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32" r:id="rId3"/>
    <p:sldMasterId id="2147483780" r:id="rId4"/>
    <p:sldMasterId id="2147483792" r:id="rId5"/>
    <p:sldMasterId id="2147483804" r:id="rId6"/>
    <p:sldMasterId id="2147483828" r:id="rId7"/>
  </p:sldMasterIdLst>
  <p:sldIdLst>
    <p:sldId id="257" r:id="rId8"/>
    <p:sldId id="271" r:id="rId9"/>
    <p:sldId id="284" r:id="rId10"/>
    <p:sldId id="285" r:id="rId11"/>
    <p:sldId id="286" r:id="rId12"/>
    <p:sldId id="262" r:id="rId13"/>
    <p:sldId id="263" r:id="rId14"/>
    <p:sldId id="287" r:id="rId15"/>
    <p:sldId id="267" r:id="rId16"/>
    <p:sldId id="268" r:id="rId17"/>
    <p:sldId id="288" r:id="rId18"/>
    <p:sldId id="269" r:id="rId19"/>
    <p:sldId id="289" r:id="rId20"/>
    <p:sldId id="290" r:id="rId21"/>
    <p:sldId id="291" r:id="rId22"/>
    <p:sldId id="293" r:id="rId23"/>
    <p:sldId id="292" r:id="rId24"/>
  </p:sldIdLst>
  <p:sldSz cx="1188085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6" y="-90"/>
      </p:cViewPr>
      <p:guideLst>
        <p:guide orient="horz" pos="2160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668298" y="5349903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495036" y="4853412"/>
            <a:ext cx="10989786" cy="1222375"/>
          </a:xfrm>
        </p:spPr>
        <p:txBody>
          <a:bodyPr anchor="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95036" y="3886200"/>
            <a:ext cx="10989786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5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C52F3-FBF4-4600-AB60-D4370B01D09E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10692765" y="6473825"/>
            <a:ext cx="985946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3084-405D-40B4-ADEA-7FF9CDC40008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0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FE49-ABBA-4008-A545-84F289E12B31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6A3A-C24A-4CCB-963B-C0A67F271A32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5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10638" y="549277"/>
            <a:ext cx="237617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549277"/>
            <a:ext cx="8118581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802A-285E-46EA-A430-51C4D193AC12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081C-69DA-47C9-A462-5E0D5BBF9978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50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668298" y="5349903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495036" y="4853412"/>
            <a:ext cx="10989786" cy="1222375"/>
          </a:xfrm>
        </p:spPr>
        <p:txBody>
          <a:bodyPr anchor="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95036" y="3886200"/>
            <a:ext cx="10989786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5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C52F3-FBF4-4600-AB60-D4370B01D09E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10692765" y="6473825"/>
            <a:ext cx="985946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3084-405D-40B4-ADEA-7FF9CDC40008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92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B09D5-2173-4247-9678-76730C91621C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4653333" y="76201"/>
            <a:ext cx="3762269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692765" y="6473825"/>
            <a:ext cx="985946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20CA7-D617-4108-8462-04A4D0BC0602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2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668298" y="3444903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  <a:ea typeface="宋体" pitchFamily="2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95036" y="1676400"/>
            <a:ext cx="10989786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234492" y="2947086"/>
            <a:ext cx="11286808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D655-8336-4043-B974-A65F6688B1DE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ACDE0-FB34-463C-A684-CCD687B4DEFC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43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92068" y="457200"/>
            <a:ext cx="11286808" cy="8412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96028" y="1600200"/>
            <a:ext cx="544539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6039432" y="1600200"/>
            <a:ext cx="5643404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9AF6-95A0-46B5-A818-92FE919DB08A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0A09F-354F-4502-8169-89744F9DD982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78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68298" y="6019801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96029" y="5410200"/>
            <a:ext cx="11187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65682" y="666750"/>
            <a:ext cx="5574743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6035307" y="666750"/>
            <a:ext cx="5576933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365682" y="1316038"/>
            <a:ext cx="557474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6040121" y="1316038"/>
            <a:ext cx="5572119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8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6229B-8106-4C57-8AE6-38DB695E408D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692765" y="6477000"/>
            <a:ext cx="990071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F652-1130-4894-BB92-CE78683FCF83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57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92068" y="457200"/>
            <a:ext cx="11286808" cy="8412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E07A4-07E4-4D00-B0CD-894228C09C2E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E89E-E9C9-4266-B081-32967174B693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37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3141-C8D1-4157-AB78-C503D5B755C3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2957-8999-4742-BD2F-5035E8A45947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86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668298" y="5849118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594043" y="5486400"/>
            <a:ext cx="10989786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594043" y="609600"/>
            <a:ext cx="3908718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4645083" y="609600"/>
            <a:ext cx="6938746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F62D-1C19-4764-B9CC-D735CAB7AD17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73A33-4559-421B-8A2B-E5C70FC53B10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8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B09D5-2173-4247-9678-76730C91621C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4653333" y="76201"/>
            <a:ext cx="3762269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692765" y="6473825"/>
            <a:ext cx="985946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20CA7-D617-4108-8462-04A4D0BC0602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27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4554326" y="616634"/>
            <a:ext cx="6534468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495036" y="4993760"/>
            <a:ext cx="7623545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495036" y="5533218"/>
            <a:ext cx="7623545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01C28-37F3-4CCD-8E5E-E1AC87BA0C95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CBD6-3BC5-4232-A00F-E6F40C9D1069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61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FE49-ABBA-4008-A545-84F289E12B31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6A3A-C24A-4CCB-963B-C0A67F271A32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20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10638" y="549277"/>
            <a:ext cx="237617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549277"/>
            <a:ext cx="8118581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802A-285E-46EA-A430-51C4D193AC12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081C-69DA-47C9-A462-5E0D5BBF9978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00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668298" y="5349903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495036" y="4853412"/>
            <a:ext cx="10989786" cy="1222375"/>
          </a:xfrm>
        </p:spPr>
        <p:txBody>
          <a:bodyPr anchor="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95036" y="3886200"/>
            <a:ext cx="10989786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5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C52F3-FBF4-4600-AB60-D4370B01D09E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10692765" y="6473825"/>
            <a:ext cx="985946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3084-405D-40B4-ADEA-7FF9CDC40008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73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B09D5-2173-4247-9678-76730C91621C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4653333" y="76201"/>
            <a:ext cx="3762269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692765" y="6473825"/>
            <a:ext cx="985946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20CA7-D617-4108-8462-04A4D0BC0602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13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668298" y="3444903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  <a:ea typeface="宋体" pitchFamily="2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95036" y="1676400"/>
            <a:ext cx="10989786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234492" y="2947086"/>
            <a:ext cx="11286808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D655-8336-4043-B974-A65F6688B1DE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ACDE0-FB34-463C-A684-CCD687B4DEFC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69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92068" y="457200"/>
            <a:ext cx="11286808" cy="8412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96028" y="1600200"/>
            <a:ext cx="544539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6039432" y="1600200"/>
            <a:ext cx="5643404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9AF6-95A0-46B5-A818-92FE919DB08A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0A09F-354F-4502-8169-89744F9DD982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10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68298" y="6019801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96029" y="5410200"/>
            <a:ext cx="11187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65682" y="666750"/>
            <a:ext cx="5574743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6035307" y="666750"/>
            <a:ext cx="5576933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365682" y="1316038"/>
            <a:ext cx="557474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6040121" y="1316038"/>
            <a:ext cx="5572119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8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6229B-8106-4C57-8AE6-38DB695E408D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692765" y="6477000"/>
            <a:ext cx="990071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F652-1130-4894-BB92-CE78683FCF83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70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92068" y="457200"/>
            <a:ext cx="11286808" cy="8412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E07A4-07E4-4D00-B0CD-894228C09C2E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E89E-E9C9-4266-B081-32967174B693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33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3141-C8D1-4157-AB78-C503D5B755C3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2957-8999-4742-BD2F-5035E8A45947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6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668298" y="3444903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  <a:ea typeface="宋体" pitchFamily="2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95036" y="1676400"/>
            <a:ext cx="10989786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234492" y="2947086"/>
            <a:ext cx="11286808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D655-8336-4043-B974-A65F6688B1DE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ACDE0-FB34-463C-A684-CCD687B4DEFC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32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668298" y="5849118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594043" y="5486400"/>
            <a:ext cx="10989786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594043" y="609600"/>
            <a:ext cx="3908718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4645083" y="609600"/>
            <a:ext cx="6938746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F62D-1C19-4764-B9CC-D735CAB7AD17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73A33-4559-421B-8A2B-E5C70FC53B10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86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4554326" y="616634"/>
            <a:ext cx="6534468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495036" y="4993760"/>
            <a:ext cx="7623545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495036" y="5533218"/>
            <a:ext cx="7623545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01C28-37F3-4CCD-8E5E-E1AC87BA0C95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CBD6-3BC5-4232-A00F-E6F40C9D1069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78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FE49-ABBA-4008-A545-84F289E12B31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6A3A-C24A-4CCB-963B-C0A67F271A32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02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10638" y="549277"/>
            <a:ext cx="237617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549277"/>
            <a:ext cx="8118581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802A-285E-46EA-A430-51C4D193AC12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081C-69DA-47C9-A462-5E0D5BBF9978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28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668298" y="5349903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495036" y="4853412"/>
            <a:ext cx="10989786" cy="1222375"/>
          </a:xfrm>
        </p:spPr>
        <p:txBody>
          <a:bodyPr anchor="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95036" y="3886200"/>
            <a:ext cx="10989786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5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C52F3-FBF4-4600-AB60-D4370B01D09E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10692765" y="6473825"/>
            <a:ext cx="985946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3084-405D-40B4-ADEA-7FF9CDC40008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14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B09D5-2173-4247-9678-76730C91621C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4653333" y="76201"/>
            <a:ext cx="3762269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692765" y="6473825"/>
            <a:ext cx="985946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20CA7-D617-4108-8462-04A4D0BC0602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02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668298" y="3444903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  <a:ea typeface="宋体" pitchFamily="2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95036" y="1676400"/>
            <a:ext cx="10989786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234492" y="2947086"/>
            <a:ext cx="11286808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D655-8336-4043-B974-A65F6688B1DE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ACDE0-FB34-463C-A684-CCD687B4DEFC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13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92068" y="457200"/>
            <a:ext cx="11286808" cy="8412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96028" y="1600200"/>
            <a:ext cx="544539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6039432" y="1600200"/>
            <a:ext cx="5643404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9AF6-95A0-46B5-A818-92FE919DB08A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0A09F-354F-4502-8169-89744F9DD982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19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68298" y="6019801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96029" y="5410200"/>
            <a:ext cx="11187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65682" y="666750"/>
            <a:ext cx="5574743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6035307" y="666750"/>
            <a:ext cx="5576933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365682" y="1316038"/>
            <a:ext cx="557474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6040121" y="1316038"/>
            <a:ext cx="5572119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8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6229B-8106-4C57-8AE6-38DB695E408D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692765" y="6477000"/>
            <a:ext cx="990071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F652-1130-4894-BB92-CE78683FCF83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847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92068" y="457200"/>
            <a:ext cx="11286808" cy="8412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E07A4-07E4-4D00-B0CD-894228C09C2E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E89E-E9C9-4266-B081-32967174B693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8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92068" y="457200"/>
            <a:ext cx="11286808" cy="8412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96028" y="1600200"/>
            <a:ext cx="544539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6039432" y="1600200"/>
            <a:ext cx="5643404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9AF6-95A0-46B5-A818-92FE919DB08A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0A09F-354F-4502-8169-89744F9DD982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20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3141-C8D1-4157-AB78-C503D5B755C3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2957-8999-4742-BD2F-5035E8A45947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42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668298" y="5849118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594043" y="5486400"/>
            <a:ext cx="10989786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594043" y="609600"/>
            <a:ext cx="3908718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4645083" y="609600"/>
            <a:ext cx="6938746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F62D-1C19-4764-B9CC-D735CAB7AD17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73A33-4559-421B-8A2B-E5C70FC53B10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66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4554326" y="616634"/>
            <a:ext cx="6534468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495036" y="4993760"/>
            <a:ext cx="7623545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495036" y="5533218"/>
            <a:ext cx="7623545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01C28-37F3-4CCD-8E5E-E1AC87BA0C95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CBD6-3BC5-4232-A00F-E6F40C9D1069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891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FE49-ABBA-4008-A545-84F289E12B31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6A3A-C24A-4CCB-963B-C0A67F271A32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53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10638" y="549277"/>
            <a:ext cx="237617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549277"/>
            <a:ext cx="8118581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802A-285E-46EA-A430-51C4D193AC12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081C-69DA-47C9-A462-5E0D5BBF9978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50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668298" y="5349903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495036" y="4853412"/>
            <a:ext cx="10989786" cy="1222375"/>
          </a:xfrm>
        </p:spPr>
        <p:txBody>
          <a:bodyPr anchor="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95036" y="3886200"/>
            <a:ext cx="10989786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5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C52F3-FBF4-4600-AB60-D4370B01D09E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10692765" y="6473825"/>
            <a:ext cx="985946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3084-405D-40B4-ADEA-7FF9CDC40008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435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B09D5-2173-4247-9678-76730C91621C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4653333" y="76201"/>
            <a:ext cx="3762269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692765" y="6473825"/>
            <a:ext cx="985946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20CA7-D617-4108-8462-04A4D0BC0602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37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668298" y="3444903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  <a:ea typeface="宋体" pitchFamily="2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95036" y="1676400"/>
            <a:ext cx="10989786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234492" y="2947086"/>
            <a:ext cx="11286808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D655-8336-4043-B974-A65F6688B1DE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ACDE0-FB34-463C-A684-CCD687B4DEFC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74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92068" y="457200"/>
            <a:ext cx="11286808" cy="8412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96028" y="1600200"/>
            <a:ext cx="544539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6039432" y="1600200"/>
            <a:ext cx="5643404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9AF6-95A0-46B5-A818-92FE919DB08A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0A09F-354F-4502-8169-89744F9DD982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76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68298" y="6019801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96029" y="5410200"/>
            <a:ext cx="11187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65682" y="666750"/>
            <a:ext cx="5574743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6035307" y="666750"/>
            <a:ext cx="5576933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365682" y="1316038"/>
            <a:ext cx="557474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6040121" y="1316038"/>
            <a:ext cx="5572119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8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6229B-8106-4C57-8AE6-38DB695E408D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692765" y="6477000"/>
            <a:ext cx="990071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F652-1130-4894-BB92-CE78683FCF83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5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68298" y="6019801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96029" y="5410200"/>
            <a:ext cx="11187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65682" y="666750"/>
            <a:ext cx="5574743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6035307" y="666750"/>
            <a:ext cx="5576933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365682" y="1316038"/>
            <a:ext cx="557474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6040121" y="1316038"/>
            <a:ext cx="5572119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8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6229B-8106-4C57-8AE6-38DB695E408D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692765" y="6477000"/>
            <a:ext cx="990071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F652-1130-4894-BB92-CE78683FCF83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18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92068" y="457200"/>
            <a:ext cx="11286808" cy="8412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E07A4-07E4-4D00-B0CD-894228C09C2E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E89E-E9C9-4266-B081-32967174B693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71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3141-C8D1-4157-AB78-C503D5B755C3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2957-8999-4742-BD2F-5035E8A45947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794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668298" y="5849118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594043" y="5486400"/>
            <a:ext cx="10989786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594043" y="609600"/>
            <a:ext cx="3908718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4645083" y="609600"/>
            <a:ext cx="6938746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F62D-1C19-4764-B9CC-D735CAB7AD17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73A33-4559-421B-8A2B-E5C70FC53B10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103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4554326" y="616634"/>
            <a:ext cx="6534468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495036" y="4993760"/>
            <a:ext cx="7623545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495036" y="5533218"/>
            <a:ext cx="7623545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01C28-37F3-4CCD-8E5E-E1AC87BA0C95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CBD6-3BC5-4232-A00F-E6F40C9D1069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679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FE49-ABBA-4008-A545-84F289E12B31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6A3A-C24A-4CCB-963B-C0A67F271A32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762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10638" y="549277"/>
            <a:ext cx="237617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549277"/>
            <a:ext cx="8118581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802A-285E-46EA-A430-51C4D193AC12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081C-69DA-47C9-A462-5E0D5BBF9978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460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668298" y="5349903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495036" y="4853412"/>
            <a:ext cx="10989786" cy="1222375"/>
          </a:xfrm>
        </p:spPr>
        <p:txBody>
          <a:bodyPr anchor="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95036" y="3886200"/>
            <a:ext cx="10989786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5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C52F3-FBF4-4600-AB60-D4370B01D09E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10692765" y="6473825"/>
            <a:ext cx="985946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3084-405D-40B4-ADEA-7FF9CDC40008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769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B09D5-2173-4247-9678-76730C91621C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4653333" y="76201"/>
            <a:ext cx="3762269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692765" y="6473825"/>
            <a:ext cx="985946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20CA7-D617-4108-8462-04A4D0BC0602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073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668298" y="3444903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  <a:ea typeface="宋体" pitchFamily="2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95036" y="1676400"/>
            <a:ext cx="10989786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234492" y="2947086"/>
            <a:ext cx="11286808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4D655-8336-4043-B974-A65F6688B1DE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ACDE0-FB34-463C-A684-CCD687B4DEFC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81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92068" y="457200"/>
            <a:ext cx="11286808" cy="8412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96028" y="1600200"/>
            <a:ext cx="544539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6039432" y="1600200"/>
            <a:ext cx="5643404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9AF6-95A0-46B5-A818-92FE919DB08A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0A09F-354F-4502-8169-89744F9DD982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2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92068" y="457200"/>
            <a:ext cx="11286808" cy="8412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E07A4-07E4-4D00-B0CD-894228C09C2E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E89E-E9C9-4266-B081-32967174B693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164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68298" y="6019801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96029" y="5410200"/>
            <a:ext cx="11187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65682" y="666750"/>
            <a:ext cx="5574743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6035307" y="666750"/>
            <a:ext cx="5576933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365682" y="1316038"/>
            <a:ext cx="557474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6040121" y="1316038"/>
            <a:ext cx="5572119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8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6229B-8106-4C57-8AE6-38DB695E408D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692765" y="6477000"/>
            <a:ext cx="990071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F652-1130-4894-BB92-CE78683FCF83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521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92068" y="457200"/>
            <a:ext cx="11286808" cy="8412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E07A4-07E4-4D00-B0CD-894228C09C2E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BE89E-E9C9-4266-B081-32967174B693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41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3141-C8D1-4157-AB78-C503D5B755C3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2957-8999-4742-BD2F-5035E8A45947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594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668298" y="5849118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594043" y="5486400"/>
            <a:ext cx="10989786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594043" y="609600"/>
            <a:ext cx="3908718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4645083" y="609600"/>
            <a:ext cx="6938746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F62D-1C19-4764-B9CC-D735CAB7AD17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73A33-4559-421B-8A2B-E5C70FC53B10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919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4554326" y="616634"/>
            <a:ext cx="6534468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495036" y="4993760"/>
            <a:ext cx="7623545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495036" y="5533218"/>
            <a:ext cx="7623545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01C28-37F3-4CCD-8E5E-E1AC87BA0C95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CBD6-3BC5-4232-A00F-E6F40C9D1069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636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FE49-ABBA-4008-A545-84F289E12B31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6A3A-C24A-4CCB-963B-C0A67F271A32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610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10638" y="549277"/>
            <a:ext cx="237617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549277"/>
            <a:ext cx="8118581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802A-285E-46EA-A430-51C4D193AC12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081C-69DA-47C9-A462-5E0D5BBF9978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911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1064" y="2130627"/>
            <a:ext cx="10098723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E2D-02DE-4BEA-9D92-247CBC581C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0B2C-9AC2-44E4-A533-9C5795C0690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351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E2D-02DE-4BEA-9D92-247CBC581C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0B2C-9AC2-44E4-A533-9C5795C0690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146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505" y="4407102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E2D-02DE-4BEA-9D92-247CBC581C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0B2C-9AC2-44E4-A533-9C5795C0690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6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3141-C8D1-4157-AB78-C503D5B755C3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2957-8999-4742-BD2F-5035E8A45947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370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600206"/>
            <a:ext cx="52473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39432" y="1600206"/>
            <a:ext cx="52473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E2D-02DE-4BEA-9D92-247CBC581C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0B2C-9AC2-44E4-A533-9C5795C0690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034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043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3543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3543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E2D-02DE-4BEA-9D92-247CBC581C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0B2C-9AC2-44E4-A533-9C5795C0690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77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E2D-02DE-4BEA-9D92-247CBC581C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0B2C-9AC2-44E4-A533-9C5795C0690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753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E2D-02DE-4BEA-9D92-247CBC581C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0B2C-9AC2-44E4-A533-9C5795C0690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921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5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5083" y="273252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4045" y="1435103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E2D-02DE-4BEA-9D92-247CBC581C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0B2C-9AC2-44E4-A533-9C5795C0690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970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E2D-02DE-4BEA-9D92-247CBC581C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0B2C-9AC2-44E4-A533-9C5795C0690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050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E2D-02DE-4BEA-9D92-247CBC581C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0B2C-9AC2-44E4-A533-9C5795C0690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967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7" y="274840"/>
            <a:ext cx="2673191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4840"/>
            <a:ext cx="782155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CFE2D-02DE-4BEA-9D92-247CBC581C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90B2C-9AC2-44E4-A533-9C5795C0690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8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668298" y="5849118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594043" y="5486400"/>
            <a:ext cx="10989786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594043" y="609600"/>
            <a:ext cx="3908718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4645083" y="609600"/>
            <a:ext cx="6938746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F62D-1C19-4764-B9CC-D735CAB7AD17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73A33-4559-421B-8A2B-E5C70FC53B10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0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4554326" y="616634"/>
            <a:ext cx="6534468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495036" y="4993760"/>
            <a:ext cx="7623545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495036" y="5533218"/>
            <a:ext cx="7623545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01C28-37F3-4CCD-8E5E-E1AC87BA0C95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ECBD6-3BC5-4232-A00F-E6F40C9D1069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2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68298" y="1050899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029" name="文本占位符 7"/>
          <p:cNvSpPr>
            <a:spLocks noGrp="1"/>
          </p:cNvSpPr>
          <p:nvPr>
            <p:ph type="body" idx="1"/>
          </p:nvPr>
        </p:nvSpPr>
        <p:spPr bwMode="auto">
          <a:xfrm>
            <a:off x="396028" y="1554163"/>
            <a:ext cx="1128680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8415602" y="76201"/>
            <a:ext cx="3267234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66F0E7-4C48-49C7-8909-139DE6C9818D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4059290" y="76201"/>
            <a:ext cx="4356312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0692765" y="6477001"/>
            <a:ext cx="990071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514967-C6B6-46F4-866A-22E05822F545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96028" y="457200"/>
            <a:ext cx="11286808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68298" y="1050899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668298" y="1057987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863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68298" y="1050899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029" name="文本占位符 7"/>
          <p:cNvSpPr>
            <a:spLocks noGrp="1"/>
          </p:cNvSpPr>
          <p:nvPr>
            <p:ph type="body" idx="1"/>
          </p:nvPr>
        </p:nvSpPr>
        <p:spPr bwMode="auto">
          <a:xfrm>
            <a:off x="396028" y="1554163"/>
            <a:ext cx="1128680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8415602" y="76201"/>
            <a:ext cx="3267234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66F0E7-4C48-49C7-8909-139DE6C9818D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4059290" y="76201"/>
            <a:ext cx="4356312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0692765" y="6477001"/>
            <a:ext cx="990071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514967-C6B6-46F4-866A-22E05822F545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96028" y="457200"/>
            <a:ext cx="11286808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68298" y="1050899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668298" y="1057987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524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68298" y="1050899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029" name="文本占位符 7"/>
          <p:cNvSpPr>
            <a:spLocks noGrp="1"/>
          </p:cNvSpPr>
          <p:nvPr>
            <p:ph type="body" idx="1"/>
          </p:nvPr>
        </p:nvSpPr>
        <p:spPr bwMode="auto">
          <a:xfrm>
            <a:off x="396028" y="1554163"/>
            <a:ext cx="1128680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8415602" y="76201"/>
            <a:ext cx="3267234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66F0E7-4C48-49C7-8909-139DE6C9818D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4059290" y="76201"/>
            <a:ext cx="4356312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0692765" y="6477001"/>
            <a:ext cx="990071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514967-C6B6-46F4-866A-22E05822F545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96028" y="457200"/>
            <a:ext cx="11286808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68298" y="1050899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668298" y="1057987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47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68298" y="1050899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029" name="文本占位符 7"/>
          <p:cNvSpPr>
            <a:spLocks noGrp="1"/>
          </p:cNvSpPr>
          <p:nvPr>
            <p:ph type="body" idx="1"/>
          </p:nvPr>
        </p:nvSpPr>
        <p:spPr bwMode="auto">
          <a:xfrm>
            <a:off x="396028" y="1554163"/>
            <a:ext cx="1128680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8415602" y="76201"/>
            <a:ext cx="3267234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66F0E7-4C48-49C7-8909-139DE6C9818D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4059290" y="76201"/>
            <a:ext cx="4356312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0692765" y="6477001"/>
            <a:ext cx="990071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514967-C6B6-46F4-866A-22E05822F545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96028" y="457200"/>
            <a:ext cx="11286808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68298" y="1050899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668298" y="1057987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358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68298" y="1050899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029" name="文本占位符 7"/>
          <p:cNvSpPr>
            <a:spLocks noGrp="1"/>
          </p:cNvSpPr>
          <p:nvPr>
            <p:ph type="body" idx="1"/>
          </p:nvPr>
        </p:nvSpPr>
        <p:spPr bwMode="auto">
          <a:xfrm>
            <a:off x="396028" y="1554163"/>
            <a:ext cx="1128680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8415602" y="76201"/>
            <a:ext cx="3267234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66F0E7-4C48-49C7-8909-139DE6C9818D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4059290" y="76201"/>
            <a:ext cx="4356312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0692765" y="6477001"/>
            <a:ext cx="990071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514967-C6B6-46F4-866A-22E05822F545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96028" y="457200"/>
            <a:ext cx="11286808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68298" y="1050899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668298" y="1057987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356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68298" y="1050899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029" name="文本占位符 7"/>
          <p:cNvSpPr>
            <a:spLocks noGrp="1"/>
          </p:cNvSpPr>
          <p:nvPr>
            <p:ph type="body" idx="1"/>
          </p:nvPr>
        </p:nvSpPr>
        <p:spPr bwMode="auto">
          <a:xfrm>
            <a:off x="396028" y="1554163"/>
            <a:ext cx="1128680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8415602" y="76201"/>
            <a:ext cx="3267234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66F0E7-4C48-49C7-8909-139DE6C9818D}" type="datetimeFigureOut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2019/1/25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4059290" y="76201"/>
            <a:ext cx="4356312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0692765" y="6477001"/>
            <a:ext cx="990071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514967-C6B6-46F4-866A-22E05822F545}" type="slidenum">
              <a:rPr lang="zh-CN" alt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96028" y="457200"/>
            <a:ext cx="11286808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68298" y="1050899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668298" y="1057987"/>
            <a:ext cx="11212552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724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600206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43" y="6356552"/>
            <a:ext cx="2772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CFE2D-02DE-4BEA-9D92-247CBC581C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9291" y="6356552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4609" y="6356552"/>
            <a:ext cx="2772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90B2C-9AC2-44E4-A533-9C5795C0690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3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8085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929" y="343068"/>
            <a:ext cx="2472152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o-CN" altLang="zh-CN" sz="3200" dirty="0" smtClean="0">
                <a:solidFill>
                  <a:schemeClr val="tx1"/>
                </a:solidFill>
              </a:rPr>
              <a:t>ལོ་རིམ་བརྒྱད་པའི་སྨད་ཆ།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4241" y="343068"/>
            <a:ext cx="1285929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o-CN" altLang="zh-CN" sz="3200" dirty="0" smtClean="0">
                <a:solidFill>
                  <a:schemeClr val="tx1"/>
                </a:solidFill>
              </a:rPr>
              <a:t>སློབ་ཚན་༡༣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2033" y="1916832"/>
            <a:ext cx="64187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o-CN" altLang="zh-CN" sz="6600" b="1" dirty="0" smtClean="0"/>
              <a:t>༄༅།། རྩྭ་ཐང་། ལྗང་མདོག་གི་ཕ་ས།</a:t>
            </a:r>
            <a:endParaRPr lang="zh-CN" altLang="en-US" sz="6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89618" y="3764358"/>
            <a:ext cx="3156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4400" dirty="0" smtClean="0"/>
              <a:t>མིག་དམར་དབང་འདུས།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3026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80850" cy="68579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2492" y="428604"/>
            <a:ext cx="175400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dirty="0">
                <a:ln w="12700">
                  <a:solidFill>
                    <a:srgbClr val="4E3B30">
                      <a:satMod val="155000"/>
                    </a:srgbClr>
                  </a:solidFill>
                  <a:prstDash val="solid"/>
                </a:ln>
                <a:solidFill>
                  <a:srgbClr val="FBE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Himalaya" pitchFamily="2" charset="0"/>
                <a:ea typeface="Microsoft Himalaya" pitchFamily="2" charset="0"/>
              </a:rPr>
              <a:t>འོ་འཐུང་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dirty="0">
                <a:ln w="12700">
                  <a:solidFill>
                    <a:srgbClr val="4E3B30">
                      <a:satMod val="155000"/>
                    </a:srgbClr>
                  </a:solidFill>
                  <a:prstDash val="solid"/>
                </a:ln>
                <a:solidFill>
                  <a:srgbClr val="FBE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Himalaya" pitchFamily="2" charset="0"/>
                <a:ea typeface="Microsoft Himalaya" pitchFamily="2" charset="0"/>
              </a:rPr>
              <a:t>སྲོག་ཆགས</a:t>
            </a:r>
            <a:endParaRPr lang="zh-CN" altLang="en-US" sz="5400" b="1" dirty="0">
              <a:ln w="12700">
                <a:solidFill>
                  <a:srgbClr val="4E3B30">
                    <a:satMod val="155000"/>
                  </a:srgbClr>
                </a:solidFill>
                <a:prstDash val="solid"/>
              </a:ln>
              <a:solidFill>
                <a:srgbClr val="FBEEC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Himalaya" pitchFamily="2" charset="0"/>
              <a:ea typeface="宋体" pitchFamily="2" charset="-122"/>
              <a:cs typeface="Microsoft Himalaya" pitchFamily="2" charset="0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2227660" y="357189"/>
            <a:ext cx="556915" cy="178593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15272" y="214290"/>
            <a:ext cx="223811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BE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pitchFamily="2" charset="-122"/>
              </a:rPr>
              <a:t>ཨ་བྲ།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BEE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宋体" pitchFamily="2" charset="-122"/>
              </a:rPr>
              <a:t>བྱི་བའི་རིགས།</a:t>
            </a:r>
            <a:endParaRPr lang="zh-CN" altLang="en-US" sz="54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FBEEC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pic>
        <p:nvPicPr>
          <p:cNvPr id="17413" name="Picture 2" descr="D:\My Documents\My Pictures\地鼠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69" y="357188"/>
            <a:ext cx="2784574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80245" y="2500306"/>
            <a:ext cx="187262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dirty="0">
                <a:ln w="10541" cmpd="sng">
                  <a:solidFill>
                    <a:srgbClr val="F0A22E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icrosoft Himalaya" pitchFamily="2" charset="0"/>
                <a:ea typeface="Microsoft Himalaya" pitchFamily="2" charset="0"/>
              </a:rPr>
              <a:t>ཚིགས་ཅན་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dirty="0">
                <a:ln w="10541" cmpd="sng">
                  <a:solidFill>
                    <a:srgbClr val="F0A22E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Microsoft Himalaya" pitchFamily="2" charset="0"/>
                <a:ea typeface="Microsoft Himalaya" pitchFamily="2" charset="0"/>
              </a:rPr>
              <a:t>སྲོག་ཆགས</a:t>
            </a:r>
            <a:endParaRPr lang="zh-CN" altLang="en-US" sz="5400" b="1" dirty="0">
              <a:ln w="10541" cmpd="sng">
                <a:solidFill>
                  <a:srgbClr val="F0A22E">
                    <a:shade val="88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2413298" y="2643188"/>
            <a:ext cx="464096" cy="164306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63012" y="2571744"/>
            <a:ext cx="2860078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dirty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宋体" pitchFamily="2" charset="-122"/>
              </a:rPr>
              <a:t>སྡོམ།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dirty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宋体" pitchFamily="2" charset="-122"/>
              </a:rPr>
              <a:t>རྐང་བརྒྱ་ལག་བརྒྱ</a:t>
            </a:r>
            <a:endParaRPr lang="zh-CN" altLang="en-US" sz="5400" b="1" dirty="0">
              <a:ln w="11430"/>
              <a:gradFill>
                <a:gsLst>
                  <a:gs pos="0">
                    <a:srgbClr val="A5644E">
                      <a:tint val="70000"/>
                      <a:satMod val="245000"/>
                    </a:srgbClr>
                  </a:gs>
                  <a:gs pos="75000">
                    <a:srgbClr val="A5644E">
                      <a:tint val="90000"/>
                      <a:shade val="60000"/>
                      <a:satMod val="240000"/>
                    </a:srgbClr>
                  </a:gs>
                  <a:gs pos="100000">
                    <a:srgbClr val="A5644E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pic>
        <p:nvPicPr>
          <p:cNvPr id="28675" name="Picture 3" descr="D:\My Documents\My Pictures\蜈蚣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18393" y="2791778"/>
            <a:ext cx="2784594" cy="1571636"/>
          </a:xfrm>
          <a:prstGeom prst="rect">
            <a:avLst/>
          </a:prstGeom>
          <a:noFill/>
          <a:effectLst/>
        </p:spPr>
      </p:pic>
      <p:sp>
        <p:nvSpPr>
          <p:cNvPr id="15" name="矩形 14"/>
          <p:cNvSpPr/>
          <p:nvPr/>
        </p:nvSpPr>
        <p:spPr>
          <a:xfrm>
            <a:off x="141016" y="4714884"/>
            <a:ext cx="236510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spc="50" dirty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pitchFamily="2" charset="-122"/>
              </a:rPr>
              <a:t>གཅན་གཟན་རིགས།</a:t>
            </a:r>
            <a:endParaRPr lang="zh-CN" altLang="en-US" sz="5400" b="1" spc="50" dirty="0">
              <a:ln w="11430"/>
              <a:gradFill>
                <a:gsLst>
                  <a:gs pos="25000">
                    <a:srgbClr val="A5644E">
                      <a:satMod val="155000"/>
                    </a:srgbClr>
                  </a:gs>
                  <a:gs pos="100000">
                    <a:srgbClr val="A5644E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2506118" y="4591922"/>
            <a:ext cx="556915" cy="200025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81403" y="4714884"/>
            <a:ext cx="530305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blipFill>
                  <a:blip r:embed="rId5"/>
                  <a:tile tx="0" ty="0" sx="100000" sy="100000" flip="none" algn="tl"/>
                </a:blipFill>
                <a:effectLst>
                  <a:glow rad="45500">
                    <a:srgbClr val="F0A22E">
                      <a:satMod val="220000"/>
                      <a:alpha val="35000"/>
                    </a:srgbClr>
                  </a:glow>
                </a:effectLst>
                <a:latin typeface="Arial" charset="0"/>
                <a:ea typeface="宋体" pitchFamily="2" charset="-122"/>
              </a:rPr>
              <a:t>གསའ་། སྤྱང་ཀི། དྲེད་མོང་།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blipFill>
                  <a:blip r:embed="rId5"/>
                  <a:tile tx="0" ty="0" sx="100000" sy="100000" flip="none" algn="tl"/>
                </a:blipFill>
                <a:effectLst>
                  <a:glow rad="45500">
                    <a:srgbClr val="F0A22E">
                      <a:satMod val="220000"/>
                      <a:alpha val="35000"/>
                    </a:srgbClr>
                  </a:glow>
                </a:effectLst>
                <a:latin typeface="Arial" charset="0"/>
                <a:ea typeface="宋体" pitchFamily="2" charset="-122"/>
              </a:rPr>
              <a:t>གཡི། ཝ་མོ། སྦྲེ། ཏེའུ་ལོ་སོགས།</a:t>
            </a:r>
            <a:endParaRPr lang="zh-CN" altLang="en-US" sz="5400" b="1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blipFill>
                <a:blip r:embed="rId5"/>
                <a:tile tx="0" ty="0" sx="100000" sy="100000" flip="none" algn="tl"/>
              </a:blipFill>
              <a:effectLst>
                <a:glow rad="45500">
                  <a:srgbClr val="F0A22E">
                    <a:satMod val="220000"/>
                    <a:alpha val="35000"/>
                  </a:srgbClr>
                </a:glow>
              </a:effectLst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222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/>
      <p:bldP spid="15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084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060848"/>
            <a:ext cx="40186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o-CN" altLang="zh-CN" sz="3200" dirty="0" smtClean="0">
                <a:solidFill>
                  <a:srgbClr val="FF0000"/>
                </a:solidFill>
              </a:rPr>
              <a:t>དོན་གསུམ་པ། </a:t>
            </a:r>
            <a:r>
              <a:rPr lang="en-US" altLang="zh-CN" sz="3200" dirty="0" smtClean="0">
                <a:solidFill>
                  <a:srgbClr val="002060"/>
                </a:solidFill>
              </a:rPr>
              <a:t>(</a:t>
            </a:r>
            <a:r>
              <a:rPr lang="bo-CN" altLang="zh-CN" sz="3200" dirty="0" smtClean="0">
                <a:solidFill>
                  <a:srgbClr val="002060"/>
                </a:solidFill>
              </a:rPr>
              <a:t>རང་གྲུབ་ཚན་པ་བརྒྱད་པ་ནས་བཅུ་བའི་བར</a:t>
            </a:r>
            <a:r>
              <a:rPr lang="en-US" altLang="zh-CN" sz="3200" dirty="0" smtClean="0">
                <a:solidFill>
                  <a:srgbClr val="002060"/>
                </a:solidFill>
              </a:rPr>
              <a:t>)</a:t>
            </a:r>
            <a:r>
              <a:rPr lang="bo-CN" altLang="zh-CN" sz="3200" dirty="0" smtClean="0">
                <a:solidFill>
                  <a:srgbClr val="002060"/>
                </a:solidFill>
              </a:rPr>
              <a:t>  </a:t>
            </a:r>
            <a:r>
              <a:rPr lang="bo-CN" altLang="zh-CN" sz="3200" dirty="0" smtClean="0"/>
              <a:t>རྩྭ་ཐང་སྲུང་སྐྱོབ་མ་བྱས་པའི་མཇུག་འབྲས་གླེང་སྟེ། རྩྭ་ཐང་ལ་སྲུང་སྐྱོབ་བྱེད་དགོས་པ་དང་སྤྱི་དམངས་ཡོངས་ཀྱི་འགན་འཁྲི་བརྗོད་ཡོད།</a:t>
            </a:r>
            <a:endParaRPr lang="zh-CN" altLang="en-US" sz="3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52" y="910040"/>
            <a:ext cx="7611375" cy="5066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784" y="958608"/>
            <a:ext cx="3398687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o-CN" altLang="zh-CN" sz="4400" dirty="0" smtClean="0"/>
              <a:t>བཞི་པ། སློབ་ཚན་དབྱེ་ཞིབ།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02182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80850" cy="710140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7721" y="544028"/>
            <a:ext cx="2372751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spc="200" dirty="0">
                <a:ln w="29210">
                  <a:solidFill>
                    <a:srgbClr val="00B0F0"/>
                  </a:solidFill>
                </a:ln>
                <a:solidFill>
                  <a:srgbClr val="B58B80">
                    <a:satMod val="200000"/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charset="0"/>
                <a:ea typeface="宋体" pitchFamily="2" charset="-122"/>
              </a:rPr>
              <a:t>འདབ་ཆགས་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spc="200" dirty="0">
                <a:ln w="29210">
                  <a:solidFill>
                    <a:srgbClr val="00B0F0"/>
                  </a:solidFill>
                </a:ln>
                <a:solidFill>
                  <a:srgbClr val="B58B80">
                    <a:satMod val="200000"/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charset="0"/>
                <a:ea typeface="宋体" pitchFamily="2" charset="-122"/>
              </a:rPr>
              <a:t> ཀྱི་རིགས</a:t>
            </a:r>
            <a:endParaRPr lang="zh-CN" altLang="en-US" sz="5400" b="1" spc="200" dirty="0">
              <a:ln w="29210">
                <a:solidFill>
                  <a:srgbClr val="00B0F0"/>
                </a:solidFill>
              </a:ln>
              <a:solidFill>
                <a:srgbClr val="B58B80">
                  <a:satMod val="200000"/>
                  <a:alpha val="50000"/>
                </a:srgb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66672" y="642918"/>
            <a:ext cx="39196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spc="50" dirty="0">
                <a:ln w="13500">
                  <a:solidFill>
                    <a:srgbClr val="F0A22E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charset="0"/>
                <a:ea typeface="宋体" pitchFamily="2" charset="-122"/>
              </a:rPr>
              <a:t>བྱ་གླག  ནེ་ལེ།  ཁྲ་སོགས།</a:t>
            </a:r>
            <a:endParaRPr lang="zh-CN" altLang="en-US" sz="5400" b="1" spc="50" dirty="0">
              <a:ln w="13500">
                <a:solidFill>
                  <a:srgbClr val="F0A22E">
                    <a:shade val="2500"/>
                    <a:alpha val="6500"/>
                  </a:srgb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45606" y="3045530"/>
            <a:ext cx="43364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spc="300" dirty="0">
                <a:ln w="11430" cmpd="sng">
                  <a:solidFill>
                    <a:srgbClr val="F0A22E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8B836"/>
                </a:solidFill>
                <a:effectLst>
                  <a:glow rad="45500">
                    <a:srgbClr val="F0A22E">
                      <a:satMod val="220000"/>
                      <a:alpha val="35000"/>
                    </a:srgbClr>
                  </a:glow>
                </a:effectLst>
                <a:latin typeface="Arial" charset="0"/>
                <a:ea typeface="宋体" pitchFamily="2" charset="-122"/>
              </a:rPr>
              <a:t>ན་རྩྭ་དང་སྤང་རྩྭ། བྱེ་རྩྭ།</a:t>
            </a:r>
            <a:endParaRPr lang="zh-CN" altLang="en-US" sz="5400" b="1" spc="300" dirty="0">
              <a:ln w="11430" cmpd="sng">
                <a:solidFill>
                  <a:srgbClr val="F0A22E">
                    <a:tint val="10000"/>
                  </a:srgbClr>
                </a:solidFill>
                <a:prstDash val="solid"/>
                <a:miter lim="800000"/>
              </a:ln>
              <a:solidFill>
                <a:srgbClr val="08B836"/>
              </a:solidFill>
              <a:effectLst>
                <a:glow rad="45500">
                  <a:srgbClr val="F0A22E">
                    <a:satMod val="220000"/>
                    <a:alpha val="35000"/>
                  </a:srgbClr>
                </a:glo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2970213" y="1071563"/>
            <a:ext cx="120664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3155850" y="3507195"/>
            <a:ext cx="835373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8475192" y="5673285"/>
            <a:ext cx="622286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8B836"/>
                </a:solidFill>
                <a:effectLst>
                  <a:outerShdw blurRad="63500" dir="3600000" algn="tl" rotWithShape="0">
                    <a:srgbClr val="08B836">
                      <a:alpha val="70000"/>
                    </a:srgbClr>
                  </a:outerShdw>
                </a:effectLst>
                <a:latin typeface="Arial" charset="0"/>
                <a:ea typeface="宋体" pitchFamily="2" charset="-122"/>
              </a:rPr>
              <a:t>རྩྭ</a:t>
            </a:r>
            <a:endParaRPr lang="zh-CN" alt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8B836"/>
              </a:solidFill>
              <a:effectLst>
                <a:outerShdw blurRad="63500" dir="3600000" algn="tl" rotWithShape="0">
                  <a:srgbClr val="08B836">
                    <a:alpha val="70000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25971" y="5215079"/>
            <a:ext cx="14590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dirty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宋体" pitchFamily="2" charset="-122"/>
              </a:rPr>
              <a:t>འབུ་སྲིན</a:t>
            </a:r>
            <a:endParaRPr lang="zh-CN" altLang="en-US" sz="5400" b="1" dirty="0">
              <a:ln w="11430"/>
              <a:gradFill>
                <a:gsLst>
                  <a:gs pos="0">
                    <a:srgbClr val="A5644E">
                      <a:tint val="70000"/>
                      <a:satMod val="245000"/>
                    </a:srgbClr>
                  </a:gs>
                  <a:gs pos="75000">
                    <a:srgbClr val="A5644E">
                      <a:tint val="90000"/>
                      <a:shade val="60000"/>
                      <a:satMod val="240000"/>
                    </a:srgbClr>
                  </a:gs>
                  <a:gs pos="100000">
                    <a:srgbClr val="A5644E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02024" y="4220468"/>
            <a:ext cx="204895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dirty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宋体" pitchFamily="2" charset="-122"/>
              </a:rPr>
              <a:t>འདབ་ཆགས</a:t>
            </a:r>
            <a:endParaRPr lang="zh-CN" altLang="en-US" sz="5400" b="1" dirty="0">
              <a:ln w="11430"/>
              <a:gradFill>
                <a:gsLst>
                  <a:gs pos="0">
                    <a:srgbClr val="A5644E">
                      <a:tint val="70000"/>
                      <a:satMod val="245000"/>
                    </a:srgbClr>
                  </a:gs>
                  <a:gs pos="75000">
                    <a:srgbClr val="A5644E">
                      <a:tint val="90000"/>
                      <a:shade val="60000"/>
                      <a:satMod val="240000"/>
                    </a:srgbClr>
                  </a:gs>
                  <a:gs pos="100000">
                    <a:srgbClr val="A5644E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826780" y="3132418"/>
            <a:ext cx="204094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dirty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宋体" pitchFamily="2" charset="-122"/>
              </a:rPr>
              <a:t>གཅན་གཟན</a:t>
            </a:r>
            <a:endParaRPr lang="zh-CN" altLang="en-US" sz="5400" b="1" dirty="0">
              <a:ln w="11430"/>
              <a:gradFill>
                <a:gsLst>
                  <a:gs pos="0">
                    <a:srgbClr val="A5644E">
                      <a:tint val="70000"/>
                      <a:satMod val="245000"/>
                    </a:srgbClr>
                  </a:gs>
                  <a:gs pos="75000">
                    <a:srgbClr val="A5644E">
                      <a:tint val="90000"/>
                      <a:shade val="60000"/>
                      <a:satMod val="240000"/>
                    </a:srgbClr>
                  </a:gs>
                  <a:gs pos="100000">
                    <a:srgbClr val="A5644E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351200" y="5181898"/>
            <a:ext cx="25571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dirty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宋体" pitchFamily="2" charset="-122"/>
              </a:rPr>
              <a:t>རི་སྐྱེས་རྨིག་ཅན</a:t>
            </a:r>
            <a:endParaRPr lang="zh-CN" altLang="en-US" sz="5400" b="1" dirty="0">
              <a:ln w="11430"/>
              <a:gradFill>
                <a:gsLst>
                  <a:gs pos="0">
                    <a:srgbClr val="A5644E">
                      <a:tint val="70000"/>
                      <a:satMod val="245000"/>
                    </a:srgbClr>
                  </a:gs>
                  <a:gs pos="75000">
                    <a:srgbClr val="A5644E">
                      <a:tint val="90000"/>
                      <a:shade val="60000"/>
                      <a:satMod val="240000"/>
                    </a:srgbClr>
                  </a:gs>
                  <a:gs pos="100000">
                    <a:srgbClr val="A5644E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rot="10800000">
            <a:off x="7485024" y="6131423"/>
            <a:ext cx="928191" cy="285750"/>
          </a:xfrm>
          <a:prstGeom prst="straightConnector1">
            <a:avLst/>
          </a:prstGeom>
          <a:ln>
            <a:solidFill>
              <a:srgbClr val="0458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rot="5400000" flipH="1" flipV="1">
            <a:off x="9172606" y="6041773"/>
            <a:ext cx="357188" cy="464095"/>
          </a:xfrm>
          <a:prstGeom prst="straightConnector1">
            <a:avLst/>
          </a:prstGeom>
          <a:ln>
            <a:solidFill>
              <a:srgbClr val="0458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 rot="5400000" flipH="1" flipV="1">
            <a:off x="6386265" y="5155885"/>
            <a:ext cx="358775" cy="373339"/>
          </a:xfrm>
          <a:prstGeom prst="straightConnector1">
            <a:avLst/>
          </a:prstGeom>
          <a:ln>
            <a:solidFill>
              <a:srgbClr val="0458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 rot="5400000" flipH="1" flipV="1">
            <a:off x="10063280" y="4624948"/>
            <a:ext cx="1000125" cy="92820"/>
          </a:xfrm>
          <a:prstGeom prst="straightConnector1">
            <a:avLst/>
          </a:prstGeom>
          <a:ln>
            <a:solidFill>
              <a:srgbClr val="0458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 flipV="1">
            <a:off x="7918277" y="3768033"/>
            <a:ext cx="1113830" cy="500063"/>
          </a:xfrm>
          <a:prstGeom prst="straightConnector1">
            <a:avLst/>
          </a:prstGeom>
          <a:ln>
            <a:solidFill>
              <a:srgbClr val="0458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337667" y="2870626"/>
            <a:ext cx="2566729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spc="50" dirty="0">
                <a:ln w="11430">
                  <a:noFill/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Himalaya" pitchFamily="2" charset="0"/>
                <a:ea typeface="宋体" pitchFamily="2" charset="-122"/>
              </a:rPr>
              <a:t>ཉིན་སྲིབ་ཀྱི་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spc="50" dirty="0">
                <a:ln w="11430">
                  <a:noFill/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Himalaya" pitchFamily="2" charset="0"/>
                <a:ea typeface="宋体" pitchFamily="2" charset="-122"/>
              </a:rPr>
              <a:t>  ཁྱད་པར་ལས་</a:t>
            </a:r>
            <a:endParaRPr lang="zh-CN" altLang="en-US" sz="5400" b="1" spc="50" dirty="0">
              <a:ln w="11430">
                <a:noFill/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Himalaya" pitchFamily="2" charset="0"/>
              <a:ea typeface="宋体" pitchFamily="2" charset="-122"/>
              <a:cs typeface="Microsoft Himal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6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08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825" y="480983"/>
            <a:ext cx="382508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o-CN" altLang="zh-CN" sz="4400" dirty="0" smtClean="0"/>
              <a:t>ལྔ་པ། སློབ་ཚན་གྱི་བརྗོད་སྙིང་།</a:t>
            </a:r>
            <a:endParaRPr lang="zh-CN" alt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39825" y="4256068"/>
            <a:ext cx="102971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/>
              <a:t>ང་ཚོ་ནི་རྩྭ་ཐང་དུ་འཚོ་བའི་མི་རིགས་ཤིག་ཡིན་མོད། འོན་ཀྱང་དོན་དམ་དུ་རྩྭ་ཐང་ནི་ཇི་འདྲ་ཞིག་ཡིན་པ་དང་། དེ་ཉམས་ཉེས་སུ་འགྲོ་བའི་རྒྱུ་རྐྱེན་གང་ཡིན་པ། དེར་སྲུང་སྐྱོབ་ཇི་ལྟར་བྱེད་དགོས་པ་སོགས་ཀྱི་འདུ་ཤེས་ཞན་པ་རེད། སློབ་ཚན་འདིར་ཚན་རིག་གཞུང་ལུགས་ཀྱི་ཐོག་ནས། རྩྭ་ཐང་གི་སྐྱེ་ཁམས་ལ་སྲུང་སྐྱོབ་བྱེད་དགོས་པའི་གྲོས་གཞི་བཏོན་ནས། མི་རྣམས་ལ་རྩྭ་ཐང་ཡུན་དུ་གནས་པར་འབད་དགོས་བའི་སྐུལ་མ་བཏང་ཡོད།</a:t>
            </a:r>
            <a:endParaRPr lang="zh-CN" altLang="en-US" sz="3200" dirty="0"/>
          </a:p>
        </p:txBody>
      </p:sp>
      <p:pic>
        <p:nvPicPr>
          <p:cNvPr id="5" name="Picture 2" descr="http://www.cnzozo.com/updata/allimg/pic/gansu/gannan/fengguang2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2" y="1412776"/>
            <a:ext cx="10667803" cy="2821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44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08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825" y="518319"/>
            <a:ext cx="446308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o-CN" altLang="zh-CN" sz="4400" dirty="0" smtClean="0"/>
              <a:t>དྲུག་པ། བསམ་གཞིག་དང་སྦྱང་གཞི།</a:t>
            </a:r>
            <a:endParaRPr lang="zh-CN" alt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39825" y="1844822"/>
            <a:ext cx="7742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dirty="0" smtClean="0"/>
              <a:t>༡ རང་རིགས་འཚོ་ཞིང་གནས་པའི་མདོ་དབུས་ས་མཐོའི་རྩྭ་ཐང་ལ་ཁྱད་ཆོས་ཅི་ཞིག་ཡོད།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3282" y="3921442"/>
            <a:ext cx="7712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dirty="0" smtClean="0"/>
              <a:t>༢ སློབ་ཚན་དུ་རྩྭ་ཐང་ལ་སྲུང་སྐྱོབ་མ་བྱས་ན་མཇུག་འབྲས་ཅི་ཞིག་འབྱུང་བ་བཤད་ཡོད།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43545" y="2644170"/>
            <a:ext cx="10597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/>
              <a:t>ལན། ཨེ་ཤར་གླིང་གི་ཤིང་མི་སྐྱེ་བའི་དམིགས་བསལ་གྱི་རྩྭ་ཐང་ཞིག་ཡིན་ལ། དེའི་ཆ་སྙོམས་ཀྱི་མཐོ་ཚད་རྒྱ་མཚོའི་ངོས་ལས་སྨི་༤༥༠༠ཡན་ཟིན་པ་དང་། གྲང་ངར་ཆེ་ཞིང་རླུང་ཤིན་དུ་འཚུབ་པོ་ཡོད།</a:t>
            </a:r>
          </a:p>
          <a:p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54891" y="4797152"/>
            <a:ext cx="10225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/>
              <a:t>ལན། རྩྭ་ཐང་བྱེ་ས་ཅན་དུ་གྱུར་ནས་སྒོ་ཕྱུགས་གསོ་ཚགས་ལེགས་པོ་བྱེད་མ་ཐུབ་ཚེ། རྩྭ་ཐང་དུ་འཚོ་ཞིང་གནས་པའི་མི་དེ་དག་གི་ཕ་ཚ་བུ་རྒྱུད་རྣམས་ལ་འཚོ་རྟེན་གྱི་འཇིག་ཉེན་ཆེན་པོ་ཡོད་ལ། མདོ་དབུས་ས་མཐོའི་དམིགས་བསལ་གྱི་རྩྭ་ཆེའི་རི་སྐྱེས་སྲོག་ཆགས་དག་ཀྱང་ཚར་ཉེན་ཡོད།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464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08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825" y="692696"/>
            <a:ext cx="356219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o-CN" altLang="zh-CN" sz="4400" dirty="0" smtClean="0"/>
              <a:t>བདུན་པ། ལས་བྱ་བཀོད་སྒྲིག</a:t>
            </a:r>
            <a:endParaRPr lang="zh-CN" alt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14066" y="2116871"/>
            <a:ext cx="4709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dirty="0" smtClean="0"/>
              <a:t>༡  སློབ་ཚན་དུ་བསྟན་པའི་རྩྭ་ཐང་གི་གོ་དོན་ཅི་ཡིན།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27857" y="3429000"/>
            <a:ext cx="9009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dirty="0" smtClean="0"/>
              <a:t>༢ རང་ཅག་འཚོ་ཞིང་གནས་པའི་མདོ་དབུས་ས་མཐོའི་རྩྭ་ཐང་དུ་སེམས་ཅན་གང་དག་འཚོ་ཞིང་གནས།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27857" y="4725144"/>
            <a:ext cx="3667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dirty="0" smtClean="0"/>
              <a:t>༣ རྩྭ་ཐང་གི་རྩྭ་ལ་དབྱེ་བ་གང་དག་ཡོད།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113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085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3" r="27287" b="28889"/>
          <a:stretch/>
        </p:blipFill>
        <p:spPr>
          <a:xfrm>
            <a:off x="2438780" y="1188381"/>
            <a:ext cx="2012816" cy="3253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083214" y="1937737"/>
            <a:ext cx="2659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dirty="0" smtClean="0"/>
              <a:t> སྨན་བླ་སྐྱབས།  བན་དེ་རྒྱལ།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184918" y="3139580"/>
            <a:ext cx="2859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/>
              <a:t>ལྷ་ཁོ་སྐྱིད།</a:t>
            </a:r>
          </a:p>
          <a:p>
            <a:r>
              <a:rPr lang="bo-CN" altLang="zh-CN" sz="3200" dirty="0" smtClean="0"/>
              <a:t>རྩེ་ཁོག་རྫོང་མི་རིགས་སློབ་འབྲིང་དང་པོ།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621886" y="4437112"/>
            <a:ext cx="164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dirty="0" smtClean="0"/>
              <a:t>ཐུབ་བསྟན་རྡོ་རྗེ།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184918" y="1446708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b="1" dirty="0" smtClean="0"/>
              <a:t>སློབ་མ།</a:t>
            </a:r>
            <a:endParaRPr lang="zh-CN" alt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84918" y="252251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b="1" dirty="0" smtClean="0"/>
              <a:t>དགེ་རྒན།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559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0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5" y="0"/>
            <a:ext cx="11880850" cy="69118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833" y="476672"/>
            <a:ext cx="3553348" cy="79884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bo-CN" altLang="zh-CN" b="1" dirty="0"/>
              <a:t>དང་པོ། རྩོམ་སྟངས་ངོ་སྤྲོད།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1777" y="1556792"/>
            <a:ext cx="10602966" cy="46085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o-CN" altLang="zh-CN" b="1" dirty="0">
                <a:solidFill>
                  <a:schemeClr val="tx1"/>
                </a:solidFill>
              </a:rPr>
              <a:t>        </a:t>
            </a:r>
            <a:r>
              <a:rPr lang="bo-CN" altLang="zh-CN" sz="3600" b="1" dirty="0">
                <a:solidFill>
                  <a:schemeClr val="tx1"/>
                </a:solidFill>
              </a:rPr>
              <a:t>༡  གསལ་བཤད་རྩོམ་ཡིག </a:t>
            </a:r>
          </a:p>
          <a:p>
            <a:pPr marL="0" indent="0">
              <a:buNone/>
            </a:pPr>
            <a:r>
              <a:rPr lang="bo-CN" altLang="zh-CN" sz="3600" b="1" dirty="0">
                <a:solidFill>
                  <a:schemeClr val="tx1"/>
                </a:solidFill>
              </a:rPr>
              <a:t>   </a:t>
            </a:r>
            <a:r>
              <a:rPr lang="bo-CN" altLang="zh-CN" sz="3600" dirty="0">
                <a:solidFill>
                  <a:schemeClr val="tx1"/>
                </a:solidFill>
              </a:rPr>
              <a:t> </a:t>
            </a:r>
            <a:r>
              <a:rPr lang="bo-CN" altLang="zh-CN" sz="3600" dirty="0" smtClean="0">
                <a:solidFill>
                  <a:schemeClr val="tx1"/>
                </a:solidFill>
              </a:rPr>
              <a:t>     བྱ་</a:t>
            </a:r>
            <a:r>
              <a:rPr lang="bo-CN" altLang="zh-CN" sz="3600" dirty="0">
                <a:solidFill>
                  <a:schemeClr val="tx1"/>
                </a:solidFill>
              </a:rPr>
              <a:t>དངོས་ཀྱི་གནས་ལུགས་བརྗོད་པའི་ལས</a:t>
            </a:r>
            <a:r>
              <a:rPr lang="bo-CN" altLang="zh-CN" sz="3600" dirty="0" smtClean="0">
                <a:solidFill>
                  <a:schemeClr val="tx1"/>
                </a:solidFill>
              </a:rPr>
              <a:t>་ཅི་རིགས་</a:t>
            </a:r>
            <a:r>
              <a:rPr lang="bo-CN" altLang="zh-CN" sz="3600" dirty="0">
                <a:solidFill>
                  <a:schemeClr val="tx1"/>
                </a:solidFill>
              </a:rPr>
              <a:t>ཤིག་རྩོམ་པ་པོས་ཞིབ་གསལ་དག་གསུམ་ཐོན་པའི་ཚིག་གི་ཕྲེང་བས་དོན་འདུས་ཤིང་གོ་སླ་བ་དང་རིམ་པ་མ་འཁྲུག་པར་ཚགས་དམ་པའི་སྒོ་ནས་ཞིབ་བརྗོད་དང་འགྲེལ་བཤད་ཀྱི་ཚུལ་དུ་ངོ་སྤྲོད་པ་ཞིག་ལ་ཟེར།</a:t>
            </a:r>
            <a:endParaRPr lang="en-US" altLang="zh-CN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3600" b="1" dirty="0">
                <a:solidFill>
                  <a:schemeClr val="tx1"/>
                </a:solidFill>
              </a:rPr>
              <a:t>     </a:t>
            </a:r>
            <a:r>
              <a:rPr lang="bo-CN" altLang="zh-CN" sz="3600" b="1" dirty="0">
                <a:solidFill>
                  <a:schemeClr val="tx1"/>
                </a:solidFill>
              </a:rPr>
              <a:t>༢  གསལ་བཤད་བྱེད་ཐབས།</a:t>
            </a:r>
          </a:p>
          <a:p>
            <a:pPr marL="0" indent="0">
              <a:buNone/>
            </a:pPr>
            <a:r>
              <a:rPr lang="bo-CN" altLang="zh-CN" sz="2800" dirty="0">
                <a:solidFill>
                  <a:schemeClr val="tx1"/>
                </a:solidFill>
              </a:rPr>
              <a:t>         </a:t>
            </a:r>
            <a:r>
              <a:rPr lang="bo-CN" altLang="zh-CN" sz="2800" dirty="0" smtClean="0">
                <a:solidFill>
                  <a:schemeClr val="tx1"/>
                </a:solidFill>
              </a:rPr>
              <a:t>༡ </a:t>
            </a:r>
            <a:r>
              <a:rPr lang="bo-CN" altLang="zh-CN" sz="4000" dirty="0" smtClean="0">
                <a:solidFill>
                  <a:schemeClr val="tx1"/>
                </a:solidFill>
              </a:rPr>
              <a:t>གྲངས་</a:t>
            </a:r>
            <a:r>
              <a:rPr lang="bo-CN" altLang="zh-CN" sz="4000" dirty="0">
                <a:solidFill>
                  <a:schemeClr val="tx1"/>
                </a:solidFill>
              </a:rPr>
              <a:t>འདྲེན་པའི་ཐབས། </a:t>
            </a:r>
            <a:r>
              <a:rPr lang="bo-CN" altLang="zh-CN" sz="4000" dirty="0" smtClean="0">
                <a:solidFill>
                  <a:schemeClr val="tx1"/>
                </a:solidFill>
              </a:rPr>
              <a:t>༢ དཔེ་</a:t>
            </a:r>
            <a:r>
              <a:rPr lang="bo-CN" altLang="zh-CN" sz="4000" dirty="0">
                <a:solidFill>
                  <a:schemeClr val="tx1"/>
                </a:solidFill>
              </a:rPr>
              <a:t>འགོད་པའི་ཐབས། </a:t>
            </a:r>
            <a:r>
              <a:rPr lang="bo-CN" altLang="zh-CN" sz="4000" dirty="0" smtClean="0">
                <a:solidFill>
                  <a:schemeClr val="tx1"/>
                </a:solidFill>
              </a:rPr>
              <a:t>༣ ལུང་</a:t>
            </a:r>
            <a:r>
              <a:rPr lang="bo-CN" altLang="zh-CN" sz="4000" dirty="0">
                <a:solidFill>
                  <a:schemeClr val="tx1"/>
                </a:solidFill>
              </a:rPr>
              <a:t>འདྲེན་པའི་ཐབས། </a:t>
            </a:r>
            <a:r>
              <a:rPr lang="bo-CN" altLang="zh-CN" sz="4000" dirty="0" smtClean="0">
                <a:solidFill>
                  <a:schemeClr val="tx1"/>
                </a:solidFill>
              </a:rPr>
              <a:t>༤ བསྡུར་</a:t>
            </a:r>
            <a:r>
              <a:rPr lang="bo-CN" altLang="zh-CN" sz="4000" dirty="0">
                <a:solidFill>
                  <a:schemeClr val="tx1"/>
                </a:solidFill>
              </a:rPr>
              <a:t>བའི་ཐབས། </a:t>
            </a:r>
            <a:r>
              <a:rPr lang="bo-CN" altLang="zh-CN" sz="4000" dirty="0" smtClean="0">
                <a:solidFill>
                  <a:schemeClr val="tx1"/>
                </a:solidFill>
              </a:rPr>
              <a:t>༥ རེའུ་</a:t>
            </a:r>
            <a:r>
              <a:rPr lang="bo-CN" altLang="zh-CN" sz="4000" dirty="0">
                <a:solidFill>
                  <a:schemeClr val="tx1"/>
                </a:solidFill>
              </a:rPr>
              <a:t>འགོད་ཀྱི་ཐབས།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429" y="53820"/>
            <a:ext cx="1291792" cy="135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08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634" y="404664"/>
            <a:ext cx="340509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o-CN" altLang="zh-CN" sz="4400" dirty="0" smtClean="0"/>
              <a:t>གཉིས་པ། སློབ་ཚན་ངོ་སྤྲོད།</a:t>
            </a:r>
            <a:endParaRPr lang="zh-CN" alt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55849" y="4085480"/>
            <a:ext cx="9793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/>
              <a:t>         སློབ་ཚན་འདིར་རྩྭ་ཐང་ཉམས་ཉེས་སུ་འགྲོ་བའི་རྒྱུ་རྐྱེན་གང་ཡིན་པ་དང་། རྩྭ་ཐང་དུ་འཚོ་བའི་མི་རྣམས་ལ་དེར་སྲུང་སྐྱོབ་བྱེད་པའི་འདུ་ཤེས་ཡོད་དགོས་པ་སོགས་བརྗོད་དེ། རྩྭ་ཐང་གི་སྐྱེ་ཁམས་ལ་སྲུང་སྐྱོབ་བྱེད་དགོས་པའི་གྲོས་གཞི་བཏོན་ནས། མི་རྣམས་ལ་རྩྭ་ཐང་ཡུན་ནས་ཡུན་དུ་གནས་པ་དང་རྒྱུན་སྲིང་འཕེལ་རྒྱས་ཡོང་བར་བྱེད་དགོས་པའི་སྐུལ་མ་བཏང་ཡོད།</a:t>
            </a:r>
            <a:endParaRPr lang="zh-CN" altLang="en-US" sz="3600" dirty="0"/>
          </a:p>
        </p:txBody>
      </p:sp>
      <p:pic>
        <p:nvPicPr>
          <p:cNvPr id="7" name="Picture 2" descr="http://www.cnzozo.com/updata/allimg/pic/gansu/gannan/fengguang2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1" y="1277471"/>
            <a:ext cx="10534407" cy="2786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52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08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8354" y="548680"/>
            <a:ext cx="389882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o-CN" altLang="zh-CN" sz="4400" dirty="0" smtClean="0"/>
              <a:t>གསུམ་པ། ཐ་སྙད་མཆན་འགྲེལ།</a:t>
            </a:r>
            <a:endParaRPr lang="zh-CN" alt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45682" y="1624444"/>
            <a:ext cx="1481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dirty="0" smtClean="0"/>
              <a:t>ས་རྒྱུའི་ཆ་རྐྱེན།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609290" y="1663928"/>
            <a:ext cx="4575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dirty="0" smtClean="0"/>
              <a:t>སའི་རླན་ཚད་དང་གཏེར་བཅུད། ཚྭ་སོགས་་ལ་ཟེར།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98881" y="245718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dirty="0" smtClean="0"/>
              <a:t>སྦྲེ།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28057" y="2506443"/>
            <a:ext cx="7173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dirty="0" smtClean="0"/>
              <a:t>ཚུགས་ཀ་ཝ་དང་འདྲ་ཞིང་། སྤུའི་གྲ་ཁ་ཝ་ལས་རྩུབ་པའི་གཅན་གཟན་ཆུང་ངུ་ཞིག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73467" y="3365627"/>
            <a:ext cx="832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dirty="0" smtClean="0"/>
              <a:t>ཏེའུ་ལོ།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651210" y="3365627"/>
            <a:ext cx="3132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dirty="0" smtClean="0"/>
              <a:t>གཅན་གཟན་ཆུང་ངུ་ཞིག་གི་མིང་།</a:t>
            </a:r>
            <a:endParaRPr lang="zh-CN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98881" y="4242464"/>
            <a:ext cx="830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dirty="0" smtClean="0"/>
              <a:t>ཐོམ་རྩྭ།</a:t>
            </a:r>
            <a:endParaRPr lang="zh-CN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1571" y="4216732"/>
            <a:ext cx="4716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dirty="0" smtClean="0"/>
              <a:t>སྲན་མའི་རིགས་ཀྱི་རྩྭི་ཤིང་སྟེ། སྡིག་པ་རྭ་ཅོ་ཡང་ཟེར།</a:t>
            </a:r>
            <a:endParaRPr lang="zh-CN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29448" y="5013175"/>
            <a:ext cx="827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dirty="0" smtClean="0"/>
              <a:t>གཏེ་བོ།</a:t>
            </a:r>
            <a:endParaRPr lang="zh-CN" alt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671571" y="5046954"/>
            <a:ext cx="2783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dirty="0" smtClean="0"/>
              <a:t>འགོ་བ་དང་རྗེ་བོའི་བརྡ་རྙིང་།</a:t>
            </a:r>
            <a:endParaRPr lang="zh-CN" alt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69414" y="5763991"/>
            <a:ext cx="760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dirty="0" smtClean="0"/>
              <a:t>གསའ།</a:t>
            </a:r>
            <a:endParaRPr lang="zh-CN" alt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743382" y="5767114"/>
            <a:ext cx="2948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dirty="0" smtClean="0"/>
              <a:t>རི་སྐྱེས་སྲོག་ཆགས་ཤིག་གི་མིང་།</a:t>
            </a:r>
            <a:endParaRPr lang="zh-CN" altLang="en-US" sz="32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56" y="3310411"/>
            <a:ext cx="325079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0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08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849" y="404664"/>
            <a:ext cx="3398687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o-CN" altLang="zh-CN" sz="4400" dirty="0" smtClean="0"/>
              <a:t>བཞི་པ། སློབ་ཚན་དབྱེ་ཞིབ།</a:t>
            </a:r>
            <a:endParaRPr lang="zh-CN" alt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51793" y="1275893"/>
            <a:ext cx="52565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dirty="0" smtClean="0"/>
              <a:t>       </a:t>
            </a:r>
            <a:r>
              <a:rPr lang="bo-CN" altLang="zh-CN" sz="3200" dirty="0" smtClean="0">
                <a:solidFill>
                  <a:srgbClr val="FF0000"/>
                </a:solidFill>
              </a:rPr>
              <a:t>དོན་དང་པོ     </a:t>
            </a:r>
            <a:r>
              <a:rPr lang="en-US" altLang="zh-CN" sz="3200" dirty="0" smtClean="0">
                <a:solidFill>
                  <a:srgbClr val="002060"/>
                </a:solidFill>
              </a:rPr>
              <a:t>(</a:t>
            </a:r>
            <a:r>
              <a:rPr lang="bo-CN" altLang="zh-CN" sz="3200" dirty="0" smtClean="0">
                <a:solidFill>
                  <a:srgbClr val="002060"/>
                </a:solidFill>
              </a:rPr>
              <a:t>རང་གྲུབ་ཚན་པ་དང་པོ་ནས་བཞི་པའི་བར</a:t>
            </a:r>
            <a:r>
              <a:rPr lang="en-US" altLang="zh-CN" sz="3200" dirty="0" smtClean="0">
                <a:solidFill>
                  <a:srgbClr val="002060"/>
                </a:solidFill>
              </a:rPr>
              <a:t>)</a:t>
            </a:r>
            <a:r>
              <a:rPr lang="bo-CN" altLang="zh-CN" sz="3200" dirty="0" smtClean="0"/>
              <a:t>    རྩྭ་ཐང་གི་འབྲེལ་ཡོད་ཤེས་བྱ་ཕྱོགས་ཡོངས་ནས་ངོ་སྤྲོད་བྱས་ཡོད། ཐོག་མར་རྩྭ་ཐང་གི་མཚན་ཉིད་དང་འབྲེལ་ནས་རྩྭ་ཐང་གི་ཁོར་ཡུག་གྲུབ་ཚུལ་མཚམས་སྦྱོར་བྱས། དེ་ནས་རྩྭ་སྐྱེས་པའི་ཆ་རྐྱེན་ངོ་སྤྲོད་བྱས་ཡོད་པ་དང་། འཛམ་གླིང་རྩྭ་ཐང་གི་ཁྱབ་ཁོངས་དང་དེ་ནས་ཡ་གླིང་གི་རྩྭ་ཐང་། རང་ཅག་འཚོ་གནས་བྱ་ཡུལ་གྱི་མདོ་དབུས་མཐོ་སྒང་གི་དམིགས་བསལ་ཁྱད་ཆོས་དང་གལ་ཆེན་རང་བཞིན་བརྗོད་དེ་རྩྭ་ཐང་སྲུང་སྐྱོབ་ཀྱི་གལ་ཆེན་རང་བཞིན་མཚོན་པར་བྱས་ཡོད།</a:t>
            </a:r>
            <a:endParaRPr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01" y="1283776"/>
            <a:ext cx="5996932" cy="4481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020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80850" cy="6857999"/>
          </a:xfrm>
          <a:prstGeom prst="rect">
            <a:avLst/>
          </a:prstGeom>
        </p:spPr>
      </p:pic>
      <p:pic>
        <p:nvPicPr>
          <p:cNvPr id="15362" name="Picture 2" descr="d1e312f4265f8ddf7709d7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998"/>
            <a:ext cx="3585778" cy="25265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u=3340405654,3636142902&amp;fm=0&amp;g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51" y="0"/>
            <a:ext cx="3929344" cy="26368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2f9cbdcc002c653f00e928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656" y="273998"/>
            <a:ext cx="3852193" cy="26368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左大括号 9"/>
          <p:cNvSpPr/>
          <p:nvPr/>
        </p:nvSpPr>
        <p:spPr>
          <a:xfrm>
            <a:off x="1299469" y="3929064"/>
            <a:ext cx="278458" cy="2357437"/>
          </a:xfrm>
          <a:prstGeom prst="leftBrace">
            <a:avLst>
              <a:gd name="adj1" fmla="val 121090"/>
              <a:gd name="adj2" fmla="val 51194"/>
            </a:avLst>
          </a:prstGeom>
          <a:ln>
            <a:solidFill>
              <a:srgbClr val="08B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srgbClr val="08B836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2456" y="4080695"/>
            <a:ext cx="1085554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44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Microsoft Himalaya" pitchFamily="2" charset="0"/>
                <a:ea typeface="宋体" pitchFamily="2" charset="-122"/>
              </a:rPr>
              <a:t>རྩྭ་ཐང་</a:t>
            </a:r>
            <a:endParaRPr lang="en-US" altLang="zh-CN" sz="4400" b="1" dirty="0">
              <a:ln w="10541" cmpd="sng">
                <a:noFill/>
                <a:prstDash val="solid"/>
              </a:ln>
              <a:solidFill>
                <a:srgbClr val="FF0000"/>
              </a:solidFill>
              <a:latin typeface="Microsoft Himalaya" pitchFamily="2" charset="0"/>
              <a:ea typeface="宋体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44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Microsoft Himalaya" pitchFamily="2" charset="0"/>
                <a:ea typeface="宋体" pitchFamily="2" charset="-122"/>
              </a:rPr>
              <a:t>གི་རྣམ་</a:t>
            </a:r>
            <a:endParaRPr lang="en-US" altLang="zh-CN" sz="4400" b="1" dirty="0">
              <a:ln w="10541" cmpd="sng">
                <a:noFill/>
                <a:prstDash val="solid"/>
              </a:ln>
              <a:solidFill>
                <a:srgbClr val="FF0000"/>
              </a:solidFill>
              <a:latin typeface="Microsoft Himalaya" pitchFamily="2" charset="0"/>
              <a:ea typeface="宋体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44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Microsoft Himalaya" pitchFamily="2" charset="0"/>
                <a:ea typeface="宋体" pitchFamily="2" charset="-122"/>
              </a:rPr>
              <a:t>པ</a:t>
            </a:r>
            <a:endParaRPr lang="zh-CN" altLang="en-US" sz="4400" b="1" dirty="0">
              <a:ln w="10541" cmpd="sng">
                <a:noFill/>
                <a:prstDash val="solid"/>
              </a:ln>
              <a:solidFill>
                <a:srgbClr val="FF0000"/>
              </a:solidFill>
              <a:latin typeface="Arial" charset="0"/>
              <a:ea typeface="宋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54888" y="3786191"/>
            <a:ext cx="385554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4800" b="1" spc="50" dirty="0">
                <a:ln w="11430">
                  <a:noFill/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Himalaya" pitchFamily="2" charset="0"/>
                <a:ea typeface="宋体" pitchFamily="2" charset="-122"/>
              </a:rPr>
              <a:t>ཡོབ་གླིང་ཤར་མའི་རྩྭ་ཐང་།</a:t>
            </a:r>
            <a:endParaRPr lang="zh-CN" altLang="en-US" sz="4800" b="1" spc="50" dirty="0">
              <a:ln w="11430">
                <a:noFill/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21168" y="4357695"/>
            <a:ext cx="323357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4800" b="1" dirty="0">
                <a:ln w="11430">
                  <a:noFill/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Himalaya" pitchFamily="2" charset="0"/>
                <a:ea typeface="宋体" pitchFamily="2" charset="-122"/>
              </a:rPr>
              <a:t>ཨེ་ཤར་གླིང་གི་རྩྭ་ཐང་།</a:t>
            </a:r>
            <a:endParaRPr lang="zh-CN" altLang="en-US" sz="4800" b="1" dirty="0">
              <a:ln w="11430">
                <a:noFill/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15564" y="4929199"/>
            <a:ext cx="421301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4800" b="1" spc="50" dirty="0">
                <a:ln w="11430">
                  <a:noFill/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Himalaya" pitchFamily="2" charset="0"/>
                <a:ea typeface="宋体" pitchFamily="2" charset="-122"/>
              </a:rPr>
              <a:t>མེ་གླིང་དབུས་བྱང་གི་རྩྭ་ཐང་།</a:t>
            </a:r>
            <a:endParaRPr lang="zh-CN" altLang="en-US" sz="4800" b="1" spc="50" dirty="0">
              <a:ln w="11430">
                <a:noFill/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75483" y="5643579"/>
            <a:ext cx="332494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4800" b="1" spc="50" dirty="0">
                <a:ln w="11430">
                  <a:noFill/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Himalaya" pitchFamily="2" charset="0"/>
                <a:ea typeface="宋体" pitchFamily="2" charset="-122"/>
              </a:rPr>
              <a:t>མེ་གླིང་ལྷོ་མའི་རྩྭ་ཐང་།</a:t>
            </a:r>
            <a:endParaRPr lang="zh-CN" altLang="en-US" sz="4800" b="1" spc="50" dirty="0">
              <a:ln w="11430">
                <a:noFill/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258297" y="4357694"/>
            <a:ext cx="3844322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4800" b="1" spc="50" dirty="0">
                <a:ln w="11430"/>
                <a:solidFill>
                  <a:srgbClr val="4E2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Himalaya" pitchFamily="2" charset="0"/>
                <a:ea typeface="宋体" pitchFamily="2" charset="-122"/>
              </a:rPr>
              <a:t>ཁྱབ་ཁོངས་ཆེ་ལ་རྣམ་པ་སྣ་</a:t>
            </a:r>
            <a:endParaRPr lang="en-US" altLang="zh-CN" sz="4800" b="1" spc="50" dirty="0">
              <a:ln w="11430"/>
              <a:solidFill>
                <a:srgbClr val="4E2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Himalaya" pitchFamily="2" charset="0"/>
              <a:ea typeface="宋体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4800" b="1" spc="50" dirty="0">
                <a:ln w="11430"/>
                <a:solidFill>
                  <a:srgbClr val="4E2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Himalaya" pitchFamily="2" charset="0"/>
                <a:ea typeface="宋体" pitchFamily="2" charset="-122"/>
              </a:rPr>
              <a:t>ཚོགས་ཡོད།</a:t>
            </a:r>
            <a:endParaRPr lang="zh-CN" altLang="en-US" sz="4800" b="1" spc="50" dirty="0">
              <a:ln w="11430"/>
              <a:solidFill>
                <a:srgbClr val="4E2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62001" y="2714620"/>
            <a:ext cx="12747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cap="all" dirty="0">
                <a:ln w="9000" cmpd="sng">
                  <a:solidFill>
                    <a:srgbClr val="C3986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3986D">
                        <a:shade val="20000"/>
                        <a:satMod val="245000"/>
                      </a:srgbClr>
                    </a:gs>
                    <a:gs pos="43000">
                      <a:srgbClr val="C3986D">
                        <a:satMod val="255000"/>
                      </a:srgbClr>
                    </a:gs>
                    <a:gs pos="48000">
                      <a:srgbClr val="C3986D">
                        <a:shade val="85000"/>
                        <a:satMod val="255000"/>
                      </a:srgbClr>
                    </a:gs>
                    <a:gs pos="100000">
                      <a:srgbClr val="C3986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crosoft Himalaya" pitchFamily="2" charset="0"/>
                <a:ea typeface="宋体" pitchFamily="2" charset="-122"/>
              </a:rPr>
              <a:t>རྐྱང</a:t>
            </a:r>
            <a:r>
              <a:rPr lang="bo-CN" altLang="zh-CN" sz="5400" b="1" cap="all" dirty="0">
                <a:ln w="9000" cmpd="sng">
                  <a:solidFill>
                    <a:srgbClr val="C3986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C3986D">
                        <a:shade val="20000"/>
                        <a:satMod val="245000"/>
                      </a:srgbClr>
                    </a:gs>
                    <a:gs pos="43000">
                      <a:srgbClr val="C3986D">
                        <a:satMod val="255000"/>
                      </a:srgbClr>
                    </a:gs>
                    <a:gs pos="48000">
                      <a:srgbClr val="C3986D">
                        <a:shade val="85000"/>
                        <a:satMod val="255000"/>
                      </a:srgbClr>
                    </a:gs>
                    <a:gs pos="100000">
                      <a:srgbClr val="C3986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crosoft Himalaya" pitchFamily="2" charset="0"/>
                <a:ea typeface="宋体" pitchFamily="2" charset="-122"/>
              </a:rPr>
              <a:t>་ཁྲ།</a:t>
            </a:r>
            <a:endParaRPr lang="zh-CN" altLang="en-US" sz="5400" b="1" cap="all" dirty="0">
              <a:ln w="9000" cmpd="sng">
                <a:solidFill>
                  <a:srgbClr val="C3986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C3986D">
                      <a:shade val="20000"/>
                      <a:satMod val="245000"/>
                    </a:srgbClr>
                  </a:gs>
                  <a:gs pos="43000">
                    <a:srgbClr val="C3986D">
                      <a:satMod val="255000"/>
                    </a:srgbClr>
                  </a:gs>
                  <a:gs pos="48000">
                    <a:srgbClr val="C3986D">
                      <a:shade val="85000"/>
                      <a:satMod val="255000"/>
                    </a:srgbClr>
                  </a:gs>
                  <a:gs pos="100000">
                    <a:srgbClr val="C3986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723538" y="2786058"/>
            <a:ext cx="117211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dirty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Himalaya" pitchFamily="2" charset="0"/>
                <a:ea typeface="宋体" pitchFamily="2" charset="-122"/>
              </a:rPr>
              <a:t>སེང་གེ</a:t>
            </a:r>
            <a:endParaRPr lang="zh-CN" altLang="en-US" sz="5400" b="1" dirty="0">
              <a:ln w="11430"/>
              <a:gradFill>
                <a:gsLst>
                  <a:gs pos="0">
                    <a:srgbClr val="A5644E">
                      <a:tint val="70000"/>
                      <a:satMod val="245000"/>
                    </a:srgbClr>
                  </a:gs>
                  <a:gs pos="75000">
                    <a:srgbClr val="A5644E">
                      <a:tint val="90000"/>
                      <a:shade val="60000"/>
                      <a:satMod val="240000"/>
                    </a:srgbClr>
                  </a:gs>
                  <a:gs pos="100000">
                    <a:srgbClr val="A5644E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112236" y="2786058"/>
            <a:ext cx="19672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dirty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Himalaya" pitchFamily="2" charset="0"/>
                <a:ea typeface="宋体" pitchFamily="2" charset="-122"/>
              </a:rPr>
              <a:t>ཤ་བ་སྐེ་རིང</a:t>
            </a:r>
            <a:endParaRPr lang="zh-CN" altLang="en-US" sz="5400" b="1" dirty="0">
              <a:ln w="11430"/>
              <a:gradFill>
                <a:gsLst>
                  <a:gs pos="0">
                    <a:srgbClr val="A5644E">
                      <a:tint val="70000"/>
                      <a:satMod val="245000"/>
                    </a:srgbClr>
                  </a:gs>
                  <a:gs pos="75000">
                    <a:srgbClr val="A5644E">
                      <a:tint val="90000"/>
                      <a:shade val="60000"/>
                      <a:satMod val="240000"/>
                    </a:srgbClr>
                  </a:gs>
                  <a:gs pos="100000">
                    <a:srgbClr val="A5644E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411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880850" cy="68579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09768" y="1000108"/>
            <a:ext cx="5453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E20A0"/>
                </a:solidFill>
                <a:effectLst>
                  <a:outerShdw blurRad="63500" dir="3600000" algn="tl" rotWithShape="0">
                    <a:srgbClr val="08B836">
                      <a:alpha val="70000"/>
                    </a:srgbClr>
                  </a:outerShdw>
                </a:effectLst>
                <a:latin typeface="Arial" charset="0"/>
                <a:ea typeface="宋体" pitchFamily="2" charset="-122"/>
              </a:rPr>
              <a:t>རྩྭ</a:t>
            </a:r>
            <a:endParaRPr lang="zh-CN" alt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4E20A0"/>
              </a:solidFill>
              <a:effectLst>
                <a:outerShdw blurRad="63500" dir="3600000" algn="tl" rotWithShape="0">
                  <a:srgbClr val="08B836">
                    <a:alpha val="70000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pic>
        <p:nvPicPr>
          <p:cNvPr id="5" name="Picture 2" descr="d1e312f4265f8ddf7709d7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74" y="142857"/>
            <a:ext cx="2877394" cy="17526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2f9cbdcc002c653f00e928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89" y="1895475"/>
            <a:ext cx="2745879" cy="17859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u=3340405654,3636142902&amp;fm=0&amp;g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69" y="431800"/>
            <a:ext cx="3929344" cy="2851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右箭头 7"/>
          <p:cNvSpPr/>
          <p:nvPr/>
        </p:nvSpPr>
        <p:spPr>
          <a:xfrm>
            <a:off x="1763564" y="1285875"/>
            <a:ext cx="1021010" cy="5715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srgbClr val="17F551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5940426" y="1285875"/>
            <a:ext cx="1021011" cy="5715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srgbClr val="17F55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5849" y="4077072"/>
            <a:ext cx="10856197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4800" b="1" spc="50" dirty="0">
                <a:ln w="11430">
                  <a:noFill/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Himalaya" pitchFamily="2" charset="0"/>
                <a:ea typeface="Microsoft Himalaya" pitchFamily="2" charset="0"/>
              </a:rPr>
              <a:t>རྩྭ་དང་ཆུ་ནི་སྐྱེ་དངོས་ཐམས་ཅད་ཀྱི་གཞི་རྩ་ཡིན་པས་རྩྭ་ཆུ་ཡི་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4800" b="1" spc="50" dirty="0">
                <a:ln w="11430">
                  <a:noFill/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Himalaya" pitchFamily="2" charset="0"/>
                <a:ea typeface="Microsoft Himalaya" pitchFamily="2" charset="0"/>
              </a:rPr>
              <a:t>ཕ་གཞིས་རྩྭ་ཐང་ལ་སྲུང་སྐྱོབ་བྱ་དགོས་པ་ནི་དེང་རབས་མིའི་རིགས་ཀྱི་དང་བླངས་འགྱུར་མེད་ཀྱི་འོས་འགན་ལགས་སོ།</a:t>
            </a:r>
            <a:endParaRPr lang="zh-CN" altLang="en-US" sz="4800" b="1" spc="50" dirty="0">
              <a:ln w="11430">
                <a:noFill/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Himalaya" pitchFamily="2" charset="0"/>
              <a:ea typeface="宋体" pitchFamily="2" charset="-122"/>
              <a:cs typeface="Microsoft Himal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7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085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021" y="1844262"/>
            <a:ext cx="42749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o-CN" altLang="zh-CN" sz="3200" dirty="0" smtClean="0">
                <a:solidFill>
                  <a:srgbClr val="FF0000"/>
                </a:solidFill>
              </a:rPr>
              <a:t>དོན་གཉིས་པ། </a:t>
            </a:r>
            <a:r>
              <a:rPr lang="en-US" altLang="zh-CN" sz="3200" dirty="0" smtClean="0">
                <a:solidFill>
                  <a:srgbClr val="002060"/>
                </a:solidFill>
              </a:rPr>
              <a:t>(</a:t>
            </a:r>
            <a:r>
              <a:rPr lang="bo-CN" altLang="zh-CN" sz="3200" dirty="0" smtClean="0">
                <a:solidFill>
                  <a:srgbClr val="002060"/>
                </a:solidFill>
              </a:rPr>
              <a:t>རང་གྲུབ་ཚན་པ་ལྔ་པ་ནས་བདུན་པའི་བར།</a:t>
            </a:r>
            <a:r>
              <a:rPr lang="en-US" altLang="zh-CN" sz="3200" dirty="0" smtClean="0">
                <a:solidFill>
                  <a:srgbClr val="002060"/>
                </a:solidFill>
              </a:rPr>
              <a:t>)</a:t>
            </a:r>
            <a:r>
              <a:rPr lang="bo-CN" altLang="zh-CN" sz="3200" dirty="0" smtClean="0"/>
              <a:t>  རྩྭ་ཐང་གི་གནད་དོན་གང་ཡིན་པ་དང་། གནད་དོན་དེ་དག་འབྱུང་བའི་རྒྱུ་རྐྱེན་བཞི་གང་དང་གང་ཡིན་པ་ངོ་སྤྲོད་ཁ་གསལ་བྱས་ཡོད།</a:t>
            </a:r>
            <a:endParaRPr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80" y="600631"/>
            <a:ext cx="7339109" cy="565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5809" y="789382"/>
            <a:ext cx="3398687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o-CN" altLang="zh-CN" sz="4400" dirty="0" smtClean="0"/>
              <a:t>བཞི་པ། སློབ་ཚན་དབྱེ་ཞིབ།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6814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04" y="0"/>
            <a:ext cx="1188085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5762" y="500043"/>
            <a:ext cx="1909497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spc="50" dirty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pitchFamily="2" charset="-122"/>
              </a:rPr>
              <a:t>མདོ་དབུས་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spc="50" dirty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pitchFamily="2" charset="-122"/>
              </a:rPr>
              <a:t>ས་མཐོའི་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5400" b="1" spc="50" dirty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pitchFamily="2" charset="-122"/>
              </a:rPr>
              <a:t>རྩྭ་ཐང་</a:t>
            </a:r>
            <a:endParaRPr lang="zh-CN" altLang="en-US" sz="5400" b="1" spc="50" dirty="0">
              <a:ln w="11430"/>
              <a:gradFill>
                <a:gsLst>
                  <a:gs pos="25000">
                    <a:srgbClr val="A5644E">
                      <a:satMod val="155000"/>
                    </a:srgbClr>
                  </a:gs>
                  <a:gs pos="100000">
                    <a:srgbClr val="A5644E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2134842" y="642938"/>
            <a:ext cx="464095" cy="250031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691756" y="500063"/>
            <a:ext cx="881781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o-CN" altLang="zh-CN" sz="3600">
                <a:solidFill>
                  <a:srgbClr val="08B836"/>
                </a:solidFill>
                <a:latin typeface="Microsoft Himalaya" pitchFamily="2" charset="0"/>
              </a:rPr>
              <a:t>ཆ་སྙོམས་ཀྱི་མཐོ་ཚད་རྒྱ་མཚོའི་ངོས་ལས་སྨི་</a:t>
            </a:r>
            <a:r>
              <a:rPr lang="en-US" altLang="zh-CN" sz="3600">
                <a:solidFill>
                  <a:srgbClr val="08B836"/>
                </a:solidFill>
                <a:latin typeface="Microsoft Himalaya" pitchFamily="2" charset="0"/>
              </a:rPr>
              <a:t>4500</a:t>
            </a:r>
            <a:r>
              <a:rPr lang="bo-CN" altLang="zh-CN" sz="3600">
                <a:solidFill>
                  <a:srgbClr val="08B836"/>
                </a:solidFill>
                <a:latin typeface="Microsoft Himalaya" pitchFamily="2" charset="0"/>
              </a:rPr>
              <a:t>ཡན་ཟིན།</a:t>
            </a:r>
            <a:endParaRPr lang="zh-CN" altLang="en-US" sz="3600">
              <a:solidFill>
                <a:srgbClr val="08B836"/>
              </a:solidFill>
              <a:latin typeface="Microsoft Himalaya" pitchFamily="2" charset="0"/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691756" y="1357313"/>
            <a:ext cx="816808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o-CN" altLang="zh-CN" sz="3600">
                <a:solidFill>
                  <a:srgbClr val="08B836"/>
                </a:solidFill>
              </a:rPr>
              <a:t>གྲང་ངར་ཆེ་ཞིང་རླུང་ཤིན་ཏུ་འཚུབ་པོ་ཡོད།</a:t>
            </a:r>
            <a:endParaRPr lang="zh-CN" altLang="en-US" sz="3600">
              <a:solidFill>
                <a:srgbClr val="08B836"/>
              </a:solidFill>
            </a:endParaRP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2691756" y="2214563"/>
            <a:ext cx="872499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o-CN" altLang="zh-CN" sz="3600">
                <a:solidFill>
                  <a:srgbClr val="08B836"/>
                </a:solidFill>
                <a:latin typeface="Microsoft Himalaya" pitchFamily="2" charset="0"/>
              </a:rPr>
              <a:t>སྤྱིའི་རྒྱ་ཁྱོན་ལ་སྤྱི་ལེ་གྲུ་བཞི་མ་ཁྲི་ཚོ་</a:t>
            </a:r>
            <a:r>
              <a:rPr lang="en-US" altLang="zh-CN" sz="3600">
                <a:solidFill>
                  <a:srgbClr val="08B836"/>
                </a:solidFill>
                <a:latin typeface="Microsoft Himalaya" pitchFamily="2" charset="0"/>
              </a:rPr>
              <a:t>250</a:t>
            </a:r>
            <a:r>
              <a:rPr lang="bo-CN" altLang="zh-CN" sz="3600">
                <a:solidFill>
                  <a:srgbClr val="08B836"/>
                </a:solidFill>
                <a:latin typeface="Microsoft Himalaya" pitchFamily="2" charset="0"/>
              </a:rPr>
              <a:t>ཙམ་ཡོད།   བེད་ཆོད་པ་ནི་སྤྱིའི་རྒྱ་ཁྱོན་གྱི་</a:t>
            </a:r>
            <a:r>
              <a:rPr lang="en-US" altLang="zh-CN" sz="3600">
                <a:solidFill>
                  <a:srgbClr val="08B836"/>
                </a:solidFill>
                <a:latin typeface="Microsoft Himalaya" pitchFamily="2" charset="0"/>
              </a:rPr>
              <a:t>70%</a:t>
            </a:r>
            <a:r>
              <a:rPr lang="bo-CN" altLang="zh-CN" sz="3600">
                <a:solidFill>
                  <a:srgbClr val="08B836"/>
                </a:solidFill>
                <a:latin typeface="Microsoft Himalaya" pitchFamily="2" charset="0"/>
              </a:rPr>
              <a:t>ཟིན་ཡོད</a:t>
            </a:r>
            <a:endParaRPr lang="zh-CN" altLang="en-US" sz="3600">
              <a:solidFill>
                <a:srgbClr val="08B836"/>
              </a:solidFill>
              <a:latin typeface="Microsoft Himalay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599" y="3714752"/>
            <a:ext cx="180650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3600" b="1" dirty="0">
                <a:ln w="12700">
                  <a:solidFill>
                    <a:srgbClr val="4E3B30">
                      <a:satMod val="155000"/>
                    </a:srgbClr>
                  </a:solidFill>
                  <a:prstDash val="solid"/>
                </a:ln>
                <a:solidFill>
                  <a:srgbClr val="FD31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Himalaya" pitchFamily="2" charset="0"/>
                <a:ea typeface="Microsoft Himalaya" pitchFamily="2" charset="0"/>
              </a:rPr>
              <a:t>རི་སྐྱེས་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3600" b="1" dirty="0">
                <a:ln w="12700">
                  <a:solidFill>
                    <a:srgbClr val="4E3B30">
                      <a:satMod val="155000"/>
                    </a:srgbClr>
                  </a:solidFill>
                  <a:prstDash val="solid"/>
                </a:ln>
                <a:solidFill>
                  <a:srgbClr val="FD31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Himalaya" pitchFamily="2" charset="0"/>
                <a:ea typeface="Microsoft Himalaya" pitchFamily="2" charset="0"/>
              </a:rPr>
              <a:t>རྨིག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3600" b="1" dirty="0">
                <a:ln w="12700">
                  <a:solidFill>
                    <a:srgbClr val="4E3B30">
                      <a:satMod val="155000"/>
                    </a:srgbClr>
                  </a:solidFill>
                  <a:prstDash val="solid"/>
                </a:ln>
                <a:solidFill>
                  <a:srgbClr val="FD31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crosoft Himalaya" pitchFamily="2" charset="0"/>
                <a:ea typeface="Microsoft Himalaya" pitchFamily="2" charset="0"/>
              </a:rPr>
              <a:t>ཅན་སྲོག་ཆགས།</a:t>
            </a:r>
            <a:endParaRPr lang="zh-CN" altLang="en-US" sz="3600" b="1" dirty="0">
              <a:ln w="12700">
                <a:solidFill>
                  <a:srgbClr val="4E3B30">
                    <a:satMod val="155000"/>
                  </a:srgbClr>
                </a:solidFill>
                <a:prstDash val="solid"/>
              </a:ln>
              <a:solidFill>
                <a:srgbClr val="FD310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Himalaya" pitchFamily="2" charset="0"/>
              <a:ea typeface="宋体" pitchFamily="2" charset="-122"/>
              <a:cs typeface="Microsoft Himalaya" pitchFamily="2" charset="0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1949203" y="4143375"/>
            <a:ext cx="464095" cy="1714500"/>
          </a:xfrm>
          <a:prstGeom prst="leftBrace">
            <a:avLst/>
          </a:prstGeom>
          <a:ln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6093" y="4071942"/>
            <a:ext cx="352715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3200" dirty="0">
                <a:solidFill>
                  <a:prstClr val="black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Arial" charset="0"/>
                <a:ea typeface="宋体" pitchFamily="2" charset="-122"/>
              </a:rPr>
              <a:t>འབྲོང་གཙོད་དགོ །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3200" dirty="0">
                <a:solidFill>
                  <a:prstClr val="black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Arial" charset="0"/>
                <a:ea typeface="宋体" pitchFamily="2" charset="-122"/>
              </a:rPr>
              <a:t>གནའ་གཉན་རྐྱང།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o-CN" altLang="zh-CN" sz="3200" dirty="0">
                <a:solidFill>
                  <a:prstClr val="black"/>
                </a:solidFill>
                <a:effectLst>
                  <a:glow rad="228600">
                    <a:srgbClr val="00B050">
                      <a:alpha val="40000"/>
                    </a:srgbClr>
                  </a:glow>
                </a:effectLst>
                <a:latin typeface="Arial" charset="0"/>
                <a:ea typeface="宋体" pitchFamily="2" charset="-122"/>
              </a:rPr>
              <a:t>རྔ་མོང།   ཤ་བ །</a:t>
            </a:r>
            <a:endParaRPr lang="zh-CN" altLang="en-US" sz="3200" dirty="0">
              <a:solidFill>
                <a:prstClr val="black"/>
              </a:solidFill>
              <a:effectLst>
                <a:glow rad="228600">
                  <a:srgbClr val="00B050">
                    <a:alpha val="40000"/>
                  </a:srgbClr>
                </a:glow>
              </a:effectLst>
              <a:latin typeface="Arial" charset="0"/>
              <a:ea typeface="宋体" pitchFamily="2" charset="-122"/>
            </a:endParaRPr>
          </a:p>
        </p:txBody>
      </p:sp>
      <p:pic>
        <p:nvPicPr>
          <p:cNvPr id="16394" name="Picture 10" descr="D:\My Documents\My Pictures\u=2476040235,2900855351&amp;fm=15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77" y="3286126"/>
            <a:ext cx="2134840" cy="1571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D:\My Documents\My Pictures\f29faa8f5b9133def11f36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436" y="3286126"/>
            <a:ext cx="2227659" cy="1643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D:\My Documents\My Pictures\u=3133373161,2814199196&amp;fm=0&amp;gp=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096" y="3286126"/>
            <a:ext cx="2413298" cy="1643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D:\My Documents\My Pictures\u=3101841357,2337906504&amp;fm=0&amp;gp=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77" y="4929188"/>
            <a:ext cx="213484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D:\My Documents\My Pictures\盘羊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436" y="5000625"/>
            <a:ext cx="2134840" cy="133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D:\My Documents\My Pictures\野驴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096" y="5000626"/>
            <a:ext cx="2506116" cy="1285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65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388" grpId="0"/>
      <p:bldP spid="16389" grpId="0"/>
      <p:bldP spid="16390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自定义 1">
      <a:dk1>
        <a:sysClr val="windowText" lastClr="000000"/>
      </a:dk1>
      <a:lt1>
        <a:srgbClr val="FFFF00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 dirty="0">
            <a:solidFill>
              <a:srgbClr val="17F55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5_跋涉">
  <a:themeElements>
    <a:clrScheme name="自定义 1">
      <a:dk1>
        <a:sysClr val="windowText" lastClr="000000"/>
      </a:dk1>
      <a:lt1>
        <a:srgbClr val="FFFF00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 dirty="0">
            <a:solidFill>
              <a:srgbClr val="17F55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3.xml><?xml version="1.0" encoding="utf-8"?>
<a:theme xmlns:a="http://schemas.openxmlformats.org/drawingml/2006/main" name="6_跋涉">
  <a:themeElements>
    <a:clrScheme name="自定义 1">
      <a:dk1>
        <a:sysClr val="windowText" lastClr="000000"/>
      </a:dk1>
      <a:lt1>
        <a:srgbClr val="FFFF00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 dirty="0">
            <a:solidFill>
              <a:srgbClr val="17F55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4.xml><?xml version="1.0" encoding="utf-8"?>
<a:theme xmlns:a="http://schemas.openxmlformats.org/drawingml/2006/main" name="10_跋涉">
  <a:themeElements>
    <a:clrScheme name="自定义 1">
      <a:dk1>
        <a:sysClr val="windowText" lastClr="000000"/>
      </a:dk1>
      <a:lt1>
        <a:srgbClr val="FFFF00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 dirty="0">
            <a:solidFill>
              <a:srgbClr val="17F55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5.xml><?xml version="1.0" encoding="utf-8"?>
<a:theme xmlns:a="http://schemas.openxmlformats.org/drawingml/2006/main" name="11_跋涉">
  <a:themeElements>
    <a:clrScheme name="自定义 1">
      <a:dk1>
        <a:sysClr val="windowText" lastClr="000000"/>
      </a:dk1>
      <a:lt1>
        <a:srgbClr val="FFFF00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 dirty="0">
            <a:solidFill>
              <a:srgbClr val="17F55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6.xml><?xml version="1.0" encoding="utf-8"?>
<a:theme xmlns:a="http://schemas.openxmlformats.org/drawingml/2006/main" name="12_跋涉">
  <a:themeElements>
    <a:clrScheme name="自定义 1">
      <a:dk1>
        <a:sysClr val="windowText" lastClr="000000"/>
      </a:dk1>
      <a:lt1>
        <a:srgbClr val="FFFF00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 dirty="0">
            <a:solidFill>
              <a:srgbClr val="17F55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1">
    <a:dk1>
      <a:sysClr val="windowText" lastClr="000000"/>
    </a:dk1>
    <a:lt1>
      <a:srgbClr val="FFFF00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自定义 1">
    <a:dk1>
      <a:sysClr val="windowText" lastClr="000000"/>
    </a:dk1>
    <a:lt1>
      <a:srgbClr val="FFFF00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自定义 1">
    <a:dk1>
      <a:sysClr val="windowText" lastClr="000000"/>
    </a:dk1>
    <a:lt1>
      <a:srgbClr val="FFFF00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自定义 1">
    <a:dk1>
      <a:sysClr val="windowText" lastClr="000000"/>
    </a:dk1>
    <a:lt1>
      <a:srgbClr val="FFFF00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自定义 1">
    <a:dk1>
      <a:sysClr val="windowText" lastClr="000000"/>
    </a:dk1>
    <a:lt1>
      <a:srgbClr val="FFFF00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6.xml><?xml version="1.0" encoding="utf-8"?>
<a:themeOverride xmlns:a="http://schemas.openxmlformats.org/drawingml/2006/main">
  <a:clrScheme name="自定义 1">
    <a:dk1>
      <a:sysClr val="windowText" lastClr="000000"/>
    </a:dk1>
    <a:lt1>
      <a:srgbClr val="FFFF00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1176</Words>
  <Application>Microsoft Office PowerPoint</Application>
  <PresentationFormat>自定义</PresentationFormat>
  <Paragraphs>96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跋涉</vt:lpstr>
      <vt:lpstr>5_跋涉</vt:lpstr>
      <vt:lpstr>6_跋涉</vt:lpstr>
      <vt:lpstr>10_跋涉</vt:lpstr>
      <vt:lpstr>11_跋涉</vt:lpstr>
      <vt:lpstr>12_跋涉</vt:lpstr>
      <vt:lpstr>Office 主题​​</vt:lpstr>
      <vt:lpstr>PowerPoint 演示文稿</vt:lpstr>
      <vt:lpstr>དང་པོ། རྩོམ་སྟངས་ངོ་སྤྲོད།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微软用户</cp:lastModifiedBy>
  <cp:revision>48</cp:revision>
  <dcterms:created xsi:type="dcterms:W3CDTF">2018-11-04T09:22:55Z</dcterms:created>
  <dcterms:modified xsi:type="dcterms:W3CDTF">2019-01-25T09:57:38Z</dcterms:modified>
</cp:coreProperties>
</file>