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3" r:id="rId5"/>
  </p:sldMasterIdLst>
  <p:notesMasterIdLst>
    <p:notesMasterId r:id="rId36"/>
  </p:notesMasterIdLst>
  <p:sldIdLst>
    <p:sldId id="256" r:id="rId6"/>
    <p:sldId id="291" r:id="rId7"/>
    <p:sldId id="257" r:id="rId8"/>
    <p:sldId id="264" r:id="rId9"/>
    <p:sldId id="267" r:id="rId10"/>
    <p:sldId id="265" r:id="rId11"/>
    <p:sldId id="268" r:id="rId12"/>
    <p:sldId id="266" r:id="rId13"/>
    <p:sldId id="315" r:id="rId14"/>
    <p:sldId id="270" r:id="rId15"/>
    <p:sldId id="271" r:id="rId16"/>
    <p:sldId id="333" r:id="rId17"/>
    <p:sldId id="273" r:id="rId18"/>
    <p:sldId id="334" r:id="rId19"/>
    <p:sldId id="274" r:id="rId20"/>
    <p:sldId id="275" r:id="rId21"/>
    <p:sldId id="276" r:id="rId22"/>
    <p:sldId id="335" r:id="rId23"/>
    <p:sldId id="278" r:id="rId24"/>
    <p:sldId id="336" r:id="rId25"/>
    <p:sldId id="279" r:id="rId26"/>
    <p:sldId id="281" r:id="rId27"/>
    <p:sldId id="282" r:id="rId28"/>
    <p:sldId id="283" r:id="rId29"/>
    <p:sldId id="284" r:id="rId30"/>
    <p:sldId id="285" r:id="rId31"/>
    <p:sldId id="287" r:id="rId32"/>
    <p:sldId id="263" r:id="rId33"/>
    <p:sldId id="337" r:id="rId34"/>
    <p:sldId id="262" r:id="rId35"/>
    <p:sldId id="261" r:id="rId37"/>
  </p:sldIdLst>
  <p:sldSz cx="9144000" cy="6858000" type="screen4x3"/>
  <p:notesSz cx="6858000" cy="9144000"/>
  <p:defaultTextStyle>
    <a:defPPr>
      <a:defRPr lang="es-E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50"/>
        <p:guide pos="291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幻灯片图像占位符 3073"/>
          <p:cNvSpPr/>
          <p:nvPr>
            <p:ph type="sldImg" idx="2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1">
            <a:noFill/>
          </a:ln>
        </p:spPr>
      </p:sp>
      <p:sp>
        <p:nvSpPr>
          <p:cNvPr id="3075" name="文本占位符 3074"/>
          <p:cNvSpPr/>
          <p:nvPr>
            <p:ph type="body" sz="quarter" idx="3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1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页眉占位符 3075"/>
          <p:cNvSpPr/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1">
            <a:noFill/>
          </a:ln>
        </p:spPr>
        <p:txBody>
          <a:bodyPr/>
          <a:p>
            <a:pPr lvl="0" eaLnBrk="1" latinLnBrk="0" hangingPunct="1"/>
            <a:endParaRPr lang="es-ES" altLang="en-US" sz="1200" dirty="0"/>
          </a:p>
        </p:txBody>
      </p:sp>
      <p:sp>
        <p:nvSpPr>
          <p:cNvPr id="3077" name="日期占位符 3076"/>
          <p:cNvSpPr/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1">
            <a:noFill/>
          </a:ln>
        </p:spPr>
        <p:txBody>
          <a:bodyPr/>
          <a:p>
            <a:pPr lvl="0" algn="r" eaLnBrk="1" latinLnBrk="0" hangingPunct="1"/>
            <a:endParaRPr lang="es-ES" altLang="en-US" sz="1200" dirty="0"/>
          </a:p>
        </p:txBody>
      </p:sp>
      <p:sp>
        <p:nvSpPr>
          <p:cNvPr id="3078" name="页脚占位符 3077"/>
          <p:cNvSpPr/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1">
            <a:noFill/>
          </a:ln>
        </p:spPr>
        <p:txBody>
          <a:bodyPr/>
          <a:p>
            <a:pPr lvl="0" eaLnBrk="1" latinLnBrk="0" hangingPunct="1"/>
            <a:endParaRPr lang="es-ES" altLang="en-US" sz="1200" dirty="0"/>
          </a:p>
        </p:txBody>
      </p:sp>
      <p:sp>
        <p:nvSpPr>
          <p:cNvPr id="3079" name="灯片编号占位符 3078"/>
          <p:cNvSpPr/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1">
            <a:noFill/>
          </a:ln>
        </p:spPr>
        <p:txBody>
          <a:bodyPr/>
          <a:p>
            <a:pPr lvl="0" algn="r" eaLnBrk="1" latinLnBrk="0" hangingPunct="1"/>
            <a:fld id="{9A0DB2DC-4C9A-4742-B13C-FB6460FD3503}" type="slidenum">
              <a:rPr lang="es-ES" altLang="en-US" sz="1200" dirty="0"/>
            </a:fld>
            <a:endParaRPr lang="es-E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228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让学生选择气球并点击，气球爆炸后会出现单词，要求学生读出该单词。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幻灯片图像占位符 7169"/>
          <p:cNvSpPr/>
          <p:nvPr>
            <p:ph type="sldImg"/>
          </p:nvPr>
        </p:nvSpPr>
        <p:spPr>
          <a:xfrm>
            <a:off x="1050925" y="752475"/>
            <a:ext cx="4572000" cy="3294063"/>
          </a:xfrm>
        </p:spPr>
      </p:sp>
      <p:sp>
        <p:nvSpPr>
          <p:cNvPr id="7171" name="文本占位符 7170"/>
          <p:cNvSpPr/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	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6544" y="274638"/>
            <a:ext cx="2059781" cy="5881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9936" cy="5881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628775"/>
            <a:ext cx="4032504" cy="4527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3821" y="1628775"/>
            <a:ext cx="4032504" cy="4527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628775"/>
            <a:ext cx="4032504" cy="4527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3821" y="1628775"/>
            <a:ext cx="4032504" cy="4527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6544" y="274638"/>
            <a:ext cx="2059781" cy="5881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9936" cy="5881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你的标题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66725" y="1628775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在此键入你的内容</a:t>
            </a:r>
            <a:endParaRPr lang="zh-CN" altLang="en-US"/>
          </a:p>
          <a:p>
            <a:pPr lvl="1"/>
            <a:r>
              <a:rPr lang="zh-CN" altLang="en-US"/>
              <a:t>一级标题</a:t>
            </a:r>
            <a:endParaRPr lang="zh-CN" altLang="en-US"/>
          </a:p>
          <a:p>
            <a:pPr lvl="2"/>
            <a:r>
              <a:rPr lang="zh-CN" altLang="en-US"/>
              <a:t>二级标题</a:t>
            </a:r>
            <a:endParaRPr lang="zh-CN" altLang="en-US"/>
          </a:p>
          <a:p>
            <a:pPr lvl="3"/>
            <a:r>
              <a:rPr lang="zh-CN" altLang="en-US"/>
              <a:t>三级标题</a:t>
            </a:r>
            <a:endParaRPr lang="zh-CN" altLang="en-US"/>
          </a:p>
          <a:p>
            <a:pPr lvl="4"/>
            <a:r>
              <a:rPr lang="zh-CN" altLang="en-US"/>
              <a:t>四级标题</a:t>
            </a:r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s-E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s-ES"/>
          </a:p>
        </p:txBody>
      </p:sp>
      <p:pic>
        <p:nvPicPr>
          <p:cNvPr id="1030" name="图片 10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4250" y="6732588"/>
            <a:ext cx="504825" cy="144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10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140000">
            <a:off x="8374063" y="6626225"/>
            <a:ext cx="215900" cy="18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0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s-ES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s-ES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你的标题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66725" y="1628775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在此键入你的内容</a:t>
            </a:r>
            <a:endParaRPr lang="zh-CN" altLang="en-US"/>
          </a:p>
          <a:p>
            <a:pPr lvl="1"/>
            <a:r>
              <a:rPr lang="zh-CN" altLang="en-US"/>
              <a:t>一级标题</a:t>
            </a:r>
            <a:endParaRPr lang="zh-CN" altLang="en-US"/>
          </a:p>
          <a:p>
            <a:pPr lvl="2"/>
            <a:r>
              <a:rPr lang="zh-CN" altLang="en-US"/>
              <a:t>二级标题</a:t>
            </a:r>
            <a:endParaRPr lang="zh-CN" altLang="en-US"/>
          </a:p>
          <a:p>
            <a:pPr lvl="3"/>
            <a:r>
              <a:rPr lang="zh-CN" altLang="en-US"/>
              <a:t>三级标题</a:t>
            </a:r>
            <a:endParaRPr lang="zh-CN" altLang="en-US"/>
          </a:p>
          <a:p>
            <a:pPr lvl="4"/>
            <a:r>
              <a:rPr lang="zh-CN" altLang="en-US"/>
              <a:t>四级标题</a:t>
            </a:r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s-E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s-ES"/>
          </a:p>
        </p:txBody>
      </p:sp>
      <p:pic>
        <p:nvPicPr>
          <p:cNvPr id="1030" name="图片 10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4250" y="6732588"/>
            <a:ext cx="504825" cy="144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10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140000">
            <a:off x="8374063" y="6626225"/>
            <a:ext cx="215900" cy="18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wmf"/><Relationship Id="rId2" Type="http://schemas.openxmlformats.org/officeDocument/2006/relationships/control" Target="../activeX/activeX1.xml"/><Relationship Id="rId1" Type="http://schemas.openxmlformats.org/officeDocument/2006/relationships/hyperlink" Target="Main%20scene.sw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audio1.wav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9.xml"/><Relationship Id="rId2" Type="http://schemas.openxmlformats.org/officeDocument/2006/relationships/audio" Target="../media/audio2.wav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3602990" y="2390775"/>
            <a:ext cx="4960620" cy="1470025"/>
          </a:xfrm>
        </p:spPr>
        <p:txBody>
          <a:bodyPr anchor="ctr"/>
          <a:p>
            <a:pPr defTabSz="914400"/>
            <a:r>
              <a:rPr lang="en-US" altLang="zh-CN" sz="8000" b="1" kern="1200" baseline="0" dirty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</a:rPr>
              <a:t>Unit  3 </a:t>
            </a:r>
            <a:endParaRPr lang="en-US" altLang="zh-CN" sz="8000" b="1" kern="1200" baseline="0" dirty="0">
              <a:solidFill>
                <a:schemeClr val="tx1"/>
              </a:solidFill>
              <a:latin typeface="Comic Sans MS" panose="030F0702030302020204" charset="0"/>
              <a:ea typeface="Arial" panose="020B0604020202020204" pitchFamily="34" charset="0"/>
            </a:endParaRPr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4159250" y="3742055"/>
            <a:ext cx="3992563" cy="1752600"/>
          </a:xfrm>
        </p:spPr>
        <p:txBody>
          <a:bodyPr/>
          <a:p>
            <a:pPr defTabSz="914400"/>
            <a:r>
              <a:rPr lang="en-US" altLang="zh-CN" sz="7200" kern="1200" baseline="0" dirty="0">
                <a:latin typeface="Comic Sans MS" panose="030F0702030302020204" charset="0"/>
                <a:ea typeface="Arial" panose="020B0604020202020204" pitchFamily="34" charset="0"/>
              </a:rPr>
              <a:t>Toys </a:t>
            </a:r>
            <a:endParaRPr lang="en-US" altLang="zh-CN" sz="7200" kern="1200" baseline="0" dirty="0">
              <a:latin typeface="Comic Sans MS" panose="030F0702030302020204" charset="0"/>
              <a:ea typeface="Arial" panose="020B0604020202020204" pitchFamily="34" charset="0"/>
            </a:endParaRPr>
          </a:p>
        </p:txBody>
      </p:sp>
      <p:pic>
        <p:nvPicPr>
          <p:cNvPr id="4100" name="图片 40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813" y="6562725"/>
            <a:ext cx="989012" cy="28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015" y="2512695"/>
            <a:ext cx="8217535" cy="1156335"/>
          </a:xfrm>
        </p:spPr>
        <p:txBody>
          <a:bodyPr/>
          <a:p>
            <a:r>
              <a:rPr lang="en-US" altLang="zh-CN"/>
              <a:t>               c                 </a:t>
            </a:r>
            <a:r>
              <a:rPr lang="en-US" altLang="zh-CN" sz="8800" b="1"/>
              <a:t>car</a:t>
            </a:r>
            <a:endParaRPr lang="en-US" altLang="zh-CN" sz="8800" b="1"/>
          </a:p>
        </p:txBody>
      </p:sp>
      <p:pic>
        <p:nvPicPr>
          <p:cNvPr id="4" name="内容占位符 3" descr="t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5095" y="393065"/>
            <a:ext cx="5895975" cy="5895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015" y="2857183"/>
            <a:ext cx="8229600" cy="1143000"/>
          </a:xfrm>
        </p:spPr>
        <p:txBody>
          <a:bodyPr/>
          <a:p>
            <a:r>
              <a:rPr lang="en-US" altLang="zh-CN"/>
              <a:t>                                 </a:t>
            </a:r>
            <a:r>
              <a:rPr lang="en-US" altLang="zh-CN" sz="8800" b="1">
                <a:latin typeface="Comic Sans MS" panose="030F0702030302020204" charset="0"/>
              </a:rPr>
              <a:t>doll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201311610342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3910" y="562610"/>
            <a:ext cx="5277485" cy="52774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monster-vector-illustration-570554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4160" y="756285"/>
            <a:ext cx="5474970" cy="563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ball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3543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0815" y="1590675"/>
            <a:ext cx="6263005" cy="5010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monster-vector-illustration-570554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4160" y="756285"/>
            <a:ext cx="5474970" cy="563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plane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plane-flying-propeller-t-shirts-men-s-premium-t-shir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7925" y="1555115"/>
            <a:ext cx="5331460" cy="53314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bear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15r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97480" y="1710690"/>
            <a:ext cx="3748405" cy="4765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93128"/>
            <a:ext cx="8229600" cy="1143000"/>
          </a:xfrm>
        </p:spPr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train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3d-wooden-toy-train-2325144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8170" y="2425700"/>
            <a:ext cx="7123430" cy="5244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monster-vector-illustration-570554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4160" y="756285"/>
            <a:ext cx="5474970" cy="563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plane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t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8560" y="1943735"/>
            <a:ext cx="5793740" cy="3843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34023"/>
            <a:ext cx="8229600" cy="1143000"/>
          </a:xfrm>
        </p:spPr>
        <p:txBody>
          <a:bodyPr/>
          <a:p>
            <a:r>
              <a:rPr lang="en-US" altLang="zh-CN" sz="6000" b="1">
                <a:ln w="22225">
                  <a:solidFill>
                    <a:srgbClr val="92D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1" action="ppaction://hlinkfile"/>
              </a:rPr>
              <a:t>Where  are  they?</a:t>
            </a:r>
            <a:endParaRPr lang="en-US" altLang="zh-CN" sz="6000" b="1">
              <a:ln w="22225">
                <a:solidFill>
                  <a:srgbClr val="92D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linkClick r:id="rId1" action="ppaction://hlinkfile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" name="" r:id="rId2" imgW="6383020" imgH="4441825"/>
        </mc:Choice>
        <mc:Fallback>
          <p:control name="" r:id="rId2" imgW="6383020" imgH="4441825">
            <p:pic>
              <p:nvPicPr>
                <p:cNvPr id="0" name="Host Control  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80490" y="1893570"/>
                  <a:ext cx="6383020" cy="44418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monster-vector-illustration-570554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0825" y="756285"/>
            <a:ext cx="5474970" cy="563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ball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23dsf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4485" y="1537335"/>
            <a:ext cx="47752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car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tolo-toys-first-friends-car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8690" y="1531620"/>
            <a:ext cx="6051550" cy="52889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680" y="459105"/>
            <a:ext cx="8229600" cy="1353185"/>
          </a:xfrm>
        </p:spPr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doll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32wf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6855" y="1960245"/>
            <a:ext cx="4660265" cy="46602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998980"/>
          </a:xfrm>
        </p:spPr>
        <p:txBody>
          <a:bodyPr/>
          <a:p>
            <a:r>
              <a:rPr lang="en-US" altLang="zh-CN" sz="9600" b="1">
                <a:latin typeface="Comic Sans MS" panose="030F0702030302020204" charset="0"/>
              </a:rPr>
              <a:t>train</a:t>
            </a:r>
            <a:endParaRPr lang="en-US" altLang="zh-CN" sz="9600" b="1">
              <a:latin typeface="Comic Sans MS" panose="030F0702030302020204" charset="0"/>
            </a:endParaRPr>
          </a:p>
        </p:txBody>
      </p:sp>
      <p:pic>
        <p:nvPicPr>
          <p:cNvPr id="4" name="内容占位符 3" descr="e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8550" y="2538095"/>
            <a:ext cx="5535295" cy="26809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26598"/>
            <a:ext cx="8229600" cy="1143000"/>
          </a:xfrm>
        </p:spPr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plane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9678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441960"/>
            <a:ext cx="5924550" cy="32785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6575" y="1933258"/>
            <a:ext cx="8229600" cy="1143000"/>
          </a:xfrm>
        </p:spPr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bear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Cuddly-sitting-plush-teddy-bear-with-scar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045" y="274955"/>
            <a:ext cx="5501640" cy="55016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6225" y="1710055"/>
            <a:ext cx="8610600" cy="1143000"/>
          </a:xfrm>
        </p:spPr>
        <p:txBody>
          <a:bodyPr/>
          <a:p>
            <a:r>
              <a:rPr lang="en-US" altLang="zh-CN" sz="8800" b="1">
                <a:solidFill>
                  <a:srgbClr val="FF3399"/>
                </a:solidFill>
                <a:latin typeface="Comic Sans MS" panose="030F0702030302020204" charset="0"/>
              </a:rPr>
              <a:t>Congratulations!</a:t>
            </a:r>
            <a:endParaRPr lang="en-US" altLang="zh-CN" sz="8800" b="1">
              <a:solidFill>
                <a:srgbClr val="FF3399"/>
              </a:solidFill>
              <a:latin typeface="Comic Sans MS" panose="030F070203030202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5" y="1628775"/>
            <a:ext cx="8229600" cy="4527550"/>
          </a:xfrm>
        </p:spPr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>
                <a:ea typeface="宋体" panose="02010600030101010101" pitchFamily="2" charset="-122"/>
              </a:rPr>
              <a:t> </a:t>
            </a:r>
            <a:r>
              <a:rPr lang="zh-CN" altLang="en-US" sz="8800" b="1">
                <a:solidFill>
                  <a:srgbClr val="FFCC00"/>
                </a:solidFill>
                <a:latin typeface="幼圆" panose="02010509060101010101" charset="-122"/>
                <a:ea typeface="幼圆" panose="02010509060101010101" charset="-122"/>
              </a:rPr>
              <a:t>恭</a:t>
            </a:r>
            <a:r>
              <a:rPr lang="zh-CN" altLang="en-US" sz="8800" b="1">
                <a:solidFill>
                  <a:srgbClr val="FF3399"/>
                </a:solidFill>
                <a:latin typeface="幼圆" panose="02010509060101010101" charset="-122"/>
                <a:ea typeface="幼圆" panose="02010509060101010101" charset="-122"/>
              </a:rPr>
              <a:t>喜</a:t>
            </a:r>
            <a:r>
              <a:rPr lang="zh-CN" altLang="en-US" sz="8800" b="1">
                <a:solidFill>
                  <a:srgbClr val="00B050"/>
                </a:solidFill>
                <a:latin typeface="幼圆" panose="02010509060101010101" charset="-122"/>
                <a:ea typeface="幼圆" panose="02010509060101010101" charset="-122"/>
              </a:rPr>
              <a:t>你</a:t>
            </a:r>
            <a:r>
              <a:rPr lang="zh-CN" altLang="en-US" sz="8800" b="1">
                <a:solidFill>
                  <a:srgbClr val="00B0F0"/>
                </a:solidFill>
                <a:latin typeface="幼圆" panose="02010509060101010101" charset="-122"/>
                <a:ea typeface="幼圆" panose="02010509060101010101" charset="-122"/>
              </a:rPr>
              <a:t>挑</a:t>
            </a:r>
            <a:r>
              <a:rPr lang="zh-CN" altLang="en-US" sz="8800" b="1">
                <a:solidFill>
                  <a:srgbClr val="FFC000"/>
                </a:solidFill>
                <a:latin typeface="幼圆" panose="02010509060101010101" charset="-122"/>
                <a:ea typeface="幼圆" panose="02010509060101010101" charset="-122"/>
              </a:rPr>
              <a:t>战</a:t>
            </a:r>
            <a:r>
              <a:rPr lang="zh-CN" altLang="en-US" sz="88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成</a:t>
            </a:r>
            <a:r>
              <a:rPr lang="zh-CN" altLang="en-US" sz="8800" b="1">
                <a:solidFill>
                  <a:schemeClr val="accent5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功</a:t>
            </a:r>
            <a:endParaRPr lang="zh-CN" altLang="en-US" sz="8800" b="1">
              <a:solidFill>
                <a:schemeClr val="accent5">
                  <a:lumMod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任意多边形 25601"/>
          <p:cNvSpPr/>
          <p:nvPr/>
        </p:nvSpPr>
        <p:spPr>
          <a:xfrm>
            <a:off x="4686300" y="2114550"/>
            <a:ext cx="1171575" cy="3923110"/>
          </a:xfrm>
          <a:custGeom>
            <a:avLst/>
            <a:gdLst/>
            <a:ahLst/>
            <a:cxnLst/>
            <a:pathLst>
              <a:path w="2118" h="3295">
                <a:moveTo>
                  <a:pt x="398" y="16"/>
                </a:moveTo>
                <a:cubicBezTo>
                  <a:pt x="435" y="4"/>
                  <a:pt x="447" y="15"/>
                  <a:pt x="478" y="40"/>
                </a:cubicBezTo>
                <a:cubicBezTo>
                  <a:pt x="550" y="98"/>
                  <a:pt x="613" y="167"/>
                  <a:pt x="670" y="240"/>
                </a:cubicBezTo>
                <a:cubicBezTo>
                  <a:pt x="682" y="255"/>
                  <a:pt x="691" y="272"/>
                  <a:pt x="702" y="288"/>
                </a:cubicBezTo>
                <a:cubicBezTo>
                  <a:pt x="711" y="302"/>
                  <a:pt x="718" y="336"/>
                  <a:pt x="718" y="336"/>
                </a:cubicBezTo>
                <a:cubicBezTo>
                  <a:pt x="734" y="481"/>
                  <a:pt x="711" y="683"/>
                  <a:pt x="750" y="800"/>
                </a:cubicBezTo>
                <a:cubicBezTo>
                  <a:pt x="747" y="909"/>
                  <a:pt x="747" y="1019"/>
                  <a:pt x="742" y="1128"/>
                </a:cubicBezTo>
                <a:cubicBezTo>
                  <a:pt x="740" y="1178"/>
                  <a:pt x="705" y="1218"/>
                  <a:pt x="694" y="1264"/>
                </a:cubicBezTo>
                <a:cubicBezTo>
                  <a:pt x="670" y="1359"/>
                  <a:pt x="654" y="1456"/>
                  <a:pt x="630" y="1552"/>
                </a:cubicBezTo>
                <a:cubicBezTo>
                  <a:pt x="627" y="1656"/>
                  <a:pt x="627" y="1760"/>
                  <a:pt x="622" y="1864"/>
                </a:cubicBezTo>
                <a:cubicBezTo>
                  <a:pt x="617" y="1966"/>
                  <a:pt x="546" y="2072"/>
                  <a:pt x="502" y="2160"/>
                </a:cubicBezTo>
                <a:cubicBezTo>
                  <a:pt x="492" y="2211"/>
                  <a:pt x="491" y="2251"/>
                  <a:pt x="454" y="2288"/>
                </a:cubicBezTo>
                <a:cubicBezTo>
                  <a:pt x="440" y="2342"/>
                  <a:pt x="416" y="2394"/>
                  <a:pt x="398" y="2448"/>
                </a:cubicBezTo>
                <a:cubicBezTo>
                  <a:pt x="395" y="2457"/>
                  <a:pt x="386" y="2463"/>
                  <a:pt x="382" y="2472"/>
                </a:cubicBezTo>
                <a:cubicBezTo>
                  <a:pt x="359" y="2519"/>
                  <a:pt x="335" y="2566"/>
                  <a:pt x="318" y="2616"/>
                </a:cubicBezTo>
                <a:cubicBezTo>
                  <a:pt x="312" y="2634"/>
                  <a:pt x="292" y="2646"/>
                  <a:pt x="286" y="2664"/>
                </a:cubicBezTo>
                <a:cubicBezTo>
                  <a:pt x="272" y="2705"/>
                  <a:pt x="257" y="2738"/>
                  <a:pt x="238" y="2776"/>
                </a:cubicBezTo>
                <a:cubicBezTo>
                  <a:pt x="225" y="2801"/>
                  <a:pt x="227" y="2831"/>
                  <a:pt x="214" y="2856"/>
                </a:cubicBezTo>
                <a:cubicBezTo>
                  <a:pt x="199" y="2885"/>
                  <a:pt x="174" y="2908"/>
                  <a:pt x="158" y="2936"/>
                </a:cubicBezTo>
                <a:cubicBezTo>
                  <a:pt x="139" y="2969"/>
                  <a:pt x="139" y="2977"/>
                  <a:pt x="126" y="3016"/>
                </a:cubicBezTo>
                <a:cubicBezTo>
                  <a:pt x="115" y="3049"/>
                  <a:pt x="81" y="3080"/>
                  <a:pt x="70" y="3112"/>
                </a:cubicBezTo>
                <a:cubicBezTo>
                  <a:pt x="59" y="3146"/>
                  <a:pt x="42" y="3173"/>
                  <a:pt x="30" y="3208"/>
                </a:cubicBezTo>
                <a:cubicBezTo>
                  <a:pt x="28" y="3215"/>
                  <a:pt x="0" y="3280"/>
                  <a:pt x="6" y="3288"/>
                </a:cubicBezTo>
                <a:cubicBezTo>
                  <a:pt x="11" y="3295"/>
                  <a:pt x="22" y="3284"/>
                  <a:pt x="30" y="3280"/>
                </a:cubicBezTo>
                <a:cubicBezTo>
                  <a:pt x="59" y="3265"/>
                  <a:pt x="86" y="3251"/>
                  <a:pt x="118" y="3240"/>
                </a:cubicBezTo>
                <a:cubicBezTo>
                  <a:pt x="605" y="3244"/>
                  <a:pt x="1030" y="3241"/>
                  <a:pt x="1494" y="3264"/>
                </a:cubicBezTo>
                <a:cubicBezTo>
                  <a:pt x="1675" y="3260"/>
                  <a:pt x="1765" y="3286"/>
                  <a:pt x="1902" y="3240"/>
                </a:cubicBezTo>
                <a:cubicBezTo>
                  <a:pt x="1956" y="3186"/>
                  <a:pt x="1927" y="3227"/>
                  <a:pt x="1814" y="3208"/>
                </a:cubicBezTo>
                <a:cubicBezTo>
                  <a:pt x="1802" y="3206"/>
                  <a:pt x="1792" y="3198"/>
                  <a:pt x="1782" y="3192"/>
                </a:cubicBezTo>
                <a:cubicBezTo>
                  <a:pt x="1738" y="3167"/>
                  <a:pt x="1697" y="3123"/>
                  <a:pt x="1662" y="3088"/>
                </a:cubicBezTo>
                <a:cubicBezTo>
                  <a:pt x="1637" y="3063"/>
                  <a:pt x="1645" y="3045"/>
                  <a:pt x="1614" y="3024"/>
                </a:cubicBezTo>
                <a:cubicBezTo>
                  <a:pt x="1603" y="3008"/>
                  <a:pt x="1593" y="2992"/>
                  <a:pt x="1582" y="2976"/>
                </a:cubicBezTo>
                <a:cubicBezTo>
                  <a:pt x="1577" y="2968"/>
                  <a:pt x="1566" y="2952"/>
                  <a:pt x="1566" y="2952"/>
                </a:cubicBezTo>
                <a:cubicBezTo>
                  <a:pt x="1555" y="2910"/>
                  <a:pt x="1534" y="2872"/>
                  <a:pt x="1518" y="2832"/>
                </a:cubicBezTo>
                <a:cubicBezTo>
                  <a:pt x="1512" y="2816"/>
                  <a:pt x="1502" y="2784"/>
                  <a:pt x="1502" y="2784"/>
                </a:cubicBezTo>
                <a:cubicBezTo>
                  <a:pt x="1507" y="2564"/>
                  <a:pt x="1516" y="2347"/>
                  <a:pt x="1526" y="2128"/>
                </a:cubicBezTo>
                <a:cubicBezTo>
                  <a:pt x="1530" y="1917"/>
                  <a:pt x="1512" y="1673"/>
                  <a:pt x="1582" y="1464"/>
                </a:cubicBezTo>
                <a:cubicBezTo>
                  <a:pt x="1585" y="1325"/>
                  <a:pt x="1587" y="1187"/>
                  <a:pt x="1590" y="1048"/>
                </a:cubicBezTo>
                <a:cubicBezTo>
                  <a:pt x="1593" y="925"/>
                  <a:pt x="1579" y="687"/>
                  <a:pt x="1654" y="552"/>
                </a:cubicBezTo>
                <a:cubicBezTo>
                  <a:pt x="1679" y="507"/>
                  <a:pt x="1749" y="414"/>
                  <a:pt x="1790" y="384"/>
                </a:cubicBezTo>
                <a:cubicBezTo>
                  <a:pt x="1825" y="359"/>
                  <a:pt x="1869" y="348"/>
                  <a:pt x="1902" y="320"/>
                </a:cubicBezTo>
                <a:cubicBezTo>
                  <a:pt x="1940" y="288"/>
                  <a:pt x="1984" y="222"/>
                  <a:pt x="2022" y="184"/>
                </a:cubicBezTo>
                <a:cubicBezTo>
                  <a:pt x="2080" y="126"/>
                  <a:pt x="2118" y="102"/>
                  <a:pt x="2118" y="16"/>
                </a:cubicBezTo>
                <a:lnTo>
                  <a:pt x="462" y="0"/>
                </a:lnTo>
              </a:path>
            </a:pathLst>
          </a:custGeom>
          <a:solidFill>
            <a:srgbClr val="9933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25603" name="任意多边形 25602"/>
          <p:cNvSpPr/>
          <p:nvPr/>
        </p:nvSpPr>
        <p:spPr>
          <a:xfrm>
            <a:off x="990600" y="790575"/>
            <a:ext cx="7073504" cy="1609725"/>
          </a:xfrm>
          <a:custGeom>
            <a:avLst/>
            <a:gdLst/>
            <a:ahLst/>
            <a:cxnLst/>
            <a:pathLst>
              <a:path w="5941" h="1352">
                <a:moveTo>
                  <a:pt x="128" y="80"/>
                </a:moveTo>
                <a:cubicBezTo>
                  <a:pt x="141" y="158"/>
                  <a:pt x="189" y="226"/>
                  <a:pt x="224" y="296"/>
                </a:cubicBezTo>
                <a:cubicBezTo>
                  <a:pt x="242" y="331"/>
                  <a:pt x="245" y="374"/>
                  <a:pt x="264" y="408"/>
                </a:cubicBezTo>
                <a:cubicBezTo>
                  <a:pt x="326" y="519"/>
                  <a:pt x="384" y="533"/>
                  <a:pt x="504" y="544"/>
                </a:cubicBezTo>
                <a:cubicBezTo>
                  <a:pt x="546" y="565"/>
                  <a:pt x="568" y="571"/>
                  <a:pt x="600" y="600"/>
                </a:cubicBezTo>
                <a:cubicBezTo>
                  <a:pt x="678" y="670"/>
                  <a:pt x="619" y="629"/>
                  <a:pt x="672" y="664"/>
                </a:cubicBezTo>
                <a:cubicBezTo>
                  <a:pt x="691" y="692"/>
                  <a:pt x="710" y="707"/>
                  <a:pt x="736" y="728"/>
                </a:cubicBezTo>
                <a:cubicBezTo>
                  <a:pt x="745" y="735"/>
                  <a:pt x="753" y="743"/>
                  <a:pt x="760" y="752"/>
                </a:cubicBezTo>
                <a:cubicBezTo>
                  <a:pt x="766" y="759"/>
                  <a:pt x="769" y="770"/>
                  <a:pt x="776" y="776"/>
                </a:cubicBezTo>
                <a:cubicBezTo>
                  <a:pt x="840" y="832"/>
                  <a:pt x="926" y="852"/>
                  <a:pt x="1008" y="864"/>
                </a:cubicBezTo>
                <a:cubicBezTo>
                  <a:pt x="1102" y="895"/>
                  <a:pt x="1287" y="885"/>
                  <a:pt x="1368" y="888"/>
                </a:cubicBezTo>
                <a:cubicBezTo>
                  <a:pt x="1425" y="894"/>
                  <a:pt x="1481" y="898"/>
                  <a:pt x="1536" y="912"/>
                </a:cubicBezTo>
                <a:cubicBezTo>
                  <a:pt x="1608" y="960"/>
                  <a:pt x="1674" y="974"/>
                  <a:pt x="1760" y="984"/>
                </a:cubicBezTo>
                <a:cubicBezTo>
                  <a:pt x="1866" y="1019"/>
                  <a:pt x="1960" y="1033"/>
                  <a:pt x="2072" y="1040"/>
                </a:cubicBezTo>
                <a:cubicBezTo>
                  <a:pt x="2145" y="1052"/>
                  <a:pt x="2165" y="1074"/>
                  <a:pt x="2232" y="1096"/>
                </a:cubicBezTo>
                <a:cubicBezTo>
                  <a:pt x="2281" y="1112"/>
                  <a:pt x="2228" y="1125"/>
                  <a:pt x="2304" y="1128"/>
                </a:cubicBezTo>
                <a:cubicBezTo>
                  <a:pt x="2371" y="1131"/>
                  <a:pt x="2437" y="1133"/>
                  <a:pt x="2504" y="1136"/>
                </a:cubicBezTo>
                <a:cubicBezTo>
                  <a:pt x="2557" y="1172"/>
                  <a:pt x="2618" y="1170"/>
                  <a:pt x="2680" y="1176"/>
                </a:cubicBezTo>
                <a:cubicBezTo>
                  <a:pt x="2700" y="1191"/>
                  <a:pt x="2716" y="1210"/>
                  <a:pt x="2736" y="1224"/>
                </a:cubicBezTo>
                <a:cubicBezTo>
                  <a:pt x="2773" y="1249"/>
                  <a:pt x="2844" y="1242"/>
                  <a:pt x="2888" y="1248"/>
                </a:cubicBezTo>
                <a:cubicBezTo>
                  <a:pt x="2938" y="1265"/>
                  <a:pt x="2984" y="1292"/>
                  <a:pt x="3032" y="1312"/>
                </a:cubicBezTo>
                <a:cubicBezTo>
                  <a:pt x="3091" y="1337"/>
                  <a:pt x="3162" y="1336"/>
                  <a:pt x="3224" y="1352"/>
                </a:cubicBezTo>
                <a:cubicBezTo>
                  <a:pt x="3275" y="1346"/>
                  <a:pt x="3328" y="1340"/>
                  <a:pt x="3376" y="1320"/>
                </a:cubicBezTo>
                <a:cubicBezTo>
                  <a:pt x="3401" y="1309"/>
                  <a:pt x="3422" y="1290"/>
                  <a:pt x="3448" y="1280"/>
                </a:cubicBezTo>
                <a:cubicBezTo>
                  <a:pt x="3479" y="1268"/>
                  <a:pt x="3512" y="1264"/>
                  <a:pt x="3544" y="1256"/>
                </a:cubicBezTo>
                <a:cubicBezTo>
                  <a:pt x="3560" y="1252"/>
                  <a:pt x="3575" y="1241"/>
                  <a:pt x="3592" y="1240"/>
                </a:cubicBezTo>
                <a:cubicBezTo>
                  <a:pt x="3653" y="1237"/>
                  <a:pt x="3715" y="1235"/>
                  <a:pt x="3776" y="1232"/>
                </a:cubicBezTo>
                <a:cubicBezTo>
                  <a:pt x="3881" y="1197"/>
                  <a:pt x="3900" y="1199"/>
                  <a:pt x="4032" y="1192"/>
                </a:cubicBezTo>
                <a:cubicBezTo>
                  <a:pt x="4147" y="1154"/>
                  <a:pt x="4264" y="1129"/>
                  <a:pt x="4384" y="1120"/>
                </a:cubicBezTo>
                <a:cubicBezTo>
                  <a:pt x="4436" y="1085"/>
                  <a:pt x="4496" y="1068"/>
                  <a:pt x="4552" y="1040"/>
                </a:cubicBezTo>
                <a:cubicBezTo>
                  <a:pt x="4590" y="1021"/>
                  <a:pt x="4625" y="993"/>
                  <a:pt x="4664" y="976"/>
                </a:cubicBezTo>
                <a:cubicBezTo>
                  <a:pt x="4675" y="971"/>
                  <a:pt x="4727" y="962"/>
                  <a:pt x="4736" y="960"/>
                </a:cubicBezTo>
                <a:cubicBezTo>
                  <a:pt x="4806" y="943"/>
                  <a:pt x="4872" y="927"/>
                  <a:pt x="4944" y="920"/>
                </a:cubicBezTo>
                <a:cubicBezTo>
                  <a:pt x="4948" y="919"/>
                  <a:pt x="4993" y="909"/>
                  <a:pt x="5000" y="904"/>
                </a:cubicBezTo>
                <a:cubicBezTo>
                  <a:pt x="5036" y="880"/>
                  <a:pt x="5050" y="862"/>
                  <a:pt x="5096" y="848"/>
                </a:cubicBezTo>
                <a:cubicBezTo>
                  <a:pt x="5154" y="831"/>
                  <a:pt x="5219" y="824"/>
                  <a:pt x="5272" y="792"/>
                </a:cubicBezTo>
                <a:cubicBezTo>
                  <a:pt x="5304" y="773"/>
                  <a:pt x="5333" y="740"/>
                  <a:pt x="5368" y="728"/>
                </a:cubicBezTo>
                <a:cubicBezTo>
                  <a:pt x="5405" y="691"/>
                  <a:pt x="5466" y="634"/>
                  <a:pt x="5512" y="608"/>
                </a:cubicBezTo>
                <a:cubicBezTo>
                  <a:pt x="5544" y="590"/>
                  <a:pt x="5586" y="588"/>
                  <a:pt x="5616" y="568"/>
                </a:cubicBezTo>
                <a:cubicBezTo>
                  <a:pt x="5662" y="538"/>
                  <a:pt x="5708" y="497"/>
                  <a:pt x="5760" y="480"/>
                </a:cubicBezTo>
                <a:cubicBezTo>
                  <a:pt x="5815" y="425"/>
                  <a:pt x="5789" y="445"/>
                  <a:pt x="5832" y="416"/>
                </a:cubicBezTo>
                <a:cubicBezTo>
                  <a:pt x="5849" y="390"/>
                  <a:pt x="5886" y="353"/>
                  <a:pt x="5912" y="336"/>
                </a:cubicBezTo>
                <a:cubicBezTo>
                  <a:pt x="5918" y="319"/>
                  <a:pt x="5935" y="306"/>
                  <a:pt x="5936" y="288"/>
                </a:cubicBezTo>
                <a:cubicBezTo>
                  <a:pt x="5941" y="195"/>
                  <a:pt x="5931" y="130"/>
                  <a:pt x="5856" y="80"/>
                </a:cubicBezTo>
                <a:cubicBezTo>
                  <a:pt x="5824" y="31"/>
                  <a:pt x="5791" y="14"/>
                  <a:pt x="5736" y="0"/>
                </a:cubicBezTo>
                <a:cubicBezTo>
                  <a:pt x="5312" y="12"/>
                  <a:pt x="4929" y="20"/>
                  <a:pt x="4488" y="24"/>
                </a:cubicBezTo>
                <a:cubicBezTo>
                  <a:pt x="3861" y="43"/>
                  <a:pt x="3235" y="35"/>
                  <a:pt x="2608" y="48"/>
                </a:cubicBezTo>
                <a:cubicBezTo>
                  <a:pt x="2527" y="75"/>
                  <a:pt x="2352" y="72"/>
                  <a:pt x="2352" y="72"/>
                </a:cubicBezTo>
                <a:cubicBezTo>
                  <a:pt x="1623" y="68"/>
                  <a:pt x="869" y="85"/>
                  <a:pt x="136" y="48"/>
                </a:cubicBezTo>
                <a:cubicBezTo>
                  <a:pt x="82" y="52"/>
                  <a:pt x="18" y="33"/>
                  <a:pt x="0" y="88"/>
                </a:cubicBezTo>
                <a:cubicBezTo>
                  <a:pt x="8" y="128"/>
                  <a:pt x="11" y="152"/>
                  <a:pt x="56" y="152"/>
                </a:cubicBezTo>
              </a:path>
            </a:pathLst>
          </a:custGeom>
          <a:solidFill>
            <a:srgbClr val="339966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grpSp>
        <p:nvGrpSpPr>
          <p:cNvPr id="25607" name="组合 25606"/>
          <p:cNvGrpSpPr/>
          <p:nvPr/>
        </p:nvGrpSpPr>
        <p:grpSpPr>
          <a:xfrm>
            <a:off x="2379345" y="5029200"/>
            <a:ext cx="3943350" cy="2343150"/>
            <a:chOff x="-240" y="624"/>
            <a:chExt cx="3312" cy="1968"/>
          </a:xfrm>
        </p:grpSpPr>
        <p:pic>
          <p:nvPicPr>
            <p:cNvPr id="25608" name="图片 25607" descr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240" y="624"/>
              <a:ext cx="3312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9" name="文本框 25608"/>
            <p:cNvSpPr txBox="1"/>
            <p:nvPr/>
          </p:nvSpPr>
          <p:spPr>
            <a:xfrm>
              <a:off x="384" y="1296"/>
              <a:ext cx="1488" cy="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ball</a:t>
              </a:r>
              <a:endParaRPr lang="en-US" altLang="zh-CN" sz="4400" b="1">
                <a:solidFill>
                  <a:schemeClr val="bg1"/>
                </a:solidFill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10" name="组合 25609"/>
          <p:cNvGrpSpPr/>
          <p:nvPr/>
        </p:nvGrpSpPr>
        <p:grpSpPr>
          <a:xfrm>
            <a:off x="3643630" y="5173345"/>
            <a:ext cx="3943350" cy="2343150"/>
            <a:chOff x="-240" y="624"/>
            <a:chExt cx="3312" cy="1968"/>
          </a:xfrm>
        </p:grpSpPr>
        <p:pic>
          <p:nvPicPr>
            <p:cNvPr id="25611" name="图片 25610" descr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240" y="624"/>
              <a:ext cx="3312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2" name="文本框 25611"/>
            <p:cNvSpPr txBox="1"/>
            <p:nvPr/>
          </p:nvSpPr>
          <p:spPr>
            <a:xfrm>
              <a:off x="345" y="1302"/>
              <a:ext cx="1488" cy="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bear</a:t>
              </a:r>
              <a:endParaRPr lang="en-US" altLang="zh-CN" sz="4400" b="1">
                <a:solidFill>
                  <a:schemeClr val="bg1"/>
                </a:solidFill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13" name="组合 25612"/>
          <p:cNvGrpSpPr/>
          <p:nvPr/>
        </p:nvGrpSpPr>
        <p:grpSpPr>
          <a:xfrm>
            <a:off x="5440759" y="4743609"/>
            <a:ext cx="3943350" cy="2343150"/>
            <a:chOff x="-145" y="558"/>
            <a:chExt cx="3312" cy="1968"/>
          </a:xfrm>
        </p:grpSpPr>
        <p:pic>
          <p:nvPicPr>
            <p:cNvPr id="25614" name="图片 25613" descr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45" y="558"/>
              <a:ext cx="3312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5" name="文本框 25614"/>
            <p:cNvSpPr txBox="1"/>
            <p:nvPr/>
          </p:nvSpPr>
          <p:spPr>
            <a:xfrm>
              <a:off x="462" y="1296"/>
              <a:ext cx="1488" cy="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train</a:t>
              </a:r>
              <a:endParaRPr lang="en-US" altLang="zh-CN" sz="4400" b="1">
                <a:solidFill>
                  <a:schemeClr val="bg1"/>
                </a:solidFill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16" name="组合 25615"/>
          <p:cNvGrpSpPr/>
          <p:nvPr/>
        </p:nvGrpSpPr>
        <p:grpSpPr>
          <a:xfrm>
            <a:off x="1371600" y="5173345"/>
            <a:ext cx="3943350" cy="2343150"/>
            <a:chOff x="-240" y="624"/>
            <a:chExt cx="3312" cy="1968"/>
          </a:xfrm>
        </p:grpSpPr>
        <p:pic>
          <p:nvPicPr>
            <p:cNvPr id="25617" name="图片 25616" descr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240" y="624"/>
              <a:ext cx="3312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8" name="文本框 25617"/>
            <p:cNvSpPr txBox="1"/>
            <p:nvPr/>
          </p:nvSpPr>
          <p:spPr>
            <a:xfrm>
              <a:off x="384" y="1296"/>
              <a:ext cx="1488" cy="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plane</a:t>
              </a:r>
              <a:endParaRPr lang="en-US" altLang="zh-CN" sz="4400" b="1">
                <a:solidFill>
                  <a:schemeClr val="bg1"/>
                </a:solidFill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19" name="组合 25618"/>
          <p:cNvGrpSpPr/>
          <p:nvPr/>
        </p:nvGrpSpPr>
        <p:grpSpPr>
          <a:xfrm>
            <a:off x="5588000" y="5173583"/>
            <a:ext cx="3943350" cy="2343150"/>
            <a:chOff x="256" y="541"/>
            <a:chExt cx="3312" cy="1968"/>
          </a:xfrm>
        </p:grpSpPr>
        <p:pic>
          <p:nvPicPr>
            <p:cNvPr id="25620" name="图片 25619" descr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40000">
              <a:off x="256" y="541"/>
              <a:ext cx="3312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1" name="文本框 25620"/>
            <p:cNvSpPr txBox="1"/>
            <p:nvPr/>
          </p:nvSpPr>
          <p:spPr>
            <a:xfrm>
              <a:off x="615" y="1182"/>
              <a:ext cx="1488" cy="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doll</a:t>
              </a:r>
              <a:endParaRPr lang="en-US" altLang="zh-CN" sz="4400" b="1">
                <a:solidFill>
                  <a:schemeClr val="bg1"/>
                </a:solidFill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22" name="组合 25621"/>
          <p:cNvGrpSpPr/>
          <p:nvPr/>
        </p:nvGrpSpPr>
        <p:grpSpPr>
          <a:xfrm>
            <a:off x="-56991" y="5029438"/>
            <a:ext cx="3943350" cy="2343150"/>
            <a:chOff x="-42" y="781"/>
            <a:chExt cx="3312" cy="1968"/>
          </a:xfrm>
        </p:grpSpPr>
        <p:pic>
          <p:nvPicPr>
            <p:cNvPr id="25623" name="图片 25622" descr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42" y="781"/>
              <a:ext cx="3312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4" name="文本框 25623"/>
            <p:cNvSpPr txBox="1"/>
            <p:nvPr/>
          </p:nvSpPr>
          <p:spPr>
            <a:xfrm>
              <a:off x="516" y="1422"/>
              <a:ext cx="1488" cy="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car</a:t>
              </a:r>
              <a:endParaRPr lang="en-US" altLang="zh-CN" sz="4400" b="1">
                <a:solidFill>
                  <a:schemeClr val="bg1"/>
                </a:solidFill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588645"/>
            <a:ext cx="4994910" cy="5680075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4185285" y="194310"/>
            <a:ext cx="5144770" cy="1282700"/>
          </a:xfrm>
          <a:prstGeom prst="wedgeEllipseCallout">
            <a:avLst/>
          </a:prstGeom>
          <a:noFill/>
          <a:ln w="1206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40605" y="513080"/>
            <a:ext cx="4351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Comic Sans MS" panose="030F0702030302020204" charset="0"/>
              </a:rPr>
              <a:t>Thanks for helping!</a:t>
            </a:r>
            <a:endParaRPr lang="en-US" altLang="zh-CN" sz="3600" b="1">
              <a:latin typeface="Comic Sans MS" panose="030F0702030302020204" charset="0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185285" y="1477010"/>
            <a:ext cx="5144770" cy="1887220"/>
          </a:xfrm>
          <a:prstGeom prst="wedgeEllipseCallout">
            <a:avLst>
              <a:gd name="adj1" fmla="val -20834"/>
              <a:gd name="adj2" fmla="val 75183"/>
            </a:avLst>
          </a:prstGeom>
          <a:noFill/>
          <a:ln w="1206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40605" y="1851660"/>
            <a:ext cx="43503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你还</a:t>
            </a:r>
            <a:r>
              <a:rPr lang="zh-CN" altLang="en-US" sz="4000" b="1">
                <a:solidFill>
                  <a:srgbClr val="00B050"/>
                </a:solidFill>
                <a:latin typeface="幼圆" panose="02010509060101010101" charset="-122"/>
                <a:ea typeface="幼圆" panose="02010509060101010101" charset="-122"/>
              </a:rPr>
              <a:t>愿</a:t>
            </a:r>
            <a:r>
              <a:rPr lang="zh-CN" altLang="en-US" sz="4000" b="1">
                <a:latin typeface="幼圆" panose="02010509060101010101" charset="-122"/>
                <a:ea typeface="幼圆" panose="02010509060101010101" charset="-122"/>
              </a:rPr>
              <a:t>意</a:t>
            </a:r>
            <a:r>
              <a:rPr lang="zh-CN" altLang="en-US" sz="4000" b="1">
                <a:solidFill>
                  <a:srgbClr val="FFFF00"/>
                </a:solidFill>
                <a:latin typeface="幼圆" panose="02010509060101010101" charset="-122"/>
                <a:ea typeface="幼圆" panose="02010509060101010101" charset="-122"/>
              </a:rPr>
              <a:t>接</a:t>
            </a:r>
            <a:r>
              <a:rPr lang="zh-CN" altLang="en-US" sz="4000" b="1">
                <a:solidFill>
                  <a:srgbClr val="FF3399"/>
                </a:solidFill>
                <a:latin typeface="幼圆" panose="02010509060101010101" charset="-122"/>
                <a:ea typeface="幼圆" panose="02010509060101010101" charset="-122"/>
              </a:rPr>
              <a:t>受</a:t>
            </a:r>
            <a:r>
              <a:rPr lang="zh-CN" altLang="en-US" sz="4000" b="1">
                <a:latin typeface="幼圆" panose="02010509060101010101" charset="-122"/>
                <a:ea typeface="幼圆" panose="02010509060101010101" charset="-122"/>
              </a:rPr>
              <a:t>一项</a:t>
            </a:r>
            <a:r>
              <a:rPr lang="zh-CN" altLang="en-US" sz="4000" b="1">
                <a:solidFill>
                  <a:srgbClr val="FF3399"/>
                </a:solidFill>
                <a:latin typeface="幼圆" panose="02010509060101010101" charset="-122"/>
                <a:ea typeface="幼圆" panose="02010509060101010101" charset="-122"/>
              </a:rPr>
              <a:t>新</a:t>
            </a:r>
            <a:r>
              <a:rPr lang="zh-CN" altLang="en-US" sz="4000" b="1">
                <a:latin typeface="幼圆" panose="02010509060101010101" charset="-122"/>
                <a:ea typeface="幼圆" panose="02010509060101010101" charset="-122"/>
              </a:rPr>
              <a:t>的</a:t>
            </a:r>
            <a:r>
              <a:rPr lang="zh-CN" altLang="en-US" sz="4000" b="1">
                <a:solidFill>
                  <a:srgbClr val="FF3399"/>
                </a:solidFill>
                <a:latin typeface="幼圆" panose="02010509060101010101" charset="-122"/>
                <a:ea typeface="幼圆" panose="02010509060101010101" charset="-122"/>
              </a:rPr>
              <a:t>挑</a:t>
            </a:r>
            <a:r>
              <a:rPr lang="zh-CN" altLang="en-US" sz="4000" b="1">
                <a:solidFill>
                  <a:srgbClr val="00B050"/>
                </a:solidFill>
                <a:latin typeface="幼圆" panose="02010509060101010101" charset="-122"/>
                <a:ea typeface="幼圆" panose="02010509060101010101" charset="-122"/>
              </a:rPr>
              <a:t>战</a:t>
            </a:r>
            <a:r>
              <a:rPr lang="zh-CN" altLang="en-US" sz="40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吗</a:t>
            </a:r>
            <a:r>
              <a:rPr lang="zh-CN" altLang="en-US" sz="4000" b="1">
                <a:latin typeface="幼圆" panose="02010509060101010101" charset="-122"/>
                <a:ea typeface="幼圆" panose="02010509060101010101" charset="-122"/>
              </a:rPr>
              <a:t>？</a:t>
            </a:r>
            <a:endParaRPr lang="zh-CN" altLang="en-US" sz="40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build="allAtOnce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anchor="ctr"/>
          <a:p>
            <a:r>
              <a:rPr lang="en-US" altLang="zh-CN" sz="8800" b="1" dirty="0">
                <a:solidFill>
                  <a:schemeClr val="tx1"/>
                </a:solidFill>
                <a:latin typeface="Comic Sans MS" panose="030F0702030302020204" charset="0"/>
              </a:rPr>
              <a:t>car</a:t>
            </a:r>
            <a:endParaRPr lang="en-US" altLang="zh-CN" sz="8800" b="1" dirty="0">
              <a:solidFill>
                <a:schemeClr val="tx1"/>
              </a:solidFill>
              <a:latin typeface="Comic Sans MS" panose="030F0702030302020204" charset="0"/>
            </a:endParaRPr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785225" cy="5068888"/>
          </a:xfrm>
        </p:spPr>
        <p:txBody>
          <a:bodyPr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" name="图片 1" descr="kc8o6dyq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820" y="423545"/>
            <a:ext cx="9062085" cy="74225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6745" y="2162810"/>
            <a:ext cx="5821680" cy="4624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 descr="TN_bomb-character-blowing-out-fus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2771775"/>
            <a:ext cx="105156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内容占位符 3" descr="TN_bomb-character-blowing-out-fus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7795" y="2828290"/>
            <a:ext cx="1246505" cy="1115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3" descr="TN_bomb-character-blowing-out-fus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2725" y="2673985"/>
            <a:ext cx="1181735" cy="13265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6" name="组合 11265"/>
          <p:cNvGrpSpPr/>
          <p:nvPr/>
        </p:nvGrpSpPr>
        <p:grpSpPr>
          <a:xfrm>
            <a:off x="428625" y="1285875"/>
            <a:ext cx="2457450" cy="3629025"/>
            <a:chOff x="3000" y="1320"/>
            <a:chExt cx="2064" cy="3048"/>
          </a:xfrm>
        </p:grpSpPr>
        <p:sp>
          <p:nvSpPr>
            <p:cNvPr id="11267" name="爆炸形 1 11266"/>
            <p:cNvSpPr/>
            <p:nvPr/>
          </p:nvSpPr>
          <p:spPr>
            <a:xfrm>
              <a:off x="3000" y="1320"/>
              <a:ext cx="2064" cy="1776"/>
            </a:xfrm>
            <a:prstGeom prst="irregularSeal1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4500">
                  <a:latin typeface="Comic Sans MS" panose="030F0702030302020204" charset="0"/>
                  <a:ea typeface="宋体" panose="02010600030101010101" pitchFamily="2" charset="-122"/>
                </a:rPr>
                <a:t>train</a:t>
              </a:r>
              <a:endParaRPr lang="en-US" altLang="zh-CN" sz="4500"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  <p:sp>
          <p:nvSpPr>
            <p:cNvPr id="11268" name="任意多边形 11267"/>
            <p:cNvSpPr/>
            <p:nvPr/>
          </p:nvSpPr>
          <p:spPr>
            <a:xfrm>
              <a:off x="3504" y="2640"/>
              <a:ext cx="344" cy="1728"/>
            </a:xfrm>
            <a:custGeom>
              <a:avLst/>
              <a:gdLst/>
              <a:ahLst/>
              <a:cxnLst/>
              <a:rect l="0" t="0" r="0" b="0"/>
              <a:pathLst>
                <a:path w="344" h="1728">
                  <a:moveTo>
                    <a:pt x="240" y="0"/>
                  </a:moveTo>
                  <a:cubicBezTo>
                    <a:pt x="136" y="124"/>
                    <a:pt x="32" y="248"/>
                    <a:pt x="48" y="432"/>
                  </a:cubicBezTo>
                  <a:cubicBezTo>
                    <a:pt x="64" y="616"/>
                    <a:pt x="344" y="888"/>
                    <a:pt x="336" y="1104"/>
                  </a:cubicBezTo>
                  <a:cubicBezTo>
                    <a:pt x="328" y="1320"/>
                    <a:pt x="164" y="1524"/>
                    <a:pt x="0" y="17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270" name="组合 11269"/>
          <p:cNvGrpSpPr/>
          <p:nvPr/>
        </p:nvGrpSpPr>
        <p:grpSpPr>
          <a:xfrm>
            <a:off x="1148080" y="1600200"/>
            <a:ext cx="1143000" cy="3429000"/>
            <a:chOff x="912" y="1152"/>
            <a:chExt cx="960" cy="2880"/>
          </a:xfrm>
        </p:grpSpPr>
        <p:sp>
          <p:nvSpPr>
            <p:cNvPr id="11271" name="椭圆 11270"/>
            <p:cNvSpPr/>
            <p:nvPr/>
          </p:nvSpPr>
          <p:spPr>
            <a:xfrm>
              <a:off x="912" y="1152"/>
              <a:ext cx="960" cy="1248"/>
            </a:xfrm>
            <a:prstGeom prst="ellipse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30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3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2" name="任意多边形 11271"/>
            <p:cNvSpPr/>
            <p:nvPr/>
          </p:nvSpPr>
          <p:spPr>
            <a:xfrm>
              <a:off x="1296" y="2400"/>
              <a:ext cx="192" cy="48"/>
            </a:xfrm>
            <a:custGeom>
              <a:avLst/>
              <a:gdLst/>
              <a:ahLst/>
              <a:cxnLst/>
              <a:rect l="0" t="0" r="0" b="0"/>
              <a:pathLst>
                <a:path w="389" h="151">
                  <a:moveTo>
                    <a:pt x="91" y="1"/>
                  </a:moveTo>
                  <a:cubicBezTo>
                    <a:pt x="52" y="27"/>
                    <a:pt x="83" y="0"/>
                    <a:pt x="63" y="36"/>
                  </a:cubicBezTo>
                  <a:cubicBezTo>
                    <a:pt x="55" y="50"/>
                    <a:pt x="35" y="77"/>
                    <a:pt x="35" y="77"/>
                  </a:cubicBezTo>
                  <a:cubicBezTo>
                    <a:pt x="27" y="100"/>
                    <a:pt x="0" y="140"/>
                    <a:pt x="0" y="140"/>
                  </a:cubicBezTo>
                  <a:cubicBezTo>
                    <a:pt x="33" y="151"/>
                    <a:pt x="78" y="136"/>
                    <a:pt x="111" y="133"/>
                  </a:cubicBezTo>
                  <a:cubicBezTo>
                    <a:pt x="147" y="109"/>
                    <a:pt x="168" y="112"/>
                    <a:pt x="209" y="126"/>
                  </a:cubicBezTo>
                  <a:cubicBezTo>
                    <a:pt x="213" y="119"/>
                    <a:pt x="214" y="107"/>
                    <a:pt x="222" y="105"/>
                  </a:cubicBezTo>
                  <a:cubicBezTo>
                    <a:pt x="252" y="98"/>
                    <a:pt x="289" y="117"/>
                    <a:pt x="313" y="133"/>
                  </a:cubicBezTo>
                  <a:cubicBezTo>
                    <a:pt x="336" y="131"/>
                    <a:pt x="360" y="132"/>
                    <a:pt x="382" y="126"/>
                  </a:cubicBezTo>
                  <a:cubicBezTo>
                    <a:pt x="389" y="124"/>
                    <a:pt x="367" y="124"/>
                    <a:pt x="361" y="119"/>
                  </a:cubicBezTo>
                  <a:cubicBezTo>
                    <a:pt x="354" y="114"/>
                    <a:pt x="353" y="104"/>
                    <a:pt x="347" y="98"/>
                  </a:cubicBezTo>
                  <a:cubicBezTo>
                    <a:pt x="312" y="58"/>
                    <a:pt x="301" y="46"/>
                    <a:pt x="278" y="1"/>
                  </a:cubicBezTo>
                </a:path>
              </a:pathLst>
            </a:custGeom>
            <a:solidFill>
              <a:srgbClr val="CC99FF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273" name="任意多边形 11272"/>
            <p:cNvSpPr/>
            <p:nvPr/>
          </p:nvSpPr>
          <p:spPr>
            <a:xfrm>
              <a:off x="1120" y="2448"/>
              <a:ext cx="368" cy="1584"/>
            </a:xfrm>
            <a:custGeom>
              <a:avLst/>
              <a:gdLst/>
              <a:ahLst/>
              <a:cxnLst/>
              <a:rect l="0" t="0" r="0" b="0"/>
              <a:pathLst>
                <a:path w="368" h="1584">
                  <a:moveTo>
                    <a:pt x="240" y="0"/>
                  </a:moveTo>
                  <a:cubicBezTo>
                    <a:pt x="172" y="84"/>
                    <a:pt x="104" y="168"/>
                    <a:pt x="96" y="288"/>
                  </a:cubicBezTo>
                  <a:cubicBezTo>
                    <a:pt x="88" y="408"/>
                    <a:pt x="152" y="568"/>
                    <a:pt x="192" y="720"/>
                  </a:cubicBezTo>
                  <a:cubicBezTo>
                    <a:pt x="232" y="872"/>
                    <a:pt x="368" y="1056"/>
                    <a:pt x="336" y="1200"/>
                  </a:cubicBezTo>
                  <a:cubicBezTo>
                    <a:pt x="304" y="1344"/>
                    <a:pt x="152" y="1464"/>
                    <a:pt x="0" y="15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274" name="组合 11273"/>
          <p:cNvGrpSpPr/>
          <p:nvPr/>
        </p:nvGrpSpPr>
        <p:grpSpPr>
          <a:xfrm>
            <a:off x="2290763" y="971550"/>
            <a:ext cx="2457450" cy="2886075"/>
            <a:chOff x="2820" y="1944"/>
            <a:chExt cx="2064" cy="2424"/>
          </a:xfrm>
        </p:grpSpPr>
        <p:sp>
          <p:nvSpPr>
            <p:cNvPr id="11275" name="爆炸形 1 11274"/>
            <p:cNvSpPr/>
            <p:nvPr/>
          </p:nvSpPr>
          <p:spPr>
            <a:xfrm>
              <a:off x="2820" y="1944"/>
              <a:ext cx="2064" cy="1776"/>
            </a:xfrm>
            <a:prstGeom prst="irregularSeal1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4500">
                  <a:latin typeface="Comic Sans MS" panose="030F0702030302020204" charset="0"/>
                  <a:ea typeface="宋体" panose="02010600030101010101" pitchFamily="2" charset="-122"/>
                </a:rPr>
                <a:t>ball</a:t>
              </a:r>
              <a:endParaRPr lang="en-US" altLang="zh-CN" sz="4500"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  <p:sp>
          <p:nvSpPr>
            <p:cNvPr id="11276" name="任意多边形 11275"/>
            <p:cNvSpPr/>
            <p:nvPr/>
          </p:nvSpPr>
          <p:spPr>
            <a:xfrm>
              <a:off x="3504" y="2640"/>
              <a:ext cx="344" cy="1728"/>
            </a:xfrm>
            <a:custGeom>
              <a:avLst/>
              <a:gdLst/>
              <a:ahLst/>
              <a:cxnLst/>
              <a:rect l="0" t="0" r="0" b="0"/>
              <a:pathLst>
                <a:path w="344" h="1728">
                  <a:moveTo>
                    <a:pt x="240" y="0"/>
                  </a:moveTo>
                  <a:cubicBezTo>
                    <a:pt x="136" y="124"/>
                    <a:pt x="32" y="248"/>
                    <a:pt x="48" y="432"/>
                  </a:cubicBezTo>
                  <a:cubicBezTo>
                    <a:pt x="64" y="616"/>
                    <a:pt x="344" y="888"/>
                    <a:pt x="336" y="1104"/>
                  </a:cubicBezTo>
                  <a:cubicBezTo>
                    <a:pt x="328" y="1320"/>
                    <a:pt x="164" y="1524"/>
                    <a:pt x="0" y="17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277" name="组合 11276"/>
          <p:cNvGrpSpPr/>
          <p:nvPr/>
        </p:nvGrpSpPr>
        <p:grpSpPr>
          <a:xfrm>
            <a:off x="2947988" y="1285875"/>
            <a:ext cx="1143000" cy="3429000"/>
            <a:chOff x="912" y="1152"/>
            <a:chExt cx="960" cy="2880"/>
          </a:xfrm>
        </p:grpSpPr>
        <p:sp>
          <p:nvSpPr>
            <p:cNvPr id="11278" name="椭圆 11277"/>
            <p:cNvSpPr/>
            <p:nvPr/>
          </p:nvSpPr>
          <p:spPr>
            <a:xfrm>
              <a:off x="912" y="1152"/>
              <a:ext cx="960" cy="1248"/>
            </a:xfrm>
            <a:prstGeom prst="ellipse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3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3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9" name="任意多边形 11278"/>
            <p:cNvSpPr/>
            <p:nvPr/>
          </p:nvSpPr>
          <p:spPr>
            <a:xfrm>
              <a:off x="1296" y="2400"/>
              <a:ext cx="192" cy="48"/>
            </a:xfrm>
            <a:custGeom>
              <a:avLst/>
              <a:gdLst/>
              <a:ahLst/>
              <a:cxnLst/>
              <a:rect l="0" t="0" r="0" b="0"/>
              <a:pathLst>
                <a:path w="389" h="151">
                  <a:moveTo>
                    <a:pt x="91" y="1"/>
                  </a:moveTo>
                  <a:cubicBezTo>
                    <a:pt x="52" y="27"/>
                    <a:pt x="83" y="0"/>
                    <a:pt x="63" y="36"/>
                  </a:cubicBezTo>
                  <a:cubicBezTo>
                    <a:pt x="55" y="50"/>
                    <a:pt x="35" y="77"/>
                    <a:pt x="35" y="77"/>
                  </a:cubicBezTo>
                  <a:cubicBezTo>
                    <a:pt x="27" y="100"/>
                    <a:pt x="0" y="140"/>
                    <a:pt x="0" y="140"/>
                  </a:cubicBezTo>
                  <a:cubicBezTo>
                    <a:pt x="33" y="151"/>
                    <a:pt x="78" y="136"/>
                    <a:pt x="111" y="133"/>
                  </a:cubicBezTo>
                  <a:cubicBezTo>
                    <a:pt x="147" y="109"/>
                    <a:pt x="168" y="112"/>
                    <a:pt x="209" y="126"/>
                  </a:cubicBezTo>
                  <a:cubicBezTo>
                    <a:pt x="213" y="119"/>
                    <a:pt x="214" y="107"/>
                    <a:pt x="222" y="105"/>
                  </a:cubicBezTo>
                  <a:cubicBezTo>
                    <a:pt x="252" y="98"/>
                    <a:pt x="289" y="117"/>
                    <a:pt x="313" y="133"/>
                  </a:cubicBezTo>
                  <a:cubicBezTo>
                    <a:pt x="336" y="131"/>
                    <a:pt x="360" y="132"/>
                    <a:pt x="382" y="126"/>
                  </a:cubicBezTo>
                  <a:cubicBezTo>
                    <a:pt x="389" y="124"/>
                    <a:pt x="367" y="124"/>
                    <a:pt x="361" y="119"/>
                  </a:cubicBezTo>
                  <a:cubicBezTo>
                    <a:pt x="354" y="114"/>
                    <a:pt x="353" y="104"/>
                    <a:pt x="347" y="98"/>
                  </a:cubicBezTo>
                  <a:cubicBezTo>
                    <a:pt x="312" y="58"/>
                    <a:pt x="301" y="46"/>
                    <a:pt x="278" y="1"/>
                  </a:cubicBezTo>
                </a:path>
              </a:pathLst>
            </a:custGeom>
            <a:solidFill>
              <a:srgbClr val="CC99FF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280" name="任意多边形 11279"/>
            <p:cNvSpPr/>
            <p:nvPr/>
          </p:nvSpPr>
          <p:spPr>
            <a:xfrm>
              <a:off x="1120" y="2448"/>
              <a:ext cx="368" cy="1584"/>
            </a:xfrm>
            <a:custGeom>
              <a:avLst/>
              <a:gdLst/>
              <a:ahLst/>
              <a:cxnLst/>
              <a:rect l="0" t="0" r="0" b="0"/>
              <a:pathLst>
                <a:path w="368" h="1584">
                  <a:moveTo>
                    <a:pt x="240" y="0"/>
                  </a:moveTo>
                  <a:cubicBezTo>
                    <a:pt x="172" y="84"/>
                    <a:pt x="104" y="168"/>
                    <a:pt x="96" y="288"/>
                  </a:cubicBezTo>
                  <a:cubicBezTo>
                    <a:pt x="88" y="408"/>
                    <a:pt x="152" y="568"/>
                    <a:pt x="192" y="720"/>
                  </a:cubicBezTo>
                  <a:cubicBezTo>
                    <a:pt x="232" y="872"/>
                    <a:pt x="368" y="1056"/>
                    <a:pt x="336" y="1200"/>
                  </a:cubicBezTo>
                  <a:cubicBezTo>
                    <a:pt x="304" y="1344"/>
                    <a:pt x="152" y="1464"/>
                    <a:pt x="0" y="15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281" name="组合 11280"/>
          <p:cNvGrpSpPr/>
          <p:nvPr/>
        </p:nvGrpSpPr>
        <p:grpSpPr>
          <a:xfrm>
            <a:off x="3695383" y="2057400"/>
            <a:ext cx="2457450" cy="2857500"/>
            <a:chOff x="3112" y="1968"/>
            <a:chExt cx="2064" cy="2400"/>
          </a:xfrm>
        </p:grpSpPr>
        <p:sp>
          <p:nvSpPr>
            <p:cNvPr id="11282" name="爆炸形 1 11281"/>
            <p:cNvSpPr/>
            <p:nvPr/>
          </p:nvSpPr>
          <p:spPr>
            <a:xfrm>
              <a:off x="3112" y="1968"/>
              <a:ext cx="2064" cy="1776"/>
            </a:xfrm>
            <a:prstGeom prst="irregularSeal1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4500">
                  <a:latin typeface="Comic Sans MS" panose="030F0702030302020204" charset="0"/>
                  <a:ea typeface="宋体" panose="02010600030101010101" pitchFamily="2" charset="-122"/>
                </a:rPr>
                <a:t>plane</a:t>
              </a:r>
              <a:endParaRPr lang="en-US" altLang="zh-CN" sz="4500"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  <p:sp>
          <p:nvSpPr>
            <p:cNvPr id="11283" name="任意多边形 11282"/>
            <p:cNvSpPr/>
            <p:nvPr/>
          </p:nvSpPr>
          <p:spPr>
            <a:xfrm>
              <a:off x="3504" y="2640"/>
              <a:ext cx="344" cy="1728"/>
            </a:xfrm>
            <a:custGeom>
              <a:avLst/>
              <a:gdLst/>
              <a:ahLst/>
              <a:cxnLst/>
              <a:rect l="0" t="0" r="0" b="0"/>
              <a:pathLst>
                <a:path w="344" h="1728">
                  <a:moveTo>
                    <a:pt x="240" y="0"/>
                  </a:moveTo>
                  <a:cubicBezTo>
                    <a:pt x="136" y="124"/>
                    <a:pt x="32" y="248"/>
                    <a:pt x="48" y="432"/>
                  </a:cubicBezTo>
                  <a:cubicBezTo>
                    <a:pt x="64" y="616"/>
                    <a:pt x="344" y="888"/>
                    <a:pt x="336" y="1104"/>
                  </a:cubicBezTo>
                  <a:cubicBezTo>
                    <a:pt x="328" y="1320"/>
                    <a:pt x="164" y="1524"/>
                    <a:pt x="0" y="17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284" name="组合 11283"/>
          <p:cNvGrpSpPr/>
          <p:nvPr/>
        </p:nvGrpSpPr>
        <p:grpSpPr>
          <a:xfrm>
            <a:off x="4381659" y="2457450"/>
            <a:ext cx="1143000" cy="3429000"/>
            <a:chOff x="912" y="1152"/>
            <a:chExt cx="960" cy="2880"/>
          </a:xfrm>
        </p:grpSpPr>
        <p:sp>
          <p:nvSpPr>
            <p:cNvPr id="11285" name="椭圆 11284"/>
            <p:cNvSpPr/>
            <p:nvPr/>
          </p:nvSpPr>
          <p:spPr>
            <a:xfrm>
              <a:off x="912" y="1152"/>
              <a:ext cx="960" cy="124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3000">
                  <a:latin typeface="Arial" panose="020B0604020202020204" pitchFamily="34" charset="0"/>
                  <a:ea typeface="宋体" panose="02010600030101010101" pitchFamily="2" charset="-122"/>
                </a:rPr>
                <a:t>6</a:t>
              </a:r>
              <a:endParaRPr lang="en-US" altLang="zh-CN" sz="3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6" name="任意多边形 11285"/>
            <p:cNvSpPr/>
            <p:nvPr/>
          </p:nvSpPr>
          <p:spPr>
            <a:xfrm>
              <a:off x="1296" y="2400"/>
              <a:ext cx="192" cy="48"/>
            </a:xfrm>
            <a:custGeom>
              <a:avLst/>
              <a:gdLst/>
              <a:ahLst/>
              <a:cxnLst/>
              <a:rect l="0" t="0" r="0" b="0"/>
              <a:pathLst>
                <a:path w="389" h="151">
                  <a:moveTo>
                    <a:pt x="91" y="1"/>
                  </a:moveTo>
                  <a:cubicBezTo>
                    <a:pt x="52" y="27"/>
                    <a:pt x="83" y="0"/>
                    <a:pt x="63" y="36"/>
                  </a:cubicBezTo>
                  <a:cubicBezTo>
                    <a:pt x="55" y="50"/>
                    <a:pt x="35" y="77"/>
                    <a:pt x="35" y="77"/>
                  </a:cubicBezTo>
                  <a:cubicBezTo>
                    <a:pt x="27" y="100"/>
                    <a:pt x="0" y="140"/>
                    <a:pt x="0" y="140"/>
                  </a:cubicBezTo>
                  <a:cubicBezTo>
                    <a:pt x="33" y="151"/>
                    <a:pt x="78" y="136"/>
                    <a:pt x="111" y="133"/>
                  </a:cubicBezTo>
                  <a:cubicBezTo>
                    <a:pt x="147" y="109"/>
                    <a:pt x="168" y="112"/>
                    <a:pt x="209" y="126"/>
                  </a:cubicBezTo>
                  <a:cubicBezTo>
                    <a:pt x="213" y="119"/>
                    <a:pt x="214" y="107"/>
                    <a:pt x="222" y="105"/>
                  </a:cubicBezTo>
                  <a:cubicBezTo>
                    <a:pt x="252" y="98"/>
                    <a:pt x="289" y="117"/>
                    <a:pt x="313" y="133"/>
                  </a:cubicBezTo>
                  <a:cubicBezTo>
                    <a:pt x="336" y="131"/>
                    <a:pt x="360" y="132"/>
                    <a:pt x="382" y="126"/>
                  </a:cubicBezTo>
                  <a:cubicBezTo>
                    <a:pt x="389" y="124"/>
                    <a:pt x="367" y="124"/>
                    <a:pt x="361" y="119"/>
                  </a:cubicBezTo>
                  <a:cubicBezTo>
                    <a:pt x="354" y="114"/>
                    <a:pt x="353" y="104"/>
                    <a:pt x="347" y="98"/>
                  </a:cubicBezTo>
                  <a:cubicBezTo>
                    <a:pt x="312" y="58"/>
                    <a:pt x="301" y="46"/>
                    <a:pt x="278" y="1"/>
                  </a:cubicBezTo>
                </a:path>
              </a:pathLst>
            </a:custGeom>
            <a:solidFill>
              <a:srgbClr val="CC99FF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287" name="任意多边形 11286"/>
            <p:cNvSpPr/>
            <p:nvPr/>
          </p:nvSpPr>
          <p:spPr>
            <a:xfrm>
              <a:off x="1120" y="2448"/>
              <a:ext cx="368" cy="1584"/>
            </a:xfrm>
            <a:custGeom>
              <a:avLst/>
              <a:gdLst/>
              <a:ahLst/>
              <a:cxnLst/>
              <a:rect l="0" t="0" r="0" b="0"/>
              <a:pathLst>
                <a:path w="368" h="1584">
                  <a:moveTo>
                    <a:pt x="240" y="0"/>
                  </a:moveTo>
                  <a:cubicBezTo>
                    <a:pt x="172" y="84"/>
                    <a:pt x="104" y="168"/>
                    <a:pt x="96" y="288"/>
                  </a:cubicBezTo>
                  <a:cubicBezTo>
                    <a:pt x="88" y="408"/>
                    <a:pt x="152" y="568"/>
                    <a:pt x="192" y="720"/>
                  </a:cubicBezTo>
                  <a:cubicBezTo>
                    <a:pt x="232" y="872"/>
                    <a:pt x="368" y="1056"/>
                    <a:pt x="336" y="1200"/>
                  </a:cubicBezTo>
                  <a:cubicBezTo>
                    <a:pt x="304" y="1344"/>
                    <a:pt x="152" y="1464"/>
                    <a:pt x="0" y="15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288" name="组合 11287"/>
          <p:cNvGrpSpPr/>
          <p:nvPr/>
        </p:nvGrpSpPr>
        <p:grpSpPr>
          <a:xfrm>
            <a:off x="1805147" y="2628900"/>
            <a:ext cx="2457450" cy="2571750"/>
            <a:chOff x="3002" y="2208"/>
            <a:chExt cx="2064" cy="2160"/>
          </a:xfrm>
        </p:grpSpPr>
        <p:sp>
          <p:nvSpPr>
            <p:cNvPr id="11289" name="爆炸形 1 11288"/>
            <p:cNvSpPr/>
            <p:nvPr/>
          </p:nvSpPr>
          <p:spPr>
            <a:xfrm>
              <a:off x="3002" y="2208"/>
              <a:ext cx="2064" cy="1776"/>
            </a:xfrm>
            <a:prstGeom prst="irregularSeal1">
              <a:avLst/>
            </a:prstGeom>
            <a:solidFill>
              <a:srgbClr val="FFEBF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4500">
                  <a:latin typeface="Comic Sans MS" panose="030F0702030302020204" charset="0"/>
                  <a:ea typeface="宋体" panose="02010600030101010101" pitchFamily="2" charset="-122"/>
                </a:rPr>
                <a:t>bear</a:t>
              </a:r>
              <a:endParaRPr lang="en-US" altLang="zh-CN" sz="4500"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  <p:sp>
          <p:nvSpPr>
            <p:cNvPr id="11290" name="任意多边形 11289"/>
            <p:cNvSpPr/>
            <p:nvPr/>
          </p:nvSpPr>
          <p:spPr>
            <a:xfrm>
              <a:off x="3504" y="2640"/>
              <a:ext cx="344" cy="1728"/>
            </a:xfrm>
            <a:custGeom>
              <a:avLst/>
              <a:gdLst/>
              <a:ahLst/>
              <a:cxnLst/>
              <a:rect l="0" t="0" r="0" b="0"/>
              <a:pathLst>
                <a:path w="344" h="1728">
                  <a:moveTo>
                    <a:pt x="240" y="0"/>
                  </a:moveTo>
                  <a:cubicBezTo>
                    <a:pt x="136" y="124"/>
                    <a:pt x="32" y="248"/>
                    <a:pt x="48" y="432"/>
                  </a:cubicBezTo>
                  <a:cubicBezTo>
                    <a:pt x="64" y="616"/>
                    <a:pt x="344" y="888"/>
                    <a:pt x="336" y="1104"/>
                  </a:cubicBezTo>
                  <a:cubicBezTo>
                    <a:pt x="328" y="1320"/>
                    <a:pt x="164" y="1524"/>
                    <a:pt x="0" y="17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291" name="组合 11290"/>
          <p:cNvGrpSpPr/>
          <p:nvPr/>
        </p:nvGrpSpPr>
        <p:grpSpPr>
          <a:xfrm>
            <a:off x="2462213" y="2825750"/>
            <a:ext cx="1143000" cy="3429000"/>
            <a:chOff x="912" y="1152"/>
            <a:chExt cx="960" cy="2880"/>
          </a:xfrm>
        </p:grpSpPr>
        <p:sp>
          <p:nvSpPr>
            <p:cNvPr id="11292" name="椭圆 11291"/>
            <p:cNvSpPr/>
            <p:nvPr/>
          </p:nvSpPr>
          <p:spPr>
            <a:xfrm>
              <a:off x="912" y="1152"/>
              <a:ext cx="960" cy="1248"/>
            </a:xfrm>
            <a:prstGeom prst="ellipse">
              <a:avLst/>
            </a:prstGeom>
            <a:solidFill>
              <a:srgbClr val="FFEBF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30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3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3" name="任意多边形 11292"/>
            <p:cNvSpPr/>
            <p:nvPr/>
          </p:nvSpPr>
          <p:spPr>
            <a:xfrm>
              <a:off x="1296" y="2400"/>
              <a:ext cx="192" cy="48"/>
            </a:xfrm>
            <a:custGeom>
              <a:avLst/>
              <a:gdLst/>
              <a:ahLst/>
              <a:cxnLst/>
              <a:rect l="0" t="0" r="0" b="0"/>
              <a:pathLst>
                <a:path w="389" h="151">
                  <a:moveTo>
                    <a:pt x="91" y="1"/>
                  </a:moveTo>
                  <a:cubicBezTo>
                    <a:pt x="52" y="27"/>
                    <a:pt x="83" y="0"/>
                    <a:pt x="63" y="36"/>
                  </a:cubicBezTo>
                  <a:cubicBezTo>
                    <a:pt x="55" y="50"/>
                    <a:pt x="35" y="77"/>
                    <a:pt x="35" y="77"/>
                  </a:cubicBezTo>
                  <a:cubicBezTo>
                    <a:pt x="27" y="100"/>
                    <a:pt x="0" y="140"/>
                    <a:pt x="0" y="140"/>
                  </a:cubicBezTo>
                  <a:cubicBezTo>
                    <a:pt x="33" y="151"/>
                    <a:pt x="78" y="136"/>
                    <a:pt x="111" y="133"/>
                  </a:cubicBezTo>
                  <a:cubicBezTo>
                    <a:pt x="147" y="109"/>
                    <a:pt x="168" y="112"/>
                    <a:pt x="209" y="126"/>
                  </a:cubicBezTo>
                  <a:cubicBezTo>
                    <a:pt x="213" y="119"/>
                    <a:pt x="214" y="107"/>
                    <a:pt x="222" y="105"/>
                  </a:cubicBezTo>
                  <a:cubicBezTo>
                    <a:pt x="252" y="98"/>
                    <a:pt x="289" y="117"/>
                    <a:pt x="313" y="133"/>
                  </a:cubicBezTo>
                  <a:cubicBezTo>
                    <a:pt x="336" y="131"/>
                    <a:pt x="360" y="132"/>
                    <a:pt x="382" y="126"/>
                  </a:cubicBezTo>
                  <a:cubicBezTo>
                    <a:pt x="389" y="124"/>
                    <a:pt x="367" y="124"/>
                    <a:pt x="361" y="119"/>
                  </a:cubicBezTo>
                  <a:cubicBezTo>
                    <a:pt x="354" y="114"/>
                    <a:pt x="353" y="104"/>
                    <a:pt x="347" y="98"/>
                  </a:cubicBezTo>
                  <a:cubicBezTo>
                    <a:pt x="312" y="58"/>
                    <a:pt x="301" y="46"/>
                    <a:pt x="278" y="1"/>
                  </a:cubicBezTo>
                </a:path>
              </a:pathLst>
            </a:custGeom>
            <a:solidFill>
              <a:srgbClr val="CC99FF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294" name="任意多边形 11293"/>
            <p:cNvSpPr/>
            <p:nvPr/>
          </p:nvSpPr>
          <p:spPr>
            <a:xfrm>
              <a:off x="1120" y="2448"/>
              <a:ext cx="368" cy="1584"/>
            </a:xfrm>
            <a:custGeom>
              <a:avLst/>
              <a:gdLst/>
              <a:ahLst/>
              <a:cxnLst/>
              <a:rect l="0" t="0" r="0" b="0"/>
              <a:pathLst>
                <a:path w="368" h="1584">
                  <a:moveTo>
                    <a:pt x="240" y="0"/>
                  </a:moveTo>
                  <a:cubicBezTo>
                    <a:pt x="172" y="84"/>
                    <a:pt x="104" y="168"/>
                    <a:pt x="96" y="288"/>
                  </a:cubicBezTo>
                  <a:cubicBezTo>
                    <a:pt x="88" y="408"/>
                    <a:pt x="152" y="568"/>
                    <a:pt x="192" y="720"/>
                  </a:cubicBezTo>
                  <a:cubicBezTo>
                    <a:pt x="232" y="872"/>
                    <a:pt x="368" y="1056"/>
                    <a:pt x="336" y="1200"/>
                  </a:cubicBezTo>
                  <a:cubicBezTo>
                    <a:pt x="304" y="1344"/>
                    <a:pt x="152" y="1464"/>
                    <a:pt x="0" y="15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295" name="组合 11294"/>
          <p:cNvGrpSpPr/>
          <p:nvPr/>
        </p:nvGrpSpPr>
        <p:grpSpPr>
          <a:xfrm>
            <a:off x="5086350" y="882650"/>
            <a:ext cx="2457450" cy="3714750"/>
            <a:chOff x="3024" y="1248"/>
            <a:chExt cx="2064" cy="3120"/>
          </a:xfrm>
        </p:grpSpPr>
        <p:sp>
          <p:nvSpPr>
            <p:cNvPr id="11296" name="爆炸形 1 11295"/>
            <p:cNvSpPr/>
            <p:nvPr/>
          </p:nvSpPr>
          <p:spPr>
            <a:xfrm>
              <a:off x="3024" y="1248"/>
              <a:ext cx="2064" cy="1776"/>
            </a:xfrm>
            <a:prstGeom prst="irregularSeal1">
              <a:avLst/>
            </a:prstGeom>
            <a:solidFill>
              <a:srgbClr val="F0FFD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4500">
                  <a:latin typeface="Comic Sans MS" panose="030F0702030302020204" charset="0"/>
                  <a:ea typeface="宋体" panose="02010600030101010101" pitchFamily="2" charset="-122"/>
                </a:rPr>
                <a:t>doll</a:t>
              </a:r>
              <a:endParaRPr lang="en-US" altLang="zh-CN" sz="4500"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  <p:sp>
          <p:nvSpPr>
            <p:cNvPr id="11297" name="任意多边形 11296"/>
            <p:cNvSpPr/>
            <p:nvPr/>
          </p:nvSpPr>
          <p:spPr>
            <a:xfrm>
              <a:off x="3504" y="2640"/>
              <a:ext cx="344" cy="1728"/>
            </a:xfrm>
            <a:custGeom>
              <a:avLst/>
              <a:gdLst/>
              <a:ahLst/>
              <a:cxnLst/>
              <a:rect l="0" t="0" r="0" b="0"/>
              <a:pathLst>
                <a:path w="344" h="1728">
                  <a:moveTo>
                    <a:pt x="240" y="0"/>
                  </a:moveTo>
                  <a:cubicBezTo>
                    <a:pt x="136" y="124"/>
                    <a:pt x="32" y="248"/>
                    <a:pt x="48" y="432"/>
                  </a:cubicBezTo>
                  <a:cubicBezTo>
                    <a:pt x="64" y="616"/>
                    <a:pt x="344" y="888"/>
                    <a:pt x="336" y="1104"/>
                  </a:cubicBezTo>
                  <a:cubicBezTo>
                    <a:pt x="328" y="1320"/>
                    <a:pt x="164" y="1524"/>
                    <a:pt x="0" y="17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298" name="组合 11297"/>
          <p:cNvGrpSpPr/>
          <p:nvPr/>
        </p:nvGrpSpPr>
        <p:grpSpPr>
          <a:xfrm>
            <a:off x="5743575" y="1285875"/>
            <a:ext cx="1143000" cy="3429000"/>
            <a:chOff x="912" y="1152"/>
            <a:chExt cx="960" cy="2880"/>
          </a:xfrm>
        </p:grpSpPr>
        <p:sp>
          <p:nvSpPr>
            <p:cNvPr id="11299" name="椭圆 11298"/>
            <p:cNvSpPr/>
            <p:nvPr/>
          </p:nvSpPr>
          <p:spPr>
            <a:xfrm>
              <a:off x="912" y="1152"/>
              <a:ext cx="960" cy="1248"/>
            </a:xfrm>
            <a:prstGeom prst="ellipse">
              <a:avLst/>
            </a:prstGeom>
            <a:solidFill>
              <a:srgbClr val="F0FFD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300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 sz="3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00" name="任意多边形 11299"/>
            <p:cNvSpPr/>
            <p:nvPr/>
          </p:nvSpPr>
          <p:spPr>
            <a:xfrm>
              <a:off x="1296" y="2400"/>
              <a:ext cx="192" cy="48"/>
            </a:xfrm>
            <a:custGeom>
              <a:avLst/>
              <a:gdLst/>
              <a:ahLst/>
              <a:cxnLst/>
              <a:rect l="0" t="0" r="0" b="0"/>
              <a:pathLst>
                <a:path w="389" h="151">
                  <a:moveTo>
                    <a:pt x="91" y="1"/>
                  </a:moveTo>
                  <a:cubicBezTo>
                    <a:pt x="52" y="27"/>
                    <a:pt x="83" y="0"/>
                    <a:pt x="63" y="36"/>
                  </a:cubicBezTo>
                  <a:cubicBezTo>
                    <a:pt x="55" y="50"/>
                    <a:pt x="35" y="77"/>
                    <a:pt x="35" y="77"/>
                  </a:cubicBezTo>
                  <a:cubicBezTo>
                    <a:pt x="27" y="100"/>
                    <a:pt x="0" y="140"/>
                    <a:pt x="0" y="140"/>
                  </a:cubicBezTo>
                  <a:cubicBezTo>
                    <a:pt x="33" y="151"/>
                    <a:pt x="78" y="136"/>
                    <a:pt x="111" y="133"/>
                  </a:cubicBezTo>
                  <a:cubicBezTo>
                    <a:pt x="147" y="109"/>
                    <a:pt x="168" y="112"/>
                    <a:pt x="209" y="126"/>
                  </a:cubicBezTo>
                  <a:cubicBezTo>
                    <a:pt x="213" y="119"/>
                    <a:pt x="214" y="107"/>
                    <a:pt x="222" y="105"/>
                  </a:cubicBezTo>
                  <a:cubicBezTo>
                    <a:pt x="252" y="98"/>
                    <a:pt x="289" y="117"/>
                    <a:pt x="313" y="133"/>
                  </a:cubicBezTo>
                  <a:cubicBezTo>
                    <a:pt x="336" y="131"/>
                    <a:pt x="360" y="132"/>
                    <a:pt x="382" y="126"/>
                  </a:cubicBezTo>
                  <a:cubicBezTo>
                    <a:pt x="389" y="124"/>
                    <a:pt x="367" y="124"/>
                    <a:pt x="361" y="119"/>
                  </a:cubicBezTo>
                  <a:cubicBezTo>
                    <a:pt x="354" y="114"/>
                    <a:pt x="353" y="104"/>
                    <a:pt x="347" y="98"/>
                  </a:cubicBezTo>
                  <a:cubicBezTo>
                    <a:pt x="312" y="58"/>
                    <a:pt x="301" y="46"/>
                    <a:pt x="278" y="1"/>
                  </a:cubicBezTo>
                </a:path>
              </a:pathLst>
            </a:custGeom>
            <a:solidFill>
              <a:srgbClr val="CC99FF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301" name="任意多边形 11300"/>
            <p:cNvSpPr/>
            <p:nvPr/>
          </p:nvSpPr>
          <p:spPr>
            <a:xfrm>
              <a:off x="1120" y="2448"/>
              <a:ext cx="368" cy="1584"/>
            </a:xfrm>
            <a:custGeom>
              <a:avLst/>
              <a:gdLst/>
              <a:ahLst/>
              <a:cxnLst/>
              <a:rect l="0" t="0" r="0" b="0"/>
              <a:pathLst>
                <a:path w="368" h="1584">
                  <a:moveTo>
                    <a:pt x="240" y="0"/>
                  </a:moveTo>
                  <a:cubicBezTo>
                    <a:pt x="172" y="84"/>
                    <a:pt x="104" y="168"/>
                    <a:pt x="96" y="288"/>
                  </a:cubicBezTo>
                  <a:cubicBezTo>
                    <a:pt x="88" y="408"/>
                    <a:pt x="152" y="568"/>
                    <a:pt x="192" y="720"/>
                  </a:cubicBezTo>
                  <a:cubicBezTo>
                    <a:pt x="232" y="872"/>
                    <a:pt x="368" y="1056"/>
                    <a:pt x="336" y="1200"/>
                  </a:cubicBezTo>
                  <a:cubicBezTo>
                    <a:pt x="304" y="1344"/>
                    <a:pt x="152" y="1464"/>
                    <a:pt x="0" y="15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305" name="组合 11304"/>
          <p:cNvGrpSpPr/>
          <p:nvPr/>
        </p:nvGrpSpPr>
        <p:grpSpPr>
          <a:xfrm>
            <a:off x="6612255" y="2653109"/>
            <a:ext cx="1266825" cy="3371850"/>
            <a:chOff x="336" y="1007"/>
            <a:chExt cx="960" cy="2832"/>
          </a:xfrm>
        </p:grpSpPr>
        <p:sp>
          <p:nvSpPr>
            <p:cNvPr id="11306" name="椭圆 11305"/>
            <p:cNvSpPr/>
            <p:nvPr/>
          </p:nvSpPr>
          <p:spPr>
            <a:xfrm>
              <a:off x="336" y="1007"/>
              <a:ext cx="960" cy="1248"/>
            </a:xfrm>
            <a:prstGeom prst="ellipse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r>
                <a:rPr lang="en-US" altLang="zh-CN" sz="3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3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07" name="任意多边形 11306"/>
            <p:cNvSpPr/>
            <p:nvPr/>
          </p:nvSpPr>
          <p:spPr>
            <a:xfrm>
              <a:off x="720" y="2255"/>
              <a:ext cx="192" cy="48"/>
            </a:xfrm>
            <a:custGeom>
              <a:avLst/>
              <a:gdLst/>
              <a:ahLst/>
              <a:cxnLst/>
              <a:rect l="0" t="0" r="0" b="0"/>
              <a:pathLst>
                <a:path w="389" h="151">
                  <a:moveTo>
                    <a:pt x="91" y="1"/>
                  </a:moveTo>
                  <a:cubicBezTo>
                    <a:pt x="52" y="27"/>
                    <a:pt x="83" y="0"/>
                    <a:pt x="63" y="36"/>
                  </a:cubicBezTo>
                  <a:cubicBezTo>
                    <a:pt x="55" y="50"/>
                    <a:pt x="35" y="77"/>
                    <a:pt x="35" y="77"/>
                  </a:cubicBezTo>
                  <a:cubicBezTo>
                    <a:pt x="27" y="100"/>
                    <a:pt x="0" y="140"/>
                    <a:pt x="0" y="140"/>
                  </a:cubicBezTo>
                  <a:cubicBezTo>
                    <a:pt x="33" y="151"/>
                    <a:pt x="78" y="136"/>
                    <a:pt x="111" y="133"/>
                  </a:cubicBezTo>
                  <a:cubicBezTo>
                    <a:pt x="147" y="109"/>
                    <a:pt x="168" y="112"/>
                    <a:pt x="209" y="126"/>
                  </a:cubicBezTo>
                  <a:cubicBezTo>
                    <a:pt x="213" y="119"/>
                    <a:pt x="214" y="107"/>
                    <a:pt x="222" y="105"/>
                  </a:cubicBezTo>
                  <a:cubicBezTo>
                    <a:pt x="252" y="98"/>
                    <a:pt x="289" y="117"/>
                    <a:pt x="313" y="133"/>
                  </a:cubicBezTo>
                  <a:cubicBezTo>
                    <a:pt x="336" y="131"/>
                    <a:pt x="360" y="132"/>
                    <a:pt x="382" y="126"/>
                  </a:cubicBezTo>
                  <a:cubicBezTo>
                    <a:pt x="389" y="124"/>
                    <a:pt x="367" y="124"/>
                    <a:pt x="361" y="119"/>
                  </a:cubicBezTo>
                  <a:cubicBezTo>
                    <a:pt x="354" y="114"/>
                    <a:pt x="353" y="104"/>
                    <a:pt x="347" y="98"/>
                  </a:cubicBezTo>
                  <a:cubicBezTo>
                    <a:pt x="312" y="58"/>
                    <a:pt x="301" y="46"/>
                    <a:pt x="278" y="1"/>
                  </a:cubicBezTo>
                </a:path>
              </a:pathLst>
            </a:custGeom>
            <a:solidFill>
              <a:srgbClr val="CC99FF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308" name="任意多边形 11307"/>
            <p:cNvSpPr/>
            <p:nvPr/>
          </p:nvSpPr>
          <p:spPr>
            <a:xfrm>
              <a:off x="562" y="2255"/>
              <a:ext cx="368" cy="1584"/>
            </a:xfrm>
            <a:custGeom>
              <a:avLst/>
              <a:gdLst/>
              <a:ahLst/>
              <a:cxnLst/>
              <a:rect l="0" t="0" r="0" b="0"/>
              <a:pathLst>
                <a:path w="368" h="1584">
                  <a:moveTo>
                    <a:pt x="240" y="0"/>
                  </a:moveTo>
                  <a:cubicBezTo>
                    <a:pt x="172" y="84"/>
                    <a:pt x="104" y="168"/>
                    <a:pt x="96" y="288"/>
                  </a:cubicBezTo>
                  <a:cubicBezTo>
                    <a:pt x="88" y="408"/>
                    <a:pt x="152" y="568"/>
                    <a:pt x="192" y="720"/>
                  </a:cubicBezTo>
                  <a:cubicBezTo>
                    <a:pt x="232" y="872"/>
                    <a:pt x="368" y="1056"/>
                    <a:pt x="336" y="1200"/>
                  </a:cubicBezTo>
                  <a:cubicBezTo>
                    <a:pt x="304" y="1344"/>
                    <a:pt x="152" y="1464"/>
                    <a:pt x="0" y="15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0" y="4078288"/>
            <a:ext cx="9144000" cy="2781300"/>
          </a:xfrm>
          <a:prstGeom prst="rect">
            <a:avLst/>
          </a:pr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 wrap="none" anchor="ctr"/>
          <a:p>
            <a:pPr lvl="0" algn="ctr" eaLnBrk="1" latinLnBrk="0" hangingPunct="1"/>
            <a:endParaRPr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396875" y="1412875"/>
            <a:ext cx="5762625" cy="1005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eaLnBrk="1" latinLnBrk="0" hangingPunct="1"/>
            <a:r>
              <a:rPr lang="en-US" altLang="zh-CN" sz="6000" b="1" i="1" dirty="0">
                <a:solidFill>
                  <a:schemeClr val="folHlink"/>
                </a:solidFill>
                <a:latin typeface="Arial" panose="020B0604020202020204" pitchFamily="34" charset="0"/>
                <a:ea typeface="微软雅黑" panose="020B0503020204020204" charset="-122"/>
              </a:rPr>
              <a:t>Thanks!</a:t>
            </a:r>
            <a:endParaRPr lang="en-US" altLang="zh-CN" sz="6000" b="1" i="1" dirty="0">
              <a:solidFill>
                <a:schemeClr val="folHlink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149" name="TextBox 6"/>
          <p:cNvSpPr/>
          <p:nvPr/>
        </p:nvSpPr>
        <p:spPr>
          <a:xfrm>
            <a:off x="396875" y="5302250"/>
            <a:ext cx="2693988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pPr lvl="0">
              <a:lnSpc>
                <a:spcPct val="100000"/>
              </a:lnSpc>
            </a:pPr>
            <a:r>
              <a:rPr lang="en-US" altLang="x-none" dirty="0">
                <a:solidFill>
                  <a:schemeClr val="bg1"/>
                </a:solidFill>
                <a:latin typeface="Mistral" panose="03090702030407020403" pitchFamily="2" charset="0"/>
                <a:ea typeface="Arial" panose="020B0604020202020204" pitchFamily="34" charset="0"/>
                <a:sym typeface="Mistral" panose="03090702030407020403" pitchFamily="2" charset="0"/>
              </a:rPr>
              <a:t>Make Presentation much more fun</a:t>
            </a:r>
            <a:endParaRPr lang="en-US" altLang="x-none" dirty="0">
              <a:solidFill>
                <a:schemeClr val="bg1"/>
              </a:solidFill>
              <a:latin typeface="Mistral" panose="03090702030407020403" pitchFamily="2" charset="0"/>
              <a:ea typeface="Arial" panose="020B0604020202020204" pitchFamily="34" charset="0"/>
              <a:sym typeface="Mistral" panose="03090702030407020403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468313" y="-22860"/>
            <a:ext cx="8229600" cy="1143000"/>
          </a:xfrm>
        </p:spPr>
        <p:txBody>
          <a:bodyPr anchor="ctr"/>
          <a:p>
            <a:r>
              <a:rPr lang="en-US" altLang="zh-CN" sz="8800" b="1" dirty="0">
                <a:solidFill>
                  <a:schemeClr val="tx1"/>
                </a:solidFill>
                <a:latin typeface="Comic Sans MS" panose="030F0702030302020204" charset="0"/>
              </a:rPr>
              <a:t>ball</a:t>
            </a:r>
            <a:endParaRPr lang="en-US" altLang="zh-CN" sz="8800" b="1" dirty="0">
              <a:solidFill>
                <a:schemeClr val="tx1"/>
              </a:solidFill>
              <a:latin typeface="Comic Sans MS" panose="030F0702030302020204" charset="0"/>
            </a:endParaRPr>
          </a:p>
        </p:txBody>
      </p:sp>
      <p:pic>
        <p:nvPicPr>
          <p:cNvPr id="4" name="图片 3" descr="beach_ball_toy_sports_cartoon_caricature_tshirt-p235608430531161415qmkd_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10" y="1120140"/>
            <a:ext cx="6186805" cy="618680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623185" y="1476375"/>
            <a:ext cx="3920490" cy="3589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1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doll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32wf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6355" y="1417955"/>
            <a:ext cx="6134100" cy="613410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1482725" y="1609725"/>
            <a:ext cx="5154930" cy="520509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骨灰可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1635" y="1602740"/>
            <a:ext cx="5022215" cy="4671060"/>
          </a:xfrm>
          <a:prstGeom prst="rect">
            <a:avLst/>
          </a:prstGeom>
        </p:spPr>
      </p:pic>
      <p:sp>
        <p:nvSpPr>
          <p:cNvPr id="5" name="十字形 4"/>
          <p:cNvSpPr/>
          <p:nvPr/>
        </p:nvSpPr>
        <p:spPr>
          <a:xfrm>
            <a:off x="2324735" y="1024255"/>
            <a:ext cx="3676650" cy="509206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21305" y="374015"/>
            <a:ext cx="4601845" cy="1541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800" b="1">
                <a:latin typeface="Comic Sans MS" panose="030F0702030302020204" charset="0"/>
              </a:rPr>
              <a:t>bear</a:t>
            </a:r>
            <a:endParaRPr lang="en-US" altLang="zh-CN" sz="8800" b="1"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plane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4" name="内容占位符 3" descr="red-toy-plane-clipart-8153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9250" y="1597025"/>
            <a:ext cx="6917055" cy="5322570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rot="480000">
            <a:off x="638810" y="2052320"/>
            <a:ext cx="6755130" cy="3084195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3510"/>
            <a:ext cx="8229600" cy="1274445"/>
          </a:xfrm>
        </p:spPr>
        <p:txBody>
          <a:bodyPr/>
          <a:p>
            <a:r>
              <a:rPr lang="en-US" altLang="zh-CN" sz="8800" b="1">
                <a:latin typeface="Comic Sans MS" panose="030F0702030302020204" charset="0"/>
              </a:rPr>
              <a:t>train</a:t>
            </a:r>
            <a:endParaRPr lang="en-US" altLang="zh-CN" sz="8800" b="1">
              <a:latin typeface="Comic Sans MS" panose="030F0702030302020204" charset="0"/>
            </a:endParaRPr>
          </a:p>
        </p:txBody>
      </p:sp>
      <p:pic>
        <p:nvPicPr>
          <p:cNvPr id="6" name="内容占位符 5" descr="rcnK4645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20940000">
            <a:off x="86995" y="1811655"/>
            <a:ext cx="8907145" cy="3929380"/>
          </a:xfrm>
          <a:prstGeom prst="rect">
            <a:avLst/>
          </a:prstGeom>
        </p:spPr>
      </p:pic>
      <p:sp>
        <p:nvSpPr>
          <p:cNvPr id="7" name="单圆角矩形 6"/>
          <p:cNvSpPr/>
          <p:nvPr/>
        </p:nvSpPr>
        <p:spPr>
          <a:xfrm rot="420000">
            <a:off x="376555" y="1370330"/>
            <a:ext cx="8569325" cy="481203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055" y="1615440"/>
            <a:ext cx="8583295" cy="4527550"/>
          </a:xfrm>
        </p:spPr>
        <p:txBody>
          <a:bodyPr/>
          <a:p>
            <a:pPr marL="0" indent="0">
              <a:buNone/>
            </a:pPr>
            <a:r>
              <a:rPr lang="en-US" altLang="zh-CN" sz="5400" b="1">
                <a:solidFill>
                  <a:srgbClr val="FF0000"/>
                </a:solidFill>
                <a:latin typeface="Century Gothic" panose="020B0502020202020204" charset="0"/>
                <a:ea typeface="幼圆" panose="02010509060101010101" charset="-122"/>
              </a:rPr>
              <a:t>He</a:t>
            </a:r>
            <a:r>
              <a:rPr lang="en-US" altLang="zh-CN" sz="5400" b="1">
                <a:solidFill>
                  <a:srgbClr val="FFFF00"/>
                </a:solidFill>
                <a:latin typeface="Century Gothic" panose="020B0502020202020204" charset="0"/>
                <a:ea typeface="幼圆" panose="02010509060101010101" charset="-122"/>
                <a:sym typeface="+mn-ea"/>
              </a:rPr>
              <a:t>r</a:t>
            </a:r>
            <a:r>
              <a:rPr lang="en-US" altLang="zh-CN" sz="5400" b="1">
                <a:solidFill>
                  <a:srgbClr val="92D050"/>
                </a:solidFill>
                <a:latin typeface="Century Gothic" panose="020B0502020202020204" charset="0"/>
                <a:ea typeface="幼圆" panose="02010509060101010101" charset="-122"/>
              </a:rPr>
              <a:t>e</a:t>
            </a:r>
            <a:r>
              <a:rPr lang="en-US" altLang="zh-CN" sz="5400" b="1">
                <a:latin typeface="Century Gothic" panose="020B0502020202020204" charset="0"/>
                <a:ea typeface="幼圆" panose="02010509060101010101" charset="-122"/>
              </a:rPr>
              <a:t> </a:t>
            </a:r>
            <a:r>
              <a:rPr lang="en-US" altLang="zh-CN" sz="5400" b="1">
                <a:solidFill>
                  <a:srgbClr val="002060"/>
                </a:solidFill>
                <a:latin typeface="Century Gothic" panose="020B0502020202020204" charset="0"/>
                <a:ea typeface="幼圆" panose="02010509060101010101" charset="-122"/>
              </a:rPr>
              <a:t>c</a:t>
            </a:r>
            <a:r>
              <a:rPr lang="en-US" altLang="zh-CN" sz="5400" b="1">
                <a:solidFill>
                  <a:srgbClr val="FF3399"/>
                </a:solidFill>
                <a:latin typeface="Century Gothic" panose="020B0502020202020204" charset="0"/>
                <a:ea typeface="幼圆" panose="02010509060101010101" charset="-122"/>
              </a:rPr>
              <a:t>o</a:t>
            </a:r>
            <a:r>
              <a:rPr lang="en-US" altLang="zh-CN" sz="5400" b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charset="0"/>
                <a:ea typeface="幼圆" panose="02010509060101010101" charset="-122"/>
              </a:rPr>
              <a:t>m</a:t>
            </a:r>
            <a:r>
              <a:rPr lang="en-US" altLang="zh-CN" sz="5400" b="1">
                <a:solidFill>
                  <a:srgbClr val="00B050"/>
                </a:solidFill>
                <a:latin typeface="Century Gothic" panose="020B0502020202020204" charset="0"/>
                <a:ea typeface="幼圆" panose="02010509060101010101" charset="-122"/>
              </a:rPr>
              <a:t>e</a:t>
            </a:r>
            <a:r>
              <a:rPr lang="en-US" altLang="zh-CN" sz="5400" b="1">
                <a:solidFill>
                  <a:srgbClr val="7030A0"/>
                </a:solidFill>
                <a:latin typeface="Century Gothic" panose="020B0502020202020204" charset="0"/>
                <a:ea typeface="幼圆" panose="02010509060101010101" charset="-122"/>
              </a:rPr>
              <a:t>s</a:t>
            </a:r>
            <a:r>
              <a:rPr lang="en-US" altLang="zh-CN" sz="5400" b="1">
                <a:latin typeface="Century Gothic" panose="020B0502020202020204" charset="0"/>
                <a:ea typeface="幼圆" panose="02010509060101010101" charset="-122"/>
              </a:rPr>
              <a:t> </a:t>
            </a:r>
            <a:r>
              <a:rPr lang="en-US" altLang="zh-CN" sz="5400" b="1">
                <a:solidFill>
                  <a:srgbClr val="FF0000"/>
                </a:solidFill>
                <a:latin typeface="Century Gothic" panose="020B0502020202020204" charset="0"/>
                <a:ea typeface="幼圆" panose="02010509060101010101" charset="-122"/>
              </a:rPr>
              <a:t>t</a:t>
            </a:r>
            <a:r>
              <a:rPr lang="en-US" altLang="zh-CN" sz="5400" b="1">
                <a:solidFill>
                  <a:srgbClr val="FFFF00"/>
                </a:solidFill>
                <a:latin typeface="Century Gothic" panose="020B0502020202020204" charset="0"/>
                <a:ea typeface="幼圆" panose="02010509060101010101" charset="-122"/>
              </a:rPr>
              <a:t>h</a:t>
            </a:r>
            <a:r>
              <a:rPr lang="en-US" altLang="zh-CN" sz="5400" b="1">
                <a:solidFill>
                  <a:srgbClr val="FF0000"/>
                </a:solidFill>
                <a:latin typeface="Century Gothic" panose="020B0502020202020204" charset="0"/>
                <a:ea typeface="幼圆" panose="02010509060101010101" charset="-122"/>
              </a:rPr>
              <a:t>e</a:t>
            </a:r>
            <a:r>
              <a:rPr lang="en-US" altLang="zh-CN" sz="5400" b="1">
                <a:latin typeface="Century Gothic" panose="020B0502020202020204" charset="0"/>
                <a:ea typeface="幼圆" panose="02010509060101010101" charset="-122"/>
              </a:rPr>
              <a:t> </a:t>
            </a:r>
            <a:r>
              <a:rPr lang="en-US" altLang="zh-CN" sz="5400" b="1">
                <a:solidFill>
                  <a:srgbClr val="00B0F0"/>
                </a:solidFill>
                <a:latin typeface="Century Gothic" panose="020B0502020202020204" charset="0"/>
                <a:ea typeface="幼圆" panose="02010509060101010101" charset="-122"/>
              </a:rPr>
              <a:t>m</a:t>
            </a:r>
            <a:r>
              <a:rPr lang="en-US" altLang="zh-CN" sz="5400" b="1">
                <a:solidFill>
                  <a:srgbClr val="FF0000"/>
                </a:solidFill>
                <a:latin typeface="Century Gothic" panose="020B0502020202020204" charset="0"/>
                <a:ea typeface="幼圆" panose="02010509060101010101" charset="-122"/>
              </a:rPr>
              <a:t>o</a:t>
            </a:r>
            <a:r>
              <a:rPr lang="en-US" altLang="zh-CN" sz="5400" b="1">
                <a:solidFill>
                  <a:srgbClr val="92D050"/>
                </a:solidFill>
                <a:latin typeface="Century Gothic" panose="020B0502020202020204" charset="0"/>
                <a:ea typeface="幼圆" panose="02010509060101010101" charset="-122"/>
              </a:rPr>
              <a:t>n</a:t>
            </a:r>
            <a:r>
              <a:rPr lang="en-US" altLang="zh-CN" sz="5400" b="1">
                <a:solidFill>
                  <a:srgbClr val="FFC000"/>
                </a:solidFill>
                <a:latin typeface="Century Gothic" panose="020B0502020202020204" charset="0"/>
                <a:ea typeface="幼圆" panose="02010509060101010101" charset="-122"/>
              </a:rPr>
              <a:t>s</a:t>
            </a:r>
            <a:r>
              <a:rPr lang="en-US" altLang="zh-CN" sz="5400" b="1">
                <a:solidFill>
                  <a:srgbClr val="00B0F0"/>
                </a:solidFill>
                <a:latin typeface="Century Gothic" panose="020B0502020202020204" charset="0"/>
                <a:ea typeface="幼圆" panose="02010509060101010101" charset="-122"/>
              </a:rPr>
              <a:t>te</a:t>
            </a:r>
            <a:r>
              <a:rPr lang="en-US" altLang="zh-CN" sz="5400" b="1">
                <a:solidFill>
                  <a:srgbClr val="92D050"/>
                </a:solidFill>
                <a:latin typeface="Century Gothic" panose="020B0502020202020204" charset="0"/>
                <a:ea typeface="幼圆" panose="02010509060101010101" charset="-122"/>
              </a:rPr>
              <a:t>r</a:t>
            </a:r>
            <a:r>
              <a:rPr lang="en-US" altLang="zh-CN" sz="5400" b="1">
                <a:solidFill>
                  <a:srgbClr val="FF0000"/>
                </a:solidFill>
                <a:latin typeface="Century Gothic" panose="020B0502020202020204" charset="0"/>
                <a:ea typeface="幼圆" panose="02010509060101010101" charset="-122"/>
              </a:rPr>
              <a:t>!!!</a:t>
            </a:r>
            <a:endParaRPr lang="en-US" altLang="zh-CN" sz="5400" b="1">
              <a:solidFill>
                <a:srgbClr val="FF0000"/>
              </a:solidFill>
              <a:latin typeface="Century Gothic" panose="020B0502020202020204" charset="0"/>
              <a:ea typeface="幼圆" panose="02010509060101010101" charset="-122"/>
            </a:endParaRPr>
          </a:p>
          <a:p>
            <a:pPr marL="0" indent="0">
              <a:buNone/>
            </a:pPr>
            <a:endParaRPr lang="en-US" altLang="zh-CN" sz="5400" b="1">
              <a:solidFill>
                <a:srgbClr val="FF0000"/>
              </a:solidFill>
              <a:latin typeface="Century Gothic" panose="020B0502020202020204" charset="0"/>
              <a:ea typeface="幼圆" panose="02010509060101010101" charset="-122"/>
            </a:endParaRPr>
          </a:p>
        </p:txBody>
      </p:sp>
      <p:pic>
        <p:nvPicPr>
          <p:cNvPr id="4" name="图片 3" descr="monster-vector-illustration-5705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9045" y="2548255"/>
            <a:ext cx="3962400" cy="407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WPS 演示</Application>
  <PresentationFormat>Presentación en pantalla</PresentationFormat>
  <Paragraphs>95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Comic Sans MS</vt:lpstr>
      <vt:lpstr>Century Gothic</vt:lpstr>
      <vt:lpstr>幼圆</vt:lpstr>
      <vt:lpstr>微软雅黑</vt:lpstr>
      <vt:lpstr>Mistral</vt:lpstr>
      <vt:lpstr>Calibri Light</vt:lpstr>
      <vt:lpstr>Calibri</vt:lpstr>
      <vt:lpstr>Diseño predeterminado</vt:lpstr>
      <vt:lpstr>默认设计模板</vt:lpstr>
      <vt:lpstr>Office 主题</vt:lpstr>
      <vt:lpstr>1_Diseño predeterminado</vt:lpstr>
      <vt:lpstr>Unit  3 </vt:lpstr>
      <vt:lpstr>Where  are  they?</vt:lpstr>
      <vt:lpstr>car</vt:lpstr>
      <vt:lpstr>ball</vt:lpstr>
      <vt:lpstr>doll</vt:lpstr>
      <vt:lpstr>PowerPoint 演示文稿</vt:lpstr>
      <vt:lpstr>plane</vt:lpstr>
      <vt:lpstr>train</vt:lpstr>
      <vt:lpstr>PowerPoint 演示文稿</vt:lpstr>
      <vt:lpstr>               c                 car</vt:lpstr>
      <vt:lpstr>                                 doll</vt:lpstr>
      <vt:lpstr>PowerPoint 演示文稿</vt:lpstr>
      <vt:lpstr>ball</vt:lpstr>
      <vt:lpstr>PowerPoint 演示文稿</vt:lpstr>
      <vt:lpstr>plane</vt:lpstr>
      <vt:lpstr>bear</vt:lpstr>
      <vt:lpstr>train</vt:lpstr>
      <vt:lpstr>PowerPoint 演示文稿</vt:lpstr>
      <vt:lpstr>plane</vt:lpstr>
      <vt:lpstr>PowerPoint 演示文稿</vt:lpstr>
      <vt:lpstr>ball</vt:lpstr>
      <vt:lpstr>car</vt:lpstr>
      <vt:lpstr>doll</vt:lpstr>
      <vt:lpstr>train</vt:lpstr>
      <vt:lpstr>plane</vt:lpstr>
      <vt:lpstr>bear</vt:lpstr>
      <vt:lpstr>Congratulations!</vt:lpstr>
      <vt:lpstr>PowerPoint 演示文稿</vt:lpstr>
      <vt:lpstr>PowerPoint 演示文稿</vt:lpstr>
      <vt:lpstr>PowerPoint 演示文稿</vt:lpstr>
      <vt:lpstr>PowerPoint 演示文稿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lexx</cp:lastModifiedBy>
  <cp:revision>22</cp:revision>
  <dcterms:created xsi:type="dcterms:W3CDTF">2009-09-22T20:21:00Z</dcterms:created>
  <dcterms:modified xsi:type="dcterms:W3CDTF">2017-06-15T00:38:59Z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