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32" r:id="rId4"/>
  </p:sldMasterIdLst>
  <p:notesMasterIdLst>
    <p:notesMasterId r:id="rId18"/>
  </p:notesMasterIdLst>
  <p:sldIdLst>
    <p:sldId id="256" r:id="rId5"/>
    <p:sldId id="272" r:id="rId6"/>
    <p:sldId id="257" r:id="rId7"/>
    <p:sldId id="261" r:id="rId8"/>
    <p:sldId id="258" r:id="rId9"/>
    <p:sldId id="264" r:id="rId10"/>
    <p:sldId id="268" r:id="rId11"/>
    <p:sldId id="265" r:id="rId12"/>
    <p:sldId id="269" r:id="rId13"/>
    <p:sldId id="270" r:id="rId14"/>
    <p:sldId id="263" r:id="rId15"/>
    <p:sldId id="271" r:id="rId16"/>
    <p:sldId id="267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-154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3C654-F777-478B-BF90-E662C6733816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5C4CF-55C8-4970-9D41-4929BD4001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540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5C4CF-55C8-4970-9D41-4929BD40016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2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5C4CF-55C8-4970-9D41-4929BD40016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075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205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560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917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631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 useBgFill="1"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08712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138047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0070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736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7566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989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924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76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238380-5E90-4BBD-BA24-3A4B8C8A0A32}" type="datetimeFigureOut">
              <a:rPr lang="zh-CN" altLang="en-US" smtClean="0"/>
              <a:pPr/>
              <a:t>2016/4/15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01C2E4-F7AC-48B5-A64D-0E730E379C0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412776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                  </a:t>
            </a:r>
            <a:r>
              <a:rPr lang="en-US" altLang="zh-CN" sz="2800" dirty="0" err="1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ལྗོངས་དང་ཞིང་ལྔའི་མཉམ་སྒྲིག་བསླབ་གཞི</a:t>
            </a:r>
            <a:r>
              <a:rPr lang="en-US" altLang="zh-CN" sz="2800" dirty="0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།</a:t>
            </a:r>
          </a:p>
          <a:p>
            <a:r>
              <a:rPr lang="en-US" altLang="zh-CN" sz="2800" dirty="0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       </a:t>
            </a:r>
            <a:r>
              <a:rPr lang="en-US" altLang="zh-CN" sz="2800" dirty="0" err="1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འགན་བབས་སློབ་གསོའི་བསླབ་ཚན་གྱི་ཚད་གཞིའི་ཚོད་ལྟའི་སློབ་དེབ</a:t>
            </a:r>
            <a:r>
              <a:rPr lang="en-US" altLang="zh-CN" sz="2800" dirty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།</a:t>
            </a:r>
            <a:endParaRPr lang="zh-CN" altLang="en-US" sz="2800" dirty="0"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6838" y="263691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    </a:t>
            </a:r>
            <a:r>
              <a:rPr lang="en-US" altLang="zh-CN" sz="7200" dirty="0" err="1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སྐད་ཡིག</a:t>
            </a:r>
            <a:r>
              <a:rPr lang="en-US" altLang="zh-CN" sz="7200" dirty="0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endParaRPr lang="zh-CN" altLang="en-US" sz="7200" dirty="0"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6629" y="418973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       </a:t>
            </a:r>
            <a:r>
              <a:rPr lang="en-US" altLang="zh-CN" sz="3200" dirty="0" err="1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ལོ་རིམ་གསུམ་པ</a:t>
            </a:r>
            <a:r>
              <a:rPr lang="en-US" altLang="zh-CN" sz="3200" dirty="0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         </a:t>
            </a:r>
            <a:r>
              <a:rPr lang="en-US" altLang="zh-CN" sz="3200" dirty="0" err="1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སྨད་ཆ</a:t>
            </a:r>
            <a:r>
              <a:rPr lang="en-US" altLang="zh-CN" sz="3200" dirty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endParaRPr lang="zh-CN" altLang="en-US" sz="3200" dirty="0"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7416" y="5517232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rgbClr val="C000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སློབ་ཁྲིད་མཁན</a:t>
            </a:r>
            <a:r>
              <a:rPr lang="en-US" altLang="zh-CN" sz="2800" dirty="0" smtClean="0">
                <a:solidFill>
                  <a:srgbClr val="C000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    </a:t>
            </a:r>
            <a:r>
              <a:rPr lang="en-US" altLang="zh-CN" sz="2800" dirty="0" err="1" smtClean="0">
                <a:solidFill>
                  <a:srgbClr val="C000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སྣང</a:t>
            </a:r>
            <a:r>
              <a:rPr lang="en-US" altLang="zh-CN" sz="2800" dirty="0" smtClean="0">
                <a:solidFill>
                  <a:srgbClr val="C000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་᫊ᨕᩏ་</a:t>
            </a:r>
            <a:r>
              <a:rPr lang="en-US" altLang="zh-CN" sz="2800" dirty="0" err="1" smtClean="0">
                <a:solidFill>
                  <a:srgbClr val="C000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དུང་དཀར་སློབ་ཆུང</a:t>
            </a:r>
            <a:r>
              <a:rPr lang="en-US" altLang="zh-CN" sz="2800" dirty="0" smtClean="0">
                <a:solidFill>
                  <a:srgbClr val="C000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</a:p>
          <a:p>
            <a:r>
              <a:rPr lang="en-US" altLang="zh-CN" sz="2800" dirty="0">
                <a:solidFill>
                  <a:srgbClr val="C000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                  </a:t>
            </a:r>
            <a:r>
              <a:rPr lang="en-US" altLang="zh-CN" sz="2800" dirty="0" err="1" smtClean="0">
                <a:solidFill>
                  <a:srgbClr val="C000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སྐལ་བཟང་དོན་གྲུབ</a:t>
            </a:r>
            <a:r>
              <a:rPr lang="en-US" altLang="zh-CN" sz="2800" dirty="0" smtClean="0">
                <a:solidFill>
                  <a:srgbClr val="C000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།</a:t>
            </a:r>
            <a:endParaRPr lang="zh-CN" altLang="en-US" sz="2800" dirty="0">
              <a:solidFill>
                <a:srgbClr val="C00000"/>
              </a:solidFill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1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24297" y="260648"/>
            <a:ext cx="5178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ཚོགས་ཆུང་གྲོས་བསྡུར</a:t>
            </a:r>
            <a:r>
              <a:rPr lang="en-US" altLang="zh-CN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་༼༣༽</a:t>
            </a:r>
            <a:endParaRPr lang="zh-CN" alt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སློབ་ཚན་ཧྲིལ་པོའི་ནང་དོན་ལ་ཕྱིར་དྲན་བྱས་ནས་ཁྱེད་ཀྱིས་རུས་སྦལ</a:t>
            </a:r>
            <a:r>
              <a:rPr lang="en-US" altLang="zh-CN" sz="36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</a:p>
          <a:p>
            <a:endParaRPr lang="en-US" altLang="zh-CN" sz="3600" dirty="0">
              <a:solidFill>
                <a:srgbClr val="FFFF00"/>
              </a:solidFill>
              <a:latin typeface="Monlam Uni OuChan3" panose="01010100010101010101" pitchFamily="2" charset="2"/>
              <a:ea typeface="Monlam Uni OuChan3" panose="01010100010101010101" pitchFamily="2" charset="2"/>
              <a:cs typeface="Monlam Uni OuChan3" panose="01010100010101010101" pitchFamily="2" charset="2"/>
            </a:endParaRPr>
          </a:p>
          <a:p>
            <a:r>
              <a:rPr lang="en-US" altLang="zh-CN" sz="36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ཆུང་ཆུང་དེའི་རང་གཤིས་ཇི་འདྲ་ཞིག་ཡིན་པ་ཤོད་ཐུབ་བམ</a:t>
            </a:r>
            <a:r>
              <a:rPr lang="en-US" altLang="zh-CN" sz="36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endParaRPr lang="zh-CN" altLang="en-US" sz="3600" dirty="0">
              <a:solidFill>
                <a:srgbClr val="FFFF00"/>
              </a:solidFill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429000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chemeClr val="bg1"/>
                </a:solidFill>
                <a:latin typeface="Monlam Uni OuChan3" panose="01010100010101010101" pitchFamily="2" charset="2"/>
                <a:cs typeface="Monlam Uni OuChan3" panose="01010100010101010101" pitchFamily="2" charset="2"/>
              </a:rPr>
              <a:t>ལན་དུ</a:t>
            </a:r>
            <a:r>
              <a:rPr lang="en-US" altLang="zh-CN" sz="3600" dirty="0" smtClean="0">
                <a:solidFill>
                  <a:schemeClr val="bg1"/>
                </a:solidFill>
                <a:latin typeface="Monlam Uni OuChan3" panose="01010100010101010101" pitchFamily="2" charset="2"/>
                <a:cs typeface="Monlam Uni OuChan3" panose="01010100010101010101" pitchFamily="2" charset="2"/>
              </a:rPr>
              <a:t>་  </a:t>
            </a:r>
            <a:r>
              <a:rPr lang="en-US" altLang="zh-CN" sz="3600" dirty="0" err="1" smtClean="0">
                <a:solidFill>
                  <a:schemeClr val="bg1"/>
                </a:solidFill>
                <a:latin typeface="Monlam Uni OuChan3" panose="01010100010101010101" pitchFamily="2" charset="2"/>
                <a:cs typeface="Monlam Uni OuChan3" panose="01010100010101010101" pitchFamily="2" charset="2"/>
              </a:rPr>
              <a:t>རུས་སྦལ་ཆུང་ཆུང་དེའི་རང་གཤིས་ནི་མ་འཇོན་འཇོན་མདོག</a:t>
            </a:r>
            <a:r>
              <a:rPr lang="en-US" altLang="zh-CN" sz="3600" dirty="0" smtClean="0">
                <a:solidFill>
                  <a:schemeClr val="bg1"/>
                </a:solidFill>
                <a:latin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</a:p>
          <a:p>
            <a:endParaRPr lang="en-US" altLang="zh-CN" sz="3600" dirty="0">
              <a:solidFill>
                <a:schemeClr val="bg1"/>
              </a:solidFill>
              <a:latin typeface="Monlam Uni OuChan3" panose="01010100010101010101" pitchFamily="2" charset="2"/>
              <a:cs typeface="Monlam Uni OuChan3" panose="01010100010101010101" pitchFamily="2" charset="2"/>
            </a:endParaRPr>
          </a:p>
          <a:p>
            <a:r>
              <a:rPr lang="en-US" altLang="zh-CN" sz="3600" dirty="0" err="1" smtClean="0">
                <a:solidFill>
                  <a:schemeClr val="bg1"/>
                </a:solidFill>
                <a:latin typeface="Monlam Uni OuChan3" panose="01010100010101010101" pitchFamily="2" charset="2"/>
                <a:cs typeface="Monlam Uni OuChan3" panose="01010100010101010101" pitchFamily="2" charset="2"/>
              </a:rPr>
              <a:t>དང་ང་རྒྱལ་ཁེངས་དྲེགས</a:t>
            </a:r>
            <a:r>
              <a:rPr lang="en-US" altLang="zh-CN" sz="3600" dirty="0" smtClean="0">
                <a:solidFill>
                  <a:schemeClr val="bg1"/>
                </a:solidFill>
                <a:latin typeface="Monlam Uni OuChan3" panose="01010100010101010101" pitchFamily="2" charset="2"/>
                <a:cs typeface="Monlam Uni OuChan3" panose="01010100010101010101" pitchFamily="2" charset="2"/>
              </a:rPr>
              <a:t>་ </a:t>
            </a:r>
            <a:r>
              <a:rPr lang="en-US" altLang="zh-CN" sz="3600" dirty="0" err="1" smtClean="0">
                <a:solidFill>
                  <a:schemeClr val="bg1"/>
                </a:solidFill>
                <a:latin typeface="Monlam Uni OuChan3" panose="01010100010101010101" pitchFamily="2" charset="2"/>
                <a:cs typeface="Monlam Uni OuChan3" panose="01010100010101010101" pitchFamily="2" charset="2"/>
              </a:rPr>
              <a:t>འུད་གཏམ་བཤད་རྒྱུར་དགའ་བ་བཅས་ཀྱི</a:t>
            </a:r>
            <a:r>
              <a:rPr lang="en-US" altLang="zh-CN" sz="3600" dirty="0" smtClean="0">
                <a:solidFill>
                  <a:schemeClr val="bg1"/>
                </a:solidFill>
                <a:latin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</a:p>
          <a:p>
            <a:endParaRPr lang="en-US" altLang="zh-CN" sz="3600" dirty="0">
              <a:solidFill>
                <a:schemeClr val="bg1"/>
              </a:solidFill>
              <a:latin typeface="Monlam Uni OuChan3" panose="01010100010101010101" pitchFamily="2" charset="2"/>
              <a:cs typeface="Monlam Uni OuChan3" panose="01010100010101010101" pitchFamily="2" charset="2"/>
            </a:endParaRPr>
          </a:p>
          <a:p>
            <a:r>
              <a:rPr lang="en-US" altLang="zh-CN" sz="3600" dirty="0" err="1" smtClean="0">
                <a:solidFill>
                  <a:schemeClr val="bg1"/>
                </a:solidFill>
                <a:latin typeface="Monlam Uni OuChan3" panose="01010100010101010101" pitchFamily="2" charset="2"/>
                <a:cs typeface="Monlam Uni OuChan3" panose="01010100010101010101" pitchFamily="2" charset="2"/>
              </a:rPr>
              <a:t>རུས་སྦལ་ཞིག་ཡིན་པ་མཚོན་འདུག</a:t>
            </a:r>
            <a:r>
              <a:rPr lang="en-US" altLang="zh-CN" sz="3600" dirty="0">
                <a:solidFill>
                  <a:schemeClr val="bg1"/>
                </a:solidFill>
                <a:latin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r>
              <a:rPr lang="en-US" altLang="zh-CN" sz="3600" dirty="0" smtClean="0">
                <a:solidFill>
                  <a:schemeClr val="bg1"/>
                </a:solidFill>
                <a:latin typeface="Monlam Uni OuChan3" panose="01010100010101010101" pitchFamily="2" charset="2"/>
                <a:cs typeface="Monlam Uni OuChan3" panose="01010100010101010101" pitchFamily="2" charset="2"/>
              </a:rPr>
              <a:t>།</a:t>
            </a:r>
            <a:endParaRPr lang="zh-CN" altLang="en-US" sz="3600" dirty="0">
              <a:solidFill>
                <a:schemeClr val="bg1"/>
              </a:solidFill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1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66531" y="12509"/>
            <a:ext cx="9222228" cy="6901890"/>
            <a:chOff x="-66531" y="12509"/>
            <a:chExt cx="9222228" cy="690189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4234" y="12509"/>
              <a:ext cx="9144000" cy="690189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67462" y="1052736"/>
              <a:ext cx="1588235" cy="1671988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6844" y="1041942"/>
              <a:ext cx="1590675" cy="167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矩形 12"/>
          <p:cNvSpPr/>
          <p:nvPr/>
        </p:nvSpPr>
        <p:spPr>
          <a:xfrm>
            <a:off x="1605773" y="1196752"/>
            <a:ext cx="3098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ཕྱོགས་བསྡོམས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2120082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སློབ་ཚན་འདི་སློབ་སྦྱོང་བྱས་པ་བརྒྱུད་ཁྱེད་ཀྱིས་གནསལུགས་གང</a:t>
            </a:r>
            <a:r>
              <a:rPr lang="en-US" altLang="zh-CN" sz="4000" dirty="0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་ᫍᨑᨵ་</a:t>
            </a:r>
            <a:r>
              <a:rPr lang="en-US" altLang="zh-CN" sz="4000" dirty="0" err="1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རྟོགས་བྱུང་ངམ</a:t>
            </a:r>
            <a:r>
              <a:rPr lang="en-US" altLang="zh-CN" sz="4000" dirty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།</a:t>
            </a:r>
            <a:endParaRPr lang="zh-CN" altLang="en-US" sz="4000" dirty="0"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782" y="3645024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སློབ་ཚན་འདི་ལས</a:t>
            </a:r>
            <a:r>
              <a:rPr lang="en-US" altLang="zh-CN" sz="3600" dirty="0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   </a:t>
            </a:r>
            <a:r>
              <a:rPr lang="en-US" altLang="zh-CN" sz="3600" dirty="0" err="1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སེམས་ཆུང་བྱས་ན་ཡར་ཐོན་དང</a:t>
            </a:r>
            <a:r>
              <a:rPr lang="en-US" altLang="zh-CN" sz="3600" dirty="0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  </a:t>
            </a:r>
            <a:r>
              <a:rPr lang="en-US" altLang="zh-CN" sz="3600" dirty="0" err="1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སྤོབས་པ་བྱས་ན་རྗེས་ལུས་ཞེས་པ་ལྟར་རང་གི་བློ་དང་ནུས་པ་ལ་ག</a:t>
            </a:r>
            <a:r>
              <a:rPr lang="bo-CN" altLang="zh-CN" sz="3600" dirty="0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ཞི</a:t>
            </a:r>
            <a:r>
              <a:rPr lang="en-US" altLang="zh-CN" sz="3600" dirty="0" err="1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གས་པའི་འཇོན་ཚོད་དཔག་ཚོད་ཀྱི</a:t>
            </a:r>
            <a:r>
              <a:rPr lang="en-US" altLang="zh-CN" sz="3600" dirty="0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 </a:t>
            </a:r>
            <a:r>
              <a:rPr lang="en-US" altLang="zh-CN" sz="3600" dirty="0" err="1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བྱ་བ་བསྒྲུབ་དགོས་པ་ལས</a:t>
            </a:r>
            <a:r>
              <a:rPr lang="en-US" altLang="zh-CN" sz="3600" dirty="0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  མ་འཇོན་འཇོན་མདོག་དང་ང་རྒྱལ་ཁེངས་དྲེགས་བྱས་ན་མཐའ་མ་རང་ཉིད་ཕུང་ངེས་ཡིན་པའི་གནས་ལུགས་རྟོགས་བྱུང། </a:t>
            </a:r>
            <a:endParaRPr lang="zh-CN" altLang="en-US" sz="3600" dirty="0"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40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12262" y="-516"/>
            <a:ext cx="9156263" cy="6886915"/>
            <a:chOff x="-12262" y="-516"/>
            <a:chExt cx="9156263" cy="688691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" y="-516"/>
              <a:ext cx="1774459" cy="165137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55765" y="5319"/>
              <a:ext cx="1588235" cy="167198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7513889" y="5227574"/>
              <a:ext cx="1588235" cy="167198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-12262" y="5214411"/>
              <a:ext cx="1588235" cy="1671988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2411760" y="217623"/>
            <a:ext cx="1891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སྦྱང་གཞ</a:t>
            </a:r>
            <a:r>
              <a:rPr lang="en-US" altLang="zh-CN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ི</a:t>
            </a:r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242088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སློབ་ཚན་འདི་ངག་ཐོག་ནས་ཁྱེད་ཀྱི་གྲོགས་པོ་དང་ནང་མིར་ཤོད་ཐུབ་པ</a:t>
            </a:r>
            <a:r>
              <a:rPr lang="en-US" altLang="zh-CN" sz="32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</a:p>
          <a:p>
            <a:endParaRPr lang="en-US" altLang="zh-CN" sz="3200" dirty="0">
              <a:solidFill>
                <a:srgbClr val="FFFF00"/>
              </a:solidFill>
              <a:latin typeface="Monlam Uni OuChan3" panose="01010100010101010101" pitchFamily="2" charset="2"/>
              <a:ea typeface="Monlam Uni OuChan3" panose="01010100010101010101" pitchFamily="2" charset="2"/>
              <a:cs typeface="Monlam Uni OuChan3" panose="01010100010101010101" pitchFamily="2" charset="2"/>
            </a:endParaRPr>
          </a:p>
          <a:p>
            <a:r>
              <a:rPr lang="en-US" altLang="zh-CN" sz="32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བྱེད་དགོས</a:t>
            </a:r>
            <a:r>
              <a:rPr lang="en-US" altLang="zh-CN" sz="32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།</a:t>
            </a:r>
            <a:endParaRPr lang="zh-CN" altLang="en-US" sz="3200" dirty="0">
              <a:solidFill>
                <a:srgbClr val="FFFF00"/>
              </a:solidFill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0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38" y="1772816"/>
            <a:ext cx="8212137" cy="34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830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-3901"/>
            <a:ext cx="9143999" cy="6861901"/>
            <a:chOff x="1" y="-3901"/>
            <a:chExt cx="9143999" cy="68619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" y="-3901"/>
              <a:ext cx="9138804" cy="686190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" y="-3901"/>
              <a:ext cx="1274105" cy="118572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864042" y="5668962"/>
              <a:ext cx="1274763" cy="1189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42861" y="5618888"/>
              <a:ext cx="1274763" cy="1189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12099" y="42863"/>
              <a:ext cx="1274763" cy="1189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0" y="848942"/>
            <a:ext cx="9128529" cy="6001846"/>
            <a:chOff x="0" y="848942"/>
            <a:chExt cx="9128529" cy="600184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3528" y="848942"/>
              <a:ext cx="3744416" cy="278966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48064" y="848942"/>
              <a:ext cx="3715329" cy="278966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3789039"/>
              <a:ext cx="4067944" cy="306174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48065" y="3789039"/>
              <a:ext cx="3980464" cy="3061749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1456491" y="202611"/>
            <a:ext cx="52229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རི་བོང་དང་རུས་སྦལ་རྒྱུགས་ཤར་འགྲན་པ</a:t>
            </a:r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endParaRPr lang="zh-CN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03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8283" y="31666"/>
            <a:ext cx="1979712" cy="20841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32" y="-9727"/>
            <a:ext cx="2019313" cy="212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1037" y="4801513"/>
            <a:ext cx="1954205" cy="205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844454" y="1186765"/>
            <a:ext cx="47484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སློབ་ཚན</a:t>
            </a:r>
            <a:r>
              <a:rPr lang="en-US" altLang="zh-CN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་བཅུ་གཉིས</a:t>
            </a:r>
            <a:r>
              <a:rPr lang="en-US" altLang="zh-C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endParaRPr lang="zh-CN" alt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3290866"/>
            <a:ext cx="84401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རང་ཚོད་མ་ཟིན་པའི་རུས་སྦལ</a:t>
            </a:r>
            <a:r>
              <a:rPr lang="en-US" altLang="zh-CN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།</a:t>
            </a:r>
            <a:endParaRPr lang="zh-CN" alt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5564" y="4777372"/>
            <a:ext cx="211613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20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49"/>
            <a:ext cx="9144000" cy="6857951"/>
            <a:chOff x="0" y="49"/>
            <a:chExt cx="9144000" cy="685795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49"/>
              <a:ext cx="9144000" cy="268415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589712"/>
              <a:ext cx="9144000" cy="2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098138" y="3232397"/>
              <a:ext cx="6455458" cy="259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062" y="134256"/>
              <a:ext cx="261937" cy="6456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406" y="3881209"/>
            <a:ext cx="3600400" cy="27003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55979" y="1625898"/>
            <a:ext cx="3096344" cy="1440160"/>
            <a:chOff x="355979" y="1625898"/>
            <a:chExt cx="3096344" cy="1440160"/>
          </a:xfrm>
        </p:grpSpPr>
        <p:sp>
          <p:nvSpPr>
            <p:cNvPr id="6" name="圆角矩形标注 5"/>
            <p:cNvSpPr/>
            <p:nvPr/>
          </p:nvSpPr>
          <p:spPr>
            <a:xfrm>
              <a:off x="355979" y="1625898"/>
              <a:ext cx="3096344" cy="1440160"/>
            </a:xfrm>
            <a:prstGeom prst="wedgeRoundRectCallout">
              <a:avLst>
                <a:gd name="adj1" fmla="val -7848"/>
                <a:gd name="adj2" fmla="val 10639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7987" y="1827900"/>
              <a:ext cx="3024336" cy="107721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 smtClean="0">
                  <a:latin typeface="Monlam Uni OuChan3" panose="01010100010101010101" pitchFamily="2" charset="2"/>
                  <a:ea typeface="Monlam Uni OuChan3" panose="01010100010101010101" pitchFamily="2" charset="2"/>
                  <a:cs typeface="Monlam Uni OuChan3" panose="01010100010101010101" pitchFamily="2" charset="2"/>
                </a:rPr>
                <a:t>ཁམས་བཟང</a:t>
              </a:r>
              <a:r>
                <a:rPr lang="en-US" altLang="zh-CN" sz="3200" dirty="0" smtClean="0">
                  <a:latin typeface="Monlam Uni OuChan3" panose="01010100010101010101" pitchFamily="2" charset="2"/>
                  <a:ea typeface="Monlam Uni OuChan3" panose="01010100010101010101" pitchFamily="2" charset="2"/>
                  <a:cs typeface="Monlam Uni OuChan3" panose="01010100010101010101" pitchFamily="2" charset="2"/>
                </a:rPr>
                <a:t>་  </a:t>
              </a:r>
              <a:r>
                <a:rPr lang="en-US" altLang="zh-CN" sz="3200" dirty="0" err="1" smtClean="0">
                  <a:latin typeface="Monlam Uni OuChan3" panose="01010100010101010101" pitchFamily="2" charset="2"/>
                  <a:ea typeface="Monlam Uni OuChan3" panose="01010100010101010101" pitchFamily="2" charset="2"/>
                  <a:cs typeface="Monlam Uni OuChan3" panose="01010100010101010101" pitchFamily="2" charset="2"/>
                </a:rPr>
                <a:t>ངའི་མིང་ལ་ཟེར་མོ་ཟེར་གྱི་ཡོད</a:t>
              </a:r>
              <a:r>
                <a:rPr lang="en-US" altLang="zh-CN" sz="3200" dirty="0" smtClean="0">
                  <a:latin typeface="Monlam Uni OuChan3" panose="01010100010101010101" pitchFamily="2" charset="2"/>
                  <a:ea typeface="Monlam Uni OuChan3" panose="01010100010101010101" pitchFamily="2" charset="2"/>
                  <a:cs typeface="Monlam Uni OuChan3" panose="01010100010101010101" pitchFamily="2" charset="2"/>
                </a:rPr>
                <a:t>་</a:t>
              </a:r>
              <a:endParaRPr lang="zh-CN" altLang="en-US" sz="3200" dirty="0">
                <a:latin typeface="Monlam Uni OuChan3" panose="01010100010101010101" pitchFamily="2" charset="2"/>
                <a:cs typeface="Monlam Uni OuChan3" panose="01010100010101010101" pitchFamily="2" charset="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501008"/>
            <a:ext cx="3024336" cy="314443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320515" y="1416455"/>
            <a:ext cx="3067800" cy="1656184"/>
            <a:chOff x="5445453" y="797806"/>
            <a:chExt cx="3067800" cy="1656184"/>
          </a:xfrm>
        </p:grpSpPr>
        <p:sp>
          <p:nvSpPr>
            <p:cNvPr id="13" name="圆角矩形标注 12"/>
            <p:cNvSpPr/>
            <p:nvPr/>
          </p:nvSpPr>
          <p:spPr>
            <a:xfrm rot="379604">
              <a:off x="5445453" y="797806"/>
              <a:ext cx="2836639" cy="1656184"/>
            </a:xfrm>
            <a:prstGeom prst="wedgeRoundRectCallout">
              <a:avLst>
                <a:gd name="adj1" fmla="val -27016"/>
                <a:gd name="adj2" fmla="val 82230"/>
                <a:gd name="adj3" fmla="val 1666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368122">
              <a:off x="5511380" y="836713"/>
              <a:ext cx="30018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 smtClean="0">
                  <a:latin typeface="Monlam Uni OuChan3" panose="01010100010101010101" pitchFamily="2" charset="2"/>
                  <a:ea typeface="Monlam Uni OuChan3" panose="01010100010101010101" pitchFamily="2" charset="2"/>
                  <a:cs typeface="Monlam Uni OuChan3" panose="01010100010101010101" pitchFamily="2" charset="2"/>
                </a:rPr>
                <a:t>གྲོགས་པོ་ཆུང་ཆུང་ཚོ་ཁམས་བཟང</a:t>
              </a:r>
              <a:r>
                <a:rPr lang="en-US" altLang="zh-CN" sz="3200" dirty="0" smtClean="0">
                  <a:latin typeface="Monlam Uni OuChan3" panose="01010100010101010101" pitchFamily="2" charset="2"/>
                  <a:ea typeface="Monlam Uni OuChan3" panose="01010100010101010101" pitchFamily="2" charset="2"/>
                  <a:cs typeface="Monlam Uni OuChan3" panose="01010100010101010101" pitchFamily="2" charset="2"/>
                </a:rPr>
                <a:t>།  </a:t>
              </a:r>
              <a:r>
                <a:rPr lang="en-US" altLang="zh-CN" sz="3200" dirty="0" err="1" smtClean="0">
                  <a:latin typeface="Monlam Uni OuChan3" panose="01010100010101010101" pitchFamily="2" charset="2"/>
                  <a:ea typeface="Monlam Uni OuChan3" panose="01010100010101010101" pitchFamily="2" charset="2"/>
                  <a:cs typeface="Monlam Uni OuChan3" panose="01010100010101010101" pitchFamily="2" charset="2"/>
                </a:rPr>
                <a:t>ངའི་མིང་ལ་རི་བོང་ཟེར་གྱི་ཡོད</a:t>
              </a:r>
              <a:r>
                <a:rPr lang="en-US" altLang="zh-CN" sz="3200" dirty="0" smtClean="0">
                  <a:latin typeface="Monlam Uni OuChan3" panose="01010100010101010101" pitchFamily="2" charset="2"/>
                  <a:ea typeface="Monlam Uni OuChan3" panose="01010100010101010101" pitchFamily="2" charset="2"/>
                  <a:cs typeface="Monlam Uni OuChan3" panose="01010100010101010101" pitchFamily="2" charset="2"/>
                </a:rPr>
                <a:t>་</a:t>
              </a:r>
              <a:endParaRPr lang="zh-CN" altLang="en-US" sz="3200" dirty="0">
                <a:latin typeface="Monlam Uni OuChan3" panose="01010100010101010101" pitchFamily="2" charset="2"/>
                <a:cs typeface="Monlam Uni OuChan3" panose="01010100010101010101" pitchFamily="2" charset="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4755" y="4766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གཤམ་གྱི་གྲོགས་པོ་ཆུང་ཆུང་ཚོ་ཁྱེད་ཀྱིས་ངོ་ཤེས་པ་འདུག་གམ</a:t>
            </a:r>
            <a:r>
              <a:rPr lang="bo-CN" altLang="zh-CN" sz="3600" dirty="0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r>
              <a:rPr lang="en-US" altLang="zh-CN" sz="3600" dirty="0" smtClean="0"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།</a:t>
            </a:r>
            <a:endParaRPr lang="bo-CN" altLang="zh-CN" sz="3600" dirty="0">
              <a:latin typeface="Monlam Uni OuChan3" panose="01010100010101010101" pitchFamily="2" charset="2"/>
              <a:ea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7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5815" y="4288723"/>
            <a:ext cx="3085955" cy="231446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417517" y="1260748"/>
            <a:ext cx="3274987" cy="1716429"/>
            <a:chOff x="827990" y="1546709"/>
            <a:chExt cx="3274987" cy="1716429"/>
          </a:xfrm>
        </p:grpSpPr>
        <p:sp>
          <p:nvSpPr>
            <p:cNvPr id="8" name="圆角矩形标注 7"/>
            <p:cNvSpPr/>
            <p:nvPr/>
          </p:nvSpPr>
          <p:spPr>
            <a:xfrm rot="20537816">
              <a:off x="827990" y="1546709"/>
              <a:ext cx="3274987" cy="1700408"/>
            </a:xfrm>
            <a:prstGeom prst="wedgeRoundRectCallout">
              <a:avLst>
                <a:gd name="adj1" fmla="val -40767"/>
                <a:gd name="adj2" fmla="val 102813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 rot="20547628">
              <a:off x="992952" y="1693478"/>
              <a:ext cx="30607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 smtClean="0">
                  <a:latin typeface="Monlam Uni OuChan3" panose="01010100010101010101" pitchFamily="2" charset="2"/>
                  <a:ea typeface="Monlam Uni OuChan3" panose="01010100010101010101" pitchFamily="2" charset="2"/>
                  <a:cs typeface="Monlam Uni OuChan3" panose="01010100010101010101" pitchFamily="2" charset="2"/>
                </a:rPr>
                <a:t>གྲོགས་པོ་ཆུང་ཆུང་ཚོ་སྐུ་ཁམས་བཟང</a:t>
              </a:r>
              <a:r>
                <a:rPr lang="en-US" altLang="zh-CN" sz="3200" dirty="0" smtClean="0">
                  <a:latin typeface="Monlam Uni OuChan3" panose="01010100010101010101" pitchFamily="2" charset="2"/>
                  <a:ea typeface="Monlam Uni OuChan3" panose="01010100010101010101" pitchFamily="2" charset="2"/>
                  <a:cs typeface="Monlam Uni OuChan3" panose="01010100010101010101" pitchFamily="2" charset="2"/>
                </a:rPr>
                <a:t>།</a:t>
              </a:r>
              <a:r>
                <a:rPr lang="en-US" altLang="zh-CN" sz="3200" dirty="0">
                  <a:latin typeface="Monlam Uni OuChan3" panose="01010100010101010101" pitchFamily="2" charset="2"/>
                  <a:ea typeface="Monlam Uni OuChan3" panose="01010100010101010101" pitchFamily="2" charset="2"/>
                  <a:cs typeface="Monlam Uni OuChan3" panose="01010100010101010101" pitchFamily="2" charset="2"/>
                </a:rPr>
                <a:t> </a:t>
              </a:r>
              <a:r>
                <a:rPr lang="en-US" altLang="zh-CN" sz="3200" dirty="0" smtClean="0">
                  <a:latin typeface="Monlam Uni OuChan3" panose="01010100010101010101" pitchFamily="2" charset="2"/>
                  <a:ea typeface="Monlam Uni OuChan3" panose="01010100010101010101" pitchFamily="2" charset="2"/>
                  <a:cs typeface="Monlam Uni OuChan3" panose="01010100010101010101" pitchFamily="2" charset="2"/>
                </a:rPr>
                <a:t>  </a:t>
              </a:r>
              <a:r>
                <a:rPr lang="en-US" altLang="zh-CN" sz="3200" dirty="0" err="1" smtClean="0">
                  <a:latin typeface="Monlam Uni OuChan3" panose="01010100010101010101" pitchFamily="2" charset="2"/>
                  <a:ea typeface="Monlam Uni OuChan3" panose="01010100010101010101" pitchFamily="2" charset="2"/>
                  <a:cs typeface="Monlam Uni OuChan3" panose="01010100010101010101" pitchFamily="2" charset="2"/>
                </a:rPr>
                <a:t>ངའི་མིང་ལ་རུས་སྦལ་ཟེར་གྱི་ཡོད</a:t>
              </a:r>
              <a:r>
                <a:rPr lang="en-US" altLang="zh-CN" sz="3200" dirty="0">
                  <a:latin typeface="Monlam Uni OuChan3" panose="01010100010101010101" pitchFamily="2" charset="2"/>
                  <a:ea typeface="Monlam Uni OuChan3" panose="01010100010101010101" pitchFamily="2" charset="2"/>
                  <a:cs typeface="Monlam Uni OuChan3" panose="01010100010101010101" pitchFamily="2" charset="2"/>
                </a:rPr>
                <a:t>།</a:t>
              </a:r>
              <a:endParaRPr lang="zh-CN" altLang="en-US" sz="3200" dirty="0">
                <a:latin typeface="Monlam Uni OuChan3" panose="01010100010101010101" pitchFamily="2" charset="2"/>
                <a:cs typeface="Monlam Uni OuChan3" panose="01010100010101010101" pitchFamily="2" charset="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243" y="3186040"/>
            <a:ext cx="5092806" cy="3580716"/>
          </a:xfrm>
          <a:prstGeom prst="rect">
            <a:avLst/>
          </a:prstGeom>
        </p:spPr>
      </p:pic>
      <p:sp>
        <p:nvSpPr>
          <p:cNvPr id="3" name="椭圆形标注 2"/>
          <p:cNvSpPr/>
          <p:nvPr/>
        </p:nvSpPr>
        <p:spPr>
          <a:xfrm>
            <a:off x="1070813" y="1252679"/>
            <a:ext cx="3413526" cy="1559277"/>
          </a:xfrm>
          <a:prstGeom prst="wedgeEllipseCallout">
            <a:avLst>
              <a:gd name="adj1" fmla="val -28088"/>
              <a:gd name="adj2" fmla="val 731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dirty="0" err="1" smtClean="0">
                <a:latin typeface="Monlam Uni OuChan3" panose="01010100010101010101" pitchFamily="2" charset="2"/>
                <a:cs typeface="Monlam Uni OuChan3" panose="01010100010101010101" pitchFamily="2" charset="2"/>
              </a:rPr>
              <a:t>ངའི་མིང་ལ་གླང་ཆེན་ཟེར་གྱི་ཡོད</a:t>
            </a:r>
            <a:r>
              <a:rPr lang="en-US" altLang="zh-CN" sz="3600" dirty="0">
                <a:latin typeface="Monlam Uni OuChan3" panose="01010100010101010101" pitchFamily="2" charset="2"/>
                <a:cs typeface="Monlam Uni OuChan3" panose="01010100010101010101" pitchFamily="2" charset="2"/>
              </a:rPr>
              <a:t>།</a:t>
            </a:r>
            <a:endParaRPr lang="zh-CN" altLang="en-US" sz="3600" dirty="0"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5772" y="17721"/>
            <a:ext cx="1588235" cy="167198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3463" y="-41876"/>
            <a:ext cx="1588235" cy="167198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547291" y="5258856"/>
            <a:ext cx="1588235" cy="16719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8412" y="5186012"/>
            <a:ext cx="1588235" cy="16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38118" y="0"/>
            <a:ext cx="9163231" cy="6891379"/>
            <a:chOff x="-22991" y="-13275"/>
            <a:chExt cx="9163231" cy="689137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564" y="-13275"/>
              <a:ext cx="9144000" cy="689137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52005" y="10306"/>
              <a:ext cx="1588235" cy="167198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22991" y="0"/>
              <a:ext cx="1774459" cy="165137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-11563" y="5184998"/>
              <a:ext cx="1588235" cy="167198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843808" y="188640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སློབ་ཚན་ནང་དོན</a:t>
            </a:r>
            <a:r>
              <a:rPr lang="en-US" altLang="zh-CN" sz="44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endParaRPr lang="zh-CN" altLang="en-US" sz="4400" dirty="0">
              <a:solidFill>
                <a:srgbClr val="FFFF00"/>
              </a:solidFill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998" y="2273970"/>
            <a:ext cx="45050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དེའི་ནང་རི་བོང་དང་ཟེར་མོ་སོགས་ཀྱིས་རུས་སྦལ་སྒལ་སྟེང</a:t>
            </a:r>
            <a:r>
              <a:rPr lang="en-US" altLang="zh-CN" sz="32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་᫕᫇ᨓᨵ᫥་</a:t>
            </a:r>
            <a:r>
              <a:rPr lang="en-US" altLang="zh-CN" sz="32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ཀྱང་མནན</a:t>
            </a:r>
            <a:r>
              <a:rPr lang="en-US" altLang="zh-CN" sz="32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endParaRPr lang="en-US" altLang="zh-CN" sz="3200" dirty="0">
              <a:solidFill>
                <a:srgbClr val="FFFF00"/>
              </a:solidFill>
              <a:latin typeface="Monlam Uni OuChan3" panose="01010100010101010101" pitchFamily="2" charset="2"/>
              <a:ea typeface="Monlam Uni OuChan3" panose="01010100010101010101" pitchFamily="2" charset="2"/>
              <a:cs typeface="Monlam Uni OuChan3" panose="01010100010101010101" pitchFamily="2" charset="2"/>
            </a:endParaRPr>
          </a:p>
          <a:p>
            <a:r>
              <a:rPr lang="en-US" altLang="zh-CN" sz="32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མི་ཐུབ་པས</a:t>
            </a:r>
            <a:r>
              <a:rPr lang="en-US" altLang="zh-CN" sz="32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 རུས་སྦལ་ང་རྒྱལ་སྐྱེས་ཏེ་རང་ཉིད་ལས་ནུས་སྟོབས་ཆེ་བ་མེད་ལུགས་ཀྱི་འུད་ཤོབ་བཤད་ནས་ཁོ་ཚོར་མཐོང་ཆུང་བྱས་པ་མ་ཟད་ </a:t>
            </a:r>
            <a:r>
              <a:rPr lang="en-US" altLang="zh-CN" sz="32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རི་བོང་ལ་རང་ཉིད་ཀྱིས་གླང་ཆེན་ཡང་ཐེག་ཐུབ་ཀྱི་ཡོད་ཚུལ་བརྗོད་ཡོད</a:t>
            </a:r>
            <a:r>
              <a:rPr lang="en-US" altLang="zh-CN" sz="32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།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131812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4725" y="1124744"/>
            <a:ext cx="263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དུམ་མཚམས་དང་པོ</a:t>
            </a:r>
            <a:r>
              <a:rPr lang="en-US" altLang="zh-CN" sz="3200" dirty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1196752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༼</a:t>
            </a:r>
            <a:r>
              <a:rPr lang="en-US" altLang="zh-CN" sz="3200" dirty="0" err="1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རུས་སྦལ་ཆུང་ཆུང</a:t>
            </a:r>
            <a:r>
              <a:rPr lang="en-US" altLang="zh-CN" sz="3200" dirty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་ᫍᨑ</a:t>
            </a:r>
            <a:r>
              <a:rPr lang="en-US" altLang="zh-CN" sz="3200" dirty="0" err="1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ག་ཡོད་ཅེས་པ་ནས་དེ་</a:t>
            </a:r>
            <a:r>
              <a:rPr lang="en-US" altLang="zh-CN" sz="32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ཁྲིདཤོག</a:t>
            </a:r>
            <a:r>
              <a:rPr lang="en-US" altLang="zh-CN" sz="32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                    </a:t>
            </a:r>
          </a:p>
          <a:p>
            <a:pPr lvl="0"/>
            <a:r>
              <a:rPr lang="en-US" altLang="zh-CN" sz="32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ཅེས་བཤད་</a:t>
            </a:r>
            <a:r>
              <a:rPr lang="en-US" altLang="zh-CN" sz="3200" dirty="0" err="1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ཅེས་པའི་བར</a:t>
            </a:r>
            <a:r>
              <a:rPr lang="en-US" altLang="zh-CN" sz="3200" dirty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་༽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778" y="2420888"/>
            <a:ext cx="4568222" cy="4320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551257" y="5271575"/>
            <a:ext cx="1588235" cy="16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24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98320" y="332656"/>
            <a:ext cx="50529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ཚོགས་ཆུང་གྲོས་བསྡུར</a:t>
            </a:r>
            <a:r>
              <a:rPr lang="en-US" altLang="zh-CN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་༼༡༽</a:t>
            </a:r>
            <a:endParaRPr lang="zh-CN" alt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48478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རི་བོང་སོགས་ཀྱིས་རུས་སྦལ་ལ་ཅི་ཞིག་འབོད་ཀྱི་ཡོད</a:t>
            </a:r>
            <a:r>
              <a:rPr lang="en-US" altLang="zh-CN" sz="32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   </a:t>
            </a:r>
            <a:r>
              <a:rPr lang="en-US" altLang="zh-CN" sz="32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ཁོས་འུད་གཏམ་གང</a:t>
            </a:r>
            <a:r>
              <a:rPr lang="en-US" altLang="zh-CN" sz="32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r>
              <a:rPr lang="bo-CN" altLang="zh-CN" sz="32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ཞིག</a:t>
            </a:r>
            <a:r>
              <a:rPr lang="en-US" altLang="zh-CN" sz="32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r>
              <a:rPr lang="en-US" altLang="zh-CN" sz="32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བཤད་འདུག་གམ</a:t>
            </a:r>
            <a:r>
              <a:rPr lang="en-US" altLang="zh-CN" sz="32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endParaRPr lang="zh-CN" altLang="en-US" sz="3200" dirty="0">
              <a:solidFill>
                <a:srgbClr val="FFFF00"/>
              </a:solidFill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571265"/>
            <a:ext cx="54726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bg1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ལན་དུ</a:t>
            </a:r>
            <a:r>
              <a:rPr lang="en-US" altLang="zh-CN" sz="3200" dirty="0" smtClean="0">
                <a:solidFill>
                  <a:schemeClr val="bg1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 </a:t>
            </a:r>
            <a:r>
              <a:rPr lang="en-US" altLang="zh-CN" sz="3200" dirty="0" err="1" smtClean="0">
                <a:solidFill>
                  <a:schemeClr val="bg1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རི་བོང་སོགས་ཀྱིས་རུས་སྦལ་ལ</a:t>
            </a:r>
            <a:r>
              <a:rPr lang="en-US" altLang="zh-CN" sz="3200" dirty="0" smtClean="0">
                <a:solidFill>
                  <a:schemeClr val="bg1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 སྟོབས་པོ་ཆེ་ཞེས་འབོད་པ་དང་རུས་སྦལ་གྱིས་ང་རྒྱལ་ཆེན་པོས་ཁྱོད་ཚོ་ངའི་སྒལ་པར་འཛེགས་ན་བྱ་སྤུ་ལྟར་ཡང་བས་འཁུར་རིན་མེད་པ་། </a:t>
            </a:r>
            <a:r>
              <a:rPr lang="en-US" altLang="zh-CN" sz="3200" dirty="0" err="1" smtClean="0">
                <a:solidFill>
                  <a:schemeClr val="bg1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ཕ་མེས་རྣམས་ཀྱིས་རི་བོ་འཁུར་ནས་རྒྱ་མཚོར་ཞུགས་ཀྱི་ཡོད་པ</a:t>
            </a:r>
            <a:r>
              <a:rPr lang="en-US" altLang="zh-CN" sz="3200" dirty="0" smtClean="0">
                <a:solidFill>
                  <a:schemeClr val="bg1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་།   </a:t>
            </a:r>
            <a:r>
              <a:rPr lang="en-US" altLang="zh-CN" sz="3200" dirty="0" err="1" smtClean="0">
                <a:solidFill>
                  <a:schemeClr val="bg1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ད་དུང་གླང་ཆེན་ཡང་ཐེག་པ་འདུག་ཅེས་པ་སོགས་ཀྱི་འུད་གཏམ་བཤད་འདུག</a:t>
            </a:r>
            <a:r>
              <a:rPr lang="en-US" altLang="zh-CN" sz="3200" dirty="0">
                <a:solidFill>
                  <a:schemeClr val="bg1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།</a:t>
            </a:r>
            <a:endParaRPr lang="zh-CN" altLang="en-US" sz="3200" dirty="0">
              <a:solidFill>
                <a:schemeClr val="bg1"/>
              </a:solidFill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74459" cy="165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1821" y="6446"/>
            <a:ext cx="1588235" cy="16719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5186012"/>
            <a:ext cx="1588235" cy="16719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8050" y="3082395"/>
            <a:ext cx="3015950" cy="37451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331498" y="5163014"/>
            <a:ext cx="1774459" cy="16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94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9"/>
            <a:ext cx="9212263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དུམ་མཚམས་གཉིས་པ</a:t>
            </a:r>
            <a:r>
              <a:rPr lang="en-US" altLang="zh-CN" sz="36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endParaRPr lang="zh-CN" altLang="en-US" sz="3600" dirty="0">
              <a:solidFill>
                <a:srgbClr val="FFFF00"/>
              </a:solidFill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9675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༼</a:t>
            </a:r>
            <a:r>
              <a:rPr lang="en-US" altLang="zh-CN" sz="36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སྐབས་དེར་ཏག་ཏག་ཅེས་པ་ནས་མཇུག་བར་ཡིན</a:t>
            </a:r>
            <a:r>
              <a:rPr lang="en-US" altLang="zh-CN" sz="36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་༽ </a:t>
            </a:r>
            <a:endParaRPr lang="zh-CN" altLang="en-US" sz="3600" dirty="0">
              <a:solidFill>
                <a:srgbClr val="FFFF00"/>
              </a:solidFill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41" y="2037649"/>
            <a:ext cx="50870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དེའི་ནང་རུས་སྦལ་གྱིས་དེ་ལྟའི་འུད་ཤོབ་ཤོད་བཞིན་པའི་སྐབས་དེར་གླང་ཆེན</a:t>
            </a:r>
            <a:r>
              <a:rPr lang="bo-CN" altLang="zh-CN" sz="36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ཞི</a:t>
            </a:r>
            <a:r>
              <a:rPr lang="en-US" altLang="zh-CN" sz="36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ག་ས་ཆ་དེ་བརྒྱུད་ནས་འགྲོ</a:t>
            </a:r>
            <a:r>
              <a:rPr lang="en-US" altLang="zh-CN" sz="36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r>
              <a:rPr lang="bo-CN" altLang="zh-CN" sz="36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བཞིན</a:t>
            </a:r>
            <a:r>
              <a:rPr lang="en-US" altLang="zh-CN" sz="36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r>
              <a:rPr lang="en-US" altLang="zh-CN" sz="36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ཡོད་པས</a:t>
            </a:r>
            <a:r>
              <a:rPr lang="en-US" altLang="zh-CN" sz="36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  གླང་ཆེན་གྱིས་རུས་སྦལ་གྱི་ང་རྒྱལ་གྱི་གཏམ་ཐོས་ཏེ་ཁོ་གཉིས་ནུས་སྟོབས་ཆེ་མིན་འགྲན་པ་ལས་རུས་སྦལ་ཤོར་བའི་གནས་ཚུལ་བརྗོད་ཡོད་།</a:t>
            </a:r>
            <a:endParaRPr lang="zh-CN" altLang="en-US" sz="3600" dirty="0">
              <a:solidFill>
                <a:srgbClr val="FFFF00"/>
              </a:solidFill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637881"/>
            <a:ext cx="3995936" cy="31842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513889" y="5259888"/>
            <a:ext cx="1588235" cy="16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34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9132" y="332656"/>
            <a:ext cx="50706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ཚོགས་ཆུང་གྲོས</a:t>
            </a:r>
            <a:r>
              <a:rPr lang="en-US" altLang="zh-CN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་བསྡུར</a:t>
            </a:r>
            <a:r>
              <a:rPr lang="en-US" altLang="zh-C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་༼༢༽</a:t>
            </a:r>
            <a:endParaRPr lang="zh-CN" alt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63" y="1412776"/>
            <a:ext cx="8759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རུས་སྦལ་གྱིས་འུད་གཏམ་བཤད་དེ་གླང་ཆེན་དང་ནུས་སྟོབས་འགྲན་པར</a:t>
            </a:r>
            <a:r>
              <a:rPr lang="en-US" altLang="zh-CN" sz="36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</a:p>
          <a:p>
            <a:endParaRPr lang="en-US" altLang="zh-CN" sz="3600" dirty="0" smtClean="0">
              <a:solidFill>
                <a:srgbClr val="FFFF00"/>
              </a:solidFill>
              <a:latin typeface="Monlam Uni OuChan3" panose="01010100010101010101" pitchFamily="2" charset="2"/>
              <a:ea typeface="Monlam Uni OuChan3" panose="01010100010101010101" pitchFamily="2" charset="2"/>
              <a:cs typeface="Monlam Uni OuChan3" panose="01010100010101010101" pitchFamily="2" charset="2"/>
            </a:endParaRPr>
          </a:p>
          <a:p>
            <a:r>
              <a:rPr lang="en-US" altLang="zh-CN" sz="3600" dirty="0" err="1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བརྟེན་མཐར་མཇུག་འབྲས་ཅི་འདྲ་ཞིག་བྱུང་འདུག</a:t>
            </a:r>
            <a:r>
              <a:rPr lang="en-US" altLang="zh-CN" sz="3600" dirty="0" smtClean="0">
                <a:solidFill>
                  <a:srgbClr val="FFFF00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  <a:endParaRPr lang="zh-CN" altLang="en-US" sz="3600" dirty="0">
              <a:solidFill>
                <a:srgbClr val="FFFF00"/>
              </a:solidFill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63" y="3429000"/>
            <a:ext cx="8759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chemeClr val="bg1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ལན་དུ</a:t>
            </a:r>
            <a:r>
              <a:rPr lang="en-US" altLang="zh-CN" sz="3600" dirty="0" smtClean="0">
                <a:solidFill>
                  <a:schemeClr val="bg1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 </a:t>
            </a:r>
            <a:r>
              <a:rPr lang="en-US" altLang="zh-CN" sz="3600" dirty="0" err="1" smtClean="0">
                <a:solidFill>
                  <a:schemeClr val="bg1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རུས་སྦལ་གྱིས་འུད་གཏམ་བཤད་དེ་གླང་ཆེན་དང་ནུས་སྟོབས</a:t>
            </a:r>
            <a:r>
              <a:rPr lang="en-US" altLang="zh-CN" sz="3600" dirty="0" smtClean="0">
                <a:solidFill>
                  <a:schemeClr val="bg1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་</a:t>
            </a:r>
          </a:p>
          <a:p>
            <a:endParaRPr lang="en-US" altLang="zh-CN" sz="3600" dirty="0">
              <a:solidFill>
                <a:schemeClr val="bg1"/>
              </a:solidFill>
              <a:latin typeface="Monlam Uni OuChan3" panose="01010100010101010101" pitchFamily="2" charset="2"/>
              <a:ea typeface="Monlam Uni OuChan3" panose="01010100010101010101" pitchFamily="2" charset="2"/>
              <a:cs typeface="Monlam Uni OuChan3" panose="01010100010101010101" pitchFamily="2" charset="2"/>
            </a:endParaRPr>
          </a:p>
          <a:p>
            <a:r>
              <a:rPr lang="en-US" altLang="zh-CN" sz="3600" dirty="0" err="1" smtClean="0">
                <a:solidFill>
                  <a:schemeClr val="bg1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འགྲན་པར་བརྟེན་མཐར་ཧྲུག་ཆག་དུ་སོང་ནས་རང་སྲོག་ཀྱང་ཤོར་འདུག</a:t>
            </a:r>
            <a:r>
              <a:rPr lang="en-US" altLang="zh-CN" sz="3600" dirty="0" smtClean="0">
                <a:solidFill>
                  <a:schemeClr val="bg1"/>
                </a:solidFill>
                <a:latin typeface="Monlam Uni OuChan3" panose="01010100010101010101" pitchFamily="2" charset="2"/>
                <a:ea typeface="Monlam Uni OuChan3" panose="01010100010101010101" pitchFamily="2" charset="2"/>
                <a:cs typeface="Monlam Uni OuChan3" panose="01010100010101010101" pitchFamily="2" charset="2"/>
              </a:rPr>
              <a:t>།།</a:t>
            </a:r>
            <a:endParaRPr lang="zh-CN" altLang="en-US" sz="3600" dirty="0">
              <a:solidFill>
                <a:schemeClr val="bg1"/>
              </a:solidFill>
              <a:latin typeface="Monlam Uni OuChan3" panose="01010100010101010101" pitchFamily="2" charset="2"/>
              <a:cs typeface="Monlam Uni OuChan3" panose="010101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4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行云流水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云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云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龙腾四海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639</Words>
  <Application>Microsoft Office PowerPoint</Application>
  <PresentationFormat>全屏显示(4:3)</PresentationFormat>
  <Paragraphs>51</Paragraphs>
  <Slides>13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Office 主题​​</vt:lpstr>
      <vt:lpstr>行云流水</vt:lpstr>
      <vt:lpstr>龙腾四海</vt:lpstr>
      <vt:lpstr>流畅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Administrator</cp:lastModifiedBy>
  <cp:revision>66</cp:revision>
  <dcterms:created xsi:type="dcterms:W3CDTF">2015-05-01T12:15:33Z</dcterms:created>
  <dcterms:modified xsi:type="dcterms:W3CDTF">2016-04-15T07:26:32Z</dcterms:modified>
</cp:coreProperties>
</file>