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3" r:id="rId4"/>
    <p:sldId id="259" r:id="rId5"/>
    <p:sldId id="257" r:id="rId6"/>
    <p:sldId id="262" r:id="rId7"/>
    <p:sldId id="260" r:id="rId8"/>
    <p:sldId id="269" r:id="rId9"/>
    <p:sldId id="261" r:id="rId10"/>
    <p:sldId id="272" r:id="rId11"/>
    <p:sldId id="263" r:id="rId12"/>
    <p:sldId id="265" r:id="rId13"/>
    <p:sldId id="264" r:id="rId14"/>
    <p:sldId id="270" r:id="rId15"/>
    <p:sldId id="271" r:id="rId16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3300"/>
    <a:srgbClr val="990033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8155" autoAdjust="0"/>
  </p:normalViewPr>
  <p:slideViewPr>
    <p:cSldViewPr>
      <p:cViewPr>
        <p:scale>
          <a:sx n="75" d="100"/>
          <a:sy n="75" d="100"/>
        </p:scale>
        <p:origin x="-60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7C8D-3E4F-467A-B28C-88E16CE6F0F6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271DA-0685-4FA5-AB55-B4B48BF84B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501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C41A5205-4D0C-4F53-9284-FA25C50F246E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</a:t>
            </a:fld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88C5-F7AC-48BB-9887-CADBFCF0B4C7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4298-BA74-4358-A3AB-9626134FB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2558" y="2060848"/>
            <a:ext cx="11233248" cy="1999124"/>
          </a:xfrm>
        </p:spPr>
        <p:txBody>
          <a:bodyPr>
            <a:noAutofit/>
          </a:bodyPr>
          <a:lstStyle/>
          <a:p>
            <a:r>
              <a:rPr lang="bo-CN" altLang="zh-CN" sz="6600" b="1" dirty="0" smtClean="0">
                <a:latin typeface="珠穆朗玛—乌金苏仁体" pitchFamily="2" charset="0"/>
                <a:ea typeface="珠穆朗玛—乌金苏仁体" pitchFamily="2" charset="0"/>
              </a:rPr>
              <a:t>༄༅།  །</a:t>
            </a:r>
            <a:r>
              <a:rPr lang="bo-CN" sz="6600" b="1" dirty="0" smtClean="0">
                <a:latin typeface="珠穆朗玛—乌金苏仁体"/>
                <a:ea typeface="珠穆朗玛—乌金苏仁体" pitchFamily="2" charset="0"/>
              </a:rPr>
              <a:t>དགེ་</a:t>
            </a:r>
            <a:r>
              <a:rPr lang="bo-CN" sz="6600" b="1" dirty="0">
                <a:latin typeface="珠穆朗玛—乌金苏仁体"/>
                <a:ea typeface="珠穆朗玛—乌金苏仁体" pitchFamily="2" charset="0"/>
              </a:rPr>
              <a:t>རྒན་ལ་གུས་པར་བྱ་བ་</a:t>
            </a:r>
            <a:r>
              <a:rPr lang="bo-CN" sz="6600" b="1" dirty="0" smtClean="0">
                <a:latin typeface="珠穆朗玛—乌金苏仁体"/>
                <a:ea typeface="珠穆朗玛—乌金苏仁体" pitchFamily="2" charset="0"/>
              </a:rPr>
              <a:t>དང་བཀའ་</a:t>
            </a:r>
            <a:br>
              <a:rPr lang="bo-CN" sz="6600" b="1" dirty="0" smtClean="0">
                <a:latin typeface="珠穆朗玛—乌金苏仁体"/>
                <a:ea typeface="珠穆朗玛—乌金苏仁体" pitchFamily="2" charset="0"/>
              </a:rPr>
            </a:br>
            <a:r>
              <a:rPr lang="bo-CN" sz="6600" b="1" dirty="0">
                <a:latin typeface="珠穆朗玛—乌金苏仁体"/>
                <a:ea typeface="珠穆朗玛—乌金苏仁体" pitchFamily="2" charset="0"/>
              </a:rPr>
              <a:t> </a:t>
            </a:r>
            <a:r>
              <a:rPr lang="bo-CN" sz="6600" b="1" dirty="0" smtClean="0">
                <a:latin typeface="珠穆朗玛—乌金苏仁体"/>
                <a:ea typeface="珠穆朗玛—乌金苏仁体" pitchFamily="2" charset="0"/>
              </a:rPr>
              <a:t>    དྲིན་</a:t>
            </a:r>
            <a:r>
              <a:rPr lang="bo-CN" sz="6600" b="1" dirty="0">
                <a:latin typeface="珠穆朗玛—乌金苏仁体"/>
                <a:ea typeface="珠穆朗玛—乌金苏仁体" pitchFamily="2" charset="0"/>
              </a:rPr>
              <a:t>རྗེས་སུ་དྲན་པ།</a:t>
            </a:r>
            <a:r>
              <a:rPr lang="zh-CN" altLang="en-US" sz="7200" b="1" dirty="0">
                <a:latin typeface="珠穆朗玛—乌金苏仁体"/>
              </a:rPr>
              <a:t/>
            </a:r>
            <a:br>
              <a:rPr lang="zh-CN" altLang="en-US" sz="7200" b="1" dirty="0">
                <a:latin typeface="珠穆朗玛—乌金苏仁体"/>
              </a:rPr>
            </a:br>
            <a:endParaRPr lang="zh-CN" altLang="en-US" sz="7200" b="1" dirty="0">
              <a:latin typeface="珠穆朗玛—乌金苏仁体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86894" y="3645024"/>
            <a:ext cx="6237336" cy="1320552"/>
          </a:xfrm>
        </p:spPr>
        <p:txBody>
          <a:bodyPr>
            <a:normAutofit fontScale="85000" lnSpcReduction="20000"/>
          </a:bodyPr>
          <a:lstStyle/>
          <a:p>
            <a:r>
              <a:rPr lang="bo-CN" sz="3600" b="1" dirty="0" smtClean="0">
                <a:solidFill>
                  <a:schemeClr val="tx1"/>
                </a:solidFill>
                <a:latin typeface="珠穆朗玛—乌金苏仁体"/>
              </a:rPr>
              <a:t>                                                         </a:t>
            </a:r>
          </a:p>
          <a:p>
            <a:r>
              <a:rPr lang="bo-CN" sz="3600" b="1" dirty="0">
                <a:solidFill>
                  <a:schemeClr val="tx1"/>
                </a:solidFill>
                <a:latin typeface="珠穆朗玛—乌金苏仁体"/>
                <a:ea typeface="珠穆朗玛—乌金苏仁体" pitchFamily="2" charset="0"/>
              </a:rPr>
              <a:t> </a:t>
            </a:r>
            <a:r>
              <a:rPr lang="bo-CN" sz="3600" b="1" dirty="0" smtClean="0">
                <a:solidFill>
                  <a:schemeClr val="tx1"/>
                </a:solidFill>
                <a:latin typeface="珠穆朗玛—乌金苏仁体"/>
                <a:ea typeface="珠穆朗玛—乌金苏仁体" pitchFamily="2" charset="0"/>
              </a:rPr>
              <a:t>                            </a:t>
            </a:r>
            <a:r>
              <a:rPr lang="bo-CN" sz="5800" b="1" dirty="0" smtClean="0">
                <a:solidFill>
                  <a:schemeClr val="tx1"/>
                </a:solidFill>
                <a:latin typeface="珠穆朗玛—乌金苏仁体"/>
                <a:ea typeface="珠穆朗玛—乌金苏仁体" pitchFamily="2" charset="0"/>
              </a:rPr>
              <a:t>པོ་</a:t>
            </a:r>
            <a:r>
              <a:rPr lang="bo-CN" sz="5800" b="1" dirty="0">
                <a:solidFill>
                  <a:schemeClr val="tx1"/>
                </a:solidFill>
                <a:latin typeface="珠穆朗玛—乌金苏仁体"/>
                <a:ea typeface="珠穆朗玛—乌金苏仁体" pitchFamily="2" charset="0"/>
              </a:rPr>
              <a:t>ཏོ་བ་རིན་ཆེན་</a:t>
            </a:r>
            <a:r>
              <a:rPr lang="bo-CN" sz="5800" b="1" dirty="0" smtClean="0">
                <a:solidFill>
                  <a:schemeClr val="tx1"/>
                </a:solidFill>
                <a:latin typeface="珠穆朗玛—乌金苏仁体"/>
                <a:ea typeface="珠穆朗玛—乌金苏仁体" pitchFamily="2" charset="0"/>
              </a:rPr>
              <a:t>གསལ</a:t>
            </a:r>
            <a:r>
              <a:rPr lang="bo-CN" sz="5800" b="1" dirty="0">
                <a:solidFill>
                  <a:schemeClr val="tx1"/>
                </a:solidFill>
                <a:latin typeface="珠穆朗玛—乌金苏仁体"/>
                <a:ea typeface="珠穆朗玛—乌金苏仁体" pitchFamily="2" charset="0"/>
              </a:rPr>
              <a:t>།</a:t>
            </a:r>
            <a:endParaRPr lang="zh-CN" altLang="en-US" sz="5800" b="1" dirty="0">
              <a:solidFill>
                <a:schemeClr val="tx1"/>
              </a:solidFill>
              <a:latin typeface="珠穆朗玛—乌金苏仁体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14953" y="692696"/>
            <a:ext cx="3337179" cy="432048"/>
            <a:chOff x="1643888" y="-4302178"/>
            <a:chExt cx="3162815" cy="432048"/>
          </a:xfrm>
        </p:grpSpPr>
        <p:sp>
          <p:nvSpPr>
            <p:cNvPr id="5" name="圆角矩形 4"/>
            <p:cNvSpPr/>
            <p:nvPr/>
          </p:nvSpPr>
          <p:spPr>
            <a:xfrm>
              <a:off x="3221389" y="-4302178"/>
              <a:ext cx="1585314" cy="432048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2200" b="1" dirty="0" smtClean="0">
                  <a:solidFill>
                    <a:schemeClr val="tx1"/>
                  </a:solidFill>
                </a:rPr>
                <a:t>སློབ་ཚན་དྲུག་པ།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43888" y="-4302178"/>
              <a:ext cx="1850483" cy="432048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2200" b="1" dirty="0" smtClean="0">
                  <a:solidFill>
                    <a:schemeClr val="tx1"/>
                  </a:solidFill>
                </a:rPr>
                <a:t>ལོ་རིམ་བདུན་པའི་སྟོད་ཆ།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8728" y="1142984"/>
            <a:ext cx="11881685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o-CN" sz="4000" b="1" dirty="0" smtClean="0"/>
              <a:t>༡   སློབ་ཚན་འདིའི་རྩོམ་པ་པོ་སུ་ཡིན་པ་དང་། གང་ནས་བདམས་པ་ཡིན།</a:t>
            </a:r>
            <a:endParaRPr lang="zh-CN" altLang="en-US" sz="4000" b="1" dirty="0" smtClean="0"/>
          </a:p>
          <a:p>
            <a:pPr>
              <a:buNone/>
            </a:pPr>
            <a:r>
              <a:rPr lang="bo-CN" sz="4000" dirty="0" smtClean="0"/>
              <a:t>ལན།  རྩོམ་པ་པོ་ནི་པོ་ཏོ་བ་རིན་ཆེན་གསལ་ཡིན། རྩོམ་འདི་ནི« དཔེ་ཆོས་རིན་ཆེན་སྤུངས་པ» ལས</a:t>
            </a:r>
            <a:r>
              <a:rPr lang="bo-CN" sz="4000" dirty="0" smtClean="0"/>
              <a:t>་</a:t>
            </a:r>
            <a:r>
              <a:rPr lang="bo-CN" sz="4000" dirty="0" smtClean="0"/>
              <a:t>བདམ</a:t>
            </a:r>
            <a:r>
              <a:rPr lang="bo-CN" sz="4000" dirty="0" smtClean="0"/>
              <a:t>ས</a:t>
            </a:r>
            <a:r>
              <a:rPr lang="bo-CN" sz="4000" dirty="0" smtClean="0"/>
              <a:t>།</a:t>
            </a:r>
            <a:endParaRPr lang="zh-CN" altLang="en-US" sz="4000" dirty="0" smtClean="0"/>
          </a:p>
          <a:p>
            <a:pPr>
              <a:buNone/>
            </a:pPr>
            <a:r>
              <a:rPr lang="bo-CN" sz="4000" b="1" dirty="0" smtClean="0"/>
              <a:t>༢   སློབ་ཁྲིད་ལ་ཉན་པའི་ཚེ། སློབ་ཁྲིད་ཀྱི་ནང་དོན་ཟབ་དང་མི་ཤབ་ཅི་ཚོད་འདུག་པ་ལྟའོ་སྙམ་པ་ནི་སློབ་མའི་སྒོ་གསུམ་མ་གུས་པ་ལས་གང་ཞིག་ཡིན།</a:t>
            </a:r>
            <a:endParaRPr lang="zh-CN" altLang="en-US" sz="4000" b="1" dirty="0" smtClean="0"/>
          </a:p>
          <a:p>
            <a:pPr>
              <a:buNone/>
            </a:pPr>
            <a:r>
              <a:rPr lang="bo-CN" sz="4000" dirty="0" smtClean="0"/>
              <a:t>ལན།   དེ་ནི་སློབ་མའི་ཡིད་མ་གུས་པ་ཡིན།</a:t>
            </a:r>
            <a:endParaRPr lang="zh-CN" altLang="en-US" sz="4000" dirty="0" smtClean="0"/>
          </a:p>
          <a:p>
            <a:pPr>
              <a:buNone/>
            </a:pPr>
            <a:r>
              <a:rPr lang="bo-CN" sz="4000" b="1" dirty="0" smtClean="0"/>
              <a:t>༣   སློབ་ཁྲིད་བྱེད་པའི་སྐབས་སུ་གཞོགས་ཉལ་བྱེད་ཏེ་ཉན་པ་ནི་སློབ་མའི་སྒོ་གསུམ་མ་གུས་པ་ལས་གང་ཡིན།</a:t>
            </a:r>
            <a:endParaRPr lang="zh-CN" altLang="en-US" sz="4000" b="1" dirty="0" smtClean="0"/>
          </a:p>
          <a:p>
            <a:pPr>
              <a:buNone/>
            </a:pPr>
            <a:r>
              <a:rPr lang="bo-CN" sz="4000" dirty="0" smtClean="0"/>
              <a:t>ལན། དེ་ནི་སློབ་མའི་ལུས་མ་གུས་པ་ཡིན།</a:t>
            </a:r>
            <a:endParaRPr lang="zh-CN" altLang="en-US" sz="40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 flipH="1">
            <a:off x="0" y="0"/>
            <a:ext cx="4880759" cy="92867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r>
              <a:rPr lang="bo-CN" altLang="zh-CN" sz="5400" b="1" dirty="0" smtClean="0">
                <a:latin typeface="珠穆朗玛—乌金苏仁体" pitchFamily="2" charset="0"/>
                <a:ea typeface="珠穆朗玛—乌金苏仁体" pitchFamily="2" charset="0"/>
              </a:rPr>
              <a:t>       དྲུག་པ། སློབ་ཚན་སྤྱི་སྡོམ།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604" y="571480"/>
            <a:ext cx="11104744" cy="4697427"/>
          </a:xfrm>
        </p:spPr>
        <p:txBody>
          <a:bodyPr/>
          <a:lstStyle/>
          <a:p>
            <a:pPr>
              <a:buNone/>
            </a:pPr>
            <a:r>
              <a:rPr lang="bo-CN" sz="4000" b="1" dirty="0" smtClean="0">
                <a:latin typeface="珠穆朗玛—乌金苏仁体" pitchFamily="2" charset="0"/>
                <a:ea typeface="珠穆朗玛—乌金苏仁体" pitchFamily="2" charset="0"/>
              </a:rPr>
              <a:t>༡  སྐབས་དེ་དུས་ཀྱི་དགེ་རྒན་དང་དེང་རབས་ཀྱི་དགེ་རྒན་གཉིས་ལ་སློབ་མས་གུས་ལུགས་བྱེད་སྟངས་ཀྱི་ཕྱོགས་ནས་ཁྱད་པར་ཡོད་དམ།  </a:t>
            </a:r>
          </a:p>
          <a:p>
            <a:pPr>
              <a:buNone/>
            </a:pPr>
            <a:endParaRPr lang="bo-CN" sz="4000" b="1" dirty="0" smtClean="0"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>
              <a:buNone/>
            </a:pPr>
            <a:endParaRPr lang="bo-CN" altLang="zh-CN" sz="3600" dirty="0" smtClean="0"/>
          </a:p>
          <a:p>
            <a:pPr>
              <a:buNone/>
            </a:pPr>
            <a:endParaRPr lang="bo-CN" altLang="zh-CN" sz="2400" dirty="0" smtClean="0"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>
              <a:buNone/>
            </a:pPr>
            <a:endParaRPr lang="bo-CN" altLang="zh-CN" sz="2400" dirty="0" smtClean="0"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>
              <a:buNone/>
            </a:pPr>
            <a:endParaRPr lang="bo-CN" altLang="zh-CN" sz="2400" dirty="0" smtClean="0"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>
              <a:buNone/>
            </a:pPr>
            <a:endParaRPr lang="bo-CN" altLang="zh-CN" sz="2400" dirty="0" smtClean="0"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>
              <a:buNone/>
            </a:pPr>
            <a:endParaRPr lang="bo-CN" altLang="zh-CN" sz="2400" dirty="0" smtClean="0"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2405421" y="2840396"/>
            <a:ext cx="1652902" cy="1643074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solidFill>
                  <a:schemeClr val="accent3">
                    <a:lumMod val="75000"/>
                  </a:schemeClr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  </a:t>
            </a:r>
            <a:r>
              <a:rPr lang="bo-CN" altLang="zh-CN" sz="44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 </a:t>
            </a:r>
            <a:endParaRPr lang="zh-CN" altLang="en-US" sz="4400" dirty="0">
              <a:solidFill>
                <a:schemeClr val="tx1"/>
              </a:solidFill>
              <a:latin typeface="珠穆朗玛—乌金苏仁体" pitchFamily="2" charset="0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405424" y="3143248"/>
            <a:ext cx="1650785" cy="1643074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       </a:t>
            </a:r>
            <a:r>
              <a:rPr lang="bo-CN" altLang="zh-CN" sz="4400" b="1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ངག</a:t>
            </a: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6476828" y="3214686"/>
            <a:ext cx="1652902" cy="1785950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  </a:t>
            </a:r>
            <a:r>
              <a:rPr lang="bo-CN" altLang="zh-CN" sz="4400" b="1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ཡིད།</a:t>
            </a:r>
            <a:endParaRPr lang="zh-CN" altLang="en-US" sz="4400" b="1" dirty="0">
              <a:solidFill>
                <a:prstClr val="black"/>
              </a:solidFill>
              <a:latin typeface="珠穆朗玛—乌金苏仁体" pitchFamily="2" charset="0"/>
            </a:endParaRPr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8595908" y="3000372"/>
            <a:ext cx="1652902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4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             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400" dirty="0" smtClean="0">
              <a:solidFill>
                <a:prstClr val="black"/>
              </a:solidFill>
              <a:latin typeface="珠穆朗玛—乌金苏仁体" pitchFamily="2" charset="0"/>
              <a:ea typeface="珠穆朗玛—乌金苏仁体" pitchFamily="2" charset="0"/>
              <a:cs typeface="珠穆朗玛—乌金苏仁体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     </a:t>
            </a:r>
            <a:r>
              <a:rPr lang="bo-CN" altLang="zh-CN" sz="4400" b="1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དྲིན།</a:t>
            </a:r>
            <a:endParaRPr lang="zh-CN" altLang="en-US" sz="4400" b="1" dirty="0">
              <a:solidFill>
                <a:prstClr val="black"/>
              </a:solidFill>
              <a:latin typeface="珠穆朗玛—乌金苏仁体" pitchFamily="2" charset="0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3020386" y="2264332"/>
            <a:ext cx="446559" cy="83396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7067345" y="2582493"/>
            <a:ext cx="446559" cy="83396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1738753" y="2143116"/>
            <a:ext cx="9714303" cy="1000132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5051121" y="2510485"/>
            <a:ext cx="446559" cy="83396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9227585" y="2408348"/>
            <a:ext cx="446559" cy="83396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570" y="3416460"/>
            <a:ext cx="736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400" b="1" dirty="0">
                <a:latin typeface="珠穆朗玛—乌金苏仁体" pitchFamily="2" charset="0"/>
                <a:ea typeface="珠穆朗玛—乌金苏仁体" pitchFamily="2" charset="0"/>
              </a:rPr>
              <a:t>ལུས</a:t>
            </a:r>
            <a:r>
              <a:rPr lang="bo-CN" altLang="zh-CN" sz="4400" b="1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zh-CN" altLang="en-US" sz="4400" b="1" dirty="0">
              <a:latin typeface="珠穆朗玛—乌金苏仁体" pitchFamily="2" charset="0"/>
            </a:endParaRPr>
          </a:p>
        </p:txBody>
      </p:sp>
      <p:pic>
        <p:nvPicPr>
          <p:cNvPr id="19" name="图片 18" descr="ལ老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2" y="3357562"/>
            <a:ext cx="2357454" cy="3296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>
            <a:spLocks/>
          </p:cNvSpPr>
          <p:nvPr/>
        </p:nvSpPr>
        <p:spPr bwMode="auto">
          <a:xfrm>
            <a:off x="3894476" y="2426884"/>
            <a:ext cx="1361993" cy="1479521"/>
          </a:xfrm>
          <a:custGeom>
            <a:avLst/>
            <a:gdLst>
              <a:gd name="T0" fmla="*/ 540 w 607"/>
              <a:gd name="T1" fmla="*/ 496 h 660"/>
              <a:gd name="T2" fmla="*/ 607 w 607"/>
              <a:gd name="T3" fmla="*/ 324 h 660"/>
              <a:gd name="T4" fmla="*/ 546 w 607"/>
              <a:gd name="T5" fmla="*/ 255 h 660"/>
              <a:gd name="T6" fmla="*/ 490 w 607"/>
              <a:gd name="T7" fmla="*/ 81 h 660"/>
              <a:gd name="T8" fmla="*/ 418 w 607"/>
              <a:gd name="T9" fmla="*/ 29 h 660"/>
              <a:gd name="T10" fmla="*/ 275 w 607"/>
              <a:gd name="T11" fmla="*/ 29 h 660"/>
              <a:gd name="T12" fmla="*/ 59 w 607"/>
              <a:gd name="T13" fmla="*/ 186 h 660"/>
              <a:gd name="T14" fmla="*/ 15 w 607"/>
              <a:gd name="T15" fmla="*/ 321 h 660"/>
              <a:gd name="T16" fmla="*/ 97 w 607"/>
              <a:gd name="T17" fmla="*/ 576 h 660"/>
              <a:gd name="T18" fmla="*/ 213 w 607"/>
              <a:gd name="T19" fmla="*/ 660 h 660"/>
              <a:gd name="T20" fmla="*/ 297 w 607"/>
              <a:gd name="T21" fmla="*/ 660 h 660"/>
              <a:gd name="T22" fmla="*/ 480 w 607"/>
              <a:gd name="T23" fmla="*/ 660 h 660"/>
              <a:gd name="T24" fmla="*/ 570 w 607"/>
              <a:gd name="T25" fmla="*/ 617 h 660"/>
              <a:gd name="T26" fmla="*/ 543 w 607"/>
              <a:gd name="T27" fmla="*/ 537 h 660"/>
              <a:gd name="T28" fmla="*/ 540 w 607"/>
              <a:gd name="T29" fmla="*/ 496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7" h="660">
                <a:moveTo>
                  <a:pt x="540" y="496"/>
                </a:moveTo>
                <a:cubicBezTo>
                  <a:pt x="540" y="430"/>
                  <a:pt x="565" y="369"/>
                  <a:pt x="607" y="324"/>
                </a:cubicBezTo>
                <a:cubicBezTo>
                  <a:pt x="579" y="309"/>
                  <a:pt x="555" y="284"/>
                  <a:pt x="546" y="255"/>
                </a:cubicBezTo>
                <a:cubicBezTo>
                  <a:pt x="490" y="81"/>
                  <a:pt x="490" y="81"/>
                  <a:pt x="490" y="81"/>
                </a:cubicBezTo>
                <a:cubicBezTo>
                  <a:pt x="418" y="29"/>
                  <a:pt x="418" y="29"/>
                  <a:pt x="418" y="29"/>
                </a:cubicBezTo>
                <a:cubicBezTo>
                  <a:pt x="378" y="0"/>
                  <a:pt x="314" y="0"/>
                  <a:pt x="275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4"/>
                  <a:pt x="0" y="275"/>
                  <a:pt x="15" y="321"/>
                </a:cubicBezTo>
                <a:cubicBezTo>
                  <a:pt x="97" y="576"/>
                  <a:pt x="97" y="576"/>
                  <a:pt x="97" y="576"/>
                </a:cubicBezTo>
                <a:cubicBezTo>
                  <a:pt x="112" y="622"/>
                  <a:pt x="164" y="660"/>
                  <a:pt x="213" y="660"/>
                </a:cubicBezTo>
                <a:cubicBezTo>
                  <a:pt x="297" y="660"/>
                  <a:pt x="297" y="660"/>
                  <a:pt x="297" y="660"/>
                </a:cubicBezTo>
                <a:cubicBezTo>
                  <a:pt x="480" y="660"/>
                  <a:pt x="480" y="660"/>
                  <a:pt x="480" y="660"/>
                </a:cubicBezTo>
                <a:cubicBezTo>
                  <a:pt x="513" y="660"/>
                  <a:pt x="547" y="642"/>
                  <a:pt x="570" y="617"/>
                </a:cubicBezTo>
                <a:cubicBezTo>
                  <a:pt x="557" y="592"/>
                  <a:pt x="548" y="565"/>
                  <a:pt x="543" y="537"/>
                </a:cubicBezTo>
                <a:cubicBezTo>
                  <a:pt x="541" y="523"/>
                  <a:pt x="540" y="510"/>
                  <a:pt x="540" y="496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400" dirty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    ལུས།</a:t>
            </a:r>
            <a:endParaRPr lang="zh-CN" altLang="en-US" sz="4400" dirty="0">
              <a:solidFill>
                <a:prstClr val="black"/>
              </a:solidFill>
              <a:latin typeface="珠穆朗玛—乌金苏仁体" pitchFamily="2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4896104" y="1694917"/>
            <a:ext cx="1556292" cy="1446347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400" dirty="0" smtClean="0">
                <a:solidFill>
                  <a:prstClr val="black"/>
                </a:solidFill>
              </a:rPr>
              <a:t> 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    ངག</a:t>
            </a:r>
            <a:endParaRPr lang="zh-CN" altLang="en-US" sz="4400" dirty="0">
              <a:solidFill>
                <a:prstClr val="black"/>
              </a:solidFill>
              <a:latin typeface="珠穆朗玛—乌金苏仁体" pitchFamily="2" charset="0"/>
            </a:endParaRPr>
          </a:p>
        </p:txBody>
      </p:sp>
      <p:sp>
        <p:nvSpPr>
          <p:cNvPr id="9" name="Freeform 26"/>
          <p:cNvSpPr>
            <a:spLocks/>
          </p:cNvSpPr>
          <p:nvPr/>
        </p:nvSpPr>
        <p:spPr bwMode="auto">
          <a:xfrm>
            <a:off x="6095206" y="2412194"/>
            <a:ext cx="1352515" cy="1478573"/>
          </a:xfrm>
          <a:custGeom>
            <a:avLst/>
            <a:gdLst>
              <a:gd name="T0" fmla="*/ 544 w 603"/>
              <a:gd name="T1" fmla="*/ 186 h 659"/>
              <a:gd name="T2" fmla="*/ 327 w 603"/>
              <a:gd name="T3" fmla="*/ 28 h 659"/>
              <a:gd name="T4" fmla="*/ 185 w 603"/>
              <a:gd name="T5" fmla="*/ 28 h 659"/>
              <a:gd name="T6" fmla="*/ 116 w 603"/>
              <a:gd name="T7" fmla="*/ 78 h 659"/>
              <a:gd name="T8" fmla="*/ 61 w 603"/>
              <a:gd name="T9" fmla="*/ 248 h 659"/>
              <a:gd name="T10" fmla="*/ 0 w 603"/>
              <a:gd name="T11" fmla="*/ 317 h 659"/>
              <a:gd name="T12" fmla="*/ 67 w 603"/>
              <a:gd name="T13" fmla="*/ 489 h 659"/>
              <a:gd name="T14" fmla="*/ 64 w 603"/>
              <a:gd name="T15" fmla="*/ 532 h 659"/>
              <a:gd name="T16" fmla="*/ 33 w 603"/>
              <a:gd name="T17" fmla="*/ 618 h 659"/>
              <a:gd name="T18" fmla="*/ 122 w 603"/>
              <a:gd name="T19" fmla="*/ 659 h 659"/>
              <a:gd name="T20" fmla="*/ 301 w 603"/>
              <a:gd name="T21" fmla="*/ 659 h 659"/>
              <a:gd name="T22" fmla="*/ 390 w 603"/>
              <a:gd name="T23" fmla="*/ 659 h 659"/>
              <a:gd name="T24" fmla="*/ 505 w 603"/>
              <a:gd name="T25" fmla="*/ 576 h 659"/>
              <a:gd name="T26" fmla="*/ 588 w 603"/>
              <a:gd name="T27" fmla="*/ 321 h 659"/>
              <a:gd name="T28" fmla="*/ 544 w 603"/>
              <a:gd name="T29" fmla="*/ 18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3" h="659">
                <a:moveTo>
                  <a:pt x="544" y="186"/>
                </a:moveTo>
                <a:cubicBezTo>
                  <a:pt x="327" y="28"/>
                  <a:pt x="327" y="28"/>
                  <a:pt x="327" y="28"/>
                </a:cubicBezTo>
                <a:cubicBezTo>
                  <a:pt x="288" y="0"/>
                  <a:pt x="224" y="0"/>
                  <a:pt x="185" y="2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2" y="277"/>
                  <a:pt x="28" y="302"/>
                  <a:pt x="0" y="317"/>
                </a:cubicBezTo>
                <a:cubicBezTo>
                  <a:pt x="42" y="362"/>
                  <a:pt x="67" y="423"/>
                  <a:pt x="67" y="489"/>
                </a:cubicBezTo>
                <a:cubicBezTo>
                  <a:pt x="67" y="504"/>
                  <a:pt x="66" y="518"/>
                  <a:pt x="64" y="532"/>
                </a:cubicBezTo>
                <a:cubicBezTo>
                  <a:pt x="59" y="562"/>
                  <a:pt x="48" y="591"/>
                  <a:pt x="33" y="618"/>
                </a:cubicBezTo>
                <a:cubicBezTo>
                  <a:pt x="56" y="642"/>
                  <a:pt x="90" y="659"/>
                  <a:pt x="122" y="659"/>
                </a:cubicBezTo>
                <a:cubicBezTo>
                  <a:pt x="301" y="659"/>
                  <a:pt x="301" y="659"/>
                  <a:pt x="301" y="659"/>
                </a:cubicBezTo>
                <a:cubicBezTo>
                  <a:pt x="390" y="659"/>
                  <a:pt x="390" y="659"/>
                  <a:pt x="390" y="659"/>
                </a:cubicBezTo>
                <a:cubicBezTo>
                  <a:pt x="438" y="659"/>
                  <a:pt x="490" y="622"/>
                  <a:pt x="505" y="576"/>
                </a:cubicBezTo>
                <a:cubicBezTo>
                  <a:pt x="588" y="321"/>
                  <a:pt x="588" y="321"/>
                  <a:pt x="588" y="321"/>
                </a:cubicBezTo>
                <a:cubicBezTo>
                  <a:pt x="603" y="275"/>
                  <a:pt x="583" y="214"/>
                  <a:pt x="544" y="186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prstClr val="black"/>
                </a:solidFill>
              </a:rPr>
              <a:t>    </a:t>
            </a:r>
            <a:r>
              <a:rPr lang="bo-CN" altLang="zh-CN" sz="4400" dirty="0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ཡིད།</a:t>
            </a:r>
            <a:endParaRPr lang="bo-CN" altLang="zh-CN" sz="4400" dirty="0" smtClean="0">
              <a:solidFill>
                <a:prstClr val="black"/>
              </a:solidFill>
            </a:endParaRPr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5537598" y="3780823"/>
            <a:ext cx="1545867" cy="1267213"/>
          </a:xfrm>
          <a:custGeom>
            <a:avLst/>
            <a:gdLst>
              <a:gd name="T0" fmla="*/ 630 w 689"/>
              <a:gd name="T1" fmla="*/ 91 h 565"/>
              <a:gd name="T2" fmla="*/ 562 w 689"/>
              <a:gd name="T3" fmla="*/ 41 h 565"/>
              <a:gd name="T4" fmla="*/ 383 w 689"/>
              <a:gd name="T5" fmla="*/ 41 h 565"/>
              <a:gd name="T6" fmla="*/ 294 w 689"/>
              <a:gd name="T7" fmla="*/ 0 h 565"/>
              <a:gd name="T8" fmla="*/ 110 w 689"/>
              <a:gd name="T9" fmla="*/ 124 h 565"/>
              <a:gd name="T10" fmla="*/ 73 w 689"/>
              <a:gd name="T11" fmla="*/ 126 h 565"/>
              <a:gd name="T12" fmla="*/ 27 w 689"/>
              <a:gd name="T13" fmla="*/ 122 h 565"/>
              <a:gd name="T14" fmla="*/ 11 w 689"/>
              <a:gd name="T15" fmla="*/ 226 h 565"/>
              <a:gd name="T16" fmla="*/ 66 w 689"/>
              <a:gd name="T17" fmla="*/ 396 h 565"/>
              <a:gd name="T18" fmla="*/ 94 w 689"/>
              <a:gd name="T19" fmla="*/ 481 h 565"/>
              <a:gd name="T20" fmla="*/ 209 w 689"/>
              <a:gd name="T21" fmla="*/ 565 h 565"/>
              <a:gd name="T22" fmla="*/ 476 w 689"/>
              <a:gd name="T23" fmla="*/ 565 h 565"/>
              <a:gd name="T24" fmla="*/ 592 w 689"/>
              <a:gd name="T25" fmla="*/ 481 h 565"/>
              <a:gd name="T26" fmla="*/ 674 w 689"/>
              <a:gd name="T27" fmla="*/ 226 h 565"/>
              <a:gd name="T28" fmla="*/ 630 w 689"/>
              <a:gd name="T29" fmla="*/ 9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" h="565">
                <a:moveTo>
                  <a:pt x="630" y="91"/>
                </a:moveTo>
                <a:cubicBezTo>
                  <a:pt x="562" y="41"/>
                  <a:pt x="562" y="41"/>
                  <a:pt x="562" y="41"/>
                </a:cubicBezTo>
                <a:cubicBezTo>
                  <a:pt x="383" y="41"/>
                  <a:pt x="383" y="41"/>
                  <a:pt x="383" y="41"/>
                </a:cubicBezTo>
                <a:cubicBezTo>
                  <a:pt x="351" y="41"/>
                  <a:pt x="317" y="24"/>
                  <a:pt x="294" y="0"/>
                </a:cubicBezTo>
                <a:cubicBezTo>
                  <a:pt x="255" y="65"/>
                  <a:pt x="189" y="112"/>
                  <a:pt x="110" y="124"/>
                </a:cubicBezTo>
                <a:cubicBezTo>
                  <a:pt x="98" y="125"/>
                  <a:pt x="86" y="126"/>
                  <a:pt x="73" y="126"/>
                </a:cubicBezTo>
                <a:cubicBezTo>
                  <a:pt x="57" y="126"/>
                  <a:pt x="42" y="125"/>
                  <a:pt x="27" y="122"/>
                </a:cubicBezTo>
                <a:cubicBezTo>
                  <a:pt x="7" y="153"/>
                  <a:pt x="0" y="193"/>
                  <a:pt x="11" y="226"/>
                </a:cubicBezTo>
                <a:cubicBezTo>
                  <a:pt x="66" y="396"/>
                  <a:pt x="66" y="396"/>
                  <a:pt x="66" y="396"/>
                </a:cubicBezTo>
                <a:cubicBezTo>
                  <a:pt x="94" y="481"/>
                  <a:pt x="94" y="481"/>
                  <a:pt x="94" y="481"/>
                </a:cubicBezTo>
                <a:cubicBezTo>
                  <a:pt x="109" y="527"/>
                  <a:pt x="160" y="565"/>
                  <a:pt x="209" y="565"/>
                </a:cubicBezTo>
                <a:cubicBezTo>
                  <a:pt x="476" y="565"/>
                  <a:pt x="476" y="565"/>
                  <a:pt x="476" y="565"/>
                </a:cubicBezTo>
                <a:cubicBezTo>
                  <a:pt x="525" y="565"/>
                  <a:pt x="577" y="527"/>
                  <a:pt x="592" y="481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89" y="180"/>
                  <a:pt x="669" y="119"/>
                  <a:pt x="630" y="91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4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prstClr val="black"/>
                </a:solidFill>
              </a:rPr>
              <a:t> </a:t>
            </a:r>
            <a:r>
              <a:rPr lang="bo-CN" altLang="zh-CN" sz="3600" dirty="0" smtClean="0">
                <a:solidFill>
                  <a:prstClr val="black"/>
                </a:solidFill>
              </a:rPr>
              <a:t>   ……</a:t>
            </a:r>
            <a:endParaRPr lang="bo-CN" altLang="zh-CN" sz="3600" dirty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400" dirty="0" smtClean="0">
                <a:solidFill>
                  <a:prstClr val="black"/>
                </a:solidFill>
              </a:rPr>
              <a:t>    </a:t>
            </a:r>
            <a:endParaRPr lang="zh-CN" altLang="en-US" sz="4400" b="1" dirty="0">
              <a:solidFill>
                <a:prstClr val="black"/>
              </a:solidFill>
              <a:latin typeface="珠穆朗玛—乌金苏仁体" pitchFamily="2" charset="0"/>
            </a:endParaRPr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4266962" y="3780823"/>
            <a:ext cx="1395166" cy="1285221"/>
          </a:xfrm>
          <a:custGeom>
            <a:avLst/>
            <a:gdLst>
              <a:gd name="T0" fmla="*/ 583 w 622"/>
              <a:gd name="T1" fmla="*/ 130 h 568"/>
              <a:gd name="T2" fmla="*/ 404 w 622"/>
              <a:gd name="T3" fmla="*/ 0 h 568"/>
              <a:gd name="T4" fmla="*/ 314 w 622"/>
              <a:gd name="T5" fmla="*/ 43 h 568"/>
              <a:gd name="T6" fmla="*/ 131 w 622"/>
              <a:gd name="T7" fmla="*/ 43 h 568"/>
              <a:gd name="T8" fmla="*/ 59 w 622"/>
              <a:gd name="T9" fmla="*/ 95 h 568"/>
              <a:gd name="T10" fmla="*/ 15 w 622"/>
              <a:gd name="T11" fmla="*/ 230 h 568"/>
              <a:gd name="T12" fmla="*/ 98 w 622"/>
              <a:gd name="T13" fmla="*/ 485 h 568"/>
              <a:gd name="T14" fmla="*/ 213 w 622"/>
              <a:gd name="T15" fmla="*/ 568 h 568"/>
              <a:gd name="T16" fmla="*/ 481 w 622"/>
              <a:gd name="T17" fmla="*/ 568 h 568"/>
              <a:gd name="T18" fmla="*/ 596 w 622"/>
              <a:gd name="T19" fmla="*/ 485 h 568"/>
              <a:gd name="T20" fmla="*/ 622 w 622"/>
              <a:gd name="T21" fmla="*/ 404 h 568"/>
              <a:gd name="T22" fmla="*/ 567 w 622"/>
              <a:gd name="T23" fmla="*/ 234 h 568"/>
              <a:gd name="T24" fmla="*/ 583 w 622"/>
              <a:gd name="T25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568">
                <a:moveTo>
                  <a:pt x="583" y="130"/>
                </a:moveTo>
                <a:cubicBezTo>
                  <a:pt x="506" y="116"/>
                  <a:pt x="441" y="67"/>
                  <a:pt x="404" y="0"/>
                </a:cubicBezTo>
                <a:cubicBezTo>
                  <a:pt x="381" y="25"/>
                  <a:pt x="347" y="43"/>
                  <a:pt x="314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59" y="95"/>
                  <a:pt x="59" y="95"/>
                  <a:pt x="59" y="95"/>
                </a:cubicBezTo>
                <a:cubicBezTo>
                  <a:pt x="20" y="123"/>
                  <a:pt x="0" y="184"/>
                  <a:pt x="15" y="230"/>
                </a:cubicBezTo>
                <a:cubicBezTo>
                  <a:pt x="98" y="485"/>
                  <a:pt x="98" y="485"/>
                  <a:pt x="98" y="485"/>
                </a:cubicBezTo>
                <a:cubicBezTo>
                  <a:pt x="113" y="531"/>
                  <a:pt x="165" y="568"/>
                  <a:pt x="213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9" y="568"/>
                  <a:pt x="581" y="531"/>
                  <a:pt x="596" y="485"/>
                </a:cubicBezTo>
                <a:cubicBezTo>
                  <a:pt x="622" y="404"/>
                  <a:pt x="622" y="404"/>
                  <a:pt x="622" y="404"/>
                </a:cubicBezTo>
                <a:cubicBezTo>
                  <a:pt x="567" y="234"/>
                  <a:pt x="567" y="234"/>
                  <a:pt x="567" y="234"/>
                </a:cubicBezTo>
                <a:cubicBezTo>
                  <a:pt x="556" y="201"/>
                  <a:pt x="563" y="161"/>
                  <a:pt x="583" y="13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>
                <a:solidFill>
                  <a:prstClr val="black"/>
                </a:solidFill>
              </a:rPr>
              <a:t> </a:t>
            </a:r>
            <a:r>
              <a:rPr lang="bo-CN" altLang="zh-CN" sz="4000" dirty="0" smtClean="0">
                <a:solidFill>
                  <a:prstClr val="black"/>
                </a:solidFill>
              </a:rPr>
              <a:t>    </a:t>
            </a:r>
            <a:endParaRPr lang="zh-CN" altLang="en-US" sz="6000" b="1" dirty="0">
              <a:solidFill>
                <a:prstClr val="black"/>
              </a:solidFill>
              <a:latin typeface="珠穆朗玛—乌金苏仁体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964" y="314324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/>
              <a:t>དགེ་རྒན། </a:t>
            </a:r>
            <a:endParaRPr lang="zh-CN" alt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-25474" y="260648"/>
            <a:ext cx="913423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000" b="1" dirty="0">
                <a:latin typeface="珠穆朗玛—乌金苏仁体" pitchFamily="2" charset="0"/>
                <a:ea typeface="珠穆朗玛—乌金苏仁体" pitchFamily="2" charset="0"/>
              </a:rPr>
              <a:t>༢  སློབ་གྲོགས་ཁྱོད་ཀྱིས་ནམ་རྒྱུན་དགེ་རྒན་ལ་གུས་བཀུར་ག་འདྲ་བྱེད་ཀྱི་ཡོད་དམ</a:t>
            </a:r>
            <a:r>
              <a:rPr lang="bo-CN" altLang="zh-CN" sz="4000" b="1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zh-CN" altLang="en-US" sz="4000" b="1" dirty="0">
              <a:latin typeface="珠穆朗玛—乌金苏仁体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5472" y="4068361"/>
            <a:ext cx="96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……</a:t>
            </a:r>
          </a:p>
        </p:txBody>
      </p:sp>
      <p:pic>
        <p:nvPicPr>
          <p:cNvPr id="12" name="图片 11" descr="男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8" y="3500437"/>
            <a:ext cx="235745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 descr="可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4230" y="3571876"/>
            <a:ext cx="2143140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0" y="-171400"/>
            <a:ext cx="4006974" cy="1143000"/>
          </a:xfrm>
        </p:spPr>
        <p:txBody>
          <a:bodyPr>
            <a:noAutofit/>
          </a:bodyPr>
          <a:lstStyle/>
          <a:p>
            <a:r>
              <a:rPr lang="bo-CN" altLang="zh-CN" sz="5400" b="1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བདུན་པ། ལས་བྱ།</a:t>
            </a:r>
            <a:endParaRPr lang="zh-CN" altLang="en-US" sz="5400" b="1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550" y="1845598"/>
            <a:ext cx="109713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bo-CN" altLang="zh-CN" sz="3600" b="1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དགེ་རྒན།  བཀའ་དྲིན།    སྟན།    ཤབ་ཤུབ།   ཕུ་ཆུ།     དུལ་བ།   བརྙས་བཅོས།</a:t>
            </a:r>
          </a:p>
          <a:p>
            <a:pPr>
              <a:lnSpc>
                <a:spcPct val="150000"/>
              </a:lnSpc>
              <a:buNone/>
            </a:pPr>
            <a:endParaRPr lang="en-US" altLang="zh-CN" sz="3600" dirty="0" smtClean="0">
              <a:solidFill>
                <a:srgbClr val="FF0000"/>
              </a:solidFill>
              <a:latin typeface="珠穆朗玛—乌金苏仁体" pitchFamily="2" charset="0"/>
              <a:ea typeface="珠穆朗玛—乌金苏仁体" pitchFamily="2" charset="0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bo-CN" altLang="zh-CN" sz="3600" b="1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ཀ </a:t>
            </a:r>
            <a:r>
              <a:rPr lang="bo-CN" altLang="zh-CN" sz="3600" b="1" dirty="0" smtClean="0">
                <a:latin typeface="珠穆朗玛—乌金苏仁体" pitchFamily="2" charset="0"/>
                <a:ea typeface="珠穆朗玛—乌金苏仁体" pitchFamily="2" charset="0"/>
              </a:rPr>
              <a:t>  ཕུ་ཆུ་རྫིང་དང་ས་རླན་དང་། ། </a:t>
            </a:r>
          </a:p>
          <a:p>
            <a:pPr>
              <a:lnSpc>
                <a:spcPct val="150000"/>
              </a:lnSpc>
              <a:buNone/>
            </a:pPr>
            <a:r>
              <a:rPr lang="bo-CN" altLang="zh-CN" sz="3600" b="1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 ཁ</a:t>
            </a:r>
            <a:r>
              <a:rPr lang="bo-CN" altLang="zh-CN" sz="3600" b="1" dirty="0" smtClean="0">
                <a:latin typeface="珠穆朗玛—乌金苏仁体" pitchFamily="2" charset="0"/>
                <a:ea typeface="珠穆朗玛—乌金苏仁体" pitchFamily="2" charset="0"/>
              </a:rPr>
              <a:t>   བ་གླང་མི་ཁྱུ་མི་མཉམ་མཉམ། །</a:t>
            </a:r>
            <a:endParaRPr lang="bo-CN" altLang="zh-CN" b="1" dirty="0" smtClean="0"/>
          </a:p>
        </p:txBody>
      </p:sp>
      <p:sp>
        <p:nvSpPr>
          <p:cNvPr id="4" name="任意多边形 3"/>
          <p:cNvSpPr/>
          <p:nvPr/>
        </p:nvSpPr>
        <p:spPr>
          <a:xfrm flipH="1">
            <a:off x="0" y="0"/>
            <a:ext cx="4439022" cy="857232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47404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000" b="1" dirty="0">
                <a:latin typeface="珠穆朗玛—乌金苏仁体" pitchFamily="2" charset="0"/>
                <a:ea typeface="珠穆朗玛—乌金苏仁体" pitchFamily="2" charset="0"/>
              </a:rPr>
              <a:t>༡   གཤམ་གྱི་ཐ་སྙད་རྣམས་ལ་ཚིག་སྒྲིགས</a:t>
            </a:r>
            <a:r>
              <a:rPr lang="bo-CN" altLang="zh-CN" sz="4000" b="1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bo-CN" altLang="zh-CN" sz="4000" b="1" dirty="0">
              <a:latin typeface="珠穆朗玛—乌金苏仁体" pitchFamily="2" charset="0"/>
              <a:ea typeface="珠穆朗玛—乌金苏仁体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68960"/>
            <a:ext cx="529183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000" b="1" dirty="0">
                <a:latin typeface="珠穆朗玛—乌金苏仁体" pitchFamily="2" charset="0"/>
                <a:ea typeface="珠穆朗玛—乌金苏仁体" pitchFamily="2" charset="0"/>
              </a:rPr>
              <a:t>༢   གཤམ་གྱི་དཔེ་དེ་གཉིས་ལ་དོན་འགྲེལ་བྱོས</a:t>
            </a:r>
            <a:r>
              <a:rPr lang="bo-CN" altLang="zh-CN" sz="4000" b="1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bo-CN" altLang="zh-CN" sz="4000" b="1" dirty="0">
              <a:latin typeface="珠穆朗玛—乌金苏仁体" pitchFamily="2" charset="0"/>
              <a:ea typeface="珠穆朗玛—乌金苏仁体" pitchFamily="2" charset="0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 rot="16891838">
            <a:off x="9513387" y="4463443"/>
            <a:ext cx="1168400" cy="1905000"/>
          </a:xfrm>
          <a:custGeom>
            <a:avLst/>
            <a:gdLst>
              <a:gd name="T0" fmla="*/ 454852 w 3085"/>
              <a:gd name="T1" fmla="*/ 674490 h 5033"/>
              <a:gd name="T2" fmla="*/ 367366 w 3085"/>
              <a:gd name="T3" fmla="*/ 534445 h 5033"/>
              <a:gd name="T4" fmla="*/ 234811 w 3085"/>
              <a:gd name="T5" fmla="*/ 639290 h 5033"/>
              <a:gd name="T6" fmla="*/ 142780 w 3085"/>
              <a:gd name="T7" fmla="*/ 819078 h 5033"/>
              <a:gd name="T8" fmla="*/ 103393 w 3085"/>
              <a:gd name="T9" fmla="*/ 1068889 h 5033"/>
              <a:gd name="T10" fmla="*/ 124980 w 3085"/>
              <a:gd name="T11" fmla="*/ 1264953 h 5033"/>
              <a:gd name="T12" fmla="*/ 202998 w 3085"/>
              <a:gd name="T13" fmla="*/ 1305453 h 5033"/>
              <a:gd name="T14" fmla="*/ 458261 w 3085"/>
              <a:gd name="T15" fmla="*/ 1220290 h 5033"/>
              <a:gd name="T16" fmla="*/ 413192 w 3085"/>
              <a:gd name="T17" fmla="*/ 956853 h 5033"/>
              <a:gd name="T18" fmla="*/ 555594 w 3085"/>
              <a:gd name="T19" fmla="*/ 1014764 h 5033"/>
              <a:gd name="T20" fmla="*/ 562411 w 3085"/>
              <a:gd name="T21" fmla="*/ 1226725 h 5033"/>
              <a:gd name="T22" fmla="*/ 803281 w 3085"/>
              <a:gd name="T23" fmla="*/ 1306967 h 5033"/>
              <a:gd name="T24" fmla="*/ 869180 w 3085"/>
              <a:gd name="T25" fmla="*/ 1233159 h 5033"/>
              <a:gd name="T26" fmla="*/ 875997 w 3085"/>
              <a:gd name="T27" fmla="*/ 1003787 h 5033"/>
              <a:gd name="T28" fmla="*/ 823733 w 3085"/>
              <a:gd name="T29" fmla="*/ 769873 h 5033"/>
              <a:gd name="T30" fmla="*/ 720719 w 3085"/>
              <a:gd name="T31" fmla="*/ 607496 h 5033"/>
              <a:gd name="T32" fmla="*/ 580968 w 3085"/>
              <a:gd name="T33" fmla="*/ 521197 h 5033"/>
              <a:gd name="T34" fmla="*/ 545747 w 3085"/>
              <a:gd name="T35" fmla="*/ 701742 h 5033"/>
              <a:gd name="T36" fmla="*/ 442733 w 3085"/>
              <a:gd name="T37" fmla="*/ 971993 h 5033"/>
              <a:gd name="T38" fmla="*/ 515448 w 3085"/>
              <a:gd name="T39" fmla="*/ 995460 h 5033"/>
              <a:gd name="T40" fmla="*/ 541202 w 3085"/>
              <a:gd name="T41" fmla="*/ 769873 h 5033"/>
              <a:gd name="T42" fmla="*/ 471137 w 3085"/>
              <a:gd name="T43" fmla="*/ 740728 h 5033"/>
              <a:gd name="T44" fmla="*/ 442354 w 3085"/>
              <a:gd name="T45" fmla="*/ 769873 h 5033"/>
              <a:gd name="T46" fmla="*/ 874104 w 3085"/>
              <a:gd name="T47" fmla="*/ 339516 h 5033"/>
              <a:gd name="T48" fmla="*/ 1086949 w 3085"/>
              <a:gd name="T49" fmla="*/ 289175 h 5033"/>
              <a:gd name="T50" fmla="*/ 1168375 w 3085"/>
              <a:gd name="T51" fmla="*/ 82892 h 5033"/>
              <a:gd name="T52" fmla="*/ 1117247 w 3085"/>
              <a:gd name="T53" fmla="*/ 757 h 5033"/>
              <a:gd name="T54" fmla="*/ 1055514 w 3085"/>
              <a:gd name="T55" fmla="*/ 46934 h 5033"/>
              <a:gd name="T56" fmla="*/ 1030897 w 3085"/>
              <a:gd name="T57" fmla="*/ 188494 h 5033"/>
              <a:gd name="T58" fmla="*/ 933564 w 3085"/>
              <a:gd name="T59" fmla="*/ 234293 h 5033"/>
              <a:gd name="T60" fmla="*/ 711629 w 3085"/>
              <a:gd name="T61" fmla="*/ 200985 h 5033"/>
              <a:gd name="T62" fmla="*/ 523780 w 3085"/>
              <a:gd name="T63" fmla="*/ 277442 h 5033"/>
              <a:gd name="T64" fmla="*/ 415843 w 3085"/>
              <a:gd name="T65" fmla="*/ 430357 h 5033"/>
              <a:gd name="T66" fmla="*/ 234432 w 3085"/>
              <a:gd name="T67" fmla="*/ 518548 h 5033"/>
              <a:gd name="T68" fmla="*/ 95439 w 3085"/>
              <a:gd name="T69" fmla="*/ 702121 h 5033"/>
              <a:gd name="T70" fmla="*/ 14392 w 3085"/>
              <a:gd name="T71" fmla="*/ 975021 h 5033"/>
              <a:gd name="T72" fmla="*/ 5681 w 3085"/>
              <a:gd name="T73" fmla="*/ 1303182 h 5033"/>
              <a:gd name="T74" fmla="*/ 77639 w 3085"/>
              <a:gd name="T75" fmla="*/ 1601820 h 5033"/>
              <a:gd name="T76" fmla="*/ 216632 w 3085"/>
              <a:gd name="T77" fmla="*/ 1800155 h 5033"/>
              <a:gd name="T78" fmla="*/ 404860 w 3085"/>
              <a:gd name="T79" fmla="*/ 1895537 h 5033"/>
              <a:gd name="T80" fmla="*/ 602935 w 3085"/>
              <a:gd name="T81" fmla="*/ 1889860 h 5033"/>
              <a:gd name="T82" fmla="*/ 785860 w 3085"/>
              <a:gd name="T83" fmla="*/ 1781987 h 5033"/>
              <a:gd name="T84" fmla="*/ 918036 w 3085"/>
              <a:gd name="T85" fmla="*/ 1571918 h 5033"/>
              <a:gd name="T86" fmla="*/ 980905 w 3085"/>
              <a:gd name="T87" fmla="*/ 1261547 h 5033"/>
              <a:gd name="T88" fmla="*/ 965377 w 3085"/>
              <a:gd name="T89" fmla="*/ 947769 h 5033"/>
              <a:gd name="T90" fmla="*/ 883193 w 3085"/>
              <a:gd name="T91" fmla="*/ 691901 h 5033"/>
              <a:gd name="T92" fmla="*/ 748745 w 3085"/>
              <a:gd name="T93" fmla="*/ 518169 h 5033"/>
              <a:gd name="T94" fmla="*/ 575666 w 3085"/>
              <a:gd name="T95" fmla="*/ 431871 h 5033"/>
              <a:gd name="T96" fmla="*/ 633611 w 3085"/>
              <a:gd name="T97" fmla="*/ 326647 h 5033"/>
              <a:gd name="T98" fmla="*/ 920308 w 3085"/>
              <a:gd name="T99" fmla="*/ 1231645 h 5033"/>
              <a:gd name="T100" fmla="*/ 856682 w 3085"/>
              <a:gd name="T101" fmla="*/ 1355415 h 5033"/>
              <a:gd name="T102" fmla="*/ 660501 w 3085"/>
              <a:gd name="T103" fmla="*/ 1299018 h 5033"/>
              <a:gd name="T104" fmla="*/ 458261 w 3085"/>
              <a:gd name="T105" fmla="*/ 1261547 h 5033"/>
              <a:gd name="T106" fmla="*/ 192772 w 3085"/>
              <a:gd name="T107" fmla="*/ 1351630 h 5033"/>
              <a:gd name="T108" fmla="*/ 92410 w 3085"/>
              <a:gd name="T109" fmla="*/ 1329299 h 5033"/>
              <a:gd name="T110" fmla="*/ 58703 w 3085"/>
              <a:gd name="T111" fmla="*/ 1130964 h 5033"/>
              <a:gd name="T112" fmla="*/ 96954 w 3085"/>
              <a:gd name="T113" fmla="*/ 833840 h 5033"/>
              <a:gd name="T114" fmla="*/ 200726 w 3085"/>
              <a:gd name="T115" fmla="*/ 620743 h 5033"/>
              <a:gd name="T116" fmla="*/ 352974 w 3085"/>
              <a:gd name="T117" fmla="*/ 497730 h 5033"/>
              <a:gd name="T118" fmla="*/ 524917 w 3085"/>
              <a:gd name="T119" fmla="*/ 470478 h 5033"/>
              <a:gd name="T120" fmla="*/ 698374 w 3085"/>
              <a:gd name="T121" fmla="*/ 537094 h 5033"/>
              <a:gd name="T122" fmla="*/ 832444 w 3085"/>
              <a:gd name="T123" fmla="*/ 697957 h 5033"/>
              <a:gd name="T124" fmla="*/ 911219 w 3085"/>
              <a:gd name="T125" fmla="*/ 946633 h 5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85" h="5033">
                <a:moveTo>
                  <a:pt x="1073" y="2299"/>
                </a:moveTo>
                <a:lnTo>
                  <a:pt x="1073" y="2299"/>
                </a:lnTo>
                <a:lnTo>
                  <a:pt x="1073" y="2250"/>
                </a:lnTo>
                <a:lnTo>
                  <a:pt x="1076" y="2203"/>
                </a:lnTo>
                <a:lnTo>
                  <a:pt x="1079" y="2156"/>
                </a:lnTo>
                <a:lnTo>
                  <a:pt x="1085" y="2113"/>
                </a:lnTo>
                <a:lnTo>
                  <a:pt x="1091" y="2069"/>
                </a:lnTo>
                <a:lnTo>
                  <a:pt x="1099" y="2028"/>
                </a:lnTo>
                <a:lnTo>
                  <a:pt x="1108" y="1988"/>
                </a:lnTo>
                <a:lnTo>
                  <a:pt x="1118" y="1952"/>
                </a:lnTo>
                <a:lnTo>
                  <a:pt x="1130" y="1917"/>
                </a:lnTo>
                <a:lnTo>
                  <a:pt x="1142" y="1884"/>
                </a:lnTo>
                <a:lnTo>
                  <a:pt x="1156" y="1854"/>
                </a:lnTo>
                <a:lnTo>
                  <a:pt x="1170" y="1826"/>
                </a:lnTo>
                <a:lnTo>
                  <a:pt x="1186" y="1802"/>
                </a:lnTo>
                <a:lnTo>
                  <a:pt x="1193" y="1792"/>
                </a:lnTo>
                <a:lnTo>
                  <a:pt x="1201" y="1782"/>
                </a:lnTo>
                <a:lnTo>
                  <a:pt x="1209" y="1771"/>
                </a:lnTo>
                <a:lnTo>
                  <a:pt x="1218" y="1763"/>
                </a:lnTo>
                <a:lnTo>
                  <a:pt x="1226" y="1755"/>
                </a:lnTo>
                <a:lnTo>
                  <a:pt x="1236" y="1748"/>
                </a:lnTo>
                <a:lnTo>
                  <a:pt x="1236" y="1346"/>
                </a:lnTo>
                <a:lnTo>
                  <a:pt x="1210" y="1348"/>
                </a:lnTo>
                <a:lnTo>
                  <a:pt x="1186" y="1351"/>
                </a:lnTo>
                <a:lnTo>
                  <a:pt x="1160" y="1355"/>
                </a:lnTo>
                <a:lnTo>
                  <a:pt x="1136" y="1360"/>
                </a:lnTo>
                <a:lnTo>
                  <a:pt x="1111" y="1365"/>
                </a:lnTo>
                <a:lnTo>
                  <a:pt x="1087" y="1371"/>
                </a:lnTo>
                <a:lnTo>
                  <a:pt x="1063" y="1377"/>
                </a:lnTo>
                <a:lnTo>
                  <a:pt x="1040" y="1385"/>
                </a:lnTo>
                <a:lnTo>
                  <a:pt x="1017" y="1394"/>
                </a:lnTo>
                <a:lnTo>
                  <a:pt x="993" y="1403"/>
                </a:lnTo>
                <a:lnTo>
                  <a:pt x="970" y="1412"/>
                </a:lnTo>
                <a:lnTo>
                  <a:pt x="947" y="1423"/>
                </a:lnTo>
                <a:lnTo>
                  <a:pt x="924" y="1434"/>
                </a:lnTo>
                <a:lnTo>
                  <a:pt x="901" y="1446"/>
                </a:lnTo>
                <a:lnTo>
                  <a:pt x="880" y="1459"/>
                </a:lnTo>
                <a:lnTo>
                  <a:pt x="858" y="1472"/>
                </a:lnTo>
                <a:lnTo>
                  <a:pt x="836" y="1486"/>
                </a:lnTo>
                <a:lnTo>
                  <a:pt x="816" y="1501"/>
                </a:lnTo>
                <a:lnTo>
                  <a:pt x="795" y="1517"/>
                </a:lnTo>
                <a:lnTo>
                  <a:pt x="774" y="1533"/>
                </a:lnTo>
                <a:lnTo>
                  <a:pt x="754" y="1550"/>
                </a:lnTo>
                <a:lnTo>
                  <a:pt x="733" y="1568"/>
                </a:lnTo>
                <a:lnTo>
                  <a:pt x="714" y="1586"/>
                </a:lnTo>
                <a:lnTo>
                  <a:pt x="695" y="1605"/>
                </a:lnTo>
                <a:lnTo>
                  <a:pt x="675" y="1625"/>
                </a:lnTo>
                <a:lnTo>
                  <a:pt x="657" y="1645"/>
                </a:lnTo>
                <a:lnTo>
                  <a:pt x="639" y="1666"/>
                </a:lnTo>
                <a:lnTo>
                  <a:pt x="620" y="1689"/>
                </a:lnTo>
                <a:lnTo>
                  <a:pt x="603" y="1711"/>
                </a:lnTo>
                <a:lnTo>
                  <a:pt x="586" y="1735"/>
                </a:lnTo>
                <a:lnTo>
                  <a:pt x="568" y="1758"/>
                </a:lnTo>
                <a:lnTo>
                  <a:pt x="552" y="1783"/>
                </a:lnTo>
                <a:lnTo>
                  <a:pt x="536" y="1808"/>
                </a:lnTo>
                <a:lnTo>
                  <a:pt x="520" y="1835"/>
                </a:lnTo>
                <a:lnTo>
                  <a:pt x="505" y="1861"/>
                </a:lnTo>
                <a:lnTo>
                  <a:pt x="490" y="1889"/>
                </a:lnTo>
                <a:lnTo>
                  <a:pt x="476" y="1916"/>
                </a:lnTo>
                <a:lnTo>
                  <a:pt x="462" y="1945"/>
                </a:lnTo>
                <a:lnTo>
                  <a:pt x="448" y="1974"/>
                </a:lnTo>
                <a:lnTo>
                  <a:pt x="435" y="2004"/>
                </a:lnTo>
                <a:lnTo>
                  <a:pt x="423" y="2034"/>
                </a:lnTo>
                <a:lnTo>
                  <a:pt x="410" y="2066"/>
                </a:lnTo>
                <a:lnTo>
                  <a:pt x="398" y="2097"/>
                </a:lnTo>
                <a:lnTo>
                  <a:pt x="387" y="2130"/>
                </a:lnTo>
                <a:lnTo>
                  <a:pt x="377" y="2164"/>
                </a:lnTo>
                <a:lnTo>
                  <a:pt x="367" y="2197"/>
                </a:lnTo>
                <a:lnTo>
                  <a:pt x="356" y="2232"/>
                </a:lnTo>
                <a:lnTo>
                  <a:pt x="347" y="2267"/>
                </a:lnTo>
                <a:lnTo>
                  <a:pt x="338" y="2303"/>
                </a:lnTo>
                <a:lnTo>
                  <a:pt x="330" y="2339"/>
                </a:lnTo>
                <a:lnTo>
                  <a:pt x="322" y="2376"/>
                </a:lnTo>
                <a:lnTo>
                  <a:pt x="315" y="2414"/>
                </a:lnTo>
                <a:lnTo>
                  <a:pt x="309" y="2452"/>
                </a:lnTo>
                <a:lnTo>
                  <a:pt x="302" y="2491"/>
                </a:lnTo>
                <a:lnTo>
                  <a:pt x="296" y="2530"/>
                </a:lnTo>
                <a:lnTo>
                  <a:pt x="291" y="2570"/>
                </a:lnTo>
                <a:lnTo>
                  <a:pt x="287" y="2611"/>
                </a:lnTo>
                <a:lnTo>
                  <a:pt x="283" y="2652"/>
                </a:lnTo>
                <a:lnTo>
                  <a:pt x="280" y="2694"/>
                </a:lnTo>
                <a:lnTo>
                  <a:pt x="277" y="2737"/>
                </a:lnTo>
                <a:lnTo>
                  <a:pt x="275" y="2780"/>
                </a:lnTo>
                <a:lnTo>
                  <a:pt x="273" y="2824"/>
                </a:lnTo>
                <a:lnTo>
                  <a:pt x="273" y="2868"/>
                </a:lnTo>
                <a:lnTo>
                  <a:pt x="272" y="2913"/>
                </a:lnTo>
                <a:lnTo>
                  <a:pt x="273" y="2957"/>
                </a:lnTo>
                <a:lnTo>
                  <a:pt x="273" y="2999"/>
                </a:lnTo>
                <a:lnTo>
                  <a:pt x="275" y="3039"/>
                </a:lnTo>
                <a:lnTo>
                  <a:pt x="277" y="3076"/>
                </a:lnTo>
                <a:lnTo>
                  <a:pt x="280" y="3111"/>
                </a:lnTo>
                <a:lnTo>
                  <a:pt x="283" y="3144"/>
                </a:lnTo>
                <a:lnTo>
                  <a:pt x="287" y="3176"/>
                </a:lnTo>
                <a:lnTo>
                  <a:pt x="291" y="3205"/>
                </a:lnTo>
                <a:lnTo>
                  <a:pt x="296" y="3232"/>
                </a:lnTo>
                <a:lnTo>
                  <a:pt x="302" y="3258"/>
                </a:lnTo>
                <a:lnTo>
                  <a:pt x="309" y="3282"/>
                </a:lnTo>
                <a:lnTo>
                  <a:pt x="315" y="3303"/>
                </a:lnTo>
                <a:lnTo>
                  <a:pt x="322" y="3324"/>
                </a:lnTo>
                <a:lnTo>
                  <a:pt x="330" y="3342"/>
                </a:lnTo>
                <a:lnTo>
                  <a:pt x="338" y="3359"/>
                </a:lnTo>
                <a:lnTo>
                  <a:pt x="347" y="3375"/>
                </a:lnTo>
                <a:lnTo>
                  <a:pt x="356" y="3388"/>
                </a:lnTo>
                <a:lnTo>
                  <a:pt x="367" y="3400"/>
                </a:lnTo>
                <a:lnTo>
                  <a:pt x="377" y="3411"/>
                </a:lnTo>
                <a:lnTo>
                  <a:pt x="387" y="3422"/>
                </a:lnTo>
                <a:lnTo>
                  <a:pt x="398" y="3430"/>
                </a:lnTo>
                <a:lnTo>
                  <a:pt x="410" y="3436"/>
                </a:lnTo>
                <a:lnTo>
                  <a:pt x="423" y="3442"/>
                </a:lnTo>
                <a:lnTo>
                  <a:pt x="435" y="3447"/>
                </a:lnTo>
                <a:lnTo>
                  <a:pt x="448" y="3450"/>
                </a:lnTo>
                <a:lnTo>
                  <a:pt x="461" y="3452"/>
                </a:lnTo>
                <a:lnTo>
                  <a:pt x="476" y="3453"/>
                </a:lnTo>
                <a:lnTo>
                  <a:pt x="490" y="3454"/>
                </a:lnTo>
                <a:lnTo>
                  <a:pt x="505" y="3453"/>
                </a:lnTo>
                <a:lnTo>
                  <a:pt x="520" y="3452"/>
                </a:lnTo>
                <a:lnTo>
                  <a:pt x="536" y="3449"/>
                </a:lnTo>
                <a:lnTo>
                  <a:pt x="552" y="3446"/>
                </a:lnTo>
                <a:lnTo>
                  <a:pt x="586" y="3438"/>
                </a:lnTo>
                <a:lnTo>
                  <a:pt x="620" y="3427"/>
                </a:lnTo>
                <a:lnTo>
                  <a:pt x="657" y="3413"/>
                </a:lnTo>
                <a:lnTo>
                  <a:pt x="695" y="3398"/>
                </a:lnTo>
                <a:lnTo>
                  <a:pt x="774" y="3364"/>
                </a:lnTo>
                <a:lnTo>
                  <a:pt x="858" y="3328"/>
                </a:lnTo>
                <a:lnTo>
                  <a:pt x="901" y="3310"/>
                </a:lnTo>
                <a:lnTo>
                  <a:pt x="946" y="3292"/>
                </a:lnTo>
                <a:lnTo>
                  <a:pt x="993" y="3276"/>
                </a:lnTo>
                <a:lnTo>
                  <a:pt x="1040" y="3261"/>
                </a:lnTo>
                <a:lnTo>
                  <a:pt x="1087" y="3247"/>
                </a:lnTo>
                <a:lnTo>
                  <a:pt x="1111" y="3241"/>
                </a:lnTo>
                <a:lnTo>
                  <a:pt x="1136" y="3236"/>
                </a:lnTo>
                <a:lnTo>
                  <a:pt x="1160" y="3231"/>
                </a:lnTo>
                <a:lnTo>
                  <a:pt x="1185" y="3227"/>
                </a:lnTo>
                <a:lnTo>
                  <a:pt x="1210" y="3224"/>
                </a:lnTo>
                <a:lnTo>
                  <a:pt x="1236" y="3221"/>
                </a:lnTo>
                <a:lnTo>
                  <a:pt x="1236" y="2849"/>
                </a:lnTo>
                <a:lnTo>
                  <a:pt x="1226" y="2842"/>
                </a:lnTo>
                <a:lnTo>
                  <a:pt x="1218" y="2835"/>
                </a:lnTo>
                <a:lnTo>
                  <a:pt x="1209" y="2826"/>
                </a:lnTo>
                <a:lnTo>
                  <a:pt x="1201" y="2816"/>
                </a:lnTo>
                <a:lnTo>
                  <a:pt x="1193" y="2806"/>
                </a:lnTo>
                <a:lnTo>
                  <a:pt x="1186" y="2795"/>
                </a:lnTo>
                <a:lnTo>
                  <a:pt x="1170" y="2771"/>
                </a:lnTo>
                <a:lnTo>
                  <a:pt x="1156" y="2743"/>
                </a:lnTo>
                <a:lnTo>
                  <a:pt x="1142" y="2714"/>
                </a:lnTo>
                <a:lnTo>
                  <a:pt x="1130" y="2681"/>
                </a:lnTo>
                <a:lnTo>
                  <a:pt x="1118" y="2646"/>
                </a:lnTo>
                <a:lnTo>
                  <a:pt x="1108" y="2609"/>
                </a:lnTo>
                <a:lnTo>
                  <a:pt x="1099" y="2569"/>
                </a:lnTo>
                <a:lnTo>
                  <a:pt x="1091" y="2528"/>
                </a:lnTo>
                <a:lnTo>
                  <a:pt x="1085" y="2485"/>
                </a:lnTo>
                <a:lnTo>
                  <a:pt x="1079" y="2441"/>
                </a:lnTo>
                <a:lnTo>
                  <a:pt x="1076" y="2395"/>
                </a:lnTo>
                <a:lnTo>
                  <a:pt x="1073" y="2347"/>
                </a:lnTo>
                <a:lnTo>
                  <a:pt x="1073" y="2299"/>
                </a:lnTo>
                <a:close/>
                <a:moveTo>
                  <a:pt x="1525" y="2299"/>
                </a:moveTo>
                <a:lnTo>
                  <a:pt x="1525" y="2299"/>
                </a:lnTo>
                <a:lnTo>
                  <a:pt x="1524" y="2347"/>
                </a:lnTo>
                <a:lnTo>
                  <a:pt x="1522" y="2395"/>
                </a:lnTo>
                <a:lnTo>
                  <a:pt x="1518" y="2441"/>
                </a:lnTo>
                <a:lnTo>
                  <a:pt x="1513" y="2485"/>
                </a:lnTo>
                <a:lnTo>
                  <a:pt x="1506" y="2528"/>
                </a:lnTo>
                <a:lnTo>
                  <a:pt x="1498" y="2569"/>
                </a:lnTo>
                <a:lnTo>
                  <a:pt x="1489" y="2609"/>
                </a:lnTo>
                <a:lnTo>
                  <a:pt x="1479" y="2646"/>
                </a:lnTo>
                <a:lnTo>
                  <a:pt x="1467" y="2681"/>
                </a:lnTo>
                <a:lnTo>
                  <a:pt x="1455" y="2714"/>
                </a:lnTo>
                <a:lnTo>
                  <a:pt x="1441" y="2743"/>
                </a:lnTo>
                <a:lnTo>
                  <a:pt x="1427" y="2771"/>
                </a:lnTo>
                <a:lnTo>
                  <a:pt x="1412" y="2795"/>
                </a:lnTo>
                <a:lnTo>
                  <a:pt x="1404" y="2806"/>
                </a:lnTo>
                <a:lnTo>
                  <a:pt x="1396" y="2816"/>
                </a:lnTo>
                <a:lnTo>
                  <a:pt x="1387" y="2826"/>
                </a:lnTo>
                <a:lnTo>
                  <a:pt x="1379" y="2835"/>
                </a:lnTo>
                <a:lnTo>
                  <a:pt x="1370" y="2842"/>
                </a:lnTo>
                <a:lnTo>
                  <a:pt x="1362" y="2849"/>
                </a:lnTo>
                <a:lnTo>
                  <a:pt x="1362" y="3221"/>
                </a:lnTo>
                <a:lnTo>
                  <a:pt x="1387" y="3224"/>
                </a:lnTo>
                <a:lnTo>
                  <a:pt x="1412" y="3227"/>
                </a:lnTo>
                <a:lnTo>
                  <a:pt x="1436" y="3231"/>
                </a:lnTo>
                <a:lnTo>
                  <a:pt x="1461" y="3236"/>
                </a:lnTo>
                <a:lnTo>
                  <a:pt x="1485" y="3241"/>
                </a:lnTo>
                <a:lnTo>
                  <a:pt x="1510" y="3247"/>
                </a:lnTo>
                <a:lnTo>
                  <a:pt x="1558" y="3261"/>
                </a:lnTo>
                <a:lnTo>
                  <a:pt x="1604" y="3276"/>
                </a:lnTo>
                <a:lnTo>
                  <a:pt x="1650" y="3292"/>
                </a:lnTo>
                <a:lnTo>
                  <a:pt x="1695" y="3310"/>
                </a:lnTo>
                <a:lnTo>
                  <a:pt x="1739" y="3328"/>
                </a:lnTo>
                <a:lnTo>
                  <a:pt x="1823" y="3364"/>
                </a:lnTo>
                <a:lnTo>
                  <a:pt x="1903" y="3398"/>
                </a:lnTo>
                <a:lnTo>
                  <a:pt x="1941" y="3413"/>
                </a:lnTo>
                <a:lnTo>
                  <a:pt x="1976" y="3427"/>
                </a:lnTo>
                <a:lnTo>
                  <a:pt x="2012" y="3438"/>
                </a:lnTo>
                <a:lnTo>
                  <a:pt x="2044" y="3446"/>
                </a:lnTo>
                <a:lnTo>
                  <a:pt x="2061" y="3449"/>
                </a:lnTo>
                <a:lnTo>
                  <a:pt x="2076" y="3452"/>
                </a:lnTo>
                <a:lnTo>
                  <a:pt x="2091" y="3453"/>
                </a:lnTo>
                <a:lnTo>
                  <a:pt x="2107" y="3454"/>
                </a:lnTo>
                <a:lnTo>
                  <a:pt x="2121" y="3453"/>
                </a:lnTo>
                <a:lnTo>
                  <a:pt x="2135" y="3452"/>
                </a:lnTo>
                <a:lnTo>
                  <a:pt x="2148" y="3450"/>
                </a:lnTo>
                <a:lnTo>
                  <a:pt x="2162" y="3447"/>
                </a:lnTo>
                <a:lnTo>
                  <a:pt x="2175" y="3442"/>
                </a:lnTo>
                <a:lnTo>
                  <a:pt x="2186" y="3436"/>
                </a:lnTo>
                <a:lnTo>
                  <a:pt x="2198" y="3430"/>
                </a:lnTo>
                <a:lnTo>
                  <a:pt x="2209" y="3422"/>
                </a:lnTo>
                <a:lnTo>
                  <a:pt x="2221" y="3411"/>
                </a:lnTo>
                <a:lnTo>
                  <a:pt x="2231" y="3400"/>
                </a:lnTo>
                <a:lnTo>
                  <a:pt x="2240" y="3388"/>
                </a:lnTo>
                <a:lnTo>
                  <a:pt x="2250" y="3375"/>
                </a:lnTo>
                <a:lnTo>
                  <a:pt x="2258" y="3359"/>
                </a:lnTo>
                <a:lnTo>
                  <a:pt x="2267" y="3342"/>
                </a:lnTo>
                <a:lnTo>
                  <a:pt x="2275" y="3324"/>
                </a:lnTo>
                <a:lnTo>
                  <a:pt x="2282" y="3303"/>
                </a:lnTo>
                <a:lnTo>
                  <a:pt x="2289" y="3282"/>
                </a:lnTo>
                <a:lnTo>
                  <a:pt x="2295" y="3258"/>
                </a:lnTo>
                <a:lnTo>
                  <a:pt x="2300" y="3232"/>
                </a:lnTo>
                <a:lnTo>
                  <a:pt x="2305" y="3205"/>
                </a:lnTo>
                <a:lnTo>
                  <a:pt x="2309" y="3176"/>
                </a:lnTo>
                <a:lnTo>
                  <a:pt x="2313" y="3144"/>
                </a:lnTo>
                <a:lnTo>
                  <a:pt x="2317" y="3111"/>
                </a:lnTo>
                <a:lnTo>
                  <a:pt x="2320" y="3076"/>
                </a:lnTo>
                <a:lnTo>
                  <a:pt x="2322" y="3039"/>
                </a:lnTo>
                <a:lnTo>
                  <a:pt x="2324" y="2999"/>
                </a:lnTo>
                <a:lnTo>
                  <a:pt x="2325" y="2957"/>
                </a:lnTo>
                <a:lnTo>
                  <a:pt x="2325" y="2913"/>
                </a:lnTo>
                <a:lnTo>
                  <a:pt x="2325" y="2868"/>
                </a:lnTo>
                <a:lnTo>
                  <a:pt x="2324" y="2824"/>
                </a:lnTo>
                <a:lnTo>
                  <a:pt x="2322" y="2780"/>
                </a:lnTo>
                <a:lnTo>
                  <a:pt x="2320" y="2737"/>
                </a:lnTo>
                <a:lnTo>
                  <a:pt x="2317" y="2694"/>
                </a:lnTo>
                <a:lnTo>
                  <a:pt x="2313" y="2652"/>
                </a:lnTo>
                <a:lnTo>
                  <a:pt x="2309" y="2611"/>
                </a:lnTo>
                <a:lnTo>
                  <a:pt x="2305" y="2570"/>
                </a:lnTo>
                <a:lnTo>
                  <a:pt x="2300" y="2530"/>
                </a:lnTo>
                <a:lnTo>
                  <a:pt x="2295" y="2491"/>
                </a:lnTo>
                <a:lnTo>
                  <a:pt x="2289" y="2452"/>
                </a:lnTo>
                <a:lnTo>
                  <a:pt x="2282" y="2414"/>
                </a:lnTo>
                <a:lnTo>
                  <a:pt x="2275" y="2376"/>
                </a:lnTo>
                <a:lnTo>
                  <a:pt x="2267" y="2339"/>
                </a:lnTo>
                <a:lnTo>
                  <a:pt x="2258" y="2303"/>
                </a:lnTo>
                <a:lnTo>
                  <a:pt x="2250" y="2267"/>
                </a:lnTo>
                <a:lnTo>
                  <a:pt x="2240" y="2232"/>
                </a:lnTo>
                <a:lnTo>
                  <a:pt x="2231" y="2197"/>
                </a:lnTo>
                <a:lnTo>
                  <a:pt x="2221" y="2164"/>
                </a:lnTo>
                <a:lnTo>
                  <a:pt x="2209" y="2130"/>
                </a:lnTo>
                <a:lnTo>
                  <a:pt x="2198" y="2097"/>
                </a:lnTo>
                <a:lnTo>
                  <a:pt x="2186" y="2066"/>
                </a:lnTo>
                <a:lnTo>
                  <a:pt x="2175" y="2034"/>
                </a:lnTo>
                <a:lnTo>
                  <a:pt x="2162" y="2004"/>
                </a:lnTo>
                <a:lnTo>
                  <a:pt x="2148" y="1974"/>
                </a:lnTo>
                <a:lnTo>
                  <a:pt x="2135" y="1945"/>
                </a:lnTo>
                <a:lnTo>
                  <a:pt x="2121" y="1916"/>
                </a:lnTo>
                <a:lnTo>
                  <a:pt x="2107" y="1889"/>
                </a:lnTo>
                <a:lnTo>
                  <a:pt x="2091" y="1861"/>
                </a:lnTo>
                <a:lnTo>
                  <a:pt x="2076" y="1835"/>
                </a:lnTo>
                <a:lnTo>
                  <a:pt x="2061" y="1808"/>
                </a:lnTo>
                <a:lnTo>
                  <a:pt x="2044" y="1783"/>
                </a:lnTo>
                <a:lnTo>
                  <a:pt x="2028" y="1758"/>
                </a:lnTo>
                <a:lnTo>
                  <a:pt x="2012" y="1735"/>
                </a:lnTo>
                <a:lnTo>
                  <a:pt x="1995" y="1711"/>
                </a:lnTo>
                <a:lnTo>
                  <a:pt x="1976" y="1689"/>
                </a:lnTo>
                <a:lnTo>
                  <a:pt x="1959" y="1666"/>
                </a:lnTo>
                <a:lnTo>
                  <a:pt x="1941" y="1645"/>
                </a:lnTo>
                <a:lnTo>
                  <a:pt x="1921" y="1625"/>
                </a:lnTo>
                <a:lnTo>
                  <a:pt x="1903" y="1605"/>
                </a:lnTo>
                <a:lnTo>
                  <a:pt x="1884" y="1586"/>
                </a:lnTo>
                <a:lnTo>
                  <a:pt x="1863" y="1568"/>
                </a:lnTo>
                <a:lnTo>
                  <a:pt x="1844" y="1550"/>
                </a:lnTo>
                <a:lnTo>
                  <a:pt x="1823" y="1533"/>
                </a:lnTo>
                <a:lnTo>
                  <a:pt x="1803" y="1517"/>
                </a:lnTo>
                <a:lnTo>
                  <a:pt x="1782" y="1501"/>
                </a:lnTo>
                <a:lnTo>
                  <a:pt x="1760" y="1486"/>
                </a:lnTo>
                <a:lnTo>
                  <a:pt x="1739" y="1472"/>
                </a:lnTo>
                <a:lnTo>
                  <a:pt x="1717" y="1459"/>
                </a:lnTo>
                <a:lnTo>
                  <a:pt x="1695" y="1446"/>
                </a:lnTo>
                <a:lnTo>
                  <a:pt x="1673" y="1434"/>
                </a:lnTo>
                <a:lnTo>
                  <a:pt x="1650" y="1423"/>
                </a:lnTo>
                <a:lnTo>
                  <a:pt x="1628" y="1412"/>
                </a:lnTo>
                <a:lnTo>
                  <a:pt x="1604" y="1403"/>
                </a:lnTo>
                <a:lnTo>
                  <a:pt x="1581" y="1394"/>
                </a:lnTo>
                <a:lnTo>
                  <a:pt x="1558" y="1385"/>
                </a:lnTo>
                <a:lnTo>
                  <a:pt x="1534" y="1377"/>
                </a:lnTo>
                <a:lnTo>
                  <a:pt x="1510" y="1371"/>
                </a:lnTo>
                <a:lnTo>
                  <a:pt x="1485" y="1365"/>
                </a:lnTo>
                <a:lnTo>
                  <a:pt x="1461" y="1360"/>
                </a:lnTo>
                <a:lnTo>
                  <a:pt x="1436" y="1355"/>
                </a:lnTo>
                <a:lnTo>
                  <a:pt x="1412" y="1351"/>
                </a:lnTo>
                <a:lnTo>
                  <a:pt x="1387" y="1348"/>
                </a:lnTo>
                <a:lnTo>
                  <a:pt x="1362" y="1346"/>
                </a:lnTo>
                <a:lnTo>
                  <a:pt x="1362" y="1748"/>
                </a:lnTo>
                <a:lnTo>
                  <a:pt x="1370" y="1755"/>
                </a:lnTo>
                <a:lnTo>
                  <a:pt x="1379" y="1763"/>
                </a:lnTo>
                <a:lnTo>
                  <a:pt x="1387" y="1771"/>
                </a:lnTo>
                <a:lnTo>
                  <a:pt x="1396" y="1782"/>
                </a:lnTo>
                <a:lnTo>
                  <a:pt x="1404" y="1792"/>
                </a:lnTo>
                <a:lnTo>
                  <a:pt x="1412" y="1802"/>
                </a:lnTo>
                <a:lnTo>
                  <a:pt x="1427" y="1826"/>
                </a:lnTo>
                <a:lnTo>
                  <a:pt x="1441" y="1854"/>
                </a:lnTo>
                <a:lnTo>
                  <a:pt x="1455" y="1884"/>
                </a:lnTo>
                <a:lnTo>
                  <a:pt x="1467" y="1917"/>
                </a:lnTo>
                <a:lnTo>
                  <a:pt x="1479" y="1952"/>
                </a:lnTo>
                <a:lnTo>
                  <a:pt x="1489" y="1988"/>
                </a:lnTo>
                <a:lnTo>
                  <a:pt x="1498" y="2028"/>
                </a:lnTo>
                <a:lnTo>
                  <a:pt x="1506" y="2069"/>
                </a:lnTo>
                <a:lnTo>
                  <a:pt x="1513" y="2113"/>
                </a:lnTo>
                <a:lnTo>
                  <a:pt x="1518" y="2156"/>
                </a:lnTo>
                <a:lnTo>
                  <a:pt x="1522" y="2203"/>
                </a:lnTo>
                <a:lnTo>
                  <a:pt x="1524" y="2250"/>
                </a:lnTo>
                <a:lnTo>
                  <a:pt x="1525" y="2299"/>
                </a:lnTo>
                <a:close/>
                <a:moveTo>
                  <a:pt x="1168" y="2034"/>
                </a:moveTo>
                <a:lnTo>
                  <a:pt x="1168" y="2553"/>
                </a:lnTo>
                <a:lnTo>
                  <a:pt x="1168" y="2561"/>
                </a:lnTo>
                <a:lnTo>
                  <a:pt x="1169" y="2568"/>
                </a:lnTo>
                <a:lnTo>
                  <a:pt x="1171" y="2575"/>
                </a:lnTo>
                <a:lnTo>
                  <a:pt x="1173" y="2583"/>
                </a:lnTo>
                <a:lnTo>
                  <a:pt x="1178" y="2589"/>
                </a:lnTo>
                <a:lnTo>
                  <a:pt x="1181" y="2595"/>
                </a:lnTo>
                <a:lnTo>
                  <a:pt x="1185" y="2602"/>
                </a:lnTo>
                <a:lnTo>
                  <a:pt x="1190" y="2608"/>
                </a:lnTo>
                <a:lnTo>
                  <a:pt x="1196" y="2613"/>
                </a:lnTo>
                <a:lnTo>
                  <a:pt x="1201" y="2617"/>
                </a:lnTo>
                <a:lnTo>
                  <a:pt x="1207" y="2621"/>
                </a:lnTo>
                <a:lnTo>
                  <a:pt x="1214" y="2624"/>
                </a:lnTo>
                <a:lnTo>
                  <a:pt x="1221" y="2627"/>
                </a:lnTo>
                <a:lnTo>
                  <a:pt x="1228" y="2629"/>
                </a:lnTo>
                <a:lnTo>
                  <a:pt x="1236" y="2630"/>
                </a:lnTo>
                <a:lnTo>
                  <a:pt x="1244" y="2630"/>
                </a:lnTo>
                <a:lnTo>
                  <a:pt x="1354" y="2630"/>
                </a:lnTo>
                <a:lnTo>
                  <a:pt x="1361" y="2630"/>
                </a:lnTo>
                <a:lnTo>
                  <a:pt x="1369" y="2629"/>
                </a:lnTo>
                <a:lnTo>
                  <a:pt x="1376" y="2627"/>
                </a:lnTo>
                <a:lnTo>
                  <a:pt x="1383" y="2624"/>
                </a:lnTo>
                <a:lnTo>
                  <a:pt x="1389" y="2621"/>
                </a:lnTo>
                <a:lnTo>
                  <a:pt x="1396" y="2617"/>
                </a:lnTo>
                <a:lnTo>
                  <a:pt x="1402" y="2613"/>
                </a:lnTo>
                <a:lnTo>
                  <a:pt x="1407" y="2608"/>
                </a:lnTo>
                <a:lnTo>
                  <a:pt x="1412" y="2602"/>
                </a:lnTo>
                <a:lnTo>
                  <a:pt x="1416" y="2595"/>
                </a:lnTo>
                <a:lnTo>
                  <a:pt x="1420" y="2589"/>
                </a:lnTo>
                <a:lnTo>
                  <a:pt x="1423" y="2583"/>
                </a:lnTo>
                <a:lnTo>
                  <a:pt x="1426" y="2575"/>
                </a:lnTo>
                <a:lnTo>
                  <a:pt x="1427" y="2568"/>
                </a:lnTo>
                <a:lnTo>
                  <a:pt x="1428" y="2561"/>
                </a:lnTo>
                <a:lnTo>
                  <a:pt x="1429" y="2553"/>
                </a:lnTo>
                <a:lnTo>
                  <a:pt x="1429" y="2034"/>
                </a:lnTo>
                <a:lnTo>
                  <a:pt x="1428" y="2027"/>
                </a:lnTo>
                <a:lnTo>
                  <a:pt x="1427" y="2019"/>
                </a:lnTo>
                <a:lnTo>
                  <a:pt x="1426" y="2012"/>
                </a:lnTo>
                <a:lnTo>
                  <a:pt x="1423" y="2005"/>
                </a:lnTo>
                <a:lnTo>
                  <a:pt x="1420" y="1998"/>
                </a:lnTo>
                <a:lnTo>
                  <a:pt x="1416" y="1991"/>
                </a:lnTo>
                <a:lnTo>
                  <a:pt x="1412" y="1985"/>
                </a:lnTo>
                <a:lnTo>
                  <a:pt x="1407" y="1979"/>
                </a:lnTo>
                <a:lnTo>
                  <a:pt x="1402" y="1974"/>
                </a:lnTo>
                <a:lnTo>
                  <a:pt x="1396" y="1970"/>
                </a:lnTo>
                <a:lnTo>
                  <a:pt x="1389" y="1966"/>
                </a:lnTo>
                <a:lnTo>
                  <a:pt x="1383" y="1963"/>
                </a:lnTo>
                <a:lnTo>
                  <a:pt x="1376" y="1960"/>
                </a:lnTo>
                <a:lnTo>
                  <a:pt x="1369" y="1959"/>
                </a:lnTo>
                <a:lnTo>
                  <a:pt x="1361" y="1957"/>
                </a:lnTo>
                <a:lnTo>
                  <a:pt x="1354" y="1957"/>
                </a:lnTo>
                <a:lnTo>
                  <a:pt x="1244" y="1957"/>
                </a:lnTo>
                <a:lnTo>
                  <a:pt x="1236" y="1957"/>
                </a:lnTo>
                <a:lnTo>
                  <a:pt x="1228" y="1959"/>
                </a:lnTo>
                <a:lnTo>
                  <a:pt x="1221" y="1960"/>
                </a:lnTo>
                <a:lnTo>
                  <a:pt x="1214" y="1963"/>
                </a:lnTo>
                <a:lnTo>
                  <a:pt x="1207" y="1966"/>
                </a:lnTo>
                <a:lnTo>
                  <a:pt x="1201" y="1970"/>
                </a:lnTo>
                <a:lnTo>
                  <a:pt x="1196" y="1974"/>
                </a:lnTo>
                <a:lnTo>
                  <a:pt x="1190" y="1979"/>
                </a:lnTo>
                <a:lnTo>
                  <a:pt x="1185" y="1985"/>
                </a:lnTo>
                <a:lnTo>
                  <a:pt x="1181" y="1991"/>
                </a:lnTo>
                <a:lnTo>
                  <a:pt x="1178" y="1998"/>
                </a:lnTo>
                <a:lnTo>
                  <a:pt x="1173" y="2005"/>
                </a:lnTo>
                <a:lnTo>
                  <a:pt x="1171" y="2012"/>
                </a:lnTo>
                <a:lnTo>
                  <a:pt x="1169" y="2019"/>
                </a:lnTo>
                <a:lnTo>
                  <a:pt x="1168" y="2027"/>
                </a:lnTo>
                <a:lnTo>
                  <a:pt x="1168" y="2034"/>
                </a:lnTo>
                <a:close/>
                <a:moveTo>
                  <a:pt x="1789" y="827"/>
                </a:moveTo>
                <a:lnTo>
                  <a:pt x="1789" y="827"/>
                </a:lnTo>
                <a:lnTo>
                  <a:pt x="1809" y="825"/>
                </a:lnTo>
                <a:lnTo>
                  <a:pt x="1828" y="824"/>
                </a:lnTo>
                <a:lnTo>
                  <a:pt x="1849" y="823"/>
                </a:lnTo>
                <a:lnTo>
                  <a:pt x="1869" y="823"/>
                </a:lnTo>
                <a:lnTo>
                  <a:pt x="1909" y="825"/>
                </a:lnTo>
                <a:lnTo>
                  <a:pt x="1950" y="828"/>
                </a:lnTo>
                <a:lnTo>
                  <a:pt x="1989" y="833"/>
                </a:lnTo>
                <a:lnTo>
                  <a:pt x="2029" y="840"/>
                </a:lnTo>
                <a:lnTo>
                  <a:pt x="2069" y="848"/>
                </a:lnTo>
                <a:lnTo>
                  <a:pt x="2109" y="856"/>
                </a:lnTo>
                <a:lnTo>
                  <a:pt x="2188" y="873"/>
                </a:lnTo>
                <a:lnTo>
                  <a:pt x="2229" y="882"/>
                </a:lnTo>
                <a:lnTo>
                  <a:pt x="2269" y="890"/>
                </a:lnTo>
                <a:lnTo>
                  <a:pt x="2308" y="897"/>
                </a:lnTo>
                <a:lnTo>
                  <a:pt x="2348" y="904"/>
                </a:lnTo>
                <a:lnTo>
                  <a:pt x="2389" y="908"/>
                </a:lnTo>
                <a:lnTo>
                  <a:pt x="2429" y="911"/>
                </a:lnTo>
                <a:lnTo>
                  <a:pt x="2470" y="911"/>
                </a:lnTo>
                <a:lnTo>
                  <a:pt x="2511" y="910"/>
                </a:lnTo>
                <a:lnTo>
                  <a:pt x="2550" y="906"/>
                </a:lnTo>
                <a:lnTo>
                  <a:pt x="2588" y="901"/>
                </a:lnTo>
                <a:lnTo>
                  <a:pt x="2625" y="892"/>
                </a:lnTo>
                <a:lnTo>
                  <a:pt x="2660" y="882"/>
                </a:lnTo>
                <a:lnTo>
                  <a:pt x="2694" y="871"/>
                </a:lnTo>
                <a:lnTo>
                  <a:pt x="2727" y="857"/>
                </a:lnTo>
                <a:lnTo>
                  <a:pt x="2758" y="841"/>
                </a:lnTo>
                <a:lnTo>
                  <a:pt x="2788" y="824"/>
                </a:lnTo>
                <a:lnTo>
                  <a:pt x="2817" y="806"/>
                </a:lnTo>
                <a:lnTo>
                  <a:pt x="2844" y="785"/>
                </a:lnTo>
                <a:lnTo>
                  <a:pt x="2870" y="764"/>
                </a:lnTo>
                <a:lnTo>
                  <a:pt x="2894" y="741"/>
                </a:lnTo>
                <a:lnTo>
                  <a:pt x="2916" y="715"/>
                </a:lnTo>
                <a:lnTo>
                  <a:pt x="2938" y="690"/>
                </a:lnTo>
                <a:lnTo>
                  <a:pt x="2958" y="662"/>
                </a:lnTo>
                <a:lnTo>
                  <a:pt x="2977" y="634"/>
                </a:lnTo>
                <a:lnTo>
                  <a:pt x="2994" y="603"/>
                </a:lnTo>
                <a:lnTo>
                  <a:pt x="3010" y="573"/>
                </a:lnTo>
                <a:lnTo>
                  <a:pt x="3024" y="541"/>
                </a:lnTo>
                <a:lnTo>
                  <a:pt x="3037" y="508"/>
                </a:lnTo>
                <a:lnTo>
                  <a:pt x="3048" y="475"/>
                </a:lnTo>
                <a:lnTo>
                  <a:pt x="3058" y="440"/>
                </a:lnTo>
                <a:lnTo>
                  <a:pt x="3066" y="404"/>
                </a:lnTo>
                <a:lnTo>
                  <a:pt x="3073" y="369"/>
                </a:lnTo>
                <a:lnTo>
                  <a:pt x="3078" y="332"/>
                </a:lnTo>
                <a:lnTo>
                  <a:pt x="3083" y="294"/>
                </a:lnTo>
                <a:lnTo>
                  <a:pt x="3085" y="257"/>
                </a:lnTo>
                <a:lnTo>
                  <a:pt x="3085" y="219"/>
                </a:lnTo>
                <a:lnTo>
                  <a:pt x="3084" y="180"/>
                </a:lnTo>
                <a:lnTo>
                  <a:pt x="3082" y="142"/>
                </a:lnTo>
                <a:lnTo>
                  <a:pt x="3079" y="124"/>
                </a:lnTo>
                <a:lnTo>
                  <a:pt x="3075" y="109"/>
                </a:lnTo>
                <a:lnTo>
                  <a:pt x="3070" y="94"/>
                </a:lnTo>
                <a:lnTo>
                  <a:pt x="3063" y="80"/>
                </a:lnTo>
                <a:lnTo>
                  <a:pt x="3056" y="67"/>
                </a:lnTo>
                <a:lnTo>
                  <a:pt x="3047" y="56"/>
                </a:lnTo>
                <a:lnTo>
                  <a:pt x="3038" y="45"/>
                </a:lnTo>
                <a:lnTo>
                  <a:pt x="3026" y="36"/>
                </a:lnTo>
                <a:lnTo>
                  <a:pt x="3015" y="28"/>
                </a:lnTo>
                <a:lnTo>
                  <a:pt x="3003" y="20"/>
                </a:lnTo>
                <a:lnTo>
                  <a:pt x="2991" y="14"/>
                </a:lnTo>
                <a:lnTo>
                  <a:pt x="2978" y="9"/>
                </a:lnTo>
                <a:lnTo>
                  <a:pt x="2964" y="5"/>
                </a:lnTo>
                <a:lnTo>
                  <a:pt x="2950" y="2"/>
                </a:lnTo>
                <a:lnTo>
                  <a:pt x="2937" y="1"/>
                </a:lnTo>
                <a:lnTo>
                  <a:pt x="2923" y="0"/>
                </a:lnTo>
                <a:lnTo>
                  <a:pt x="2909" y="1"/>
                </a:lnTo>
                <a:lnTo>
                  <a:pt x="2895" y="2"/>
                </a:lnTo>
                <a:lnTo>
                  <a:pt x="2882" y="5"/>
                </a:lnTo>
                <a:lnTo>
                  <a:pt x="2870" y="9"/>
                </a:lnTo>
                <a:lnTo>
                  <a:pt x="2857" y="14"/>
                </a:lnTo>
                <a:lnTo>
                  <a:pt x="2845" y="20"/>
                </a:lnTo>
                <a:lnTo>
                  <a:pt x="2835" y="28"/>
                </a:lnTo>
                <a:lnTo>
                  <a:pt x="2825" y="36"/>
                </a:lnTo>
                <a:lnTo>
                  <a:pt x="2816" y="45"/>
                </a:lnTo>
                <a:lnTo>
                  <a:pt x="2807" y="55"/>
                </a:lnTo>
                <a:lnTo>
                  <a:pt x="2800" y="67"/>
                </a:lnTo>
                <a:lnTo>
                  <a:pt x="2795" y="80"/>
                </a:lnTo>
                <a:lnTo>
                  <a:pt x="2791" y="94"/>
                </a:lnTo>
                <a:lnTo>
                  <a:pt x="2788" y="108"/>
                </a:lnTo>
                <a:lnTo>
                  <a:pt x="2787" y="124"/>
                </a:lnTo>
                <a:lnTo>
                  <a:pt x="2787" y="142"/>
                </a:lnTo>
                <a:lnTo>
                  <a:pt x="2790" y="179"/>
                </a:lnTo>
                <a:lnTo>
                  <a:pt x="2791" y="217"/>
                </a:lnTo>
                <a:lnTo>
                  <a:pt x="2791" y="255"/>
                </a:lnTo>
                <a:lnTo>
                  <a:pt x="2790" y="291"/>
                </a:lnTo>
                <a:lnTo>
                  <a:pt x="2786" y="326"/>
                </a:lnTo>
                <a:lnTo>
                  <a:pt x="2780" y="361"/>
                </a:lnTo>
                <a:lnTo>
                  <a:pt x="2777" y="378"/>
                </a:lnTo>
                <a:lnTo>
                  <a:pt x="2773" y="394"/>
                </a:lnTo>
                <a:lnTo>
                  <a:pt x="2768" y="411"/>
                </a:lnTo>
                <a:lnTo>
                  <a:pt x="2762" y="426"/>
                </a:lnTo>
                <a:lnTo>
                  <a:pt x="2756" y="441"/>
                </a:lnTo>
                <a:lnTo>
                  <a:pt x="2748" y="456"/>
                </a:lnTo>
                <a:lnTo>
                  <a:pt x="2740" y="471"/>
                </a:lnTo>
                <a:lnTo>
                  <a:pt x="2732" y="484"/>
                </a:lnTo>
                <a:lnTo>
                  <a:pt x="2722" y="498"/>
                </a:lnTo>
                <a:lnTo>
                  <a:pt x="2712" y="510"/>
                </a:lnTo>
                <a:lnTo>
                  <a:pt x="2701" y="523"/>
                </a:lnTo>
                <a:lnTo>
                  <a:pt x="2689" y="535"/>
                </a:lnTo>
                <a:lnTo>
                  <a:pt x="2676" y="546"/>
                </a:lnTo>
                <a:lnTo>
                  <a:pt x="2662" y="556"/>
                </a:lnTo>
                <a:lnTo>
                  <a:pt x="2648" y="566"/>
                </a:lnTo>
                <a:lnTo>
                  <a:pt x="2631" y="576"/>
                </a:lnTo>
                <a:lnTo>
                  <a:pt x="2615" y="584"/>
                </a:lnTo>
                <a:lnTo>
                  <a:pt x="2597" y="592"/>
                </a:lnTo>
                <a:lnTo>
                  <a:pt x="2577" y="598"/>
                </a:lnTo>
                <a:lnTo>
                  <a:pt x="2558" y="605"/>
                </a:lnTo>
                <a:lnTo>
                  <a:pt x="2540" y="609"/>
                </a:lnTo>
                <a:lnTo>
                  <a:pt x="2521" y="613"/>
                </a:lnTo>
                <a:lnTo>
                  <a:pt x="2503" y="616"/>
                </a:lnTo>
                <a:lnTo>
                  <a:pt x="2485" y="618"/>
                </a:lnTo>
                <a:lnTo>
                  <a:pt x="2465" y="619"/>
                </a:lnTo>
                <a:lnTo>
                  <a:pt x="2447" y="620"/>
                </a:lnTo>
                <a:lnTo>
                  <a:pt x="2427" y="620"/>
                </a:lnTo>
                <a:lnTo>
                  <a:pt x="2409" y="620"/>
                </a:lnTo>
                <a:lnTo>
                  <a:pt x="2370" y="617"/>
                </a:lnTo>
                <a:lnTo>
                  <a:pt x="2333" y="613"/>
                </a:lnTo>
                <a:lnTo>
                  <a:pt x="2294" y="607"/>
                </a:lnTo>
                <a:lnTo>
                  <a:pt x="2255" y="600"/>
                </a:lnTo>
                <a:lnTo>
                  <a:pt x="2217" y="592"/>
                </a:lnTo>
                <a:lnTo>
                  <a:pt x="2179" y="583"/>
                </a:lnTo>
                <a:lnTo>
                  <a:pt x="2103" y="565"/>
                </a:lnTo>
                <a:lnTo>
                  <a:pt x="2065" y="556"/>
                </a:lnTo>
                <a:lnTo>
                  <a:pt x="2027" y="549"/>
                </a:lnTo>
                <a:lnTo>
                  <a:pt x="1990" y="542"/>
                </a:lnTo>
                <a:lnTo>
                  <a:pt x="1955" y="537"/>
                </a:lnTo>
                <a:lnTo>
                  <a:pt x="1916" y="533"/>
                </a:lnTo>
                <a:lnTo>
                  <a:pt x="1879" y="531"/>
                </a:lnTo>
                <a:lnTo>
                  <a:pt x="1843" y="530"/>
                </a:lnTo>
                <a:lnTo>
                  <a:pt x="1807" y="532"/>
                </a:lnTo>
                <a:lnTo>
                  <a:pt x="1772" y="534"/>
                </a:lnTo>
                <a:lnTo>
                  <a:pt x="1739" y="539"/>
                </a:lnTo>
                <a:lnTo>
                  <a:pt x="1706" y="545"/>
                </a:lnTo>
                <a:lnTo>
                  <a:pt x="1674" y="553"/>
                </a:lnTo>
                <a:lnTo>
                  <a:pt x="1643" y="562"/>
                </a:lnTo>
                <a:lnTo>
                  <a:pt x="1613" y="574"/>
                </a:lnTo>
                <a:lnTo>
                  <a:pt x="1584" y="586"/>
                </a:lnTo>
                <a:lnTo>
                  <a:pt x="1555" y="599"/>
                </a:lnTo>
                <a:lnTo>
                  <a:pt x="1528" y="614"/>
                </a:lnTo>
                <a:lnTo>
                  <a:pt x="1501" y="631"/>
                </a:lnTo>
                <a:lnTo>
                  <a:pt x="1476" y="649"/>
                </a:lnTo>
                <a:lnTo>
                  <a:pt x="1452" y="668"/>
                </a:lnTo>
                <a:lnTo>
                  <a:pt x="1428" y="689"/>
                </a:lnTo>
                <a:lnTo>
                  <a:pt x="1405" y="710"/>
                </a:lnTo>
                <a:lnTo>
                  <a:pt x="1383" y="733"/>
                </a:lnTo>
                <a:lnTo>
                  <a:pt x="1363" y="757"/>
                </a:lnTo>
                <a:lnTo>
                  <a:pt x="1343" y="782"/>
                </a:lnTo>
                <a:lnTo>
                  <a:pt x="1324" y="809"/>
                </a:lnTo>
                <a:lnTo>
                  <a:pt x="1306" y="835"/>
                </a:lnTo>
                <a:lnTo>
                  <a:pt x="1290" y="864"/>
                </a:lnTo>
                <a:lnTo>
                  <a:pt x="1273" y="893"/>
                </a:lnTo>
                <a:lnTo>
                  <a:pt x="1259" y="924"/>
                </a:lnTo>
                <a:lnTo>
                  <a:pt x="1245" y="955"/>
                </a:lnTo>
                <a:lnTo>
                  <a:pt x="1233" y="987"/>
                </a:lnTo>
                <a:lnTo>
                  <a:pt x="1220" y="1020"/>
                </a:lnTo>
                <a:lnTo>
                  <a:pt x="1209" y="1053"/>
                </a:lnTo>
                <a:lnTo>
                  <a:pt x="1200" y="1088"/>
                </a:lnTo>
                <a:lnTo>
                  <a:pt x="1191" y="1123"/>
                </a:lnTo>
                <a:lnTo>
                  <a:pt x="1160" y="1127"/>
                </a:lnTo>
                <a:lnTo>
                  <a:pt x="1129" y="1132"/>
                </a:lnTo>
                <a:lnTo>
                  <a:pt x="1098" y="1137"/>
                </a:lnTo>
                <a:lnTo>
                  <a:pt x="1068" y="1143"/>
                </a:lnTo>
                <a:lnTo>
                  <a:pt x="1038" y="1151"/>
                </a:lnTo>
                <a:lnTo>
                  <a:pt x="1007" y="1159"/>
                </a:lnTo>
                <a:lnTo>
                  <a:pt x="978" y="1168"/>
                </a:lnTo>
                <a:lnTo>
                  <a:pt x="948" y="1179"/>
                </a:lnTo>
                <a:lnTo>
                  <a:pt x="920" y="1190"/>
                </a:lnTo>
                <a:lnTo>
                  <a:pt x="890" y="1201"/>
                </a:lnTo>
                <a:lnTo>
                  <a:pt x="862" y="1214"/>
                </a:lnTo>
                <a:lnTo>
                  <a:pt x="833" y="1229"/>
                </a:lnTo>
                <a:lnTo>
                  <a:pt x="806" y="1243"/>
                </a:lnTo>
                <a:lnTo>
                  <a:pt x="778" y="1258"/>
                </a:lnTo>
                <a:lnTo>
                  <a:pt x="751" y="1274"/>
                </a:lnTo>
                <a:lnTo>
                  <a:pt x="724" y="1292"/>
                </a:lnTo>
                <a:lnTo>
                  <a:pt x="697" y="1310"/>
                </a:lnTo>
                <a:lnTo>
                  <a:pt x="671" y="1329"/>
                </a:lnTo>
                <a:lnTo>
                  <a:pt x="645" y="1350"/>
                </a:lnTo>
                <a:lnTo>
                  <a:pt x="619" y="1370"/>
                </a:lnTo>
                <a:lnTo>
                  <a:pt x="595" y="1391"/>
                </a:lnTo>
                <a:lnTo>
                  <a:pt x="569" y="1415"/>
                </a:lnTo>
                <a:lnTo>
                  <a:pt x="545" y="1438"/>
                </a:lnTo>
                <a:lnTo>
                  <a:pt x="521" y="1463"/>
                </a:lnTo>
                <a:lnTo>
                  <a:pt x="498" y="1487"/>
                </a:lnTo>
                <a:lnTo>
                  <a:pt x="475" y="1514"/>
                </a:lnTo>
                <a:lnTo>
                  <a:pt x="452" y="1540"/>
                </a:lnTo>
                <a:lnTo>
                  <a:pt x="430" y="1568"/>
                </a:lnTo>
                <a:lnTo>
                  <a:pt x="408" y="1596"/>
                </a:lnTo>
                <a:lnTo>
                  <a:pt x="387" y="1626"/>
                </a:lnTo>
                <a:lnTo>
                  <a:pt x="366" y="1656"/>
                </a:lnTo>
                <a:lnTo>
                  <a:pt x="345" y="1688"/>
                </a:lnTo>
                <a:lnTo>
                  <a:pt x="326" y="1719"/>
                </a:lnTo>
                <a:lnTo>
                  <a:pt x="307" y="1752"/>
                </a:lnTo>
                <a:lnTo>
                  <a:pt x="287" y="1786"/>
                </a:lnTo>
                <a:lnTo>
                  <a:pt x="269" y="1820"/>
                </a:lnTo>
                <a:lnTo>
                  <a:pt x="252" y="1855"/>
                </a:lnTo>
                <a:lnTo>
                  <a:pt x="234" y="1892"/>
                </a:lnTo>
                <a:lnTo>
                  <a:pt x="218" y="1928"/>
                </a:lnTo>
                <a:lnTo>
                  <a:pt x="202" y="1966"/>
                </a:lnTo>
                <a:lnTo>
                  <a:pt x="185" y="2005"/>
                </a:lnTo>
                <a:lnTo>
                  <a:pt x="171" y="2043"/>
                </a:lnTo>
                <a:lnTo>
                  <a:pt x="156" y="2083"/>
                </a:lnTo>
                <a:lnTo>
                  <a:pt x="143" y="2124"/>
                </a:lnTo>
                <a:lnTo>
                  <a:pt x="129" y="2166"/>
                </a:lnTo>
                <a:lnTo>
                  <a:pt x="116" y="2208"/>
                </a:lnTo>
                <a:lnTo>
                  <a:pt x="104" y="2251"/>
                </a:lnTo>
                <a:lnTo>
                  <a:pt x="93" y="2296"/>
                </a:lnTo>
                <a:lnTo>
                  <a:pt x="81" y="2340"/>
                </a:lnTo>
                <a:lnTo>
                  <a:pt x="71" y="2386"/>
                </a:lnTo>
                <a:lnTo>
                  <a:pt x="62" y="2432"/>
                </a:lnTo>
                <a:lnTo>
                  <a:pt x="53" y="2479"/>
                </a:lnTo>
                <a:lnTo>
                  <a:pt x="45" y="2527"/>
                </a:lnTo>
                <a:lnTo>
                  <a:pt x="38" y="2576"/>
                </a:lnTo>
                <a:lnTo>
                  <a:pt x="30" y="2625"/>
                </a:lnTo>
                <a:lnTo>
                  <a:pt x="24" y="2675"/>
                </a:lnTo>
                <a:lnTo>
                  <a:pt x="18" y="2726"/>
                </a:lnTo>
                <a:lnTo>
                  <a:pt x="14" y="2778"/>
                </a:lnTo>
                <a:lnTo>
                  <a:pt x="10" y="2830"/>
                </a:lnTo>
                <a:lnTo>
                  <a:pt x="6" y="2883"/>
                </a:lnTo>
                <a:lnTo>
                  <a:pt x="4" y="2937"/>
                </a:lnTo>
                <a:lnTo>
                  <a:pt x="2" y="2992"/>
                </a:lnTo>
                <a:lnTo>
                  <a:pt x="1" y="3047"/>
                </a:lnTo>
                <a:lnTo>
                  <a:pt x="0" y="3103"/>
                </a:lnTo>
                <a:lnTo>
                  <a:pt x="1" y="3162"/>
                </a:lnTo>
                <a:lnTo>
                  <a:pt x="2" y="3220"/>
                </a:lnTo>
                <a:lnTo>
                  <a:pt x="4" y="3277"/>
                </a:lnTo>
                <a:lnTo>
                  <a:pt x="7" y="3333"/>
                </a:lnTo>
                <a:lnTo>
                  <a:pt x="11" y="3389"/>
                </a:lnTo>
                <a:lnTo>
                  <a:pt x="15" y="3443"/>
                </a:lnTo>
                <a:lnTo>
                  <a:pt x="20" y="3497"/>
                </a:lnTo>
                <a:lnTo>
                  <a:pt x="26" y="3550"/>
                </a:lnTo>
                <a:lnTo>
                  <a:pt x="34" y="3602"/>
                </a:lnTo>
                <a:lnTo>
                  <a:pt x="41" y="3653"/>
                </a:lnTo>
                <a:lnTo>
                  <a:pt x="50" y="3703"/>
                </a:lnTo>
                <a:lnTo>
                  <a:pt x="59" y="3752"/>
                </a:lnTo>
                <a:lnTo>
                  <a:pt x="68" y="3799"/>
                </a:lnTo>
                <a:lnTo>
                  <a:pt x="79" y="3847"/>
                </a:lnTo>
                <a:lnTo>
                  <a:pt x="91" y="3893"/>
                </a:lnTo>
                <a:lnTo>
                  <a:pt x="102" y="3939"/>
                </a:lnTo>
                <a:lnTo>
                  <a:pt x="115" y="3984"/>
                </a:lnTo>
                <a:lnTo>
                  <a:pt x="128" y="4028"/>
                </a:lnTo>
                <a:lnTo>
                  <a:pt x="143" y="4070"/>
                </a:lnTo>
                <a:lnTo>
                  <a:pt x="157" y="4112"/>
                </a:lnTo>
                <a:lnTo>
                  <a:pt x="172" y="4153"/>
                </a:lnTo>
                <a:lnTo>
                  <a:pt x="188" y="4193"/>
                </a:lnTo>
                <a:lnTo>
                  <a:pt x="205" y="4232"/>
                </a:lnTo>
                <a:lnTo>
                  <a:pt x="222" y="4270"/>
                </a:lnTo>
                <a:lnTo>
                  <a:pt x="239" y="4308"/>
                </a:lnTo>
                <a:lnTo>
                  <a:pt x="258" y="4344"/>
                </a:lnTo>
                <a:lnTo>
                  <a:pt x="277" y="4379"/>
                </a:lnTo>
                <a:lnTo>
                  <a:pt x="296" y="4414"/>
                </a:lnTo>
                <a:lnTo>
                  <a:pt x="317" y="4447"/>
                </a:lnTo>
                <a:lnTo>
                  <a:pt x="337" y="4480"/>
                </a:lnTo>
                <a:lnTo>
                  <a:pt x="359" y="4512"/>
                </a:lnTo>
                <a:lnTo>
                  <a:pt x="381" y="4543"/>
                </a:lnTo>
                <a:lnTo>
                  <a:pt x="402" y="4573"/>
                </a:lnTo>
                <a:lnTo>
                  <a:pt x="426" y="4602"/>
                </a:lnTo>
                <a:lnTo>
                  <a:pt x="449" y="4630"/>
                </a:lnTo>
                <a:lnTo>
                  <a:pt x="473" y="4657"/>
                </a:lnTo>
                <a:lnTo>
                  <a:pt x="497" y="4684"/>
                </a:lnTo>
                <a:lnTo>
                  <a:pt x="521" y="4708"/>
                </a:lnTo>
                <a:lnTo>
                  <a:pt x="547" y="4732"/>
                </a:lnTo>
                <a:lnTo>
                  <a:pt x="572" y="4756"/>
                </a:lnTo>
                <a:lnTo>
                  <a:pt x="599" y="4778"/>
                </a:lnTo>
                <a:lnTo>
                  <a:pt x="625" y="4800"/>
                </a:lnTo>
                <a:lnTo>
                  <a:pt x="652" y="4821"/>
                </a:lnTo>
                <a:lnTo>
                  <a:pt x="679" y="4840"/>
                </a:lnTo>
                <a:lnTo>
                  <a:pt x="708" y="4859"/>
                </a:lnTo>
                <a:lnTo>
                  <a:pt x="735" y="4876"/>
                </a:lnTo>
                <a:lnTo>
                  <a:pt x="764" y="4893"/>
                </a:lnTo>
                <a:lnTo>
                  <a:pt x="793" y="4910"/>
                </a:lnTo>
                <a:lnTo>
                  <a:pt x="822" y="4924"/>
                </a:lnTo>
                <a:lnTo>
                  <a:pt x="853" y="4938"/>
                </a:lnTo>
                <a:lnTo>
                  <a:pt x="882" y="4951"/>
                </a:lnTo>
                <a:lnTo>
                  <a:pt x="913" y="4963"/>
                </a:lnTo>
                <a:lnTo>
                  <a:pt x="943" y="4974"/>
                </a:lnTo>
                <a:lnTo>
                  <a:pt x="974" y="4984"/>
                </a:lnTo>
                <a:lnTo>
                  <a:pt x="1005" y="4993"/>
                </a:lnTo>
                <a:lnTo>
                  <a:pt x="1037" y="5001"/>
                </a:lnTo>
                <a:lnTo>
                  <a:pt x="1069" y="5008"/>
                </a:lnTo>
                <a:lnTo>
                  <a:pt x="1101" y="5015"/>
                </a:lnTo>
                <a:lnTo>
                  <a:pt x="1133" y="5021"/>
                </a:lnTo>
                <a:lnTo>
                  <a:pt x="1165" y="5025"/>
                </a:lnTo>
                <a:lnTo>
                  <a:pt x="1199" y="5028"/>
                </a:lnTo>
                <a:lnTo>
                  <a:pt x="1232" y="5031"/>
                </a:lnTo>
                <a:lnTo>
                  <a:pt x="1265" y="5032"/>
                </a:lnTo>
                <a:lnTo>
                  <a:pt x="1299" y="5033"/>
                </a:lnTo>
                <a:lnTo>
                  <a:pt x="1332" y="5032"/>
                </a:lnTo>
                <a:lnTo>
                  <a:pt x="1365" y="5031"/>
                </a:lnTo>
                <a:lnTo>
                  <a:pt x="1399" y="5028"/>
                </a:lnTo>
                <a:lnTo>
                  <a:pt x="1431" y="5025"/>
                </a:lnTo>
                <a:lnTo>
                  <a:pt x="1464" y="5021"/>
                </a:lnTo>
                <a:lnTo>
                  <a:pt x="1496" y="5015"/>
                </a:lnTo>
                <a:lnTo>
                  <a:pt x="1528" y="5008"/>
                </a:lnTo>
                <a:lnTo>
                  <a:pt x="1561" y="5001"/>
                </a:lnTo>
                <a:lnTo>
                  <a:pt x="1592" y="4993"/>
                </a:lnTo>
                <a:lnTo>
                  <a:pt x="1623" y="4984"/>
                </a:lnTo>
                <a:lnTo>
                  <a:pt x="1654" y="4974"/>
                </a:lnTo>
                <a:lnTo>
                  <a:pt x="1685" y="4963"/>
                </a:lnTo>
                <a:lnTo>
                  <a:pt x="1715" y="4951"/>
                </a:lnTo>
                <a:lnTo>
                  <a:pt x="1745" y="4938"/>
                </a:lnTo>
                <a:lnTo>
                  <a:pt x="1775" y="4924"/>
                </a:lnTo>
                <a:lnTo>
                  <a:pt x="1804" y="4910"/>
                </a:lnTo>
                <a:lnTo>
                  <a:pt x="1833" y="4893"/>
                </a:lnTo>
                <a:lnTo>
                  <a:pt x="1861" y="4876"/>
                </a:lnTo>
                <a:lnTo>
                  <a:pt x="1890" y="4859"/>
                </a:lnTo>
                <a:lnTo>
                  <a:pt x="1917" y="4840"/>
                </a:lnTo>
                <a:lnTo>
                  <a:pt x="1945" y="4821"/>
                </a:lnTo>
                <a:lnTo>
                  <a:pt x="1972" y="4800"/>
                </a:lnTo>
                <a:lnTo>
                  <a:pt x="1999" y="4778"/>
                </a:lnTo>
                <a:lnTo>
                  <a:pt x="2024" y="4756"/>
                </a:lnTo>
                <a:lnTo>
                  <a:pt x="2051" y="4732"/>
                </a:lnTo>
                <a:lnTo>
                  <a:pt x="2075" y="4708"/>
                </a:lnTo>
                <a:lnTo>
                  <a:pt x="2100" y="4684"/>
                </a:lnTo>
                <a:lnTo>
                  <a:pt x="2124" y="4657"/>
                </a:lnTo>
                <a:lnTo>
                  <a:pt x="2148" y="4630"/>
                </a:lnTo>
                <a:lnTo>
                  <a:pt x="2172" y="4602"/>
                </a:lnTo>
                <a:lnTo>
                  <a:pt x="2194" y="4573"/>
                </a:lnTo>
                <a:lnTo>
                  <a:pt x="2217" y="4543"/>
                </a:lnTo>
                <a:lnTo>
                  <a:pt x="2238" y="4512"/>
                </a:lnTo>
                <a:lnTo>
                  <a:pt x="2259" y="4480"/>
                </a:lnTo>
                <a:lnTo>
                  <a:pt x="2280" y="4447"/>
                </a:lnTo>
                <a:lnTo>
                  <a:pt x="2300" y="4414"/>
                </a:lnTo>
                <a:lnTo>
                  <a:pt x="2320" y="4379"/>
                </a:lnTo>
                <a:lnTo>
                  <a:pt x="2339" y="4344"/>
                </a:lnTo>
                <a:lnTo>
                  <a:pt x="2357" y="4308"/>
                </a:lnTo>
                <a:lnTo>
                  <a:pt x="2376" y="4270"/>
                </a:lnTo>
                <a:lnTo>
                  <a:pt x="2392" y="4232"/>
                </a:lnTo>
                <a:lnTo>
                  <a:pt x="2409" y="4193"/>
                </a:lnTo>
                <a:lnTo>
                  <a:pt x="2424" y="4153"/>
                </a:lnTo>
                <a:lnTo>
                  <a:pt x="2440" y="4112"/>
                </a:lnTo>
                <a:lnTo>
                  <a:pt x="2455" y="4070"/>
                </a:lnTo>
                <a:lnTo>
                  <a:pt x="2468" y="4028"/>
                </a:lnTo>
                <a:lnTo>
                  <a:pt x="2483" y="3984"/>
                </a:lnTo>
                <a:lnTo>
                  <a:pt x="2495" y="3939"/>
                </a:lnTo>
                <a:lnTo>
                  <a:pt x="2507" y="3893"/>
                </a:lnTo>
                <a:lnTo>
                  <a:pt x="2518" y="3847"/>
                </a:lnTo>
                <a:lnTo>
                  <a:pt x="2528" y="3799"/>
                </a:lnTo>
                <a:lnTo>
                  <a:pt x="2539" y="3752"/>
                </a:lnTo>
                <a:lnTo>
                  <a:pt x="2548" y="3703"/>
                </a:lnTo>
                <a:lnTo>
                  <a:pt x="2556" y="3653"/>
                </a:lnTo>
                <a:lnTo>
                  <a:pt x="2564" y="3602"/>
                </a:lnTo>
                <a:lnTo>
                  <a:pt x="2570" y="3550"/>
                </a:lnTo>
                <a:lnTo>
                  <a:pt x="2576" y="3497"/>
                </a:lnTo>
                <a:lnTo>
                  <a:pt x="2581" y="3443"/>
                </a:lnTo>
                <a:lnTo>
                  <a:pt x="2586" y="3389"/>
                </a:lnTo>
                <a:lnTo>
                  <a:pt x="2590" y="3333"/>
                </a:lnTo>
                <a:lnTo>
                  <a:pt x="2593" y="3277"/>
                </a:lnTo>
                <a:lnTo>
                  <a:pt x="2595" y="3220"/>
                </a:lnTo>
                <a:lnTo>
                  <a:pt x="2597" y="3162"/>
                </a:lnTo>
                <a:lnTo>
                  <a:pt x="2597" y="3103"/>
                </a:lnTo>
                <a:lnTo>
                  <a:pt x="2597" y="3049"/>
                </a:lnTo>
                <a:lnTo>
                  <a:pt x="2596" y="2996"/>
                </a:lnTo>
                <a:lnTo>
                  <a:pt x="2594" y="2944"/>
                </a:lnTo>
                <a:lnTo>
                  <a:pt x="2592" y="2892"/>
                </a:lnTo>
                <a:lnTo>
                  <a:pt x="2588" y="2841"/>
                </a:lnTo>
                <a:lnTo>
                  <a:pt x="2584" y="2791"/>
                </a:lnTo>
                <a:lnTo>
                  <a:pt x="2580" y="2741"/>
                </a:lnTo>
                <a:lnTo>
                  <a:pt x="2575" y="2692"/>
                </a:lnTo>
                <a:lnTo>
                  <a:pt x="2569" y="2644"/>
                </a:lnTo>
                <a:lnTo>
                  <a:pt x="2563" y="2596"/>
                </a:lnTo>
                <a:lnTo>
                  <a:pt x="2556" y="2550"/>
                </a:lnTo>
                <a:lnTo>
                  <a:pt x="2549" y="2504"/>
                </a:lnTo>
                <a:lnTo>
                  <a:pt x="2541" y="2458"/>
                </a:lnTo>
                <a:lnTo>
                  <a:pt x="2531" y="2413"/>
                </a:lnTo>
                <a:lnTo>
                  <a:pt x="2522" y="2369"/>
                </a:lnTo>
                <a:lnTo>
                  <a:pt x="2512" y="2326"/>
                </a:lnTo>
                <a:lnTo>
                  <a:pt x="2502" y="2284"/>
                </a:lnTo>
                <a:lnTo>
                  <a:pt x="2491" y="2241"/>
                </a:lnTo>
                <a:lnTo>
                  <a:pt x="2478" y="2200"/>
                </a:lnTo>
                <a:lnTo>
                  <a:pt x="2466" y="2159"/>
                </a:lnTo>
                <a:lnTo>
                  <a:pt x="2453" y="2120"/>
                </a:lnTo>
                <a:lnTo>
                  <a:pt x="2440" y="2081"/>
                </a:lnTo>
                <a:lnTo>
                  <a:pt x="2426" y="2042"/>
                </a:lnTo>
                <a:lnTo>
                  <a:pt x="2412" y="2005"/>
                </a:lnTo>
                <a:lnTo>
                  <a:pt x="2397" y="1968"/>
                </a:lnTo>
                <a:lnTo>
                  <a:pt x="2382" y="1932"/>
                </a:lnTo>
                <a:lnTo>
                  <a:pt x="2365" y="1897"/>
                </a:lnTo>
                <a:lnTo>
                  <a:pt x="2349" y="1862"/>
                </a:lnTo>
                <a:lnTo>
                  <a:pt x="2332" y="1828"/>
                </a:lnTo>
                <a:lnTo>
                  <a:pt x="2314" y="1795"/>
                </a:lnTo>
                <a:lnTo>
                  <a:pt x="2297" y="1762"/>
                </a:lnTo>
                <a:lnTo>
                  <a:pt x="2279" y="1731"/>
                </a:lnTo>
                <a:lnTo>
                  <a:pt x="2259" y="1700"/>
                </a:lnTo>
                <a:lnTo>
                  <a:pt x="2240" y="1671"/>
                </a:lnTo>
                <a:lnTo>
                  <a:pt x="2221" y="1641"/>
                </a:lnTo>
                <a:lnTo>
                  <a:pt x="2200" y="1613"/>
                </a:lnTo>
                <a:lnTo>
                  <a:pt x="2180" y="1584"/>
                </a:lnTo>
                <a:lnTo>
                  <a:pt x="2159" y="1558"/>
                </a:lnTo>
                <a:lnTo>
                  <a:pt x="2137" y="1531"/>
                </a:lnTo>
                <a:lnTo>
                  <a:pt x="2116" y="1506"/>
                </a:lnTo>
                <a:lnTo>
                  <a:pt x="2093" y="1481"/>
                </a:lnTo>
                <a:lnTo>
                  <a:pt x="2071" y="1457"/>
                </a:lnTo>
                <a:lnTo>
                  <a:pt x="2048" y="1434"/>
                </a:lnTo>
                <a:lnTo>
                  <a:pt x="2024" y="1412"/>
                </a:lnTo>
                <a:lnTo>
                  <a:pt x="2001" y="1390"/>
                </a:lnTo>
                <a:lnTo>
                  <a:pt x="1977" y="1369"/>
                </a:lnTo>
                <a:lnTo>
                  <a:pt x="1953" y="1350"/>
                </a:lnTo>
                <a:lnTo>
                  <a:pt x="1927" y="1330"/>
                </a:lnTo>
                <a:lnTo>
                  <a:pt x="1903" y="1312"/>
                </a:lnTo>
                <a:lnTo>
                  <a:pt x="1877" y="1295"/>
                </a:lnTo>
                <a:lnTo>
                  <a:pt x="1851" y="1277"/>
                </a:lnTo>
                <a:lnTo>
                  <a:pt x="1825" y="1261"/>
                </a:lnTo>
                <a:lnTo>
                  <a:pt x="1799" y="1247"/>
                </a:lnTo>
                <a:lnTo>
                  <a:pt x="1772" y="1233"/>
                </a:lnTo>
                <a:lnTo>
                  <a:pt x="1745" y="1218"/>
                </a:lnTo>
                <a:lnTo>
                  <a:pt x="1717" y="1206"/>
                </a:lnTo>
                <a:lnTo>
                  <a:pt x="1690" y="1194"/>
                </a:lnTo>
                <a:lnTo>
                  <a:pt x="1662" y="1184"/>
                </a:lnTo>
                <a:lnTo>
                  <a:pt x="1635" y="1174"/>
                </a:lnTo>
                <a:lnTo>
                  <a:pt x="1606" y="1164"/>
                </a:lnTo>
                <a:lnTo>
                  <a:pt x="1578" y="1155"/>
                </a:lnTo>
                <a:lnTo>
                  <a:pt x="1549" y="1148"/>
                </a:lnTo>
                <a:lnTo>
                  <a:pt x="1520" y="1141"/>
                </a:lnTo>
                <a:lnTo>
                  <a:pt x="1490" y="1135"/>
                </a:lnTo>
                <a:lnTo>
                  <a:pt x="1499" y="1106"/>
                </a:lnTo>
                <a:lnTo>
                  <a:pt x="1509" y="1079"/>
                </a:lnTo>
                <a:lnTo>
                  <a:pt x="1519" y="1051"/>
                </a:lnTo>
                <a:lnTo>
                  <a:pt x="1530" y="1026"/>
                </a:lnTo>
                <a:lnTo>
                  <a:pt x="1543" y="1000"/>
                </a:lnTo>
                <a:lnTo>
                  <a:pt x="1557" y="976"/>
                </a:lnTo>
                <a:lnTo>
                  <a:pt x="1572" y="953"/>
                </a:lnTo>
                <a:lnTo>
                  <a:pt x="1589" y="932"/>
                </a:lnTo>
                <a:lnTo>
                  <a:pt x="1607" y="912"/>
                </a:lnTo>
                <a:lnTo>
                  <a:pt x="1618" y="903"/>
                </a:lnTo>
                <a:lnTo>
                  <a:pt x="1628" y="893"/>
                </a:lnTo>
                <a:lnTo>
                  <a:pt x="1638" y="885"/>
                </a:lnTo>
                <a:lnTo>
                  <a:pt x="1649" y="877"/>
                </a:lnTo>
                <a:lnTo>
                  <a:pt x="1660" y="870"/>
                </a:lnTo>
                <a:lnTo>
                  <a:pt x="1673" y="863"/>
                </a:lnTo>
                <a:lnTo>
                  <a:pt x="1686" y="857"/>
                </a:lnTo>
                <a:lnTo>
                  <a:pt x="1698" y="851"/>
                </a:lnTo>
                <a:lnTo>
                  <a:pt x="1712" y="845"/>
                </a:lnTo>
                <a:lnTo>
                  <a:pt x="1727" y="840"/>
                </a:lnTo>
                <a:lnTo>
                  <a:pt x="1741" y="836"/>
                </a:lnTo>
                <a:lnTo>
                  <a:pt x="1756" y="832"/>
                </a:lnTo>
                <a:lnTo>
                  <a:pt x="1772" y="829"/>
                </a:lnTo>
                <a:lnTo>
                  <a:pt x="1789" y="827"/>
                </a:lnTo>
                <a:close/>
                <a:moveTo>
                  <a:pt x="2443" y="2988"/>
                </a:moveTo>
                <a:lnTo>
                  <a:pt x="2443" y="2988"/>
                </a:lnTo>
                <a:lnTo>
                  <a:pt x="2442" y="3039"/>
                </a:lnTo>
                <a:lnTo>
                  <a:pt x="2441" y="3087"/>
                </a:lnTo>
                <a:lnTo>
                  <a:pt x="2439" y="3132"/>
                </a:lnTo>
                <a:lnTo>
                  <a:pt x="2437" y="3175"/>
                </a:lnTo>
                <a:lnTo>
                  <a:pt x="2434" y="3216"/>
                </a:lnTo>
                <a:lnTo>
                  <a:pt x="2430" y="3254"/>
                </a:lnTo>
                <a:lnTo>
                  <a:pt x="2424" y="3289"/>
                </a:lnTo>
                <a:lnTo>
                  <a:pt x="2419" y="3323"/>
                </a:lnTo>
                <a:lnTo>
                  <a:pt x="2413" y="3354"/>
                </a:lnTo>
                <a:lnTo>
                  <a:pt x="2406" y="3383"/>
                </a:lnTo>
                <a:lnTo>
                  <a:pt x="2399" y="3409"/>
                </a:lnTo>
                <a:lnTo>
                  <a:pt x="2391" y="3434"/>
                </a:lnTo>
                <a:lnTo>
                  <a:pt x="2383" y="3456"/>
                </a:lnTo>
                <a:lnTo>
                  <a:pt x="2374" y="3477"/>
                </a:lnTo>
                <a:lnTo>
                  <a:pt x="2363" y="3495"/>
                </a:lnTo>
                <a:lnTo>
                  <a:pt x="2352" y="3512"/>
                </a:lnTo>
                <a:lnTo>
                  <a:pt x="2341" y="3526"/>
                </a:lnTo>
                <a:lnTo>
                  <a:pt x="2330" y="3540"/>
                </a:lnTo>
                <a:lnTo>
                  <a:pt x="2317" y="3552"/>
                </a:lnTo>
                <a:lnTo>
                  <a:pt x="2304" y="3561"/>
                </a:lnTo>
                <a:lnTo>
                  <a:pt x="2291" y="3569"/>
                </a:lnTo>
                <a:lnTo>
                  <a:pt x="2277" y="3576"/>
                </a:lnTo>
                <a:lnTo>
                  <a:pt x="2262" y="3581"/>
                </a:lnTo>
                <a:lnTo>
                  <a:pt x="2247" y="3585"/>
                </a:lnTo>
                <a:lnTo>
                  <a:pt x="2232" y="3589"/>
                </a:lnTo>
                <a:lnTo>
                  <a:pt x="2216" y="3591"/>
                </a:lnTo>
                <a:lnTo>
                  <a:pt x="2198" y="3591"/>
                </a:lnTo>
                <a:lnTo>
                  <a:pt x="2181" y="3590"/>
                </a:lnTo>
                <a:lnTo>
                  <a:pt x="2164" y="3588"/>
                </a:lnTo>
                <a:lnTo>
                  <a:pt x="2145" y="3584"/>
                </a:lnTo>
                <a:lnTo>
                  <a:pt x="2127" y="3581"/>
                </a:lnTo>
                <a:lnTo>
                  <a:pt x="2108" y="3576"/>
                </a:lnTo>
                <a:lnTo>
                  <a:pt x="2087" y="3571"/>
                </a:lnTo>
                <a:lnTo>
                  <a:pt x="2068" y="3564"/>
                </a:lnTo>
                <a:lnTo>
                  <a:pt x="2026" y="3550"/>
                </a:lnTo>
                <a:lnTo>
                  <a:pt x="1983" y="3534"/>
                </a:lnTo>
                <a:lnTo>
                  <a:pt x="1939" y="3514"/>
                </a:lnTo>
                <a:lnTo>
                  <a:pt x="1844" y="3473"/>
                </a:lnTo>
                <a:lnTo>
                  <a:pt x="1795" y="3452"/>
                </a:lnTo>
                <a:lnTo>
                  <a:pt x="1744" y="3432"/>
                </a:lnTo>
                <a:lnTo>
                  <a:pt x="1692" y="3411"/>
                </a:lnTo>
                <a:lnTo>
                  <a:pt x="1639" y="3392"/>
                </a:lnTo>
                <a:lnTo>
                  <a:pt x="1584" y="3375"/>
                </a:lnTo>
                <a:lnTo>
                  <a:pt x="1557" y="3367"/>
                </a:lnTo>
                <a:lnTo>
                  <a:pt x="1529" y="3358"/>
                </a:lnTo>
                <a:lnTo>
                  <a:pt x="1500" y="3352"/>
                </a:lnTo>
                <a:lnTo>
                  <a:pt x="1473" y="3346"/>
                </a:lnTo>
                <a:lnTo>
                  <a:pt x="1444" y="3341"/>
                </a:lnTo>
                <a:lnTo>
                  <a:pt x="1416" y="3336"/>
                </a:lnTo>
                <a:lnTo>
                  <a:pt x="1386" y="3333"/>
                </a:lnTo>
                <a:lnTo>
                  <a:pt x="1358" y="3330"/>
                </a:lnTo>
                <a:lnTo>
                  <a:pt x="1328" y="3328"/>
                </a:lnTo>
                <a:lnTo>
                  <a:pt x="1299" y="3328"/>
                </a:lnTo>
                <a:lnTo>
                  <a:pt x="1269" y="3328"/>
                </a:lnTo>
                <a:lnTo>
                  <a:pt x="1240" y="3330"/>
                </a:lnTo>
                <a:lnTo>
                  <a:pt x="1210" y="3333"/>
                </a:lnTo>
                <a:lnTo>
                  <a:pt x="1182" y="3336"/>
                </a:lnTo>
                <a:lnTo>
                  <a:pt x="1153" y="3341"/>
                </a:lnTo>
                <a:lnTo>
                  <a:pt x="1125" y="3346"/>
                </a:lnTo>
                <a:lnTo>
                  <a:pt x="1096" y="3352"/>
                </a:lnTo>
                <a:lnTo>
                  <a:pt x="1068" y="3358"/>
                </a:lnTo>
                <a:lnTo>
                  <a:pt x="1040" y="3367"/>
                </a:lnTo>
                <a:lnTo>
                  <a:pt x="1013" y="3375"/>
                </a:lnTo>
                <a:lnTo>
                  <a:pt x="959" y="3392"/>
                </a:lnTo>
                <a:lnTo>
                  <a:pt x="906" y="3411"/>
                </a:lnTo>
                <a:lnTo>
                  <a:pt x="854" y="3432"/>
                </a:lnTo>
                <a:lnTo>
                  <a:pt x="803" y="3452"/>
                </a:lnTo>
                <a:lnTo>
                  <a:pt x="753" y="3473"/>
                </a:lnTo>
                <a:lnTo>
                  <a:pt x="659" y="3514"/>
                </a:lnTo>
                <a:lnTo>
                  <a:pt x="614" y="3534"/>
                </a:lnTo>
                <a:lnTo>
                  <a:pt x="570" y="3550"/>
                </a:lnTo>
                <a:lnTo>
                  <a:pt x="530" y="3564"/>
                </a:lnTo>
                <a:lnTo>
                  <a:pt x="509" y="3571"/>
                </a:lnTo>
                <a:lnTo>
                  <a:pt x="490" y="3576"/>
                </a:lnTo>
                <a:lnTo>
                  <a:pt x="471" y="3581"/>
                </a:lnTo>
                <a:lnTo>
                  <a:pt x="452" y="3584"/>
                </a:lnTo>
                <a:lnTo>
                  <a:pt x="434" y="3588"/>
                </a:lnTo>
                <a:lnTo>
                  <a:pt x="416" y="3590"/>
                </a:lnTo>
                <a:lnTo>
                  <a:pt x="398" y="3591"/>
                </a:lnTo>
                <a:lnTo>
                  <a:pt x="382" y="3591"/>
                </a:lnTo>
                <a:lnTo>
                  <a:pt x="366" y="3589"/>
                </a:lnTo>
                <a:lnTo>
                  <a:pt x="350" y="3585"/>
                </a:lnTo>
                <a:lnTo>
                  <a:pt x="335" y="3581"/>
                </a:lnTo>
                <a:lnTo>
                  <a:pt x="320" y="3576"/>
                </a:lnTo>
                <a:lnTo>
                  <a:pt x="307" y="3569"/>
                </a:lnTo>
                <a:lnTo>
                  <a:pt x="292" y="3561"/>
                </a:lnTo>
                <a:lnTo>
                  <a:pt x="280" y="3552"/>
                </a:lnTo>
                <a:lnTo>
                  <a:pt x="268" y="3540"/>
                </a:lnTo>
                <a:lnTo>
                  <a:pt x="256" y="3526"/>
                </a:lnTo>
                <a:lnTo>
                  <a:pt x="244" y="3512"/>
                </a:lnTo>
                <a:lnTo>
                  <a:pt x="234" y="3495"/>
                </a:lnTo>
                <a:lnTo>
                  <a:pt x="224" y="3477"/>
                </a:lnTo>
                <a:lnTo>
                  <a:pt x="215" y="3456"/>
                </a:lnTo>
                <a:lnTo>
                  <a:pt x="206" y="3434"/>
                </a:lnTo>
                <a:lnTo>
                  <a:pt x="198" y="3409"/>
                </a:lnTo>
                <a:lnTo>
                  <a:pt x="190" y="3383"/>
                </a:lnTo>
                <a:lnTo>
                  <a:pt x="184" y="3354"/>
                </a:lnTo>
                <a:lnTo>
                  <a:pt x="178" y="3323"/>
                </a:lnTo>
                <a:lnTo>
                  <a:pt x="172" y="3289"/>
                </a:lnTo>
                <a:lnTo>
                  <a:pt x="168" y="3254"/>
                </a:lnTo>
                <a:lnTo>
                  <a:pt x="164" y="3216"/>
                </a:lnTo>
                <a:lnTo>
                  <a:pt x="161" y="3175"/>
                </a:lnTo>
                <a:lnTo>
                  <a:pt x="158" y="3132"/>
                </a:lnTo>
                <a:lnTo>
                  <a:pt x="156" y="3087"/>
                </a:lnTo>
                <a:lnTo>
                  <a:pt x="155" y="3039"/>
                </a:lnTo>
                <a:lnTo>
                  <a:pt x="155" y="2988"/>
                </a:lnTo>
                <a:lnTo>
                  <a:pt x="155" y="2936"/>
                </a:lnTo>
                <a:lnTo>
                  <a:pt x="156" y="2885"/>
                </a:lnTo>
                <a:lnTo>
                  <a:pt x="158" y="2834"/>
                </a:lnTo>
                <a:lnTo>
                  <a:pt x="161" y="2784"/>
                </a:lnTo>
                <a:lnTo>
                  <a:pt x="164" y="2735"/>
                </a:lnTo>
                <a:lnTo>
                  <a:pt x="168" y="2686"/>
                </a:lnTo>
                <a:lnTo>
                  <a:pt x="172" y="2639"/>
                </a:lnTo>
                <a:lnTo>
                  <a:pt x="178" y="2592"/>
                </a:lnTo>
                <a:lnTo>
                  <a:pt x="184" y="2546"/>
                </a:lnTo>
                <a:lnTo>
                  <a:pt x="190" y="2501"/>
                </a:lnTo>
                <a:lnTo>
                  <a:pt x="198" y="2456"/>
                </a:lnTo>
                <a:lnTo>
                  <a:pt x="206" y="2412"/>
                </a:lnTo>
                <a:lnTo>
                  <a:pt x="215" y="2368"/>
                </a:lnTo>
                <a:lnTo>
                  <a:pt x="224" y="2326"/>
                </a:lnTo>
                <a:lnTo>
                  <a:pt x="234" y="2284"/>
                </a:lnTo>
                <a:lnTo>
                  <a:pt x="244" y="2243"/>
                </a:lnTo>
                <a:lnTo>
                  <a:pt x="256" y="2203"/>
                </a:lnTo>
                <a:lnTo>
                  <a:pt x="268" y="2164"/>
                </a:lnTo>
                <a:lnTo>
                  <a:pt x="280" y="2125"/>
                </a:lnTo>
                <a:lnTo>
                  <a:pt x="292" y="2087"/>
                </a:lnTo>
                <a:lnTo>
                  <a:pt x="307" y="2051"/>
                </a:lnTo>
                <a:lnTo>
                  <a:pt x="320" y="2014"/>
                </a:lnTo>
                <a:lnTo>
                  <a:pt x="335" y="1978"/>
                </a:lnTo>
                <a:lnTo>
                  <a:pt x="350" y="1944"/>
                </a:lnTo>
                <a:lnTo>
                  <a:pt x="366" y="1910"/>
                </a:lnTo>
                <a:lnTo>
                  <a:pt x="382" y="1876"/>
                </a:lnTo>
                <a:lnTo>
                  <a:pt x="398" y="1844"/>
                </a:lnTo>
                <a:lnTo>
                  <a:pt x="416" y="1812"/>
                </a:lnTo>
                <a:lnTo>
                  <a:pt x="434" y="1782"/>
                </a:lnTo>
                <a:lnTo>
                  <a:pt x="452" y="1752"/>
                </a:lnTo>
                <a:lnTo>
                  <a:pt x="471" y="1723"/>
                </a:lnTo>
                <a:lnTo>
                  <a:pt x="490" y="1694"/>
                </a:lnTo>
                <a:lnTo>
                  <a:pt x="509" y="1666"/>
                </a:lnTo>
                <a:lnTo>
                  <a:pt x="530" y="1640"/>
                </a:lnTo>
                <a:lnTo>
                  <a:pt x="550" y="1615"/>
                </a:lnTo>
                <a:lnTo>
                  <a:pt x="570" y="1589"/>
                </a:lnTo>
                <a:lnTo>
                  <a:pt x="592" y="1565"/>
                </a:lnTo>
                <a:lnTo>
                  <a:pt x="614" y="1541"/>
                </a:lnTo>
                <a:lnTo>
                  <a:pt x="637" y="1519"/>
                </a:lnTo>
                <a:lnTo>
                  <a:pt x="659" y="1497"/>
                </a:lnTo>
                <a:lnTo>
                  <a:pt x="681" y="1476"/>
                </a:lnTo>
                <a:lnTo>
                  <a:pt x="705" y="1457"/>
                </a:lnTo>
                <a:lnTo>
                  <a:pt x="729" y="1437"/>
                </a:lnTo>
                <a:lnTo>
                  <a:pt x="753" y="1419"/>
                </a:lnTo>
                <a:lnTo>
                  <a:pt x="778" y="1402"/>
                </a:lnTo>
                <a:lnTo>
                  <a:pt x="803" y="1385"/>
                </a:lnTo>
                <a:lnTo>
                  <a:pt x="828" y="1369"/>
                </a:lnTo>
                <a:lnTo>
                  <a:pt x="854" y="1355"/>
                </a:lnTo>
                <a:lnTo>
                  <a:pt x="879" y="1341"/>
                </a:lnTo>
                <a:lnTo>
                  <a:pt x="906" y="1327"/>
                </a:lnTo>
                <a:lnTo>
                  <a:pt x="932" y="1315"/>
                </a:lnTo>
                <a:lnTo>
                  <a:pt x="959" y="1304"/>
                </a:lnTo>
                <a:lnTo>
                  <a:pt x="985" y="1294"/>
                </a:lnTo>
                <a:lnTo>
                  <a:pt x="1013" y="1284"/>
                </a:lnTo>
                <a:lnTo>
                  <a:pt x="1040" y="1275"/>
                </a:lnTo>
                <a:lnTo>
                  <a:pt x="1068" y="1267"/>
                </a:lnTo>
                <a:lnTo>
                  <a:pt x="1096" y="1261"/>
                </a:lnTo>
                <a:lnTo>
                  <a:pt x="1125" y="1255"/>
                </a:lnTo>
                <a:lnTo>
                  <a:pt x="1153" y="1250"/>
                </a:lnTo>
                <a:lnTo>
                  <a:pt x="1182" y="1246"/>
                </a:lnTo>
                <a:lnTo>
                  <a:pt x="1210" y="1243"/>
                </a:lnTo>
                <a:lnTo>
                  <a:pt x="1240" y="1240"/>
                </a:lnTo>
                <a:lnTo>
                  <a:pt x="1269" y="1239"/>
                </a:lnTo>
                <a:lnTo>
                  <a:pt x="1299" y="1238"/>
                </a:lnTo>
                <a:lnTo>
                  <a:pt x="1328" y="1239"/>
                </a:lnTo>
                <a:lnTo>
                  <a:pt x="1358" y="1240"/>
                </a:lnTo>
                <a:lnTo>
                  <a:pt x="1386" y="1243"/>
                </a:lnTo>
                <a:lnTo>
                  <a:pt x="1416" y="1246"/>
                </a:lnTo>
                <a:lnTo>
                  <a:pt x="1444" y="1250"/>
                </a:lnTo>
                <a:lnTo>
                  <a:pt x="1473" y="1255"/>
                </a:lnTo>
                <a:lnTo>
                  <a:pt x="1500" y="1261"/>
                </a:lnTo>
                <a:lnTo>
                  <a:pt x="1529" y="1267"/>
                </a:lnTo>
                <a:lnTo>
                  <a:pt x="1557" y="1275"/>
                </a:lnTo>
                <a:lnTo>
                  <a:pt x="1584" y="1284"/>
                </a:lnTo>
                <a:lnTo>
                  <a:pt x="1612" y="1294"/>
                </a:lnTo>
                <a:lnTo>
                  <a:pt x="1639" y="1304"/>
                </a:lnTo>
                <a:lnTo>
                  <a:pt x="1666" y="1315"/>
                </a:lnTo>
                <a:lnTo>
                  <a:pt x="1692" y="1327"/>
                </a:lnTo>
                <a:lnTo>
                  <a:pt x="1717" y="1341"/>
                </a:lnTo>
                <a:lnTo>
                  <a:pt x="1744" y="1355"/>
                </a:lnTo>
                <a:lnTo>
                  <a:pt x="1769" y="1369"/>
                </a:lnTo>
                <a:lnTo>
                  <a:pt x="1795" y="1385"/>
                </a:lnTo>
                <a:lnTo>
                  <a:pt x="1819" y="1402"/>
                </a:lnTo>
                <a:lnTo>
                  <a:pt x="1844" y="1419"/>
                </a:lnTo>
                <a:lnTo>
                  <a:pt x="1868" y="1437"/>
                </a:lnTo>
                <a:lnTo>
                  <a:pt x="1892" y="1457"/>
                </a:lnTo>
                <a:lnTo>
                  <a:pt x="1915" y="1476"/>
                </a:lnTo>
                <a:lnTo>
                  <a:pt x="1939" y="1497"/>
                </a:lnTo>
                <a:lnTo>
                  <a:pt x="1961" y="1519"/>
                </a:lnTo>
                <a:lnTo>
                  <a:pt x="1983" y="1541"/>
                </a:lnTo>
                <a:lnTo>
                  <a:pt x="2005" y="1565"/>
                </a:lnTo>
                <a:lnTo>
                  <a:pt x="2026" y="1589"/>
                </a:lnTo>
                <a:lnTo>
                  <a:pt x="2048" y="1615"/>
                </a:lnTo>
                <a:lnTo>
                  <a:pt x="2068" y="1640"/>
                </a:lnTo>
                <a:lnTo>
                  <a:pt x="2087" y="1666"/>
                </a:lnTo>
                <a:lnTo>
                  <a:pt x="2108" y="1694"/>
                </a:lnTo>
                <a:lnTo>
                  <a:pt x="2127" y="1723"/>
                </a:lnTo>
                <a:lnTo>
                  <a:pt x="2145" y="1752"/>
                </a:lnTo>
                <a:lnTo>
                  <a:pt x="2164" y="1782"/>
                </a:lnTo>
                <a:lnTo>
                  <a:pt x="2181" y="1812"/>
                </a:lnTo>
                <a:lnTo>
                  <a:pt x="2198" y="1844"/>
                </a:lnTo>
                <a:lnTo>
                  <a:pt x="2216" y="1876"/>
                </a:lnTo>
                <a:lnTo>
                  <a:pt x="2232" y="1910"/>
                </a:lnTo>
                <a:lnTo>
                  <a:pt x="2247" y="1944"/>
                </a:lnTo>
                <a:lnTo>
                  <a:pt x="2262" y="1978"/>
                </a:lnTo>
                <a:lnTo>
                  <a:pt x="2277" y="2014"/>
                </a:lnTo>
                <a:lnTo>
                  <a:pt x="2291" y="2051"/>
                </a:lnTo>
                <a:lnTo>
                  <a:pt x="2304" y="2087"/>
                </a:lnTo>
                <a:lnTo>
                  <a:pt x="2317" y="2125"/>
                </a:lnTo>
                <a:lnTo>
                  <a:pt x="2330" y="2164"/>
                </a:lnTo>
                <a:lnTo>
                  <a:pt x="2341" y="2203"/>
                </a:lnTo>
                <a:lnTo>
                  <a:pt x="2352" y="2243"/>
                </a:lnTo>
                <a:lnTo>
                  <a:pt x="2363" y="2284"/>
                </a:lnTo>
                <a:lnTo>
                  <a:pt x="2374" y="2326"/>
                </a:lnTo>
                <a:lnTo>
                  <a:pt x="2383" y="2368"/>
                </a:lnTo>
                <a:lnTo>
                  <a:pt x="2391" y="2412"/>
                </a:lnTo>
                <a:lnTo>
                  <a:pt x="2399" y="2456"/>
                </a:lnTo>
                <a:lnTo>
                  <a:pt x="2406" y="2501"/>
                </a:lnTo>
                <a:lnTo>
                  <a:pt x="2413" y="2546"/>
                </a:lnTo>
                <a:lnTo>
                  <a:pt x="2419" y="2592"/>
                </a:lnTo>
                <a:lnTo>
                  <a:pt x="2424" y="2639"/>
                </a:lnTo>
                <a:lnTo>
                  <a:pt x="2430" y="2686"/>
                </a:lnTo>
                <a:lnTo>
                  <a:pt x="2434" y="2735"/>
                </a:lnTo>
                <a:lnTo>
                  <a:pt x="2437" y="2784"/>
                </a:lnTo>
                <a:lnTo>
                  <a:pt x="2439" y="2834"/>
                </a:lnTo>
                <a:lnTo>
                  <a:pt x="2441" y="2885"/>
                </a:lnTo>
                <a:lnTo>
                  <a:pt x="2442" y="2936"/>
                </a:lnTo>
                <a:lnTo>
                  <a:pt x="2443" y="29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483" y="-171400"/>
            <a:ext cx="12287895" cy="7128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678" y="471488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dirty="0" smtClean="0"/>
              <a:t>ལྷ་མོ་གཡང་མཚོ།</a:t>
            </a:r>
          </a:p>
          <a:p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0364" y="1285860"/>
            <a:ext cx="2736303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66842" y="1458100"/>
            <a:ext cx="242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dirty="0" smtClean="0"/>
              <a:t>སློབ་མ </a:t>
            </a:r>
            <a:endParaRPr lang="en-US" altLang="zh-CN" sz="2400" b="1" dirty="0" smtClean="0"/>
          </a:p>
          <a:p>
            <a:r>
              <a:rPr lang="bo-CN" altLang="zh-CN" sz="2400" b="1" dirty="0" smtClean="0"/>
              <a:t>རྡོ་རྗེ་སྐྱབས།</a:t>
            </a:r>
            <a:r>
              <a:rPr lang="en-US" altLang="zh-CN" sz="2400" b="1" dirty="0" smtClean="0"/>
              <a:t>  </a:t>
            </a:r>
            <a:r>
              <a:rPr lang="bo-CN" altLang="zh-CN" sz="2400" b="1" dirty="0" smtClean="0"/>
              <a:t>ལྷ་རྒོད་སྐྱབས།</a:t>
            </a:r>
          </a:p>
          <a:p>
            <a:endParaRPr lang="bo-CN" altLang="zh-CN" sz="2400" b="1" smtClean="0"/>
          </a:p>
          <a:p>
            <a:r>
              <a:rPr lang="bo-CN" altLang="zh-CN" sz="2400" b="1" smtClean="0"/>
              <a:t>དགེ་</a:t>
            </a:r>
            <a:r>
              <a:rPr lang="bo-CN" altLang="zh-CN" sz="2400" b="1" dirty="0" smtClean="0"/>
              <a:t>རྒན།</a:t>
            </a:r>
          </a:p>
          <a:p>
            <a:r>
              <a:rPr lang="bo-CN" altLang="zh-CN" sz="2400" b="1" dirty="0" smtClean="0"/>
              <a:t>ཤ་བོ་བདེ་སྐྱིད།</a:t>
            </a:r>
            <a:r>
              <a:rPr lang="bo-CN" altLang="zh-CN" sz="2000" b="1" dirty="0" smtClean="0"/>
              <a:t> </a:t>
            </a:r>
            <a:r>
              <a:rPr lang="bo-CN" altLang="zh-CN" sz="1600" dirty="0" smtClean="0"/>
              <a:t> ༼ </a:t>
            </a:r>
            <a:r>
              <a:rPr lang="bo-CN" sz="1600" dirty="0" smtClean="0"/>
              <a:t>བྲག་དཀར་རྫོང་མི་  </a:t>
            </a:r>
          </a:p>
          <a:p>
            <a:r>
              <a:rPr lang="bo-CN" sz="1600" dirty="0" smtClean="0"/>
              <a:t>                              རིགས་སློབ་འབྲིང་དང་པོ། ༽</a:t>
            </a:r>
            <a:endParaRPr lang="zh-CN" altLang="en-US" sz="1600" dirty="0" smtClean="0"/>
          </a:p>
          <a:p>
            <a:endParaRPr lang="bo-CN" altLang="zh-CN" sz="1600" dirty="0" smtClean="0"/>
          </a:p>
          <a:p>
            <a:r>
              <a:rPr lang="bo-CN" altLang="zh-CN" sz="2400" b="1" dirty="0" smtClean="0"/>
              <a:t>དཔལ་མགོན། </a:t>
            </a:r>
            <a:r>
              <a:rPr lang="bo-CN" altLang="zh-CN" sz="1600" dirty="0" smtClean="0"/>
              <a:t>༼ གཅན་ཚ་རྫོང་མི་རིགས་    </a:t>
            </a:r>
          </a:p>
          <a:p>
            <a:r>
              <a:rPr lang="bo-CN" altLang="zh-CN" sz="1600" dirty="0" smtClean="0"/>
              <a:t>                        སློབ་འབྲིང་དང་པོ།  ༽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313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81385"/>
            <a:ext cx="12190413" cy="45399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142878" y="2559823"/>
            <a:ext cx="0" cy="187728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3666314" y="2391917"/>
            <a:ext cx="477838" cy="646331"/>
            <a:chOff x="1957302" y="-174124"/>
            <a:chExt cx="478973" cy="646549"/>
          </a:xfrm>
          <a:solidFill>
            <a:srgbClr val="92D050"/>
          </a:solidFill>
        </p:grpSpPr>
        <p:sp>
          <p:nvSpPr>
            <p:cNvPr id="8" name="矩形 7"/>
            <p:cNvSpPr/>
            <p:nvPr/>
          </p:nvSpPr>
          <p:spPr>
            <a:xfrm>
              <a:off x="1957302" y="-31201"/>
              <a:ext cx="467834" cy="468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57303" y="-174124"/>
              <a:ext cx="478972" cy="646549"/>
            </a:xfrm>
            <a:prstGeom prst="rect">
              <a:avLst/>
            </a:prstGeom>
            <a:grpFill/>
            <a:effectLst>
              <a:innerShdw blurRad="431800" dist="50800" dir="16980000">
                <a:prstClr val="black">
                  <a:alpha val="6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༡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3079" name="文本框 9"/>
          <p:cNvSpPr txBox="1">
            <a:spLocks noChangeArrowheads="1"/>
          </p:cNvSpPr>
          <p:nvPr/>
        </p:nvSpPr>
        <p:spPr bwMode="auto">
          <a:xfrm>
            <a:off x="4166380" y="2447480"/>
            <a:ext cx="44307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Microsoft Himalaya" pitchFamily="2" charset="0"/>
                <a:sym typeface="宋体" charset="-122"/>
              </a:rPr>
              <a:t> </a:t>
            </a:r>
            <a:r>
              <a:rPr lang="en-US" altLang="zh-CN" sz="2800" dirty="0" smtClean="0">
                <a:latin typeface="Microsoft Himalaya" pitchFamily="2" charset="0"/>
                <a:sym typeface="宋体" charset="-122"/>
              </a:rPr>
              <a:t> </a:t>
            </a:r>
            <a:r>
              <a:rPr lang="en-US" altLang="zh-CN" sz="3600" dirty="0" err="1" smtClean="0">
                <a:latin typeface="Microsoft Himalaya" pitchFamily="2" charset="0"/>
                <a:sym typeface="宋体" charset="-122"/>
              </a:rPr>
              <a:t>འབྲེལ་</a:t>
            </a:r>
            <a:r>
              <a:rPr lang="en-US" altLang="zh-CN" sz="3600" dirty="0" err="1">
                <a:latin typeface="Microsoft Himalaya" pitchFamily="2" charset="0"/>
                <a:sym typeface="宋体" charset="-122"/>
              </a:rPr>
              <a:t>ཡོད་ཤེས་བྱ་མཚམས་སྦྱོར</a:t>
            </a:r>
            <a:r>
              <a:rPr lang="en-US" altLang="en-US" sz="3600" dirty="0">
                <a:latin typeface="Microsoft Himalaya" pitchFamily="2" charset="0"/>
              </a:rPr>
              <a:t>།</a:t>
            </a:r>
            <a:endParaRPr lang="zh-CN" altLang="en-US" sz="3600" dirty="0">
              <a:latin typeface="Microsoft Himalaya" pitchFamily="2" charset="0"/>
            </a:endParaRPr>
          </a:p>
          <a:p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框 13"/>
          <p:cNvSpPr txBox="1">
            <a:spLocks noChangeArrowheads="1"/>
          </p:cNvSpPr>
          <p:nvPr/>
        </p:nvSpPr>
        <p:spPr bwMode="auto">
          <a:xfrm>
            <a:off x="8381222" y="2291806"/>
            <a:ext cx="34170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o-CN" altLang="zh-CN" sz="3600" dirty="0" smtClean="0">
                <a:solidFill>
                  <a:schemeClr val="bg1"/>
                </a:solidFill>
                <a:latin typeface="Microsoft Himalaya" pitchFamily="2" charset="0"/>
              </a:rPr>
              <a:t> </a:t>
            </a:r>
            <a:r>
              <a:rPr lang="en-US" altLang="zh-CN" sz="3600" dirty="0" err="1" smtClean="0">
                <a:latin typeface="Microsoft Himalaya" pitchFamily="2" charset="0"/>
              </a:rPr>
              <a:t>མཛད་</a:t>
            </a:r>
            <a:r>
              <a:rPr lang="en-US" altLang="zh-CN" sz="3600" dirty="0" err="1">
                <a:latin typeface="Microsoft Himalaya" pitchFamily="2" charset="0"/>
              </a:rPr>
              <a:t>པ་པོ་མཚམས་</a:t>
            </a:r>
            <a:r>
              <a:rPr lang="en-US" altLang="zh-CN" sz="3600" dirty="0" err="1" smtClean="0">
                <a:latin typeface="Microsoft Himalaya" pitchFamily="2" charset="0"/>
              </a:rPr>
              <a:t>སྦྱོར</a:t>
            </a:r>
            <a:r>
              <a:rPr lang="bo-CN" altLang="zh-CN" sz="3600" dirty="0">
                <a:latin typeface="Microsoft Himalaya" pitchFamily="2" charset="0"/>
              </a:rPr>
              <a:t>།</a:t>
            </a:r>
            <a:r>
              <a:rPr lang="zh-CN" altLang="zh-CN" sz="3600" dirty="0">
                <a:latin typeface="Microsoft Himalaya" pitchFamily="2" charset="0"/>
              </a:rPr>
              <a:t/>
            </a:r>
            <a:br>
              <a:rPr lang="zh-CN" altLang="zh-CN" sz="3600" dirty="0">
                <a:latin typeface="Microsoft Himalaya" pitchFamily="2" charset="0"/>
              </a:rPr>
            </a:b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1" name="文本框 17"/>
          <p:cNvSpPr txBox="1">
            <a:spLocks noChangeArrowheads="1"/>
          </p:cNvSpPr>
          <p:nvPr/>
        </p:nvSpPr>
        <p:spPr bwMode="auto">
          <a:xfrm>
            <a:off x="4128309" y="3392042"/>
            <a:ext cx="4252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   </a:t>
            </a:r>
            <a:r>
              <a:rPr lang="en-US" altLang="zh-CN" sz="3600" dirty="0" err="1" smtClean="0">
                <a:latin typeface="Microsoft Himalaya" pitchFamily="2" charset="0"/>
                <a:sym typeface="宋体" charset="-122"/>
              </a:rPr>
              <a:t>སློབ་</a:t>
            </a:r>
            <a:r>
              <a:rPr lang="en-US" altLang="zh-CN" sz="3600" dirty="0" err="1">
                <a:latin typeface="Microsoft Himalaya" pitchFamily="2" charset="0"/>
                <a:sym typeface="宋体" charset="-122"/>
              </a:rPr>
              <a:t>ཚན་མཚམས་སྦྱོར</a:t>
            </a:r>
            <a:r>
              <a:rPr lang="en-US" altLang="zh-CN" sz="3600" dirty="0">
                <a:latin typeface="Microsoft Himalaya" pitchFamily="2" charset="0"/>
                <a:sym typeface="宋体" charset="-122"/>
              </a:rPr>
              <a:t>།</a:t>
            </a:r>
            <a:r>
              <a:rPr lang="zh-CN" altLang="zh-CN" sz="3600" dirty="0">
                <a:latin typeface="Microsoft Himalaya" pitchFamily="2" charset="0"/>
                <a:sym typeface="宋体" charset="-122"/>
              </a:rPr>
              <a:t/>
            </a:r>
            <a:br>
              <a:rPr lang="zh-CN" altLang="zh-CN" sz="3600" dirty="0">
                <a:latin typeface="Microsoft Himalaya" pitchFamily="2" charset="0"/>
                <a:sym typeface="宋体" charset="-122"/>
              </a:rPr>
            </a:b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2" name="文本框 21"/>
          <p:cNvSpPr txBox="1">
            <a:spLocks noChangeArrowheads="1"/>
          </p:cNvSpPr>
          <p:nvPr/>
        </p:nvSpPr>
        <p:spPr bwMode="auto">
          <a:xfrm>
            <a:off x="8543478" y="3093592"/>
            <a:ext cx="2965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 err="1">
                <a:latin typeface="Microsoft Himalaya" pitchFamily="2" charset="0"/>
                <a:sym typeface="宋体" charset="-122"/>
              </a:rPr>
              <a:t>ཐ་སྙད་མཆན་འགྲེལ</a:t>
            </a:r>
            <a:r>
              <a:rPr lang="en-US" altLang="zh-CN" sz="3600" dirty="0">
                <a:latin typeface="Microsoft Himalaya" pitchFamily="2" charset="0"/>
                <a:sym typeface="宋体" charset="-122"/>
              </a:rPr>
              <a:t>།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3" name="TextBox 26"/>
          <p:cNvSpPr txBox="1">
            <a:spLocks noChangeArrowheads="1"/>
          </p:cNvSpPr>
          <p:nvPr/>
        </p:nvSpPr>
        <p:spPr bwMode="auto">
          <a:xfrm>
            <a:off x="-241498" y="2780928"/>
            <a:ext cx="371210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珠穆朗玛—乌金苏仁体"/>
                <a:ea typeface="珠穆朗玛—乌金苏仁体" pitchFamily="2" charset="0"/>
              </a:rPr>
              <a:t>  </a:t>
            </a:r>
            <a:r>
              <a:rPr lang="bo-CN" sz="3600" spc="-100" dirty="0" smtClean="0">
                <a:latin typeface="珠穆朗玛—乌金苏仁体"/>
                <a:ea typeface="珠穆朗玛—乌金苏仁体" pitchFamily="2" charset="0"/>
              </a:rPr>
              <a:t>དགེ་རྒན་ལ་གུས་པར་བྱ་བ་དང་    </a:t>
            </a:r>
          </a:p>
          <a:p>
            <a:r>
              <a:rPr lang="bo-CN" sz="3600" spc="-100" dirty="0">
                <a:latin typeface="珠穆朗玛—乌金苏仁体"/>
                <a:ea typeface="珠穆朗玛—乌金苏仁体" pitchFamily="2" charset="0"/>
              </a:rPr>
              <a:t> </a:t>
            </a:r>
            <a:r>
              <a:rPr lang="bo-CN" sz="3600" spc="-100" dirty="0" smtClean="0">
                <a:latin typeface="珠穆朗玛—乌金苏仁体"/>
                <a:ea typeface="珠穆朗玛—乌金苏仁体" pitchFamily="2" charset="0"/>
              </a:rPr>
              <a:t>     བཀའ་དྲིན་རྗེས་སུ་དྲན་པ།</a:t>
            </a:r>
            <a:r>
              <a:rPr lang="zh-CN" altLang="en-US" sz="6000" spc="-100" dirty="0" smtClean="0">
                <a:solidFill>
                  <a:schemeClr val="bg1"/>
                </a:solidFill>
                <a:latin typeface="珠穆朗玛—乌金苏仁体"/>
              </a:rPr>
              <a:t/>
            </a:r>
            <a:br>
              <a:rPr lang="zh-CN" altLang="en-US" sz="6000" spc="-100" dirty="0" smtClean="0">
                <a:solidFill>
                  <a:schemeClr val="bg1"/>
                </a:solidFill>
                <a:latin typeface="珠穆朗玛—乌金苏仁体"/>
              </a:rPr>
            </a:br>
            <a:r>
              <a:rPr lang="bo-CN" altLang="zh-CN" sz="6000" spc="-100" dirty="0" smtClean="0">
                <a:solidFill>
                  <a:schemeClr val="bg1"/>
                </a:solidFill>
                <a:latin typeface="珠穆朗玛—乌金苏仁体"/>
              </a:rPr>
              <a:t> </a:t>
            </a:r>
            <a:endParaRPr lang="zh-CN" altLang="en-US" sz="5400" spc="-100" dirty="0">
              <a:solidFill>
                <a:schemeClr val="bg1"/>
              </a:solidFill>
            </a:endParaRPr>
          </a:p>
        </p:txBody>
      </p:sp>
      <p:sp>
        <p:nvSpPr>
          <p:cNvPr id="3084" name="文本框 17"/>
          <p:cNvSpPr txBox="1">
            <a:spLocks noChangeArrowheads="1"/>
          </p:cNvSpPr>
          <p:nvPr/>
        </p:nvSpPr>
        <p:spPr bwMode="auto">
          <a:xfrm>
            <a:off x="4128310" y="4225151"/>
            <a:ext cx="42529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   </a:t>
            </a:r>
            <a:r>
              <a:rPr lang="en-US" altLang="zh-CN" sz="3600" dirty="0" err="1" smtClean="0">
                <a:latin typeface="Microsoft Himalaya" pitchFamily="2" charset="0"/>
                <a:sym typeface="宋体" charset="-122"/>
              </a:rPr>
              <a:t>སློབ་</a:t>
            </a:r>
            <a:r>
              <a:rPr lang="en-US" altLang="zh-CN" sz="3600" dirty="0" err="1">
                <a:latin typeface="Microsoft Himalaya" pitchFamily="2" charset="0"/>
                <a:sym typeface="宋体" charset="-122"/>
              </a:rPr>
              <a:t>ཚན་དབྱེ་ཞིབ</a:t>
            </a:r>
            <a:r>
              <a:rPr lang="en-US" altLang="zh-CN" sz="3600" dirty="0">
                <a:latin typeface="Microsoft Himalaya" pitchFamily="2" charset="0"/>
                <a:sym typeface="宋体" charset="-122"/>
              </a:rPr>
              <a:t>།</a:t>
            </a:r>
          </a:p>
          <a:p>
            <a:r>
              <a:rPr lang="zh-CN" altLang="zh-CN" sz="28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/>
            </a:r>
            <a:br>
              <a:rPr lang="zh-CN" altLang="zh-CN" sz="28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</a:br>
            <a:endParaRPr lang="zh-CN" alt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5" name="TextBox 35"/>
          <p:cNvSpPr txBox="1">
            <a:spLocks noChangeArrowheads="1"/>
          </p:cNvSpPr>
          <p:nvPr/>
        </p:nvSpPr>
        <p:spPr bwMode="auto">
          <a:xfrm>
            <a:off x="8399462" y="3890393"/>
            <a:ext cx="2180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o-CN" altLang="en-US" sz="3600" dirty="0" smtClean="0">
                <a:latin typeface="Microsoft Himalaya" pitchFamily="2" charset="0"/>
              </a:rPr>
              <a:t>སློབ་ཚན་</a:t>
            </a:r>
            <a:r>
              <a:rPr lang="en-US" altLang="en-US" sz="3600" dirty="0" err="1" smtClean="0">
                <a:latin typeface="Microsoft Himalaya" pitchFamily="2" charset="0"/>
              </a:rPr>
              <a:t>སྤྱི་</a:t>
            </a:r>
            <a:r>
              <a:rPr lang="en-US" altLang="en-US" sz="3600" dirty="0" err="1">
                <a:latin typeface="Microsoft Himalaya" pitchFamily="2" charset="0"/>
              </a:rPr>
              <a:t>སྡོམ</a:t>
            </a:r>
            <a:r>
              <a:rPr lang="en-US" altLang="en-US" sz="3600" dirty="0">
                <a:latin typeface="Microsoft Himalaya" pitchFamily="2" charset="0"/>
              </a:rPr>
              <a:t>།</a:t>
            </a:r>
            <a:endParaRPr lang="zh-CN" altLang="en-US" sz="3600" dirty="0"/>
          </a:p>
        </p:txBody>
      </p:sp>
      <p:sp>
        <p:nvSpPr>
          <p:cNvPr id="3086" name="TextBox 39"/>
          <p:cNvSpPr txBox="1">
            <a:spLocks noChangeArrowheads="1"/>
          </p:cNvSpPr>
          <p:nvPr/>
        </p:nvSpPr>
        <p:spPr bwMode="auto">
          <a:xfrm>
            <a:off x="8555151" y="4749354"/>
            <a:ext cx="1214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o-CN" altLang="zh-CN" sz="3600" dirty="0"/>
              <a:t>ལས་བྱ།</a:t>
            </a:r>
            <a:endParaRPr lang="zh-CN" altLang="en-US" sz="3600" dirty="0"/>
          </a:p>
        </p:txBody>
      </p:sp>
      <p:grpSp>
        <p:nvGrpSpPr>
          <p:cNvPr id="3" name="组合 6"/>
          <p:cNvGrpSpPr>
            <a:grpSpLocks/>
          </p:cNvGrpSpPr>
          <p:nvPr/>
        </p:nvGrpSpPr>
        <p:grpSpPr bwMode="auto">
          <a:xfrm>
            <a:off x="3686955" y="3320605"/>
            <a:ext cx="479425" cy="646331"/>
            <a:chOff x="1957302" y="-174124"/>
            <a:chExt cx="478973" cy="646550"/>
          </a:xfrm>
          <a:solidFill>
            <a:srgbClr val="92D050"/>
          </a:solidFill>
        </p:grpSpPr>
        <p:sp>
          <p:nvSpPr>
            <p:cNvPr id="42" name="矩形 41"/>
            <p:cNvSpPr/>
            <p:nvPr/>
          </p:nvSpPr>
          <p:spPr>
            <a:xfrm>
              <a:off x="1957302" y="-31201"/>
              <a:ext cx="467870" cy="468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文本框 8"/>
            <p:cNvSpPr txBox="1"/>
            <p:nvPr/>
          </p:nvSpPr>
          <p:spPr>
            <a:xfrm>
              <a:off x="1957303" y="-174124"/>
              <a:ext cx="478972" cy="646550"/>
            </a:xfrm>
            <a:prstGeom prst="rect">
              <a:avLst/>
            </a:prstGeom>
            <a:grpFill/>
            <a:effectLst>
              <a:innerShdw blurRad="431800" dist="50800" dir="16980000">
                <a:prstClr val="black">
                  <a:alpha val="6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༣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5" name="组合 6"/>
          <p:cNvGrpSpPr>
            <a:grpSpLocks/>
          </p:cNvGrpSpPr>
          <p:nvPr/>
        </p:nvGrpSpPr>
        <p:grpSpPr bwMode="auto">
          <a:xfrm>
            <a:off x="7895406" y="3106292"/>
            <a:ext cx="477837" cy="646113"/>
            <a:chOff x="1957302" y="-174124"/>
            <a:chExt cx="478973" cy="1206656"/>
          </a:xfrm>
          <a:solidFill>
            <a:srgbClr val="92D050"/>
          </a:solidFill>
        </p:grpSpPr>
        <p:sp>
          <p:nvSpPr>
            <p:cNvPr id="45" name="矩形 44"/>
            <p:cNvSpPr/>
            <p:nvPr/>
          </p:nvSpPr>
          <p:spPr>
            <a:xfrm>
              <a:off x="1957302" y="-31816"/>
              <a:ext cx="467835" cy="468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文本框 8"/>
            <p:cNvSpPr txBox="1"/>
            <p:nvPr/>
          </p:nvSpPr>
          <p:spPr>
            <a:xfrm>
              <a:off x="1957303" y="-174124"/>
              <a:ext cx="478972" cy="1206656"/>
            </a:xfrm>
            <a:prstGeom prst="rect">
              <a:avLst/>
            </a:prstGeom>
            <a:grpFill/>
            <a:effectLst>
              <a:innerShdw blurRad="431800" dist="50800" dir="16980000">
                <a:prstClr val="black">
                  <a:alpha val="6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2800" b="1" dirty="0">
                  <a:solidFill>
                    <a:schemeClr val="bg1"/>
                  </a:solidFill>
                  <a:latin typeface="Agency FB" pitchFamily="34" charset="0"/>
                </a:rPr>
                <a:t>༤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895406" y="2249042"/>
            <a:ext cx="477837" cy="646331"/>
            <a:chOff x="1957302" y="-174124"/>
            <a:chExt cx="478973" cy="646549"/>
          </a:xfrm>
          <a:solidFill>
            <a:srgbClr val="92D050"/>
          </a:solidFill>
        </p:grpSpPr>
        <p:sp>
          <p:nvSpPr>
            <p:cNvPr id="48" name="矩形 47"/>
            <p:cNvSpPr/>
            <p:nvPr/>
          </p:nvSpPr>
          <p:spPr>
            <a:xfrm>
              <a:off x="1957302" y="-31201"/>
              <a:ext cx="467835" cy="468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文本框 8"/>
            <p:cNvSpPr txBox="1"/>
            <p:nvPr/>
          </p:nvSpPr>
          <p:spPr>
            <a:xfrm>
              <a:off x="1957303" y="-174124"/>
              <a:ext cx="478972" cy="646549"/>
            </a:xfrm>
            <a:prstGeom prst="rect">
              <a:avLst/>
            </a:prstGeom>
            <a:grpFill/>
            <a:effectLst>
              <a:innerShdw blurRad="431800" dist="50800" dir="16980000">
                <a:prstClr val="black">
                  <a:alpha val="6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༢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10" name="组合 6"/>
          <p:cNvGrpSpPr>
            <a:grpSpLocks/>
          </p:cNvGrpSpPr>
          <p:nvPr/>
        </p:nvGrpSpPr>
        <p:grpSpPr bwMode="auto">
          <a:xfrm>
            <a:off x="7895406" y="3892105"/>
            <a:ext cx="477837" cy="646331"/>
            <a:chOff x="1957302" y="-174124"/>
            <a:chExt cx="478973" cy="646550"/>
          </a:xfrm>
          <a:solidFill>
            <a:srgbClr val="92D050"/>
          </a:solidFill>
        </p:grpSpPr>
        <p:sp>
          <p:nvSpPr>
            <p:cNvPr id="54" name="矩形 53"/>
            <p:cNvSpPr/>
            <p:nvPr/>
          </p:nvSpPr>
          <p:spPr>
            <a:xfrm>
              <a:off x="1957302" y="-31201"/>
              <a:ext cx="467835" cy="468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文本框 8"/>
            <p:cNvSpPr txBox="1"/>
            <p:nvPr/>
          </p:nvSpPr>
          <p:spPr>
            <a:xfrm>
              <a:off x="1957303" y="-174124"/>
              <a:ext cx="478972" cy="646550"/>
            </a:xfrm>
            <a:prstGeom prst="rect">
              <a:avLst/>
            </a:prstGeom>
            <a:grpFill/>
            <a:effectLst>
              <a:innerShdw blurRad="431800" dist="50800" dir="16980000">
                <a:prstClr val="black">
                  <a:alpha val="6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༦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11" name="组合 6"/>
          <p:cNvGrpSpPr>
            <a:grpSpLocks/>
          </p:cNvGrpSpPr>
          <p:nvPr/>
        </p:nvGrpSpPr>
        <p:grpSpPr bwMode="auto">
          <a:xfrm>
            <a:off x="7895406" y="4749355"/>
            <a:ext cx="477837" cy="646331"/>
            <a:chOff x="1957302" y="-174124"/>
            <a:chExt cx="478973" cy="646550"/>
          </a:xfrm>
          <a:solidFill>
            <a:srgbClr val="92D050"/>
          </a:solidFill>
        </p:grpSpPr>
        <p:sp>
          <p:nvSpPr>
            <p:cNvPr id="57" name="矩形 56"/>
            <p:cNvSpPr/>
            <p:nvPr/>
          </p:nvSpPr>
          <p:spPr>
            <a:xfrm>
              <a:off x="1957302" y="-31201"/>
              <a:ext cx="467835" cy="468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" name="文本框 8"/>
            <p:cNvSpPr txBox="1"/>
            <p:nvPr/>
          </p:nvSpPr>
          <p:spPr>
            <a:xfrm>
              <a:off x="1957303" y="-174124"/>
              <a:ext cx="478972" cy="646550"/>
            </a:xfrm>
            <a:prstGeom prst="rect">
              <a:avLst/>
            </a:prstGeom>
            <a:grpFill/>
            <a:effectLst>
              <a:innerShdw blurRad="431800" dist="50800" dir="16980000">
                <a:prstClr val="black">
                  <a:alpha val="6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༧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12" name="组合 6"/>
          <p:cNvGrpSpPr>
            <a:grpSpLocks/>
          </p:cNvGrpSpPr>
          <p:nvPr/>
        </p:nvGrpSpPr>
        <p:grpSpPr bwMode="auto">
          <a:xfrm>
            <a:off x="3686955" y="4174680"/>
            <a:ext cx="479425" cy="646331"/>
            <a:chOff x="1957302" y="-174124"/>
            <a:chExt cx="478973" cy="646550"/>
          </a:xfrm>
          <a:solidFill>
            <a:srgbClr val="92D050"/>
          </a:solidFill>
        </p:grpSpPr>
        <p:sp>
          <p:nvSpPr>
            <p:cNvPr id="63" name="矩形 62"/>
            <p:cNvSpPr/>
            <p:nvPr/>
          </p:nvSpPr>
          <p:spPr>
            <a:xfrm>
              <a:off x="1957302" y="-31201"/>
              <a:ext cx="467870" cy="468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文本框 8"/>
            <p:cNvSpPr txBox="1"/>
            <p:nvPr/>
          </p:nvSpPr>
          <p:spPr>
            <a:xfrm>
              <a:off x="1957303" y="-174124"/>
              <a:ext cx="478972" cy="646550"/>
            </a:xfrm>
            <a:prstGeom prst="rect">
              <a:avLst/>
            </a:prstGeom>
            <a:grpFill/>
            <a:effectLst>
              <a:innerShdw blurRad="431800" dist="50800" dir="16980000">
                <a:prstClr val="black">
                  <a:alpha val="6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༥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 flipH="1">
            <a:off x="-1" y="0"/>
            <a:ext cx="7809715" cy="1142984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r>
              <a:rPr lang="en-US" altLang="en-US" sz="5400" b="1" dirty="0" smtClean="0">
                <a:latin typeface="珠穆朗玛—乌金苏仁体" pitchFamily="2" charset="0"/>
                <a:ea typeface="珠穆朗玛—乌金苏仁体" pitchFamily="2" charset="0"/>
              </a:rPr>
              <a:t/>
            </a:r>
            <a:br>
              <a:rPr lang="en-US" altLang="en-US" sz="5400" b="1" dirty="0" smtClean="0">
                <a:latin typeface="珠穆朗玛—乌金苏仁体" pitchFamily="2" charset="0"/>
                <a:ea typeface="珠穆朗玛—乌金苏仁体" pitchFamily="2" charset="0"/>
              </a:rPr>
            </a:br>
            <a:r>
              <a:rPr lang="en-US" altLang="en-US" sz="5400" b="1" dirty="0" smtClean="0">
                <a:latin typeface="珠穆朗玛—乌金苏仁体" pitchFamily="2" charset="0"/>
                <a:ea typeface="珠穆朗玛—乌金苏仁体" pitchFamily="2" charset="0"/>
              </a:rPr>
              <a:t>    </a:t>
            </a:r>
            <a:r>
              <a:rPr lang="bo-CN" altLang="en-US" sz="5400" b="1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དང་</a:t>
            </a:r>
            <a:r>
              <a:rPr lang="bo-CN" altLang="en-US" sz="5400" b="1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པོ</a:t>
            </a:r>
            <a:r>
              <a:rPr lang="en-US" altLang="en-US" sz="5400" b="1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། </a:t>
            </a:r>
            <a:r>
              <a:rPr lang="en-US" altLang="zh-CN" sz="5400" b="1" dirty="0" err="1" smtClean="0">
                <a:latin typeface="珠穆朗玛—乌金苏仁体" pitchFamily="2" charset="0"/>
                <a:ea typeface="珠穆朗玛—乌金苏仁体" pitchFamily="2" charset="0"/>
                <a:cs typeface="+mj-cs"/>
                <a:sym typeface="宋体" charset="-122"/>
              </a:rPr>
              <a:t>འབྲེལ་ཡོད་ཤེས་བྱ་མཚམས་སྦྱོར</a:t>
            </a:r>
            <a:r>
              <a:rPr lang="en-US" altLang="en-US" sz="5400" b="1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།</a:t>
            </a:r>
            <a:r>
              <a:rPr lang="zh-CN" altLang="en-US" sz="5400" b="1" dirty="0" smtClean="0">
                <a:latin typeface="珠穆朗玛—乌金苏仁体" pitchFamily="2" charset="0"/>
                <a:cs typeface="+mj-cs"/>
              </a:rPr>
              <a:t/>
            </a:r>
            <a:br>
              <a:rPr lang="zh-CN" altLang="en-US" sz="5400" b="1" dirty="0" smtClean="0">
                <a:latin typeface="珠穆朗玛—乌金苏仁体" pitchFamily="2" charset="0"/>
                <a:cs typeface="+mj-cs"/>
              </a:rPr>
            </a:br>
            <a:endParaRPr lang="zh-CN" altLang="en-US" sz="5400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10" y="1435230"/>
            <a:ext cx="256993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000" b="1" dirty="0">
                <a:latin typeface="珠穆朗玛—乌金苏仁体" pitchFamily="2" charset="0"/>
                <a:ea typeface="珠穆朗玛—乌金苏仁体" pitchFamily="2" charset="0"/>
              </a:rPr>
              <a:t>༡  བསླབ་བྱའི</a:t>
            </a:r>
            <a:r>
              <a:rPr lang="en-US" altLang="zh-CN" sz="4000" b="1" dirty="0"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4000" b="1" dirty="0" err="1">
                <a:latin typeface="珠穆朗玛—乌金苏仁体" pitchFamily="2" charset="0"/>
                <a:ea typeface="珠穆朗玛—乌金苏仁体" pitchFamily="2" charset="0"/>
              </a:rPr>
              <a:t>གོ་དོན</a:t>
            </a:r>
            <a:r>
              <a:rPr lang="en-US" altLang="zh-CN" sz="4000" b="1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bo-CN" altLang="zh-CN" sz="4000" b="1" dirty="0">
              <a:latin typeface="珠穆朗玛—乌金苏仁体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285992"/>
            <a:ext cx="12024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ལན།  བསླབ་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བྱ་ཞེས་པ་ནི་སློབ་གསོའམ་ཁ་ཏའི་དོན་ཡིན་ལ། དེ་ཡང་དམ་པའི་ལྷ་ཆོས་སྐོར་གྱི་བླང་དོར་བྱེད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་  </a:t>
            </a:r>
          </a:p>
          <a:p>
            <a:pPr>
              <a:buNone/>
            </a:pP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      ཚུལ་གཙོ་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བོར་བརྗོད་ཅིང་།རྗོད་བྱེད་ཕལ་ཆེར་ཚིགས་བཅད་ཀྱི་ལམ་ནས་དྲངས་པའི་རྩོམ་ལུས་ཤིག་གོ །</a:t>
            </a: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       </a:t>
            </a:r>
          </a:p>
          <a:p>
            <a:pPr>
              <a:buNone/>
            </a:pP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  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དཔེར་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ན་བསླབ་བྱ་ནོར་བུའི་ཕྲེང་བ། གུང་ཐང་སློབ་གཉེར་བསླབ་བྱ་ལྟ་བུ ། </a:t>
            </a:r>
            <a:endParaRPr lang="en-US" sz="4000" dirty="0" smtClean="0">
              <a:latin typeface="珠穆朗玛—乌金苏仁体" pitchFamily="2" charset="0"/>
              <a:ea typeface="珠穆朗玛—乌金苏仁体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43380"/>
            <a:ext cx="2813591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000" b="1" dirty="0">
                <a:latin typeface="珠穆朗玛—乌金苏仁体" pitchFamily="2" charset="0"/>
                <a:ea typeface="珠穆朗玛—乌金苏仁体" pitchFamily="2" charset="0"/>
              </a:rPr>
              <a:t>༢  བསླབ་བྱའི་</a:t>
            </a:r>
            <a:r>
              <a:rPr lang="en-US" altLang="zh-CN" sz="4000" b="1" dirty="0" err="1">
                <a:latin typeface="珠穆朗玛—乌金苏仁体" pitchFamily="2" charset="0"/>
                <a:ea typeface="珠穆朗玛—乌金苏仁体" pitchFamily="2" charset="0"/>
              </a:rPr>
              <a:t>ཁྱད་ཆོས</a:t>
            </a:r>
            <a:r>
              <a:rPr lang="en-US" altLang="zh-CN" sz="4000" b="1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bo-CN" altLang="zh-CN" sz="4000" b="1" dirty="0">
              <a:latin typeface="珠穆朗玛—乌金苏仁体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8728" y="4857760"/>
            <a:ext cx="10001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ཀ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ལྷ་ཆོས་སྒྲུབ་</a:t>
            </a:r>
            <a:r>
              <a:rPr lang="en-US" sz="4000" dirty="0" err="1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ཚུལ་ལ་སྦྱར་བའི་བརྗོད་བྱ</a:t>
            </a:r>
            <a:r>
              <a:rPr lang="en-US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</a:rPr>
              <a:t>  </a:t>
            </a: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ཁ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དམ་ལྷོད་རན་པའི་</a:t>
            </a:r>
            <a:r>
              <a:rPr lang="en-US" sz="4000" dirty="0" err="1" smtClean="0">
                <a:latin typeface="珠穆朗玛—乌金苏仁体" pitchFamily="2" charset="0"/>
                <a:ea typeface="珠穆朗玛—乌金苏仁体" pitchFamily="2" charset="0"/>
              </a:rPr>
              <a:t>རྩོམ་རྒྱུ</a:t>
            </a: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endParaRPr lang="bo-CN" sz="4000" dirty="0" smtClean="0">
              <a:latin typeface="珠穆朗玛—乌金苏仁体" pitchFamily="2" charset="0"/>
            </a:endParaRPr>
          </a:p>
          <a:p>
            <a:pPr>
              <a:buNone/>
            </a:pP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ག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ཉམས་འགྱུར་ལྡན་པའི་ཚིག་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སྦྱོར།</a:t>
            </a:r>
            <a:endParaRPr lang="zh-CN" altLang="en-US" dirty="0">
              <a:latin typeface="珠穆朗玛—乌金苏仁体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2598" y="2132856"/>
            <a:ext cx="11449272" cy="1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o-CN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      ལན།  </a:t>
            </a:r>
            <a:r>
              <a:rPr lang="en-US" altLang="zh-CN" sz="5400" dirty="0" err="1" smtClean="0">
                <a:latin typeface="珠穆朗玛—乌金苏仁体" pitchFamily="2" charset="0"/>
                <a:ea typeface="珠穆朗玛—乌金苏仁体" pitchFamily="2" charset="0"/>
              </a:rPr>
              <a:t>ལེགས་བཤད</a:t>
            </a:r>
            <a:r>
              <a:rPr lang="en-US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bo-CN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དུ་</a:t>
            </a:r>
            <a:r>
              <a:rPr lang="en-US" altLang="zh-CN" sz="5400" dirty="0" err="1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འཇིག་རྟེན་མི་ཆོས</a:t>
            </a:r>
            <a:r>
              <a:rPr lang="en-US" altLang="zh-CN" sz="54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bo-CN" altLang="zh-CN" sz="54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སྐྱོང་ལུགས་</a:t>
            </a:r>
            <a:r>
              <a:rPr lang="en-US" altLang="zh-CN" sz="5400" dirty="0" err="1">
                <a:latin typeface="珠穆朗玛—乌金苏仁体" pitchFamily="2" charset="0"/>
                <a:ea typeface="珠穆朗玛—乌金苏仁体" pitchFamily="2" charset="0"/>
              </a:rPr>
              <a:t>གཙོར་བཟུང་</a:t>
            </a:r>
            <a:r>
              <a:rPr lang="en-US" altLang="zh-CN" sz="5400" dirty="0" err="1" smtClean="0">
                <a:latin typeface="珠穆朗玛—乌金苏仁体" pitchFamily="2" charset="0"/>
                <a:ea typeface="珠穆朗玛—乌金苏仁体" pitchFamily="2" charset="0"/>
              </a:rPr>
              <a:t>བ་དང</a:t>
            </a:r>
            <a:r>
              <a:rPr lang="en-US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bo-CN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en-US" altLang="zh-CN" sz="5400" dirty="0" err="1" smtClean="0">
                <a:latin typeface="珠穆朗玛—乌金苏仁体" pitchFamily="2" charset="0"/>
                <a:ea typeface="珠穆朗玛—乌金苏仁体" pitchFamily="2" charset="0"/>
              </a:rPr>
              <a:t>བསླབ་བྱ</a:t>
            </a:r>
            <a:r>
              <a:rPr lang="bo-CN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ར</a:t>
            </a:r>
            <a:r>
              <a:rPr lang="en-US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5400" dirty="0" err="1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དམ་པའི་ལྷ་ཆོས་སྒྲུབ་</a:t>
            </a:r>
            <a:r>
              <a:rPr lang="en-US" altLang="zh-CN" sz="5400" dirty="0" err="1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ཚུལ་</a:t>
            </a:r>
            <a:r>
              <a:rPr lang="en-US" altLang="zh-CN" sz="5400" dirty="0" err="1">
                <a:latin typeface="珠穆朗玛—乌金苏仁体" pitchFamily="2" charset="0"/>
                <a:ea typeface="珠穆朗玛—乌金苏仁体" pitchFamily="2" charset="0"/>
              </a:rPr>
              <a:t>གཙོ་བོར་</a:t>
            </a:r>
            <a:r>
              <a:rPr lang="en-US" altLang="zh-CN" sz="5400" dirty="0" err="1" smtClean="0">
                <a:latin typeface="珠穆朗玛—乌金苏仁体" pitchFamily="2" charset="0"/>
                <a:ea typeface="珠穆朗玛—乌金苏仁体" pitchFamily="2" charset="0"/>
              </a:rPr>
              <a:t>བཟུང</a:t>
            </a:r>
            <a:r>
              <a:rPr lang="bo-CN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་ནས་བརྗོད་ཡོད། </a:t>
            </a:r>
            <a:endParaRPr lang="en-US" altLang="zh-CN" sz="5400" dirty="0">
              <a:latin typeface="珠穆朗玛—乌金苏仁体" pitchFamily="2" charset="0"/>
              <a:ea typeface="珠穆朗玛—乌金苏仁体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0630" y="725795"/>
            <a:ext cx="8822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5400" b="1" dirty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༣ </a:t>
            </a:r>
            <a:r>
              <a:rPr lang="en-US" altLang="zh-CN" sz="5400" b="1" dirty="0" err="1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ལེགས་བཤད་དང་བསླབ་བྱ་གཉིས་ཀྱི་ཁྱད་པར</a:t>
            </a:r>
            <a:r>
              <a:rPr lang="en-US" altLang="zh-CN" sz="5400" b="1" dirty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</a:p>
        </p:txBody>
      </p:sp>
      <p:sp>
        <p:nvSpPr>
          <p:cNvPr id="5" name="KSO_Shape"/>
          <p:cNvSpPr/>
          <p:nvPr/>
        </p:nvSpPr>
        <p:spPr>
          <a:xfrm rot="2432672">
            <a:off x="10469807" y="4301518"/>
            <a:ext cx="508000" cy="1905000"/>
          </a:xfrm>
          <a:custGeom>
            <a:avLst/>
            <a:gdLst>
              <a:gd name="connsiteX0" fmla="*/ 68824 w 586846"/>
              <a:gd name="connsiteY0" fmla="*/ 1723528 h 2207149"/>
              <a:gd name="connsiteX1" fmla="*/ 229234 w 586846"/>
              <a:gd name="connsiteY1" fmla="*/ 1999898 h 2207149"/>
              <a:gd name="connsiteX2" fmla="*/ 395081 w 586846"/>
              <a:gd name="connsiteY2" fmla="*/ 1968031 h 2207149"/>
              <a:gd name="connsiteX3" fmla="*/ 530795 w 586846"/>
              <a:gd name="connsiteY3" fmla="*/ 1725944 h 2207149"/>
              <a:gd name="connsiteX4" fmla="*/ 306023 w 586846"/>
              <a:gd name="connsiteY4" fmla="*/ 76465 h 2207149"/>
              <a:gd name="connsiteX5" fmla="*/ 306023 w 586846"/>
              <a:gd name="connsiteY5" fmla="*/ 1514740 h 2207149"/>
              <a:gd name="connsiteX6" fmla="*/ 529167 w 586846"/>
              <a:gd name="connsiteY6" fmla="*/ 1514740 h 2207149"/>
              <a:gd name="connsiteX7" fmla="*/ 529167 w 586846"/>
              <a:gd name="connsiteY7" fmla="*/ 155048 h 2207149"/>
              <a:gd name="connsiteX8" fmla="*/ 450584 w 586846"/>
              <a:gd name="connsiteY8" fmla="*/ 76465 h 2207149"/>
              <a:gd name="connsiteX9" fmla="*/ 136262 w 586846"/>
              <a:gd name="connsiteY9" fmla="*/ 76465 h 2207149"/>
              <a:gd name="connsiteX10" fmla="*/ 57679 w 586846"/>
              <a:gd name="connsiteY10" fmla="*/ 155048 h 2207149"/>
              <a:gd name="connsiteX11" fmla="*/ 57679 w 586846"/>
              <a:gd name="connsiteY11" fmla="*/ 1514740 h 2207149"/>
              <a:gd name="connsiteX12" fmla="*/ 280823 w 586846"/>
              <a:gd name="connsiteY12" fmla="*/ 1514740 h 2207149"/>
              <a:gd name="connsiteX13" fmla="*/ 280823 w 586846"/>
              <a:gd name="connsiteY13" fmla="*/ 76465 h 2207149"/>
              <a:gd name="connsiteX14" fmla="*/ 97810 w 586846"/>
              <a:gd name="connsiteY14" fmla="*/ 0 h 2207149"/>
              <a:gd name="connsiteX15" fmla="*/ 489036 w 586846"/>
              <a:gd name="connsiteY15" fmla="*/ 0 h 2207149"/>
              <a:gd name="connsiteX16" fmla="*/ 586846 w 586846"/>
              <a:gd name="connsiteY16" fmla="*/ 97810 h 2207149"/>
              <a:gd name="connsiteX17" fmla="*/ 586846 w 586846"/>
              <a:gd name="connsiteY17" fmla="*/ 1690953 h 2207149"/>
              <a:gd name="connsiteX18" fmla="*/ 586517 w 586846"/>
              <a:gd name="connsiteY18" fmla="*/ 1690953 h 2207149"/>
              <a:gd name="connsiteX19" fmla="*/ 586514 w 586846"/>
              <a:gd name="connsiteY19" fmla="*/ 1691828 h 2207149"/>
              <a:gd name="connsiteX20" fmla="*/ 586823 w 586846"/>
              <a:gd name="connsiteY20" fmla="*/ 1691829 h 2207149"/>
              <a:gd name="connsiteX21" fmla="*/ 586812 w 586846"/>
              <a:gd name="connsiteY21" fmla="*/ 1694880 h 2207149"/>
              <a:gd name="connsiteX22" fmla="*/ 299633 w 586846"/>
              <a:gd name="connsiteY22" fmla="*/ 2207149 h 2207149"/>
              <a:gd name="connsiteX23" fmla="*/ 23 w 586846"/>
              <a:gd name="connsiteY23" fmla="*/ 1690953 h 2207149"/>
              <a:gd name="connsiteX24" fmla="*/ 0 w 586846"/>
              <a:gd name="connsiteY24" fmla="*/ 1690953 h 2207149"/>
              <a:gd name="connsiteX25" fmla="*/ 0 w 586846"/>
              <a:gd name="connsiteY25" fmla="*/ 97810 h 2207149"/>
              <a:gd name="connsiteX26" fmla="*/ 97810 w 586846"/>
              <a:gd name="connsiteY26" fmla="*/ 0 h 22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846" h="2207149">
                <a:moveTo>
                  <a:pt x="68824" y="1723528"/>
                </a:moveTo>
                <a:lnTo>
                  <a:pt x="229234" y="1999898"/>
                </a:lnTo>
                <a:lnTo>
                  <a:pt x="395081" y="1968031"/>
                </a:lnTo>
                <a:lnTo>
                  <a:pt x="530795" y="1725944"/>
                </a:lnTo>
                <a:close/>
                <a:moveTo>
                  <a:pt x="306023" y="76465"/>
                </a:moveTo>
                <a:lnTo>
                  <a:pt x="306023" y="1514740"/>
                </a:lnTo>
                <a:lnTo>
                  <a:pt x="529167" y="1514740"/>
                </a:lnTo>
                <a:lnTo>
                  <a:pt x="529167" y="155048"/>
                </a:lnTo>
                <a:cubicBezTo>
                  <a:pt x="529167" y="111648"/>
                  <a:pt x="493984" y="76465"/>
                  <a:pt x="450584" y="76465"/>
                </a:cubicBezTo>
                <a:close/>
                <a:moveTo>
                  <a:pt x="136262" y="76465"/>
                </a:moveTo>
                <a:cubicBezTo>
                  <a:pt x="92862" y="76465"/>
                  <a:pt x="57679" y="111648"/>
                  <a:pt x="57679" y="155048"/>
                </a:cubicBezTo>
                <a:lnTo>
                  <a:pt x="57679" y="1514740"/>
                </a:lnTo>
                <a:lnTo>
                  <a:pt x="280823" y="1514740"/>
                </a:lnTo>
                <a:lnTo>
                  <a:pt x="280823" y="76465"/>
                </a:lnTo>
                <a:close/>
                <a:moveTo>
                  <a:pt x="97810" y="0"/>
                </a:moveTo>
                <a:lnTo>
                  <a:pt x="489036" y="0"/>
                </a:lnTo>
                <a:cubicBezTo>
                  <a:pt x="543055" y="0"/>
                  <a:pt x="586846" y="43791"/>
                  <a:pt x="586846" y="97810"/>
                </a:cubicBezTo>
                <a:lnTo>
                  <a:pt x="586846" y="1690953"/>
                </a:lnTo>
                <a:lnTo>
                  <a:pt x="586517" y="1690953"/>
                </a:lnTo>
                <a:lnTo>
                  <a:pt x="586514" y="1691828"/>
                </a:lnTo>
                <a:lnTo>
                  <a:pt x="586823" y="1691829"/>
                </a:lnTo>
                <a:lnTo>
                  <a:pt x="586812" y="1694880"/>
                </a:lnTo>
                <a:lnTo>
                  <a:pt x="299633" y="2207149"/>
                </a:lnTo>
                <a:lnTo>
                  <a:pt x="23" y="1690953"/>
                </a:lnTo>
                <a:lnTo>
                  <a:pt x="0" y="1690953"/>
                </a:lnTo>
                <a:lnTo>
                  <a:pt x="0" y="97810"/>
                </a:lnTo>
                <a:cubicBezTo>
                  <a:pt x="0" y="43791"/>
                  <a:pt x="43791" y="0"/>
                  <a:pt x="97810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" name="曲线连接符 3"/>
          <p:cNvCxnSpPr/>
          <p:nvPr/>
        </p:nvCxnSpPr>
        <p:spPr>
          <a:xfrm flipV="1">
            <a:off x="766614" y="5949280"/>
            <a:ext cx="9361040" cy="576064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480" y="1071546"/>
            <a:ext cx="10801200" cy="5429288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en-US" sz="44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sz="44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sz="4400" dirty="0" smtClean="0">
                <a:latin typeface="珠穆朗玛—乌金苏仁体" pitchFamily="2" charset="0"/>
                <a:ea typeface="珠穆朗玛—乌金苏仁体" pitchFamily="2" charset="0"/>
              </a:rPr>
              <a:t>    </a:t>
            </a:r>
            <a:r>
              <a:rPr lang="bo-CN" sz="4400" dirty="0" smtClean="0">
                <a:latin typeface="珠穆朗玛—乌金苏仁体" pitchFamily="2" charset="0"/>
                <a:ea typeface="珠穆朗玛—乌金苏仁体" pitchFamily="2" charset="0"/>
              </a:rPr>
              <a:t>པོ་ཏོ་བ་རིན་ཆེན་གསལ་ནི།  འབྲོམ་སྟོན་པ་རྒྱལ་བའི་འབྱུང་གནས་ལགས་ཀྱི་དངོས་སློབ་བཀའ་གདམས་སྐུ་མཆེད་གསུམ་དུ་གྲགས་པའི་ཡ་གྱལ་ཏེ། དབུས་ཀྱི་འཕན་པོ་ཡུལ་དུ་རབ་བྱུང་དང་པོའི་མེ་ཡོས་སྤྱི་ལོ [༡༠༢༧] ལོར་སྐུ་འཁྲུངས། རྭ་སྒྲེང་དགོན་པ་ནས་འབྲོམ་སྟོན་པ་རྒྱལ་བའི་འབྱུང་གནས་ལ་མཇལ། མན་ངག་ཞུས་ཏེ་ལོ་བདུན་རིང་འབྲལ་མེད་དུ་བཞུགས་ནས་བསམ་སྦྱོར་གཉིས་ཀྱིས་ཚུལ་བཞིན་དུ་བསྟེན། </a:t>
            </a:r>
            <a:r>
              <a:rPr lang="bo-CN" sz="4400" dirty="0" smtClean="0"/>
              <a:t>པོ་ཏོ་དགོན་པ་བཏབ་པས་དགེ་བཤེས་པོ་ཏོ་བ་ཞེས་གྲགས། </a:t>
            </a:r>
            <a:r>
              <a:rPr lang="bo-CN" sz="4400" dirty="0" smtClean="0">
                <a:latin typeface="珠穆朗玛—乌金苏仁体" pitchFamily="2" charset="0"/>
                <a:ea typeface="珠穆朗玛—乌金苏仁体" pitchFamily="2" charset="0"/>
              </a:rPr>
              <a:t>མཐར་དགུང་གྲངས་དོན་དགུ་པ་རབ་བྱུང་གཉིས་པའི་ཤིང་བྱ་སྤྱི་ལོ [༡༡༠༥] ལོར་སྐུ་གཤེགས།  གསུང་རྩོམ་ལ་བེའུ་བུམ་སྔོན་པོ་དང་དཔེ་ཆོས་རིན་ཆེན་སྤུངས་པ་སོགས་བཞུགས།</a:t>
            </a:r>
            <a:endParaRPr lang="zh-CN" altLang="en-US" sz="4400" dirty="0">
              <a:latin typeface="珠穆朗玛—乌金苏仁体" pitchFamily="2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7103318" cy="928670"/>
          </a:xfrm>
        </p:spPr>
        <p:txBody>
          <a:bodyPr>
            <a:noAutofit/>
          </a:bodyPr>
          <a:lstStyle/>
          <a:p>
            <a:r>
              <a:rPr lang="bo-CN" altLang="zh-CN" sz="5400" dirty="0" smtClean="0">
                <a:latin typeface="珠穆朗玛—乌金苏仁体" pitchFamily="2" charset="0"/>
                <a:ea typeface="珠穆朗玛—乌金苏仁体" pitchFamily="2" charset="0"/>
              </a:rPr>
              <a:t>           </a:t>
            </a:r>
            <a:r>
              <a:rPr lang="bo-CN" altLang="zh-CN" sz="5400" b="1" dirty="0" smtClean="0">
                <a:latin typeface="珠穆朗玛—乌金苏仁体" pitchFamily="2" charset="0"/>
                <a:ea typeface="珠穆朗玛—乌金苏仁体" pitchFamily="2" charset="0"/>
              </a:rPr>
              <a:t>གཉིས་པ། མཛད་པ་པོ་མཚམས་སྦྱོར།</a:t>
            </a:r>
            <a:endParaRPr lang="zh-CN" altLang="en-US" sz="5400" b="1" dirty="0">
              <a:latin typeface="珠穆朗玛—乌金苏仁体" pitchFamily="2" charset="0"/>
            </a:endParaRPr>
          </a:p>
        </p:txBody>
      </p:sp>
      <p:sp>
        <p:nvSpPr>
          <p:cNvPr id="5" name="任意多边形 4"/>
          <p:cNvSpPr/>
          <p:nvPr/>
        </p:nvSpPr>
        <p:spPr>
          <a:xfrm flipH="1">
            <a:off x="0" y="0"/>
            <a:ext cx="7031310" cy="92867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253" y="1628800"/>
            <a:ext cx="11039679" cy="3834472"/>
          </a:xfrm>
        </p:spPr>
        <p:txBody>
          <a:bodyPr>
            <a:noAutofit/>
          </a:bodyPr>
          <a:lstStyle/>
          <a:p>
            <a:pPr indent="540000">
              <a:buNone/>
            </a:pPr>
            <a:r>
              <a:rPr lang="bo-CN" sz="4800" dirty="0" smtClean="0">
                <a:latin typeface="珠穆朗玛—乌金苏仁体" pitchFamily="2" charset="0"/>
                <a:ea typeface="珠穆朗玛—乌金苏仁体" pitchFamily="2" charset="0"/>
              </a:rPr>
              <a:t>སློབ་ཚན་</a:t>
            </a:r>
            <a:r>
              <a:rPr lang="bo-CN" sz="4800" dirty="0">
                <a:latin typeface="珠穆朗玛—乌金苏仁体" pitchFamily="2" charset="0"/>
                <a:ea typeface="珠穆朗玛—乌金苏仁体" pitchFamily="2" charset="0"/>
              </a:rPr>
              <a:t>འདིར་སློབ་མས་ཇི་ལྟར་</a:t>
            </a:r>
            <a:r>
              <a:rPr lang="bo-CN" sz="48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སྒོ་གསུམ་</a:t>
            </a:r>
            <a:r>
              <a:rPr lang="bo-CN" sz="4800" dirty="0">
                <a:latin typeface="珠穆朗玛—乌金苏仁体" pitchFamily="2" charset="0"/>
                <a:ea typeface="珠穆朗玛—乌金苏仁体" pitchFamily="2" charset="0"/>
              </a:rPr>
              <a:t>གུས་པའི་སྒོ་ནས་དགེ་རྒན་ལ</a:t>
            </a:r>
            <a:r>
              <a:rPr lang="bo-CN" sz="4800" dirty="0" smtClean="0">
                <a:latin typeface="珠穆朗玛—乌金苏仁体" pitchFamily="2" charset="0"/>
                <a:ea typeface="珠穆朗玛—乌金苏仁体" pitchFamily="2" charset="0"/>
              </a:rPr>
              <a:t>་གུས་པ་</a:t>
            </a:r>
            <a:r>
              <a:rPr lang="bo-CN" sz="4800" dirty="0">
                <a:latin typeface="珠穆朗玛—乌金苏仁体" pitchFamily="2" charset="0"/>
                <a:ea typeface="珠穆朗玛—乌金苏仁体" pitchFamily="2" charset="0"/>
              </a:rPr>
              <a:t>བྱེད་ལུགས་དང་། དེ་ལྟར</a:t>
            </a:r>
            <a:r>
              <a:rPr lang="bo-CN" sz="4800" dirty="0" smtClean="0">
                <a:latin typeface="珠穆朗玛—乌金苏仁体" pitchFamily="2" charset="0"/>
                <a:ea typeface="珠穆朗玛—乌金苏仁体" pitchFamily="2" charset="0"/>
              </a:rPr>
              <a:t>་བསྟེན་ན་ཡོན་ཏན་ཐམས་ཅད་རང་རྒྱུད་ལ་སྐྱེ་བ། སློབ་ཁྲིད་ལ་མཉན་ཚུལ།  གཞན་དགེ་རྒན་གྱི་བཀའ་དྲིན་གཞལ་ཐབས་བྲལ་</a:t>
            </a:r>
            <a:r>
              <a:rPr lang="bo-CN" sz="4800" dirty="0">
                <a:latin typeface="珠穆朗玛—乌金苏仁体" pitchFamily="2" charset="0"/>
                <a:ea typeface="珠穆朗玛—乌金苏仁体" pitchFamily="2" charset="0"/>
              </a:rPr>
              <a:t>བ་ཞིག་ཡིན་པས། དུས་དང་རྣམ་པ་ཀུན་ཏུ་མོས་པ་དང་གུས་པ་ཆེར་བྱེད</a:t>
            </a:r>
            <a:r>
              <a:rPr lang="bo-CN" sz="4800" dirty="0" smtClean="0">
                <a:latin typeface="珠穆朗玛—乌金苏仁体" pitchFamily="2" charset="0"/>
                <a:ea typeface="珠穆朗玛—乌金苏仁体" pitchFamily="2" charset="0"/>
              </a:rPr>
              <a:t>་དགོས་</a:t>
            </a:r>
            <a:r>
              <a:rPr lang="bo-CN" sz="4800" dirty="0">
                <a:latin typeface="珠穆朗玛—乌金苏仁体" pitchFamily="2" charset="0"/>
                <a:ea typeface="珠穆朗玛—乌金苏仁体" pitchFamily="2" charset="0"/>
              </a:rPr>
              <a:t>པ་མ་ཟད། བཀའ་དྲིན་རྗེས་སུ</a:t>
            </a:r>
            <a:r>
              <a:rPr lang="bo-CN" sz="4800" dirty="0" smtClean="0">
                <a:latin typeface="珠穆朗玛—乌金苏仁体" pitchFamily="2" charset="0"/>
                <a:ea typeface="珠穆朗玛—乌金苏仁体" pitchFamily="2" charset="0"/>
              </a:rPr>
              <a:t>་དྲན་</a:t>
            </a:r>
            <a:r>
              <a:rPr lang="bo-CN" sz="4800" dirty="0">
                <a:latin typeface="珠穆朗玛—乌金苏仁体" pitchFamily="2" charset="0"/>
                <a:ea typeface="珠穆朗玛—乌金苏仁体" pitchFamily="2" charset="0"/>
              </a:rPr>
              <a:t>དགོས་པའི་ཚུལ་བརྗོད་ཡོད།</a:t>
            </a:r>
            <a:endParaRPr lang="zh-CN" altLang="en-US" sz="4800" dirty="0">
              <a:latin typeface="珠穆朗玛—乌金苏仁体" pitchFamily="2" charset="0"/>
            </a:endParaRPr>
          </a:p>
          <a:p>
            <a:pPr indent="540000">
              <a:buNone/>
            </a:pPr>
            <a:endParaRPr lang="zh-CN" altLang="en-US" sz="3600" dirty="0"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66352" y="44624"/>
            <a:ext cx="5476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</a:t>
            </a:r>
            <a:r>
              <a:rPr lang="bo-CN" sz="5400" b="1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གསུམ་པ། སློབ་ཚན་མཚམས་སྦྱོར།</a:t>
            </a:r>
            <a:endParaRPr lang="zh-CN" altLang="en-US" sz="5400" b="1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0" y="0"/>
            <a:ext cx="6603580" cy="1000108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7" name="组合 3"/>
          <p:cNvGrpSpPr/>
          <p:nvPr/>
        </p:nvGrpSpPr>
        <p:grpSpPr>
          <a:xfrm>
            <a:off x="10238610" y="4714884"/>
            <a:ext cx="1357322" cy="1785948"/>
            <a:chOff x="3764395" y="1800081"/>
            <a:chExt cx="1587500" cy="2332037"/>
          </a:xfrm>
          <a:noFill/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764395" y="1800081"/>
              <a:ext cx="1587500" cy="1676400"/>
            </a:xfrm>
            <a:custGeom>
              <a:avLst/>
              <a:gdLst>
                <a:gd name="T0" fmla="*/ 152 w 1935"/>
                <a:gd name="T1" fmla="*/ 1129 h 2043"/>
                <a:gd name="T2" fmla="*/ 964 w 1935"/>
                <a:gd name="T3" fmla="*/ 112 h 2043"/>
                <a:gd name="T4" fmla="*/ 966 w 1935"/>
                <a:gd name="T5" fmla="*/ 112 h 2043"/>
                <a:gd name="T6" fmla="*/ 1610 w 1935"/>
                <a:gd name="T7" fmla="*/ 400 h 2043"/>
                <a:gd name="T8" fmla="*/ 1611 w 1935"/>
                <a:gd name="T9" fmla="*/ 401 h 2043"/>
                <a:gd name="T10" fmla="*/ 1628 w 1935"/>
                <a:gd name="T11" fmla="*/ 421 h 2043"/>
                <a:gd name="T12" fmla="*/ 1786 w 1935"/>
                <a:gd name="T13" fmla="*/ 1118 h 2043"/>
                <a:gd name="T14" fmla="*/ 1786 w 1935"/>
                <a:gd name="T15" fmla="*/ 1119 h 2043"/>
                <a:gd name="T16" fmla="*/ 1785 w 1935"/>
                <a:gd name="T17" fmla="*/ 1124 h 2043"/>
                <a:gd name="T18" fmla="*/ 1784 w 1935"/>
                <a:gd name="T19" fmla="*/ 1125 h 2043"/>
                <a:gd name="T20" fmla="*/ 1420 w 1935"/>
                <a:gd name="T21" fmla="*/ 1787 h 2043"/>
                <a:gd name="T22" fmla="*/ 1420 w 1935"/>
                <a:gd name="T23" fmla="*/ 1788 h 2043"/>
                <a:gd name="T24" fmla="*/ 1417 w 1935"/>
                <a:gd name="T25" fmla="*/ 1793 h 2043"/>
                <a:gd name="T26" fmla="*/ 965 w 1935"/>
                <a:gd name="T27" fmla="*/ 1931 h 2043"/>
                <a:gd name="T28" fmla="*/ 963 w 1935"/>
                <a:gd name="T29" fmla="*/ 1931 h 2043"/>
                <a:gd name="T30" fmla="*/ 963 w 1935"/>
                <a:gd name="T31" fmla="*/ 1931 h 2043"/>
                <a:gd name="T32" fmla="*/ 962 w 1935"/>
                <a:gd name="T33" fmla="*/ 1931 h 2043"/>
                <a:gd name="T34" fmla="*/ 517 w 1935"/>
                <a:gd name="T35" fmla="*/ 1791 h 2043"/>
                <a:gd name="T36" fmla="*/ 516 w 1935"/>
                <a:gd name="T37" fmla="*/ 1788 h 2043"/>
                <a:gd name="T38" fmla="*/ 515 w 1935"/>
                <a:gd name="T39" fmla="*/ 1786 h 2043"/>
                <a:gd name="T40" fmla="*/ 515 w 1935"/>
                <a:gd name="T41" fmla="*/ 1787 h 2043"/>
                <a:gd name="T42" fmla="*/ 151 w 1935"/>
                <a:gd name="T43" fmla="*/ 1125 h 2043"/>
                <a:gd name="T44" fmla="*/ 150 w 1935"/>
                <a:gd name="T45" fmla="*/ 1120 h 2043"/>
                <a:gd name="T46" fmla="*/ 323 w 1935"/>
                <a:gd name="T47" fmla="*/ 403 h 2043"/>
                <a:gd name="T48" fmla="*/ 325 w 1935"/>
                <a:gd name="T49" fmla="*/ 401 h 2043"/>
                <a:gd name="T50" fmla="*/ 962 w 1935"/>
                <a:gd name="T51" fmla="*/ 112 h 2043"/>
                <a:gd name="T52" fmla="*/ 972 w 1935"/>
                <a:gd name="T53" fmla="*/ 0 h 2043"/>
                <a:gd name="T54" fmla="*/ 963 w 1935"/>
                <a:gd name="T55" fmla="*/ 0 h 2043"/>
                <a:gd name="T56" fmla="*/ 559 w 1935"/>
                <a:gd name="T57" fmla="*/ 95 h 2043"/>
                <a:gd name="T58" fmla="*/ 241 w 1935"/>
                <a:gd name="T59" fmla="*/ 327 h 2043"/>
                <a:gd name="T60" fmla="*/ 222 w 1935"/>
                <a:gd name="T61" fmla="*/ 347 h 2043"/>
                <a:gd name="T62" fmla="*/ 41 w 1935"/>
                <a:gd name="T63" fmla="*/ 1147 h 2043"/>
                <a:gd name="T64" fmla="*/ 43 w 1935"/>
                <a:gd name="T65" fmla="*/ 1152 h 2043"/>
                <a:gd name="T66" fmla="*/ 43 w 1935"/>
                <a:gd name="T67" fmla="*/ 1153 h 2043"/>
                <a:gd name="T68" fmla="*/ 415 w 1935"/>
                <a:gd name="T69" fmla="*/ 1836 h 2043"/>
                <a:gd name="T70" fmla="*/ 417 w 1935"/>
                <a:gd name="T71" fmla="*/ 1840 h 2043"/>
                <a:gd name="T72" fmla="*/ 458 w 1935"/>
                <a:gd name="T73" fmla="*/ 2043 h 2043"/>
                <a:gd name="T74" fmla="*/ 963 w 1935"/>
                <a:gd name="T75" fmla="*/ 2043 h 2043"/>
                <a:gd name="T76" fmla="*/ 1477 w 1935"/>
                <a:gd name="T77" fmla="*/ 2043 h 2043"/>
                <a:gd name="T78" fmla="*/ 1518 w 1935"/>
                <a:gd name="T79" fmla="*/ 1841 h 2043"/>
                <a:gd name="T80" fmla="*/ 1893 w 1935"/>
                <a:gd name="T81" fmla="*/ 1152 h 2043"/>
                <a:gd name="T82" fmla="*/ 1894 w 1935"/>
                <a:gd name="T83" fmla="*/ 1146 h 2043"/>
                <a:gd name="T84" fmla="*/ 1886 w 1935"/>
                <a:gd name="T85" fmla="*/ 652 h 2043"/>
                <a:gd name="T86" fmla="*/ 1695 w 1935"/>
                <a:gd name="T87" fmla="*/ 327 h 2043"/>
                <a:gd name="T88" fmla="*/ 1691 w 1935"/>
                <a:gd name="T89" fmla="*/ 323 h 2043"/>
                <a:gd name="T90" fmla="*/ 1377 w 1935"/>
                <a:gd name="T91" fmla="*/ 95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5" h="2043">
                  <a:moveTo>
                    <a:pt x="152" y="1131"/>
                  </a:moveTo>
                  <a:cubicBezTo>
                    <a:pt x="152" y="1130"/>
                    <a:pt x="152" y="1130"/>
                    <a:pt x="152" y="1129"/>
                  </a:cubicBezTo>
                  <a:cubicBezTo>
                    <a:pt x="152" y="1129"/>
                    <a:pt x="152" y="1129"/>
                    <a:pt x="152" y="1129"/>
                  </a:cubicBezTo>
                  <a:cubicBezTo>
                    <a:pt x="152" y="1130"/>
                    <a:pt x="152" y="1130"/>
                    <a:pt x="152" y="1131"/>
                  </a:cubicBezTo>
                  <a:moveTo>
                    <a:pt x="963" y="112"/>
                  </a:moveTo>
                  <a:cubicBezTo>
                    <a:pt x="964" y="112"/>
                    <a:pt x="964" y="112"/>
                    <a:pt x="964" y="112"/>
                  </a:cubicBezTo>
                  <a:cubicBezTo>
                    <a:pt x="964" y="112"/>
                    <a:pt x="964" y="112"/>
                    <a:pt x="964" y="112"/>
                  </a:cubicBezTo>
                  <a:cubicBezTo>
                    <a:pt x="964" y="112"/>
                    <a:pt x="964" y="112"/>
                    <a:pt x="964" y="112"/>
                  </a:cubicBezTo>
                  <a:cubicBezTo>
                    <a:pt x="964" y="112"/>
                    <a:pt x="965" y="112"/>
                    <a:pt x="966" y="112"/>
                  </a:cubicBezTo>
                  <a:cubicBezTo>
                    <a:pt x="966" y="112"/>
                    <a:pt x="966" y="112"/>
                    <a:pt x="966" y="112"/>
                  </a:cubicBezTo>
                  <a:cubicBezTo>
                    <a:pt x="972" y="112"/>
                    <a:pt x="972" y="112"/>
                    <a:pt x="972" y="112"/>
                  </a:cubicBezTo>
                  <a:cubicBezTo>
                    <a:pt x="1205" y="114"/>
                    <a:pt x="1447" y="224"/>
                    <a:pt x="1610" y="400"/>
                  </a:cubicBezTo>
                  <a:cubicBezTo>
                    <a:pt x="1610" y="400"/>
                    <a:pt x="1610" y="400"/>
                    <a:pt x="1610" y="400"/>
                  </a:cubicBezTo>
                  <a:cubicBezTo>
                    <a:pt x="1610" y="400"/>
                    <a:pt x="1610" y="400"/>
                    <a:pt x="1610" y="400"/>
                  </a:cubicBezTo>
                  <a:cubicBezTo>
                    <a:pt x="1610" y="400"/>
                    <a:pt x="1611" y="400"/>
                    <a:pt x="1611" y="401"/>
                  </a:cubicBezTo>
                  <a:cubicBezTo>
                    <a:pt x="1612" y="402"/>
                    <a:pt x="1612" y="402"/>
                    <a:pt x="1613" y="403"/>
                  </a:cubicBezTo>
                  <a:cubicBezTo>
                    <a:pt x="1613" y="403"/>
                    <a:pt x="1613" y="403"/>
                    <a:pt x="1613" y="403"/>
                  </a:cubicBezTo>
                  <a:cubicBezTo>
                    <a:pt x="1618" y="409"/>
                    <a:pt x="1623" y="415"/>
                    <a:pt x="1628" y="421"/>
                  </a:cubicBezTo>
                  <a:cubicBezTo>
                    <a:pt x="1730" y="538"/>
                    <a:pt x="1844" y="736"/>
                    <a:pt x="1807" y="1008"/>
                  </a:cubicBezTo>
                  <a:cubicBezTo>
                    <a:pt x="1802" y="1047"/>
                    <a:pt x="1795" y="1083"/>
                    <a:pt x="1786" y="1118"/>
                  </a:cubicBezTo>
                  <a:cubicBezTo>
                    <a:pt x="1786" y="1118"/>
                    <a:pt x="1786" y="1118"/>
                    <a:pt x="1786" y="1118"/>
                  </a:cubicBezTo>
                  <a:cubicBezTo>
                    <a:pt x="1786" y="1118"/>
                    <a:pt x="1786" y="1118"/>
                    <a:pt x="1786" y="1118"/>
                  </a:cubicBezTo>
                  <a:cubicBezTo>
                    <a:pt x="1786" y="1118"/>
                    <a:pt x="1786" y="1118"/>
                    <a:pt x="1786" y="1118"/>
                  </a:cubicBezTo>
                  <a:cubicBezTo>
                    <a:pt x="1786" y="1119"/>
                    <a:pt x="1786" y="1119"/>
                    <a:pt x="1786" y="1119"/>
                  </a:cubicBezTo>
                  <a:cubicBezTo>
                    <a:pt x="1786" y="1120"/>
                    <a:pt x="1785" y="1120"/>
                    <a:pt x="1785" y="1121"/>
                  </a:cubicBezTo>
                  <a:cubicBezTo>
                    <a:pt x="1785" y="1122"/>
                    <a:pt x="1785" y="1122"/>
                    <a:pt x="1785" y="1123"/>
                  </a:cubicBezTo>
                  <a:cubicBezTo>
                    <a:pt x="1785" y="1123"/>
                    <a:pt x="1785" y="1123"/>
                    <a:pt x="1785" y="1124"/>
                  </a:cubicBezTo>
                  <a:cubicBezTo>
                    <a:pt x="1784" y="1124"/>
                    <a:pt x="1784" y="1124"/>
                    <a:pt x="1784" y="1124"/>
                  </a:cubicBezTo>
                  <a:cubicBezTo>
                    <a:pt x="1784" y="1124"/>
                    <a:pt x="1784" y="1124"/>
                    <a:pt x="1784" y="1124"/>
                  </a:cubicBezTo>
                  <a:cubicBezTo>
                    <a:pt x="1784" y="1125"/>
                    <a:pt x="1784" y="1125"/>
                    <a:pt x="1784" y="1125"/>
                  </a:cubicBezTo>
                  <a:cubicBezTo>
                    <a:pt x="1784" y="1125"/>
                    <a:pt x="1784" y="1125"/>
                    <a:pt x="1784" y="1125"/>
                  </a:cubicBezTo>
                  <a:cubicBezTo>
                    <a:pt x="1735" y="1314"/>
                    <a:pt x="1637" y="1455"/>
                    <a:pt x="1549" y="1582"/>
                  </a:cubicBezTo>
                  <a:cubicBezTo>
                    <a:pt x="1501" y="1650"/>
                    <a:pt x="1454" y="1717"/>
                    <a:pt x="1420" y="1787"/>
                  </a:cubicBezTo>
                  <a:cubicBezTo>
                    <a:pt x="1420" y="1787"/>
                    <a:pt x="1420" y="1787"/>
                    <a:pt x="1420" y="1787"/>
                  </a:cubicBezTo>
                  <a:cubicBezTo>
                    <a:pt x="1420" y="1787"/>
                    <a:pt x="1420" y="1787"/>
                    <a:pt x="1420" y="1787"/>
                  </a:cubicBezTo>
                  <a:cubicBezTo>
                    <a:pt x="1420" y="1787"/>
                    <a:pt x="1420" y="1788"/>
                    <a:pt x="1420" y="1788"/>
                  </a:cubicBezTo>
                  <a:cubicBezTo>
                    <a:pt x="1419" y="1788"/>
                    <a:pt x="1419" y="1789"/>
                    <a:pt x="1419" y="1789"/>
                  </a:cubicBezTo>
                  <a:cubicBezTo>
                    <a:pt x="1418" y="1790"/>
                    <a:pt x="1418" y="1791"/>
                    <a:pt x="1417" y="1793"/>
                  </a:cubicBezTo>
                  <a:cubicBezTo>
                    <a:pt x="1417" y="1793"/>
                    <a:pt x="1417" y="1793"/>
                    <a:pt x="1417" y="1793"/>
                  </a:cubicBezTo>
                  <a:cubicBezTo>
                    <a:pt x="1417" y="1793"/>
                    <a:pt x="1417" y="1793"/>
                    <a:pt x="1417" y="1793"/>
                  </a:cubicBezTo>
                  <a:cubicBezTo>
                    <a:pt x="1396" y="1837"/>
                    <a:pt x="1380" y="1883"/>
                    <a:pt x="1372" y="1931"/>
                  </a:cubicBezTo>
                  <a:cubicBezTo>
                    <a:pt x="965" y="1931"/>
                    <a:pt x="965" y="1931"/>
                    <a:pt x="965" y="1931"/>
                  </a:cubicBezTo>
                  <a:cubicBezTo>
                    <a:pt x="965" y="1931"/>
                    <a:pt x="965" y="1931"/>
                    <a:pt x="965" y="1931"/>
                  </a:cubicBezTo>
                  <a:cubicBezTo>
                    <a:pt x="964" y="1931"/>
                    <a:pt x="964" y="1931"/>
                    <a:pt x="963" y="1931"/>
                  </a:cubicBezTo>
                  <a:cubicBezTo>
                    <a:pt x="963" y="1931"/>
                    <a:pt x="963" y="1931"/>
                    <a:pt x="963" y="1931"/>
                  </a:cubicBezTo>
                  <a:cubicBezTo>
                    <a:pt x="963" y="1931"/>
                    <a:pt x="963" y="1931"/>
                    <a:pt x="963" y="1931"/>
                  </a:cubicBezTo>
                  <a:cubicBezTo>
                    <a:pt x="963" y="1931"/>
                    <a:pt x="963" y="1931"/>
                    <a:pt x="963" y="1931"/>
                  </a:cubicBezTo>
                  <a:cubicBezTo>
                    <a:pt x="963" y="1931"/>
                    <a:pt x="963" y="1931"/>
                    <a:pt x="963" y="1931"/>
                  </a:cubicBezTo>
                  <a:cubicBezTo>
                    <a:pt x="963" y="1931"/>
                    <a:pt x="963" y="1931"/>
                    <a:pt x="963" y="1931"/>
                  </a:cubicBezTo>
                  <a:cubicBezTo>
                    <a:pt x="963" y="1931"/>
                    <a:pt x="963" y="1931"/>
                    <a:pt x="963" y="1931"/>
                  </a:cubicBezTo>
                  <a:cubicBezTo>
                    <a:pt x="962" y="1931"/>
                    <a:pt x="962" y="1931"/>
                    <a:pt x="962" y="1931"/>
                  </a:cubicBezTo>
                  <a:cubicBezTo>
                    <a:pt x="962" y="1931"/>
                    <a:pt x="962" y="1931"/>
                    <a:pt x="962" y="1931"/>
                  </a:cubicBezTo>
                  <a:cubicBezTo>
                    <a:pt x="564" y="1931"/>
                    <a:pt x="564" y="1931"/>
                    <a:pt x="564" y="1931"/>
                  </a:cubicBezTo>
                  <a:cubicBezTo>
                    <a:pt x="556" y="1882"/>
                    <a:pt x="539" y="1836"/>
                    <a:pt x="517" y="1791"/>
                  </a:cubicBezTo>
                  <a:cubicBezTo>
                    <a:pt x="517" y="1791"/>
                    <a:pt x="517" y="1791"/>
                    <a:pt x="517" y="1791"/>
                  </a:cubicBezTo>
                  <a:cubicBezTo>
                    <a:pt x="517" y="1790"/>
                    <a:pt x="517" y="1790"/>
                    <a:pt x="517" y="1790"/>
                  </a:cubicBezTo>
                  <a:cubicBezTo>
                    <a:pt x="517" y="1789"/>
                    <a:pt x="516" y="1788"/>
                    <a:pt x="516" y="1788"/>
                  </a:cubicBezTo>
                  <a:cubicBezTo>
                    <a:pt x="515" y="1787"/>
                    <a:pt x="515" y="1787"/>
                    <a:pt x="515" y="1787"/>
                  </a:cubicBezTo>
                  <a:cubicBezTo>
                    <a:pt x="515" y="1786"/>
                    <a:pt x="515" y="1786"/>
                    <a:pt x="515" y="1786"/>
                  </a:cubicBezTo>
                  <a:cubicBezTo>
                    <a:pt x="515" y="1786"/>
                    <a:pt x="515" y="1786"/>
                    <a:pt x="515" y="1786"/>
                  </a:cubicBezTo>
                  <a:cubicBezTo>
                    <a:pt x="515" y="1786"/>
                    <a:pt x="515" y="1786"/>
                    <a:pt x="515" y="1786"/>
                  </a:cubicBezTo>
                  <a:cubicBezTo>
                    <a:pt x="515" y="1787"/>
                    <a:pt x="515" y="1787"/>
                    <a:pt x="515" y="1787"/>
                  </a:cubicBezTo>
                  <a:cubicBezTo>
                    <a:pt x="515" y="1787"/>
                    <a:pt x="515" y="1787"/>
                    <a:pt x="515" y="1787"/>
                  </a:cubicBezTo>
                  <a:cubicBezTo>
                    <a:pt x="481" y="1717"/>
                    <a:pt x="435" y="1650"/>
                    <a:pt x="387" y="1582"/>
                  </a:cubicBezTo>
                  <a:cubicBezTo>
                    <a:pt x="298" y="1455"/>
                    <a:pt x="200" y="1314"/>
                    <a:pt x="151" y="1125"/>
                  </a:cubicBezTo>
                  <a:cubicBezTo>
                    <a:pt x="151" y="1125"/>
                    <a:pt x="151" y="1125"/>
                    <a:pt x="151" y="1125"/>
                  </a:cubicBezTo>
                  <a:cubicBezTo>
                    <a:pt x="151" y="1125"/>
                    <a:pt x="151" y="1126"/>
                    <a:pt x="151" y="1126"/>
                  </a:cubicBezTo>
                  <a:cubicBezTo>
                    <a:pt x="151" y="1124"/>
                    <a:pt x="150" y="1122"/>
                    <a:pt x="150" y="1120"/>
                  </a:cubicBezTo>
                  <a:cubicBezTo>
                    <a:pt x="150" y="1120"/>
                    <a:pt x="150" y="1120"/>
                    <a:pt x="150" y="1120"/>
                  </a:cubicBezTo>
                  <a:cubicBezTo>
                    <a:pt x="141" y="1085"/>
                    <a:pt x="133" y="1047"/>
                    <a:pt x="128" y="1008"/>
                  </a:cubicBezTo>
                  <a:cubicBezTo>
                    <a:pt x="92" y="736"/>
                    <a:pt x="205" y="538"/>
                    <a:pt x="307" y="421"/>
                  </a:cubicBezTo>
                  <a:cubicBezTo>
                    <a:pt x="312" y="415"/>
                    <a:pt x="318" y="409"/>
                    <a:pt x="323" y="403"/>
                  </a:cubicBezTo>
                  <a:cubicBezTo>
                    <a:pt x="323" y="403"/>
                    <a:pt x="323" y="403"/>
                    <a:pt x="323" y="403"/>
                  </a:cubicBezTo>
                  <a:cubicBezTo>
                    <a:pt x="323" y="402"/>
                    <a:pt x="324" y="402"/>
                    <a:pt x="324" y="401"/>
                  </a:cubicBezTo>
                  <a:cubicBezTo>
                    <a:pt x="325" y="401"/>
                    <a:pt x="325" y="401"/>
                    <a:pt x="325" y="401"/>
                  </a:cubicBezTo>
                  <a:cubicBezTo>
                    <a:pt x="325" y="401"/>
                    <a:pt x="325" y="401"/>
                    <a:pt x="325" y="401"/>
                  </a:cubicBezTo>
                  <a:cubicBezTo>
                    <a:pt x="487" y="225"/>
                    <a:pt x="728" y="115"/>
                    <a:pt x="962" y="112"/>
                  </a:cubicBezTo>
                  <a:cubicBezTo>
                    <a:pt x="962" y="112"/>
                    <a:pt x="962" y="112"/>
                    <a:pt x="962" y="112"/>
                  </a:cubicBezTo>
                  <a:cubicBezTo>
                    <a:pt x="962" y="112"/>
                    <a:pt x="962" y="112"/>
                    <a:pt x="962" y="112"/>
                  </a:cubicBezTo>
                  <a:cubicBezTo>
                    <a:pt x="962" y="112"/>
                    <a:pt x="963" y="112"/>
                    <a:pt x="963" y="112"/>
                  </a:cubicBezTo>
                  <a:moveTo>
                    <a:pt x="972" y="0"/>
                  </a:move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64" y="0"/>
                    <a:pt x="964" y="0"/>
                    <a:pt x="963" y="0"/>
                  </a:cubicBezTo>
                  <a:cubicBezTo>
                    <a:pt x="962" y="0"/>
                    <a:pt x="962" y="0"/>
                    <a:pt x="961" y="0"/>
                  </a:cubicBezTo>
                  <a:cubicBezTo>
                    <a:pt x="961" y="0"/>
                    <a:pt x="961" y="0"/>
                    <a:pt x="961" y="0"/>
                  </a:cubicBezTo>
                  <a:cubicBezTo>
                    <a:pt x="827" y="2"/>
                    <a:pt x="687" y="34"/>
                    <a:pt x="559" y="95"/>
                  </a:cubicBezTo>
                  <a:cubicBezTo>
                    <a:pt x="439" y="151"/>
                    <a:pt x="330" y="230"/>
                    <a:pt x="243" y="324"/>
                  </a:cubicBezTo>
                  <a:cubicBezTo>
                    <a:pt x="243" y="324"/>
                    <a:pt x="243" y="324"/>
                    <a:pt x="243" y="324"/>
                  </a:cubicBezTo>
                  <a:cubicBezTo>
                    <a:pt x="242" y="325"/>
                    <a:pt x="241" y="326"/>
                    <a:pt x="241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34" y="334"/>
                    <a:pt x="228" y="340"/>
                    <a:pt x="222" y="347"/>
                  </a:cubicBezTo>
                  <a:cubicBezTo>
                    <a:pt x="143" y="439"/>
                    <a:pt x="85" y="541"/>
                    <a:pt x="49" y="652"/>
                  </a:cubicBezTo>
                  <a:cubicBezTo>
                    <a:pt x="11" y="771"/>
                    <a:pt x="0" y="896"/>
                    <a:pt x="17" y="1023"/>
                  </a:cubicBezTo>
                  <a:cubicBezTo>
                    <a:pt x="23" y="1066"/>
                    <a:pt x="31" y="1108"/>
                    <a:pt x="41" y="1147"/>
                  </a:cubicBezTo>
                  <a:cubicBezTo>
                    <a:pt x="41" y="1148"/>
                    <a:pt x="41" y="1148"/>
                    <a:pt x="41" y="1148"/>
                  </a:cubicBezTo>
                  <a:cubicBezTo>
                    <a:pt x="42" y="1148"/>
                    <a:pt x="42" y="1148"/>
                    <a:pt x="42" y="1149"/>
                  </a:cubicBezTo>
                  <a:cubicBezTo>
                    <a:pt x="42" y="1150"/>
                    <a:pt x="42" y="1151"/>
                    <a:pt x="43" y="1152"/>
                  </a:cubicBezTo>
                  <a:cubicBezTo>
                    <a:pt x="43" y="1153"/>
                    <a:pt x="43" y="1153"/>
                    <a:pt x="43" y="1153"/>
                  </a:cubicBezTo>
                  <a:cubicBezTo>
                    <a:pt x="43" y="1153"/>
                    <a:pt x="43" y="1153"/>
                    <a:pt x="43" y="1153"/>
                  </a:cubicBezTo>
                  <a:cubicBezTo>
                    <a:pt x="43" y="1153"/>
                    <a:pt x="43" y="1153"/>
                    <a:pt x="43" y="1153"/>
                  </a:cubicBezTo>
                  <a:cubicBezTo>
                    <a:pt x="43" y="1153"/>
                    <a:pt x="43" y="1153"/>
                    <a:pt x="43" y="1153"/>
                  </a:cubicBezTo>
                  <a:cubicBezTo>
                    <a:pt x="98" y="1363"/>
                    <a:pt x="205" y="1517"/>
                    <a:pt x="295" y="1646"/>
                  </a:cubicBezTo>
                  <a:cubicBezTo>
                    <a:pt x="341" y="1713"/>
                    <a:pt x="385" y="1775"/>
                    <a:pt x="415" y="1836"/>
                  </a:cubicBezTo>
                  <a:cubicBezTo>
                    <a:pt x="415" y="1836"/>
                    <a:pt x="415" y="1836"/>
                    <a:pt x="415" y="1836"/>
                  </a:cubicBezTo>
                  <a:cubicBezTo>
                    <a:pt x="415" y="1836"/>
                    <a:pt x="415" y="1836"/>
                    <a:pt x="415" y="1836"/>
                  </a:cubicBezTo>
                  <a:cubicBezTo>
                    <a:pt x="415" y="1837"/>
                    <a:pt x="416" y="1839"/>
                    <a:pt x="417" y="1840"/>
                  </a:cubicBezTo>
                  <a:cubicBezTo>
                    <a:pt x="417" y="1841"/>
                    <a:pt x="417" y="1841"/>
                    <a:pt x="417" y="1841"/>
                  </a:cubicBezTo>
                  <a:cubicBezTo>
                    <a:pt x="441" y="1890"/>
                    <a:pt x="456" y="1938"/>
                    <a:pt x="457" y="1988"/>
                  </a:cubicBezTo>
                  <a:cubicBezTo>
                    <a:pt x="458" y="2043"/>
                    <a:pt x="458" y="2043"/>
                    <a:pt x="458" y="2043"/>
                  </a:cubicBezTo>
                  <a:cubicBezTo>
                    <a:pt x="961" y="2043"/>
                    <a:pt x="961" y="2043"/>
                    <a:pt x="961" y="2043"/>
                  </a:cubicBezTo>
                  <a:cubicBezTo>
                    <a:pt x="961" y="2043"/>
                    <a:pt x="961" y="2043"/>
                    <a:pt x="961" y="2043"/>
                  </a:cubicBezTo>
                  <a:cubicBezTo>
                    <a:pt x="962" y="2043"/>
                    <a:pt x="962" y="2043"/>
                    <a:pt x="963" y="2043"/>
                  </a:cubicBezTo>
                  <a:cubicBezTo>
                    <a:pt x="964" y="2043"/>
                    <a:pt x="964" y="2043"/>
                    <a:pt x="965" y="2043"/>
                  </a:cubicBezTo>
                  <a:cubicBezTo>
                    <a:pt x="965" y="2043"/>
                    <a:pt x="965" y="2043"/>
                    <a:pt x="965" y="2043"/>
                  </a:cubicBezTo>
                  <a:cubicBezTo>
                    <a:pt x="1477" y="2043"/>
                    <a:pt x="1477" y="2043"/>
                    <a:pt x="1477" y="2043"/>
                  </a:cubicBezTo>
                  <a:cubicBezTo>
                    <a:pt x="1478" y="1988"/>
                    <a:pt x="1478" y="1988"/>
                    <a:pt x="1478" y="1988"/>
                  </a:cubicBezTo>
                  <a:cubicBezTo>
                    <a:pt x="1480" y="1938"/>
                    <a:pt x="1495" y="1890"/>
                    <a:pt x="1518" y="1842"/>
                  </a:cubicBezTo>
                  <a:cubicBezTo>
                    <a:pt x="1518" y="1841"/>
                    <a:pt x="1518" y="1841"/>
                    <a:pt x="1518" y="1841"/>
                  </a:cubicBezTo>
                  <a:cubicBezTo>
                    <a:pt x="1519" y="1839"/>
                    <a:pt x="1520" y="1837"/>
                    <a:pt x="1521" y="1835"/>
                  </a:cubicBezTo>
                  <a:cubicBezTo>
                    <a:pt x="1551" y="1774"/>
                    <a:pt x="1594" y="1712"/>
                    <a:pt x="1641" y="1646"/>
                  </a:cubicBezTo>
                  <a:cubicBezTo>
                    <a:pt x="1730" y="1517"/>
                    <a:pt x="1838" y="1362"/>
                    <a:pt x="1893" y="1152"/>
                  </a:cubicBezTo>
                  <a:cubicBezTo>
                    <a:pt x="1893" y="1152"/>
                    <a:pt x="1893" y="1152"/>
                    <a:pt x="1893" y="1152"/>
                  </a:cubicBezTo>
                  <a:cubicBezTo>
                    <a:pt x="1893" y="1150"/>
                    <a:pt x="1894" y="1148"/>
                    <a:pt x="1894" y="1146"/>
                  </a:cubicBezTo>
                  <a:cubicBezTo>
                    <a:pt x="1894" y="1146"/>
                    <a:pt x="1894" y="1146"/>
                    <a:pt x="1894" y="1146"/>
                  </a:cubicBezTo>
                  <a:cubicBezTo>
                    <a:pt x="1894" y="1146"/>
                    <a:pt x="1894" y="1146"/>
                    <a:pt x="1894" y="1146"/>
                  </a:cubicBezTo>
                  <a:cubicBezTo>
                    <a:pt x="1904" y="1107"/>
                    <a:pt x="1912" y="1066"/>
                    <a:pt x="1918" y="1023"/>
                  </a:cubicBezTo>
                  <a:cubicBezTo>
                    <a:pt x="1935" y="896"/>
                    <a:pt x="1925" y="771"/>
                    <a:pt x="1886" y="652"/>
                  </a:cubicBezTo>
                  <a:cubicBezTo>
                    <a:pt x="1851" y="541"/>
                    <a:pt x="1792" y="439"/>
                    <a:pt x="1713" y="347"/>
                  </a:cubicBezTo>
                  <a:cubicBezTo>
                    <a:pt x="1707" y="341"/>
                    <a:pt x="1701" y="334"/>
                    <a:pt x="1695" y="327"/>
                  </a:cubicBezTo>
                  <a:cubicBezTo>
                    <a:pt x="1695" y="327"/>
                    <a:pt x="1695" y="327"/>
                    <a:pt x="1695" y="327"/>
                  </a:cubicBezTo>
                  <a:cubicBezTo>
                    <a:pt x="1695" y="327"/>
                    <a:pt x="1695" y="327"/>
                    <a:pt x="1695" y="327"/>
                  </a:cubicBezTo>
                  <a:cubicBezTo>
                    <a:pt x="1694" y="326"/>
                    <a:pt x="1693" y="325"/>
                    <a:pt x="1692" y="324"/>
                  </a:cubicBezTo>
                  <a:cubicBezTo>
                    <a:pt x="1691" y="323"/>
                    <a:pt x="1691" y="323"/>
                    <a:pt x="1691" y="323"/>
                  </a:cubicBezTo>
                  <a:cubicBezTo>
                    <a:pt x="1691" y="323"/>
                    <a:pt x="1691" y="323"/>
                    <a:pt x="1691" y="323"/>
                  </a:cubicBezTo>
                  <a:cubicBezTo>
                    <a:pt x="1691" y="323"/>
                    <a:pt x="1691" y="323"/>
                    <a:pt x="1691" y="323"/>
                  </a:cubicBezTo>
                  <a:cubicBezTo>
                    <a:pt x="1604" y="229"/>
                    <a:pt x="1496" y="150"/>
                    <a:pt x="1377" y="95"/>
                  </a:cubicBezTo>
                  <a:cubicBezTo>
                    <a:pt x="1247" y="34"/>
                    <a:pt x="1108" y="1"/>
                    <a:pt x="973" y="0"/>
                  </a:cubicBezTo>
                  <a:cubicBezTo>
                    <a:pt x="972" y="0"/>
                    <a:pt x="972" y="0"/>
                    <a:pt x="972" y="0"/>
                  </a:cubicBezTo>
                </a:path>
              </a:pathLst>
            </a:custGeom>
            <a:grpFill/>
            <a:ln>
              <a:solidFill>
                <a:srgbClr val="7030A0"/>
              </a:solidFill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131108" y="3649518"/>
              <a:ext cx="849313" cy="106363"/>
            </a:xfrm>
            <a:custGeom>
              <a:avLst/>
              <a:gdLst>
                <a:gd name="T0" fmla="*/ 65 w 1035"/>
                <a:gd name="T1" fmla="*/ 0 h 131"/>
                <a:gd name="T2" fmla="*/ 0 w 1035"/>
                <a:gd name="T3" fmla="*/ 63 h 131"/>
                <a:gd name="T4" fmla="*/ 65 w 1035"/>
                <a:gd name="T5" fmla="*/ 131 h 131"/>
                <a:gd name="T6" fmla="*/ 513 w 1035"/>
                <a:gd name="T7" fmla="*/ 131 h 131"/>
                <a:gd name="T8" fmla="*/ 517 w 1035"/>
                <a:gd name="T9" fmla="*/ 131 h 131"/>
                <a:gd name="T10" fmla="*/ 522 w 1035"/>
                <a:gd name="T11" fmla="*/ 131 h 131"/>
                <a:gd name="T12" fmla="*/ 522 w 1035"/>
                <a:gd name="T13" fmla="*/ 131 h 131"/>
                <a:gd name="T14" fmla="*/ 969 w 1035"/>
                <a:gd name="T15" fmla="*/ 131 h 131"/>
                <a:gd name="T16" fmla="*/ 969 w 1035"/>
                <a:gd name="T17" fmla="*/ 131 h 131"/>
                <a:gd name="T18" fmla="*/ 1034 w 1035"/>
                <a:gd name="T19" fmla="*/ 68 h 131"/>
                <a:gd name="T20" fmla="*/ 970 w 1035"/>
                <a:gd name="T21" fmla="*/ 0 h 131"/>
                <a:gd name="T22" fmla="*/ 520 w 1035"/>
                <a:gd name="T23" fmla="*/ 0 h 131"/>
                <a:gd name="T24" fmla="*/ 520 w 1035"/>
                <a:gd name="T25" fmla="*/ 0 h 131"/>
                <a:gd name="T26" fmla="*/ 517 w 1035"/>
                <a:gd name="T27" fmla="*/ 0 h 131"/>
                <a:gd name="T28" fmla="*/ 514 w 1035"/>
                <a:gd name="T29" fmla="*/ 0 h 131"/>
                <a:gd name="T30" fmla="*/ 514 w 1035"/>
                <a:gd name="T31" fmla="*/ 0 h 131"/>
                <a:gd name="T32" fmla="*/ 65 w 1035"/>
                <a:gd name="T33" fmla="*/ 0 h 131"/>
                <a:gd name="T34" fmla="*/ 65 w 1035"/>
                <a:gd name="T3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5" h="131">
                  <a:moveTo>
                    <a:pt x="65" y="0"/>
                  </a:moveTo>
                  <a:cubicBezTo>
                    <a:pt x="29" y="0"/>
                    <a:pt x="0" y="27"/>
                    <a:pt x="0" y="63"/>
                  </a:cubicBezTo>
                  <a:cubicBezTo>
                    <a:pt x="0" y="99"/>
                    <a:pt x="29" y="131"/>
                    <a:pt x="65" y="131"/>
                  </a:cubicBezTo>
                  <a:cubicBezTo>
                    <a:pt x="513" y="131"/>
                    <a:pt x="513" y="131"/>
                    <a:pt x="513" y="131"/>
                  </a:cubicBezTo>
                  <a:cubicBezTo>
                    <a:pt x="514" y="131"/>
                    <a:pt x="516" y="131"/>
                    <a:pt x="517" y="131"/>
                  </a:cubicBezTo>
                  <a:cubicBezTo>
                    <a:pt x="519" y="131"/>
                    <a:pt x="520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969" y="131"/>
                    <a:pt x="969" y="131"/>
                    <a:pt x="969" y="131"/>
                  </a:cubicBezTo>
                  <a:cubicBezTo>
                    <a:pt x="969" y="131"/>
                    <a:pt x="969" y="131"/>
                    <a:pt x="969" y="131"/>
                  </a:cubicBezTo>
                  <a:cubicBezTo>
                    <a:pt x="1005" y="131"/>
                    <a:pt x="1034" y="104"/>
                    <a:pt x="1034" y="68"/>
                  </a:cubicBezTo>
                  <a:cubicBezTo>
                    <a:pt x="1035" y="32"/>
                    <a:pt x="1005" y="1"/>
                    <a:pt x="97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19" y="0"/>
                    <a:pt x="518" y="0"/>
                    <a:pt x="517" y="0"/>
                  </a:cubicBezTo>
                  <a:cubicBezTo>
                    <a:pt x="516" y="0"/>
                    <a:pt x="515" y="0"/>
                    <a:pt x="514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solidFill>
                <a:srgbClr val="7030A0"/>
              </a:solidFill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129520" y="3506643"/>
              <a:ext cx="849313" cy="106363"/>
            </a:xfrm>
            <a:custGeom>
              <a:avLst/>
              <a:gdLst>
                <a:gd name="T0" fmla="*/ 518 w 1035"/>
                <a:gd name="T1" fmla="*/ 0 h 131"/>
                <a:gd name="T2" fmla="*/ 517 w 1035"/>
                <a:gd name="T3" fmla="*/ 0 h 131"/>
                <a:gd name="T4" fmla="*/ 517 w 1035"/>
                <a:gd name="T5" fmla="*/ 0 h 131"/>
                <a:gd name="T6" fmla="*/ 517 w 1035"/>
                <a:gd name="T7" fmla="*/ 0 h 131"/>
                <a:gd name="T8" fmla="*/ 515 w 1035"/>
                <a:gd name="T9" fmla="*/ 0 h 131"/>
                <a:gd name="T10" fmla="*/ 515 w 1035"/>
                <a:gd name="T11" fmla="*/ 0 h 131"/>
                <a:gd name="T12" fmla="*/ 66 w 1035"/>
                <a:gd name="T13" fmla="*/ 0 h 131"/>
                <a:gd name="T14" fmla="*/ 66 w 1035"/>
                <a:gd name="T15" fmla="*/ 0 h 131"/>
                <a:gd name="T16" fmla="*/ 1 w 1035"/>
                <a:gd name="T17" fmla="*/ 63 h 131"/>
                <a:gd name="T18" fmla="*/ 66 w 1035"/>
                <a:gd name="T19" fmla="*/ 131 h 131"/>
                <a:gd name="T20" fmla="*/ 515 w 1035"/>
                <a:gd name="T21" fmla="*/ 131 h 131"/>
                <a:gd name="T22" fmla="*/ 515 w 1035"/>
                <a:gd name="T23" fmla="*/ 131 h 131"/>
                <a:gd name="T24" fmla="*/ 518 w 1035"/>
                <a:gd name="T25" fmla="*/ 131 h 131"/>
                <a:gd name="T26" fmla="*/ 521 w 1035"/>
                <a:gd name="T27" fmla="*/ 131 h 131"/>
                <a:gd name="T28" fmla="*/ 521 w 1035"/>
                <a:gd name="T29" fmla="*/ 131 h 131"/>
                <a:gd name="T30" fmla="*/ 970 w 1035"/>
                <a:gd name="T31" fmla="*/ 131 h 131"/>
                <a:gd name="T32" fmla="*/ 970 w 1035"/>
                <a:gd name="T33" fmla="*/ 131 h 131"/>
                <a:gd name="T34" fmla="*/ 1035 w 1035"/>
                <a:gd name="T35" fmla="*/ 68 h 131"/>
                <a:gd name="T36" fmla="*/ 970 w 1035"/>
                <a:gd name="T37" fmla="*/ 0 h 131"/>
                <a:gd name="T38" fmla="*/ 521 w 1035"/>
                <a:gd name="T39" fmla="*/ 0 h 131"/>
                <a:gd name="T40" fmla="*/ 521 w 1035"/>
                <a:gd name="T41" fmla="*/ 0 h 131"/>
                <a:gd name="T42" fmla="*/ 519 w 1035"/>
                <a:gd name="T43" fmla="*/ 0 h 131"/>
                <a:gd name="T44" fmla="*/ 519 w 1035"/>
                <a:gd name="T45" fmla="*/ 0 h 131"/>
                <a:gd name="T46" fmla="*/ 518 w 1035"/>
                <a:gd name="T4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5" h="131">
                  <a:moveTo>
                    <a:pt x="518" y="0"/>
                  </a:moveTo>
                  <a:cubicBezTo>
                    <a:pt x="518" y="0"/>
                    <a:pt x="517" y="0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6" y="0"/>
                    <a:pt x="516" y="0"/>
                    <a:pt x="515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1" y="27"/>
                    <a:pt x="1" y="63"/>
                  </a:cubicBezTo>
                  <a:cubicBezTo>
                    <a:pt x="0" y="99"/>
                    <a:pt x="29" y="130"/>
                    <a:pt x="66" y="131"/>
                  </a:cubicBezTo>
                  <a:cubicBezTo>
                    <a:pt x="515" y="131"/>
                    <a:pt x="515" y="131"/>
                    <a:pt x="515" y="131"/>
                  </a:cubicBezTo>
                  <a:cubicBezTo>
                    <a:pt x="515" y="131"/>
                    <a:pt x="515" y="131"/>
                    <a:pt x="515" y="131"/>
                  </a:cubicBezTo>
                  <a:cubicBezTo>
                    <a:pt x="516" y="131"/>
                    <a:pt x="517" y="131"/>
                    <a:pt x="518" y="131"/>
                  </a:cubicBezTo>
                  <a:cubicBezTo>
                    <a:pt x="519" y="131"/>
                    <a:pt x="520" y="131"/>
                    <a:pt x="521" y="131"/>
                  </a:cubicBezTo>
                  <a:cubicBezTo>
                    <a:pt x="521" y="131"/>
                    <a:pt x="521" y="131"/>
                    <a:pt x="521" y="131"/>
                  </a:cubicBezTo>
                  <a:cubicBezTo>
                    <a:pt x="970" y="131"/>
                    <a:pt x="970" y="131"/>
                    <a:pt x="970" y="131"/>
                  </a:cubicBezTo>
                  <a:cubicBezTo>
                    <a:pt x="970" y="131"/>
                    <a:pt x="970" y="131"/>
                    <a:pt x="970" y="131"/>
                  </a:cubicBezTo>
                  <a:cubicBezTo>
                    <a:pt x="1006" y="131"/>
                    <a:pt x="1035" y="104"/>
                    <a:pt x="1035" y="68"/>
                  </a:cubicBezTo>
                  <a:cubicBezTo>
                    <a:pt x="1035" y="32"/>
                    <a:pt x="1006" y="0"/>
                    <a:pt x="97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0" y="0"/>
                    <a:pt x="520" y="0"/>
                    <a:pt x="519" y="0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519" y="0"/>
                    <a:pt x="518" y="0"/>
                    <a:pt x="518" y="0"/>
                  </a:cubicBezTo>
                </a:path>
              </a:pathLst>
            </a:custGeom>
            <a:grpFill/>
            <a:ln>
              <a:solidFill>
                <a:srgbClr val="7030A0"/>
              </a:solidFill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31108" y="3792393"/>
              <a:ext cx="849313" cy="106363"/>
            </a:xfrm>
            <a:custGeom>
              <a:avLst/>
              <a:gdLst>
                <a:gd name="T0" fmla="*/ 517 w 1035"/>
                <a:gd name="T1" fmla="*/ 0 h 130"/>
                <a:gd name="T2" fmla="*/ 515 w 1035"/>
                <a:gd name="T3" fmla="*/ 0 h 130"/>
                <a:gd name="T4" fmla="*/ 515 w 1035"/>
                <a:gd name="T5" fmla="*/ 0 h 130"/>
                <a:gd name="T6" fmla="*/ 515 w 1035"/>
                <a:gd name="T7" fmla="*/ 0 h 130"/>
                <a:gd name="T8" fmla="*/ 515 w 1035"/>
                <a:gd name="T9" fmla="*/ 0 h 130"/>
                <a:gd name="T10" fmla="*/ 515 w 1035"/>
                <a:gd name="T11" fmla="*/ 0 h 130"/>
                <a:gd name="T12" fmla="*/ 65 w 1035"/>
                <a:gd name="T13" fmla="*/ 0 h 130"/>
                <a:gd name="T14" fmla="*/ 65 w 1035"/>
                <a:gd name="T15" fmla="*/ 0 h 130"/>
                <a:gd name="T16" fmla="*/ 0 w 1035"/>
                <a:gd name="T17" fmla="*/ 62 h 130"/>
                <a:gd name="T18" fmla="*/ 65 w 1035"/>
                <a:gd name="T19" fmla="*/ 130 h 130"/>
                <a:gd name="T20" fmla="*/ 512 w 1035"/>
                <a:gd name="T21" fmla="*/ 130 h 130"/>
                <a:gd name="T22" fmla="*/ 517 w 1035"/>
                <a:gd name="T23" fmla="*/ 130 h 130"/>
                <a:gd name="T24" fmla="*/ 522 w 1035"/>
                <a:gd name="T25" fmla="*/ 130 h 130"/>
                <a:gd name="T26" fmla="*/ 522 w 1035"/>
                <a:gd name="T27" fmla="*/ 130 h 130"/>
                <a:gd name="T28" fmla="*/ 969 w 1035"/>
                <a:gd name="T29" fmla="*/ 130 h 130"/>
                <a:gd name="T30" fmla="*/ 969 w 1035"/>
                <a:gd name="T31" fmla="*/ 130 h 130"/>
                <a:gd name="T32" fmla="*/ 1034 w 1035"/>
                <a:gd name="T33" fmla="*/ 67 h 130"/>
                <a:gd name="T34" fmla="*/ 969 w 1035"/>
                <a:gd name="T35" fmla="*/ 0 h 130"/>
                <a:gd name="T36" fmla="*/ 521 w 1035"/>
                <a:gd name="T37" fmla="*/ 0 h 130"/>
                <a:gd name="T38" fmla="*/ 521 w 1035"/>
                <a:gd name="T39" fmla="*/ 0 h 130"/>
                <a:gd name="T40" fmla="*/ 517 w 1035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5" h="130">
                  <a:moveTo>
                    <a:pt x="517" y="0"/>
                  </a:moveTo>
                  <a:cubicBezTo>
                    <a:pt x="516" y="0"/>
                    <a:pt x="516" y="0"/>
                    <a:pt x="515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26"/>
                    <a:pt x="0" y="62"/>
                  </a:cubicBezTo>
                  <a:cubicBezTo>
                    <a:pt x="0" y="98"/>
                    <a:pt x="29" y="130"/>
                    <a:pt x="65" y="130"/>
                  </a:cubicBezTo>
                  <a:cubicBezTo>
                    <a:pt x="512" y="130"/>
                    <a:pt x="512" y="130"/>
                    <a:pt x="512" y="130"/>
                  </a:cubicBezTo>
                  <a:cubicBezTo>
                    <a:pt x="513" y="130"/>
                    <a:pt x="515" y="130"/>
                    <a:pt x="517" y="130"/>
                  </a:cubicBezTo>
                  <a:cubicBezTo>
                    <a:pt x="519" y="130"/>
                    <a:pt x="521" y="130"/>
                    <a:pt x="522" y="130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969" y="130"/>
                    <a:pt x="969" y="130"/>
                    <a:pt x="969" y="130"/>
                  </a:cubicBezTo>
                  <a:cubicBezTo>
                    <a:pt x="969" y="130"/>
                    <a:pt x="969" y="130"/>
                    <a:pt x="969" y="130"/>
                  </a:cubicBezTo>
                  <a:cubicBezTo>
                    <a:pt x="1005" y="130"/>
                    <a:pt x="1034" y="103"/>
                    <a:pt x="1034" y="67"/>
                  </a:cubicBezTo>
                  <a:cubicBezTo>
                    <a:pt x="1035" y="31"/>
                    <a:pt x="1006" y="0"/>
                    <a:pt x="969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19" y="0"/>
                    <a:pt x="518" y="0"/>
                    <a:pt x="517" y="0"/>
                  </a:cubicBezTo>
                </a:path>
              </a:pathLst>
            </a:custGeom>
            <a:grpFill/>
            <a:ln>
              <a:solidFill>
                <a:srgbClr val="7030A0"/>
              </a:solidFill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254933" y="3935268"/>
              <a:ext cx="600075" cy="196850"/>
            </a:xfrm>
            <a:custGeom>
              <a:avLst/>
              <a:gdLst>
                <a:gd name="T0" fmla="*/ 366 w 731"/>
                <a:gd name="T1" fmla="*/ 0 h 240"/>
                <a:gd name="T2" fmla="*/ 361 w 731"/>
                <a:gd name="T3" fmla="*/ 0 h 240"/>
                <a:gd name="T4" fmla="*/ 66 w 731"/>
                <a:gd name="T5" fmla="*/ 0 h 240"/>
                <a:gd name="T6" fmla="*/ 66 w 731"/>
                <a:gd name="T7" fmla="*/ 0 h 240"/>
                <a:gd name="T8" fmla="*/ 1 w 731"/>
                <a:gd name="T9" fmla="*/ 63 h 240"/>
                <a:gd name="T10" fmla="*/ 105 w 731"/>
                <a:gd name="T11" fmla="*/ 123 h 240"/>
                <a:gd name="T12" fmla="*/ 353 w 731"/>
                <a:gd name="T13" fmla="*/ 240 h 240"/>
                <a:gd name="T14" fmla="*/ 358 w 731"/>
                <a:gd name="T15" fmla="*/ 240 h 240"/>
                <a:gd name="T16" fmla="*/ 359 w 731"/>
                <a:gd name="T17" fmla="*/ 240 h 240"/>
                <a:gd name="T18" fmla="*/ 366 w 731"/>
                <a:gd name="T19" fmla="*/ 240 h 240"/>
                <a:gd name="T20" fmla="*/ 367 w 731"/>
                <a:gd name="T21" fmla="*/ 240 h 240"/>
                <a:gd name="T22" fmla="*/ 367 w 731"/>
                <a:gd name="T23" fmla="*/ 240 h 240"/>
                <a:gd name="T24" fmla="*/ 633 w 731"/>
                <a:gd name="T25" fmla="*/ 123 h 240"/>
                <a:gd name="T26" fmla="*/ 731 w 731"/>
                <a:gd name="T27" fmla="*/ 67 h 240"/>
                <a:gd name="T28" fmla="*/ 666 w 731"/>
                <a:gd name="T29" fmla="*/ 0 h 240"/>
                <a:gd name="T30" fmla="*/ 371 w 731"/>
                <a:gd name="T31" fmla="*/ 0 h 240"/>
                <a:gd name="T32" fmla="*/ 371 w 731"/>
                <a:gd name="T33" fmla="*/ 0 h 240"/>
                <a:gd name="T34" fmla="*/ 366 w 731"/>
                <a:gd name="T3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1" h="240">
                  <a:moveTo>
                    <a:pt x="366" y="0"/>
                  </a:moveTo>
                  <a:cubicBezTo>
                    <a:pt x="364" y="0"/>
                    <a:pt x="363" y="0"/>
                    <a:pt x="36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1" y="27"/>
                    <a:pt x="1" y="63"/>
                  </a:cubicBezTo>
                  <a:cubicBezTo>
                    <a:pt x="0" y="99"/>
                    <a:pt x="57" y="119"/>
                    <a:pt x="105" y="123"/>
                  </a:cubicBezTo>
                  <a:cubicBezTo>
                    <a:pt x="150" y="127"/>
                    <a:pt x="249" y="231"/>
                    <a:pt x="353" y="240"/>
                  </a:cubicBezTo>
                  <a:cubicBezTo>
                    <a:pt x="355" y="240"/>
                    <a:pt x="357" y="240"/>
                    <a:pt x="358" y="240"/>
                  </a:cubicBezTo>
                  <a:cubicBezTo>
                    <a:pt x="359" y="240"/>
                    <a:pt x="359" y="240"/>
                    <a:pt x="359" y="240"/>
                  </a:cubicBezTo>
                  <a:cubicBezTo>
                    <a:pt x="361" y="240"/>
                    <a:pt x="363" y="240"/>
                    <a:pt x="366" y="240"/>
                  </a:cubicBezTo>
                  <a:cubicBezTo>
                    <a:pt x="366" y="240"/>
                    <a:pt x="366" y="240"/>
                    <a:pt x="367" y="240"/>
                  </a:cubicBezTo>
                  <a:cubicBezTo>
                    <a:pt x="367" y="240"/>
                    <a:pt x="367" y="240"/>
                    <a:pt x="367" y="240"/>
                  </a:cubicBezTo>
                  <a:cubicBezTo>
                    <a:pt x="476" y="240"/>
                    <a:pt x="578" y="129"/>
                    <a:pt x="633" y="123"/>
                  </a:cubicBezTo>
                  <a:cubicBezTo>
                    <a:pt x="674" y="118"/>
                    <a:pt x="731" y="103"/>
                    <a:pt x="731" y="67"/>
                  </a:cubicBezTo>
                  <a:cubicBezTo>
                    <a:pt x="731" y="31"/>
                    <a:pt x="702" y="0"/>
                    <a:pt x="666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0" y="0"/>
                    <a:pt x="368" y="0"/>
                    <a:pt x="366" y="0"/>
                  </a:cubicBezTo>
                </a:path>
              </a:pathLst>
            </a:custGeom>
            <a:grpFill/>
            <a:ln>
              <a:solidFill>
                <a:srgbClr val="7030A0"/>
              </a:solidFill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166" y="0"/>
            <a:ext cx="6218352" cy="857256"/>
          </a:xfrm>
        </p:spPr>
        <p:txBody>
          <a:bodyPr>
            <a:noAutofit/>
          </a:bodyPr>
          <a:lstStyle/>
          <a:p>
            <a:r>
              <a:rPr lang="bo-CN" altLang="en-US" sz="5400" dirty="0" smtClean="0">
                <a:latin typeface="珠穆朗玛—乌金苏仁体" pitchFamily="2" charset="0"/>
                <a:ea typeface="珠穆朗玛—乌金苏仁体" pitchFamily="2" charset="0"/>
              </a:rPr>
              <a:t>   </a:t>
            </a:r>
            <a:r>
              <a:rPr lang="en-US" altLang="en-US" sz="5400" b="1" dirty="0" err="1" smtClean="0">
                <a:latin typeface="珠穆朗玛—乌金苏仁体" pitchFamily="2" charset="0"/>
                <a:ea typeface="珠穆朗玛—乌金苏仁体" pitchFamily="2" charset="0"/>
              </a:rPr>
              <a:t>བཞི</a:t>
            </a:r>
            <a:r>
              <a:rPr lang="en-US" altLang="zh-CN" sz="5400" b="1" dirty="0" err="1" smtClean="0">
                <a:latin typeface="珠穆朗玛—乌金苏仁体" pitchFamily="2" charset="0"/>
                <a:ea typeface="珠穆朗玛—乌金苏仁体" pitchFamily="2" charset="0"/>
                <a:sym typeface="宋体" pitchFamily="2" charset="-122"/>
              </a:rPr>
              <a:t>་པ</a:t>
            </a:r>
            <a:r>
              <a:rPr lang="en-US" altLang="zh-CN" sz="5400" b="1" dirty="0" smtClean="0">
                <a:latin typeface="珠穆朗玛—乌金苏仁体" pitchFamily="2" charset="0"/>
                <a:ea typeface="珠穆朗玛—乌金苏仁体" pitchFamily="2" charset="0"/>
                <a:sym typeface="宋体" pitchFamily="2" charset="-122"/>
              </a:rPr>
              <a:t>། </a:t>
            </a:r>
            <a:r>
              <a:rPr lang="en-US" altLang="zh-CN" sz="5400" b="1" dirty="0" err="1" smtClean="0">
                <a:latin typeface="珠穆朗玛—乌金苏仁体" pitchFamily="2" charset="0"/>
                <a:ea typeface="珠穆朗玛—乌金苏仁体" pitchFamily="2" charset="0"/>
                <a:sym typeface="宋体" pitchFamily="2" charset="-122"/>
              </a:rPr>
              <a:t>ཐ་སྙད་མཆན་འགྲེལ</a:t>
            </a:r>
            <a:r>
              <a:rPr lang="en-US" altLang="zh-CN" sz="5400" b="1" dirty="0" smtClean="0">
                <a:latin typeface="珠穆朗玛—乌金苏仁体" pitchFamily="2" charset="0"/>
                <a:ea typeface="珠穆朗玛—乌金苏仁体" pitchFamily="2" charset="0"/>
                <a:sym typeface="宋体" pitchFamily="2" charset="-122"/>
              </a:rPr>
              <a:t>།</a:t>
            </a:r>
            <a:endParaRPr lang="zh-CN" altLang="en-US" sz="5400" b="1" dirty="0">
              <a:latin typeface="珠穆朗玛—乌金苏仁体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101" y="1124744"/>
            <a:ext cx="11809312" cy="4968552"/>
          </a:xfrm>
        </p:spPr>
        <p:txBody>
          <a:bodyPr>
            <a:noAutofit/>
          </a:bodyPr>
          <a:lstStyle/>
          <a:p>
            <a:pPr indent="-457200">
              <a:buNone/>
            </a:pPr>
            <a:r>
              <a:rPr lang="bo-CN" sz="40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དགེ་རྒན།      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གཙང་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མཁས་གཞན་ལ་ཕན་པར་འདོད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</a:p>
          <a:p>
            <a:pPr indent="-457200">
              <a:buNone/>
            </a:pP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སློབ་</a:t>
            </a:r>
            <a:r>
              <a:rPr lang="bo-CN" sz="40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མ།       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  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གཟུར་གནས་བློ་ལྡན་དོན་གཉེར་བ།</a:t>
            </a:r>
          </a:p>
          <a:p>
            <a:pPr indent="-457200">
              <a:buNone/>
            </a:pP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སྒོ་</a:t>
            </a:r>
            <a:r>
              <a:rPr lang="bo-CN" sz="40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གསུམ།    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ལུས་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ངག་ཡིད་གསུམ།</a:t>
            </a:r>
          </a:p>
          <a:p>
            <a:pPr indent="-457200">
              <a:buNone/>
            </a:pP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སྟན</a:t>
            </a:r>
            <a:r>
              <a:rPr lang="bo-CN" sz="40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།   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     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གདན་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དང་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དོན་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འདྲ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།  དཔེར་ན། པགས་སྟན། བལ་སྟན་ཞེས་པ་ལྟ་བུ།</a:t>
            </a:r>
          </a:p>
          <a:p>
            <a:pPr indent="-457200">
              <a:buNone/>
            </a:pP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བསྐྱེད</a:t>
            </a:r>
            <a:r>
              <a:rPr lang="bo-CN" sz="40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      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ཇེ་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རིང་དང་ཇེ་མང་ཇེ་ཆེ་སོགས་སུ་བཏང་བའི་དོན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། དཔེར་ན། སེམས་རྒྱ་བསྐྱེད་ཅེས་པ་ལྟ་བུ།</a:t>
            </a:r>
          </a:p>
          <a:p>
            <a:pPr indent="-457200">
              <a:buNone/>
            </a:pP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གཞོགས་</a:t>
            </a:r>
            <a:r>
              <a:rPr lang="bo-CN" sz="4000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བསྙེས</a:t>
            </a:r>
            <a:r>
              <a:rPr lang="bo-CN" sz="4000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།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ཟུར་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ཕབ་པའི་སྡོད་སྟངས་ཀྱི་དོན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། དཔེར་ན། སྙེ་འབོལ་ལ་གཞོགས་གཡས་བསྙེས་ཞེས་པ་ལྟ་བུ།</a:t>
            </a:r>
          </a:p>
        </p:txBody>
      </p:sp>
      <p:sp>
        <p:nvSpPr>
          <p:cNvPr id="4" name="任意多边形 3"/>
          <p:cNvSpPr/>
          <p:nvPr/>
        </p:nvSpPr>
        <p:spPr>
          <a:xfrm flipH="1">
            <a:off x="0" y="0"/>
            <a:ext cx="6311230" cy="857232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" name="KSO_Shape"/>
          <p:cNvSpPr>
            <a:spLocks/>
          </p:cNvSpPr>
          <p:nvPr/>
        </p:nvSpPr>
        <p:spPr bwMode="auto">
          <a:xfrm>
            <a:off x="10343678" y="4973923"/>
            <a:ext cx="1460500" cy="1905000"/>
          </a:xfrm>
          <a:custGeom>
            <a:avLst/>
            <a:gdLst>
              <a:gd name="T0" fmla="*/ 704528 w 4844"/>
              <a:gd name="T1" fmla="*/ 1336636 h 6318"/>
              <a:gd name="T2" fmla="*/ 797459 w 4844"/>
              <a:gd name="T3" fmla="*/ 1364677 h 6318"/>
              <a:gd name="T4" fmla="*/ 920563 w 4844"/>
              <a:gd name="T5" fmla="*/ 1365280 h 6318"/>
              <a:gd name="T6" fmla="*/ 1065693 w 4844"/>
              <a:gd name="T7" fmla="*/ 1313720 h 6318"/>
              <a:gd name="T8" fmla="*/ 1188495 w 4844"/>
              <a:gd name="T9" fmla="*/ 1220551 h 6318"/>
              <a:gd name="T10" fmla="*/ 1269961 w 4844"/>
              <a:gd name="T11" fmla="*/ 1130396 h 6318"/>
              <a:gd name="T12" fmla="*/ 1352332 w 4844"/>
              <a:gd name="T13" fmla="*/ 1012502 h 6318"/>
              <a:gd name="T14" fmla="*/ 1443452 w 4844"/>
              <a:gd name="T15" fmla="*/ 845461 h 6318"/>
              <a:gd name="T16" fmla="*/ 1334530 w 4844"/>
              <a:gd name="T17" fmla="*/ 792996 h 6318"/>
              <a:gd name="T18" fmla="*/ 1167676 w 4844"/>
              <a:gd name="T19" fmla="*/ 794805 h 6318"/>
              <a:gd name="T20" fmla="*/ 996598 w 4844"/>
              <a:gd name="T21" fmla="*/ 825259 h 6318"/>
              <a:gd name="T22" fmla="*/ 842416 w 4844"/>
              <a:gd name="T23" fmla="*/ 893704 h 6318"/>
              <a:gd name="T24" fmla="*/ 771813 w 4844"/>
              <a:gd name="T25" fmla="*/ 950389 h 6318"/>
              <a:gd name="T26" fmla="*/ 712674 w 4844"/>
              <a:gd name="T27" fmla="*/ 1023357 h 6318"/>
              <a:gd name="T28" fmla="*/ 668924 w 4844"/>
              <a:gd name="T29" fmla="*/ 1115019 h 6318"/>
              <a:gd name="T30" fmla="*/ 643579 w 4844"/>
              <a:gd name="T31" fmla="*/ 1226883 h 6318"/>
              <a:gd name="T32" fmla="*/ 691554 w 4844"/>
              <a:gd name="T33" fmla="*/ 1710821 h 6318"/>
              <a:gd name="T34" fmla="*/ 604053 w 4844"/>
              <a:gd name="T35" fmla="*/ 1548906 h 6318"/>
              <a:gd name="T36" fmla="*/ 570562 w 4844"/>
              <a:gd name="T37" fmla="*/ 1438549 h 6318"/>
              <a:gd name="T38" fmla="*/ 554571 w 4844"/>
              <a:gd name="T39" fmla="*/ 1314926 h 6318"/>
              <a:gd name="T40" fmla="*/ 561812 w 4844"/>
              <a:gd name="T41" fmla="*/ 1177132 h 6318"/>
              <a:gd name="T42" fmla="*/ 596510 w 4844"/>
              <a:gd name="T43" fmla="*/ 1026372 h 6318"/>
              <a:gd name="T44" fmla="*/ 664097 w 4844"/>
              <a:gd name="T45" fmla="*/ 861743 h 6318"/>
              <a:gd name="T46" fmla="*/ 766683 w 4844"/>
              <a:gd name="T47" fmla="*/ 629271 h 6318"/>
              <a:gd name="T48" fmla="*/ 814054 w 4844"/>
              <a:gd name="T49" fmla="*/ 410368 h 6318"/>
              <a:gd name="T50" fmla="*/ 800778 w 4844"/>
              <a:gd name="T51" fmla="*/ 247246 h 6318"/>
              <a:gd name="T52" fmla="*/ 748278 w 4844"/>
              <a:gd name="T53" fmla="*/ 132367 h 6318"/>
              <a:gd name="T54" fmla="*/ 678580 w 4844"/>
              <a:gd name="T55" fmla="*/ 57892 h 6318"/>
              <a:gd name="T56" fmla="*/ 591984 w 4844"/>
              <a:gd name="T57" fmla="*/ 6935 h 6318"/>
              <a:gd name="T58" fmla="*/ 606769 w 4844"/>
              <a:gd name="T59" fmla="*/ 19900 h 6318"/>
              <a:gd name="T60" fmla="*/ 679183 w 4844"/>
              <a:gd name="T61" fmla="*/ 88044 h 6318"/>
              <a:gd name="T62" fmla="*/ 730175 w 4844"/>
              <a:gd name="T63" fmla="*/ 175786 h 6318"/>
              <a:gd name="T64" fmla="*/ 756425 w 4844"/>
              <a:gd name="T65" fmla="*/ 299710 h 6318"/>
              <a:gd name="T66" fmla="*/ 738019 w 4844"/>
              <a:gd name="T67" fmla="*/ 464340 h 6318"/>
              <a:gd name="T68" fmla="*/ 656252 w 4844"/>
              <a:gd name="T69" fmla="*/ 673594 h 6318"/>
              <a:gd name="T70" fmla="*/ 602243 w 4844"/>
              <a:gd name="T71" fmla="*/ 735104 h 6318"/>
              <a:gd name="T72" fmla="*/ 604657 w 4844"/>
              <a:gd name="T73" fmla="*/ 637714 h 6318"/>
              <a:gd name="T74" fmla="*/ 587459 w 4844"/>
              <a:gd name="T75" fmla="*/ 550273 h 6318"/>
              <a:gd name="T76" fmla="*/ 548536 w 4844"/>
              <a:gd name="T77" fmla="*/ 464642 h 6318"/>
              <a:gd name="T78" fmla="*/ 442027 w 4844"/>
              <a:gd name="T79" fmla="*/ 338305 h 6318"/>
              <a:gd name="T80" fmla="*/ 308665 w 4844"/>
              <a:gd name="T81" fmla="*/ 244231 h 6318"/>
              <a:gd name="T82" fmla="*/ 160518 w 4844"/>
              <a:gd name="T83" fmla="*/ 174278 h 6318"/>
              <a:gd name="T84" fmla="*/ 0 w 4844"/>
              <a:gd name="T85" fmla="*/ 123925 h 6318"/>
              <a:gd name="T86" fmla="*/ 25647 w 4844"/>
              <a:gd name="T87" fmla="*/ 404639 h 6318"/>
              <a:gd name="T88" fmla="*/ 84181 w 4844"/>
              <a:gd name="T89" fmla="*/ 609672 h 6318"/>
              <a:gd name="T90" fmla="*/ 165647 w 4844"/>
              <a:gd name="T91" fmla="*/ 749577 h 6318"/>
              <a:gd name="T92" fmla="*/ 259484 w 4844"/>
              <a:gd name="T93" fmla="*/ 837018 h 6318"/>
              <a:gd name="T94" fmla="*/ 355130 w 4844"/>
              <a:gd name="T95" fmla="*/ 883452 h 6318"/>
              <a:gd name="T96" fmla="*/ 442631 w 4844"/>
              <a:gd name="T97" fmla="*/ 900337 h 6318"/>
              <a:gd name="T98" fmla="*/ 486984 w 4844"/>
              <a:gd name="T99" fmla="*/ 950691 h 6318"/>
              <a:gd name="T100" fmla="*/ 416682 w 4844"/>
              <a:gd name="T101" fmla="*/ 1097229 h 6318"/>
              <a:gd name="T102" fmla="*/ 376251 w 4844"/>
              <a:gd name="T103" fmla="*/ 1234119 h 6318"/>
              <a:gd name="T104" fmla="*/ 360863 w 4844"/>
              <a:gd name="T105" fmla="*/ 1359853 h 6318"/>
              <a:gd name="T106" fmla="*/ 366294 w 4844"/>
              <a:gd name="T107" fmla="*/ 1474430 h 6318"/>
              <a:gd name="T108" fmla="*/ 400993 w 4844"/>
              <a:gd name="T109" fmla="*/ 1619763 h 6318"/>
              <a:gd name="T110" fmla="*/ 421510 w 4844"/>
              <a:gd name="T111" fmla="*/ 1735848 h 6318"/>
              <a:gd name="T112" fmla="*/ 300216 w 4844"/>
              <a:gd name="T113" fmla="*/ 1770522 h 6318"/>
              <a:gd name="T114" fmla="*/ 209699 w 4844"/>
              <a:gd name="T115" fmla="*/ 1820273 h 6318"/>
              <a:gd name="T116" fmla="*/ 158104 w 4844"/>
              <a:gd name="T117" fmla="*/ 1882386 h 6318"/>
              <a:gd name="T118" fmla="*/ 1013193 w 4844"/>
              <a:gd name="T119" fmla="*/ 1873642 h 6318"/>
              <a:gd name="T120" fmla="*/ 952848 w 4844"/>
              <a:gd name="T121" fmla="*/ 1811227 h 6318"/>
              <a:gd name="T122" fmla="*/ 852373 w 4844"/>
              <a:gd name="T123" fmla="*/ 1761778 h 6318"/>
              <a:gd name="T124" fmla="*/ 720218 w 4844"/>
              <a:gd name="T125" fmla="*/ 1730119 h 63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44" h="6318">
                <a:moveTo>
                  <a:pt x="2116" y="4309"/>
                </a:moveTo>
                <a:lnTo>
                  <a:pt x="2116" y="4309"/>
                </a:lnTo>
                <a:lnTo>
                  <a:pt x="2133" y="4322"/>
                </a:lnTo>
                <a:lnTo>
                  <a:pt x="2153" y="4335"/>
                </a:lnTo>
                <a:lnTo>
                  <a:pt x="2181" y="4353"/>
                </a:lnTo>
                <a:lnTo>
                  <a:pt x="2217" y="4374"/>
                </a:lnTo>
                <a:lnTo>
                  <a:pt x="2259" y="4396"/>
                </a:lnTo>
                <a:lnTo>
                  <a:pt x="2308" y="4421"/>
                </a:lnTo>
                <a:lnTo>
                  <a:pt x="2335" y="4433"/>
                </a:lnTo>
                <a:lnTo>
                  <a:pt x="2364" y="4444"/>
                </a:lnTo>
                <a:lnTo>
                  <a:pt x="2393" y="4456"/>
                </a:lnTo>
                <a:lnTo>
                  <a:pt x="2425" y="4468"/>
                </a:lnTo>
                <a:lnTo>
                  <a:pt x="2458" y="4480"/>
                </a:lnTo>
                <a:lnTo>
                  <a:pt x="2492" y="4490"/>
                </a:lnTo>
                <a:lnTo>
                  <a:pt x="2528" y="4500"/>
                </a:lnTo>
                <a:lnTo>
                  <a:pt x="2565" y="4509"/>
                </a:lnTo>
                <a:lnTo>
                  <a:pt x="2604" y="4518"/>
                </a:lnTo>
                <a:lnTo>
                  <a:pt x="2643" y="4526"/>
                </a:lnTo>
                <a:lnTo>
                  <a:pt x="2684" y="4531"/>
                </a:lnTo>
                <a:lnTo>
                  <a:pt x="2726" y="4537"/>
                </a:lnTo>
                <a:lnTo>
                  <a:pt x="2770" y="4540"/>
                </a:lnTo>
                <a:lnTo>
                  <a:pt x="2813" y="4542"/>
                </a:lnTo>
                <a:lnTo>
                  <a:pt x="2859" y="4543"/>
                </a:lnTo>
                <a:lnTo>
                  <a:pt x="2906" y="4542"/>
                </a:lnTo>
                <a:lnTo>
                  <a:pt x="2954" y="4540"/>
                </a:lnTo>
                <a:lnTo>
                  <a:pt x="3002" y="4535"/>
                </a:lnTo>
                <a:lnTo>
                  <a:pt x="3051" y="4528"/>
                </a:lnTo>
                <a:lnTo>
                  <a:pt x="3101" y="4519"/>
                </a:lnTo>
                <a:lnTo>
                  <a:pt x="3152" y="4508"/>
                </a:lnTo>
                <a:lnTo>
                  <a:pt x="3205" y="4494"/>
                </a:lnTo>
                <a:lnTo>
                  <a:pt x="3257" y="4479"/>
                </a:lnTo>
                <a:lnTo>
                  <a:pt x="3311" y="4460"/>
                </a:lnTo>
                <a:lnTo>
                  <a:pt x="3366" y="4439"/>
                </a:lnTo>
                <a:lnTo>
                  <a:pt x="3420" y="4414"/>
                </a:lnTo>
                <a:lnTo>
                  <a:pt x="3476" y="4387"/>
                </a:lnTo>
                <a:lnTo>
                  <a:pt x="3532" y="4357"/>
                </a:lnTo>
                <a:lnTo>
                  <a:pt x="3589" y="4324"/>
                </a:lnTo>
                <a:lnTo>
                  <a:pt x="3646" y="4287"/>
                </a:lnTo>
                <a:lnTo>
                  <a:pt x="3704" y="4247"/>
                </a:lnTo>
                <a:lnTo>
                  <a:pt x="3762" y="4202"/>
                </a:lnTo>
                <a:lnTo>
                  <a:pt x="3821" y="4155"/>
                </a:lnTo>
                <a:lnTo>
                  <a:pt x="3850" y="4130"/>
                </a:lnTo>
                <a:lnTo>
                  <a:pt x="3880" y="4104"/>
                </a:lnTo>
                <a:lnTo>
                  <a:pt x="3909" y="4077"/>
                </a:lnTo>
                <a:lnTo>
                  <a:pt x="3939" y="4048"/>
                </a:lnTo>
                <a:lnTo>
                  <a:pt x="3969" y="4019"/>
                </a:lnTo>
                <a:lnTo>
                  <a:pt x="3998" y="3989"/>
                </a:lnTo>
                <a:lnTo>
                  <a:pt x="4028" y="3959"/>
                </a:lnTo>
                <a:lnTo>
                  <a:pt x="4058" y="3927"/>
                </a:lnTo>
                <a:lnTo>
                  <a:pt x="4088" y="3893"/>
                </a:lnTo>
                <a:lnTo>
                  <a:pt x="4118" y="3859"/>
                </a:lnTo>
                <a:lnTo>
                  <a:pt x="4149" y="3824"/>
                </a:lnTo>
                <a:lnTo>
                  <a:pt x="4179" y="3787"/>
                </a:lnTo>
                <a:lnTo>
                  <a:pt x="4209" y="3749"/>
                </a:lnTo>
                <a:lnTo>
                  <a:pt x="4239" y="3710"/>
                </a:lnTo>
                <a:lnTo>
                  <a:pt x="4269" y="3671"/>
                </a:lnTo>
                <a:lnTo>
                  <a:pt x="4300" y="3630"/>
                </a:lnTo>
                <a:lnTo>
                  <a:pt x="4330" y="3588"/>
                </a:lnTo>
                <a:lnTo>
                  <a:pt x="4361" y="3544"/>
                </a:lnTo>
                <a:lnTo>
                  <a:pt x="4391" y="3500"/>
                </a:lnTo>
                <a:lnTo>
                  <a:pt x="4421" y="3454"/>
                </a:lnTo>
                <a:lnTo>
                  <a:pt x="4451" y="3407"/>
                </a:lnTo>
                <a:lnTo>
                  <a:pt x="4482" y="3358"/>
                </a:lnTo>
                <a:lnTo>
                  <a:pt x="4512" y="3309"/>
                </a:lnTo>
                <a:lnTo>
                  <a:pt x="4542" y="3257"/>
                </a:lnTo>
                <a:lnTo>
                  <a:pt x="4572" y="3206"/>
                </a:lnTo>
                <a:lnTo>
                  <a:pt x="4603" y="3153"/>
                </a:lnTo>
                <a:lnTo>
                  <a:pt x="4633" y="3097"/>
                </a:lnTo>
                <a:lnTo>
                  <a:pt x="4664" y="3041"/>
                </a:lnTo>
                <a:lnTo>
                  <a:pt x="4694" y="2984"/>
                </a:lnTo>
                <a:lnTo>
                  <a:pt x="4724" y="2925"/>
                </a:lnTo>
                <a:lnTo>
                  <a:pt x="4784" y="2804"/>
                </a:lnTo>
                <a:lnTo>
                  <a:pt x="4844" y="2675"/>
                </a:lnTo>
                <a:lnTo>
                  <a:pt x="4813" y="2671"/>
                </a:lnTo>
                <a:lnTo>
                  <a:pt x="4778" y="2665"/>
                </a:lnTo>
                <a:lnTo>
                  <a:pt x="4728" y="2659"/>
                </a:lnTo>
                <a:lnTo>
                  <a:pt x="4667" y="2651"/>
                </a:lnTo>
                <a:lnTo>
                  <a:pt x="4595" y="2643"/>
                </a:lnTo>
                <a:lnTo>
                  <a:pt x="4513" y="2636"/>
                </a:lnTo>
                <a:lnTo>
                  <a:pt x="4423" y="2630"/>
                </a:lnTo>
                <a:lnTo>
                  <a:pt x="4324" y="2625"/>
                </a:lnTo>
                <a:lnTo>
                  <a:pt x="4272" y="2624"/>
                </a:lnTo>
                <a:lnTo>
                  <a:pt x="4219" y="2624"/>
                </a:lnTo>
                <a:lnTo>
                  <a:pt x="4163" y="2624"/>
                </a:lnTo>
                <a:lnTo>
                  <a:pt x="4107" y="2624"/>
                </a:lnTo>
                <a:lnTo>
                  <a:pt x="4049" y="2626"/>
                </a:lnTo>
                <a:lnTo>
                  <a:pt x="3990" y="2628"/>
                </a:lnTo>
                <a:lnTo>
                  <a:pt x="3930" y="2632"/>
                </a:lnTo>
                <a:lnTo>
                  <a:pt x="3870" y="2636"/>
                </a:lnTo>
                <a:lnTo>
                  <a:pt x="3808" y="2642"/>
                </a:lnTo>
                <a:lnTo>
                  <a:pt x="3746" y="2648"/>
                </a:lnTo>
                <a:lnTo>
                  <a:pt x="3683" y="2657"/>
                </a:lnTo>
                <a:lnTo>
                  <a:pt x="3620" y="2666"/>
                </a:lnTo>
                <a:lnTo>
                  <a:pt x="3557" y="2677"/>
                </a:lnTo>
                <a:lnTo>
                  <a:pt x="3494" y="2690"/>
                </a:lnTo>
                <a:lnTo>
                  <a:pt x="3430" y="2704"/>
                </a:lnTo>
                <a:lnTo>
                  <a:pt x="3367" y="2720"/>
                </a:lnTo>
                <a:lnTo>
                  <a:pt x="3303" y="2737"/>
                </a:lnTo>
                <a:lnTo>
                  <a:pt x="3241" y="2756"/>
                </a:lnTo>
                <a:lnTo>
                  <a:pt x="3178" y="2777"/>
                </a:lnTo>
                <a:lnTo>
                  <a:pt x="3117" y="2800"/>
                </a:lnTo>
                <a:lnTo>
                  <a:pt x="3055" y="2825"/>
                </a:lnTo>
                <a:lnTo>
                  <a:pt x="2995" y="2851"/>
                </a:lnTo>
                <a:lnTo>
                  <a:pt x="2936" y="2880"/>
                </a:lnTo>
                <a:lnTo>
                  <a:pt x="2877" y="2913"/>
                </a:lnTo>
                <a:lnTo>
                  <a:pt x="2820" y="2946"/>
                </a:lnTo>
                <a:lnTo>
                  <a:pt x="2792" y="2964"/>
                </a:lnTo>
                <a:lnTo>
                  <a:pt x="2764" y="2982"/>
                </a:lnTo>
                <a:lnTo>
                  <a:pt x="2738" y="3001"/>
                </a:lnTo>
                <a:lnTo>
                  <a:pt x="2711" y="3020"/>
                </a:lnTo>
                <a:lnTo>
                  <a:pt x="2684" y="3041"/>
                </a:lnTo>
                <a:lnTo>
                  <a:pt x="2658" y="3061"/>
                </a:lnTo>
                <a:lnTo>
                  <a:pt x="2632" y="3082"/>
                </a:lnTo>
                <a:lnTo>
                  <a:pt x="2607" y="3105"/>
                </a:lnTo>
                <a:lnTo>
                  <a:pt x="2582" y="3128"/>
                </a:lnTo>
                <a:lnTo>
                  <a:pt x="2558" y="3152"/>
                </a:lnTo>
                <a:lnTo>
                  <a:pt x="2533" y="3175"/>
                </a:lnTo>
                <a:lnTo>
                  <a:pt x="2510" y="3199"/>
                </a:lnTo>
                <a:lnTo>
                  <a:pt x="2488" y="3225"/>
                </a:lnTo>
                <a:lnTo>
                  <a:pt x="2465" y="3252"/>
                </a:lnTo>
                <a:lnTo>
                  <a:pt x="2443" y="3279"/>
                </a:lnTo>
                <a:lnTo>
                  <a:pt x="2422" y="3307"/>
                </a:lnTo>
                <a:lnTo>
                  <a:pt x="2402" y="3334"/>
                </a:lnTo>
                <a:lnTo>
                  <a:pt x="2382" y="3363"/>
                </a:lnTo>
                <a:lnTo>
                  <a:pt x="2362" y="3394"/>
                </a:lnTo>
                <a:lnTo>
                  <a:pt x="2343" y="3424"/>
                </a:lnTo>
                <a:lnTo>
                  <a:pt x="2325" y="3456"/>
                </a:lnTo>
                <a:lnTo>
                  <a:pt x="2307" y="3487"/>
                </a:lnTo>
                <a:lnTo>
                  <a:pt x="2290" y="3521"/>
                </a:lnTo>
                <a:lnTo>
                  <a:pt x="2275" y="3554"/>
                </a:lnTo>
                <a:lnTo>
                  <a:pt x="2259" y="3589"/>
                </a:lnTo>
                <a:lnTo>
                  <a:pt x="2243" y="3624"/>
                </a:lnTo>
                <a:lnTo>
                  <a:pt x="2230" y="3660"/>
                </a:lnTo>
                <a:lnTo>
                  <a:pt x="2217" y="3698"/>
                </a:lnTo>
                <a:lnTo>
                  <a:pt x="2204" y="3736"/>
                </a:lnTo>
                <a:lnTo>
                  <a:pt x="2192" y="3774"/>
                </a:lnTo>
                <a:lnTo>
                  <a:pt x="2181" y="3814"/>
                </a:lnTo>
                <a:lnTo>
                  <a:pt x="2171" y="3854"/>
                </a:lnTo>
                <a:lnTo>
                  <a:pt x="2162" y="3895"/>
                </a:lnTo>
                <a:lnTo>
                  <a:pt x="2153" y="3938"/>
                </a:lnTo>
                <a:lnTo>
                  <a:pt x="2145" y="3981"/>
                </a:lnTo>
                <a:lnTo>
                  <a:pt x="2139" y="4025"/>
                </a:lnTo>
                <a:lnTo>
                  <a:pt x="2133" y="4069"/>
                </a:lnTo>
                <a:lnTo>
                  <a:pt x="2127" y="4116"/>
                </a:lnTo>
                <a:lnTo>
                  <a:pt x="2123" y="4163"/>
                </a:lnTo>
                <a:lnTo>
                  <a:pt x="2121" y="4210"/>
                </a:lnTo>
                <a:lnTo>
                  <a:pt x="2117" y="4259"/>
                </a:lnTo>
                <a:lnTo>
                  <a:pt x="2116" y="4309"/>
                </a:lnTo>
                <a:close/>
                <a:moveTo>
                  <a:pt x="2334" y="5731"/>
                </a:moveTo>
                <a:lnTo>
                  <a:pt x="2334" y="5731"/>
                </a:lnTo>
                <a:lnTo>
                  <a:pt x="2292" y="5674"/>
                </a:lnTo>
                <a:lnTo>
                  <a:pt x="2252" y="5615"/>
                </a:lnTo>
                <a:lnTo>
                  <a:pt x="2213" y="5554"/>
                </a:lnTo>
                <a:lnTo>
                  <a:pt x="2174" y="5489"/>
                </a:lnTo>
                <a:lnTo>
                  <a:pt x="2136" y="5424"/>
                </a:lnTo>
                <a:lnTo>
                  <a:pt x="2101" y="5355"/>
                </a:lnTo>
                <a:lnTo>
                  <a:pt x="2066" y="5285"/>
                </a:lnTo>
                <a:lnTo>
                  <a:pt x="2034" y="5212"/>
                </a:lnTo>
                <a:lnTo>
                  <a:pt x="2017" y="5175"/>
                </a:lnTo>
                <a:lnTo>
                  <a:pt x="2002" y="5137"/>
                </a:lnTo>
                <a:lnTo>
                  <a:pt x="1988" y="5099"/>
                </a:lnTo>
                <a:lnTo>
                  <a:pt x="1973" y="5060"/>
                </a:lnTo>
                <a:lnTo>
                  <a:pt x="1960" y="5020"/>
                </a:lnTo>
                <a:lnTo>
                  <a:pt x="1947" y="4980"/>
                </a:lnTo>
                <a:lnTo>
                  <a:pt x="1934" y="4939"/>
                </a:lnTo>
                <a:lnTo>
                  <a:pt x="1922" y="4898"/>
                </a:lnTo>
                <a:lnTo>
                  <a:pt x="1911" y="4857"/>
                </a:lnTo>
                <a:lnTo>
                  <a:pt x="1901" y="4815"/>
                </a:lnTo>
                <a:lnTo>
                  <a:pt x="1891" y="4771"/>
                </a:lnTo>
                <a:lnTo>
                  <a:pt x="1882" y="4728"/>
                </a:lnTo>
                <a:lnTo>
                  <a:pt x="1874" y="4684"/>
                </a:lnTo>
                <a:lnTo>
                  <a:pt x="1866" y="4639"/>
                </a:lnTo>
                <a:lnTo>
                  <a:pt x="1860" y="4594"/>
                </a:lnTo>
                <a:lnTo>
                  <a:pt x="1854" y="4548"/>
                </a:lnTo>
                <a:lnTo>
                  <a:pt x="1848" y="4502"/>
                </a:lnTo>
                <a:lnTo>
                  <a:pt x="1844" y="4455"/>
                </a:lnTo>
                <a:lnTo>
                  <a:pt x="1841" y="4409"/>
                </a:lnTo>
                <a:lnTo>
                  <a:pt x="1838" y="4361"/>
                </a:lnTo>
                <a:lnTo>
                  <a:pt x="1837" y="4311"/>
                </a:lnTo>
                <a:lnTo>
                  <a:pt x="1836" y="4262"/>
                </a:lnTo>
                <a:lnTo>
                  <a:pt x="1837" y="4213"/>
                </a:lnTo>
                <a:lnTo>
                  <a:pt x="1838" y="4163"/>
                </a:lnTo>
                <a:lnTo>
                  <a:pt x="1841" y="4112"/>
                </a:lnTo>
                <a:lnTo>
                  <a:pt x="1844" y="4061"/>
                </a:lnTo>
                <a:lnTo>
                  <a:pt x="1850" y="4009"/>
                </a:lnTo>
                <a:lnTo>
                  <a:pt x="1855" y="3957"/>
                </a:lnTo>
                <a:lnTo>
                  <a:pt x="1862" y="3904"/>
                </a:lnTo>
                <a:lnTo>
                  <a:pt x="1870" y="3851"/>
                </a:lnTo>
                <a:lnTo>
                  <a:pt x="1879" y="3796"/>
                </a:lnTo>
                <a:lnTo>
                  <a:pt x="1889" y="3742"/>
                </a:lnTo>
                <a:lnTo>
                  <a:pt x="1901" y="3687"/>
                </a:lnTo>
                <a:lnTo>
                  <a:pt x="1913" y="3631"/>
                </a:lnTo>
                <a:lnTo>
                  <a:pt x="1927" y="3575"/>
                </a:lnTo>
                <a:lnTo>
                  <a:pt x="1942" y="3518"/>
                </a:lnTo>
                <a:lnTo>
                  <a:pt x="1959" y="3460"/>
                </a:lnTo>
                <a:lnTo>
                  <a:pt x="1977" y="3404"/>
                </a:lnTo>
                <a:lnTo>
                  <a:pt x="1996" y="3344"/>
                </a:lnTo>
                <a:lnTo>
                  <a:pt x="2017" y="3285"/>
                </a:lnTo>
                <a:lnTo>
                  <a:pt x="2038" y="3226"/>
                </a:lnTo>
                <a:lnTo>
                  <a:pt x="2062" y="3166"/>
                </a:lnTo>
                <a:lnTo>
                  <a:pt x="2086" y="3106"/>
                </a:lnTo>
                <a:lnTo>
                  <a:pt x="2113" y="3044"/>
                </a:lnTo>
                <a:lnTo>
                  <a:pt x="2141" y="2983"/>
                </a:lnTo>
                <a:lnTo>
                  <a:pt x="2170" y="2921"/>
                </a:lnTo>
                <a:lnTo>
                  <a:pt x="2201" y="2858"/>
                </a:lnTo>
                <a:lnTo>
                  <a:pt x="2232" y="2795"/>
                </a:lnTo>
                <a:lnTo>
                  <a:pt x="2288" y="2685"/>
                </a:lnTo>
                <a:lnTo>
                  <a:pt x="2340" y="2579"/>
                </a:lnTo>
                <a:lnTo>
                  <a:pt x="2387" y="2476"/>
                </a:lnTo>
                <a:lnTo>
                  <a:pt x="2432" y="2374"/>
                </a:lnTo>
                <a:lnTo>
                  <a:pt x="2472" y="2276"/>
                </a:lnTo>
                <a:lnTo>
                  <a:pt x="2508" y="2180"/>
                </a:lnTo>
                <a:lnTo>
                  <a:pt x="2541" y="2087"/>
                </a:lnTo>
                <a:lnTo>
                  <a:pt x="2571" y="1996"/>
                </a:lnTo>
                <a:lnTo>
                  <a:pt x="2597" y="1909"/>
                </a:lnTo>
                <a:lnTo>
                  <a:pt x="2620" y="1823"/>
                </a:lnTo>
                <a:lnTo>
                  <a:pt x="2640" y="1741"/>
                </a:lnTo>
                <a:lnTo>
                  <a:pt x="2658" y="1660"/>
                </a:lnTo>
                <a:lnTo>
                  <a:pt x="2672" y="1582"/>
                </a:lnTo>
                <a:lnTo>
                  <a:pt x="2684" y="1506"/>
                </a:lnTo>
                <a:lnTo>
                  <a:pt x="2693" y="1433"/>
                </a:lnTo>
                <a:lnTo>
                  <a:pt x="2698" y="1361"/>
                </a:lnTo>
                <a:lnTo>
                  <a:pt x="2702" y="1293"/>
                </a:lnTo>
                <a:lnTo>
                  <a:pt x="2704" y="1226"/>
                </a:lnTo>
                <a:lnTo>
                  <a:pt x="2703" y="1162"/>
                </a:lnTo>
                <a:lnTo>
                  <a:pt x="2700" y="1100"/>
                </a:lnTo>
                <a:lnTo>
                  <a:pt x="2694" y="1040"/>
                </a:lnTo>
                <a:lnTo>
                  <a:pt x="2686" y="982"/>
                </a:lnTo>
                <a:lnTo>
                  <a:pt x="2677" y="926"/>
                </a:lnTo>
                <a:lnTo>
                  <a:pt x="2666" y="873"/>
                </a:lnTo>
                <a:lnTo>
                  <a:pt x="2654" y="820"/>
                </a:lnTo>
                <a:lnTo>
                  <a:pt x="2639" y="771"/>
                </a:lnTo>
                <a:lnTo>
                  <a:pt x="2624" y="723"/>
                </a:lnTo>
                <a:lnTo>
                  <a:pt x="2607" y="677"/>
                </a:lnTo>
                <a:lnTo>
                  <a:pt x="2588" y="633"/>
                </a:lnTo>
                <a:lnTo>
                  <a:pt x="2568" y="591"/>
                </a:lnTo>
                <a:lnTo>
                  <a:pt x="2548" y="551"/>
                </a:lnTo>
                <a:lnTo>
                  <a:pt x="2526" y="511"/>
                </a:lnTo>
                <a:lnTo>
                  <a:pt x="2503" y="475"/>
                </a:lnTo>
                <a:lnTo>
                  <a:pt x="2480" y="439"/>
                </a:lnTo>
                <a:lnTo>
                  <a:pt x="2455" y="406"/>
                </a:lnTo>
                <a:lnTo>
                  <a:pt x="2431" y="373"/>
                </a:lnTo>
                <a:lnTo>
                  <a:pt x="2405" y="343"/>
                </a:lnTo>
                <a:lnTo>
                  <a:pt x="2379" y="314"/>
                </a:lnTo>
                <a:lnTo>
                  <a:pt x="2354" y="287"/>
                </a:lnTo>
                <a:lnTo>
                  <a:pt x="2327" y="262"/>
                </a:lnTo>
                <a:lnTo>
                  <a:pt x="2301" y="237"/>
                </a:lnTo>
                <a:lnTo>
                  <a:pt x="2275" y="214"/>
                </a:lnTo>
                <a:lnTo>
                  <a:pt x="2249" y="192"/>
                </a:lnTo>
                <a:lnTo>
                  <a:pt x="2223" y="172"/>
                </a:lnTo>
                <a:lnTo>
                  <a:pt x="2197" y="153"/>
                </a:lnTo>
                <a:lnTo>
                  <a:pt x="2172" y="136"/>
                </a:lnTo>
                <a:lnTo>
                  <a:pt x="2147" y="119"/>
                </a:lnTo>
                <a:lnTo>
                  <a:pt x="2123" y="104"/>
                </a:lnTo>
                <a:lnTo>
                  <a:pt x="2076" y="78"/>
                </a:lnTo>
                <a:lnTo>
                  <a:pt x="2034" y="55"/>
                </a:lnTo>
                <a:lnTo>
                  <a:pt x="1996" y="36"/>
                </a:lnTo>
                <a:lnTo>
                  <a:pt x="1962" y="23"/>
                </a:lnTo>
                <a:lnTo>
                  <a:pt x="1935" y="12"/>
                </a:lnTo>
                <a:lnTo>
                  <a:pt x="1915" y="5"/>
                </a:lnTo>
                <a:lnTo>
                  <a:pt x="1898" y="0"/>
                </a:lnTo>
                <a:lnTo>
                  <a:pt x="1912" y="6"/>
                </a:lnTo>
                <a:lnTo>
                  <a:pt x="1930" y="15"/>
                </a:lnTo>
                <a:lnTo>
                  <a:pt x="1952" y="29"/>
                </a:lnTo>
                <a:lnTo>
                  <a:pt x="1980" y="45"/>
                </a:lnTo>
                <a:lnTo>
                  <a:pt x="2011" y="66"/>
                </a:lnTo>
                <a:lnTo>
                  <a:pt x="2047" y="92"/>
                </a:lnTo>
                <a:lnTo>
                  <a:pt x="2085" y="123"/>
                </a:lnTo>
                <a:lnTo>
                  <a:pt x="2125" y="158"/>
                </a:lnTo>
                <a:lnTo>
                  <a:pt x="2146" y="177"/>
                </a:lnTo>
                <a:lnTo>
                  <a:pt x="2168" y="197"/>
                </a:lnTo>
                <a:lnTo>
                  <a:pt x="2188" y="219"/>
                </a:lnTo>
                <a:lnTo>
                  <a:pt x="2209" y="242"/>
                </a:lnTo>
                <a:lnTo>
                  <a:pt x="2230" y="266"/>
                </a:lnTo>
                <a:lnTo>
                  <a:pt x="2251" y="292"/>
                </a:lnTo>
                <a:lnTo>
                  <a:pt x="2272" y="319"/>
                </a:lnTo>
                <a:lnTo>
                  <a:pt x="2292" y="346"/>
                </a:lnTo>
                <a:lnTo>
                  <a:pt x="2313" y="377"/>
                </a:lnTo>
                <a:lnTo>
                  <a:pt x="2331" y="407"/>
                </a:lnTo>
                <a:lnTo>
                  <a:pt x="2352" y="439"/>
                </a:lnTo>
                <a:lnTo>
                  <a:pt x="2369" y="474"/>
                </a:lnTo>
                <a:lnTo>
                  <a:pt x="2387" y="508"/>
                </a:lnTo>
                <a:lnTo>
                  <a:pt x="2404" y="545"/>
                </a:lnTo>
                <a:lnTo>
                  <a:pt x="2420" y="583"/>
                </a:lnTo>
                <a:lnTo>
                  <a:pt x="2435" y="622"/>
                </a:lnTo>
                <a:lnTo>
                  <a:pt x="2449" y="663"/>
                </a:lnTo>
                <a:lnTo>
                  <a:pt x="2461" y="706"/>
                </a:lnTo>
                <a:lnTo>
                  <a:pt x="2472" y="750"/>
                </a:lnTo>
                <a:lnTo>
                  <a:pt x="2482" y="796"/>
                </a:lnTo>
                <a:lnTo>
                  <a:pt x="2491" y="843"/>
                </a:lnTo>
                <a:lnTo>
                  <a:pt x="2498" y="892"/>
                </a:lnTo>
                <a:lnTo>
                  <a:pt x="2503" y="942"/>
                </a:lnTo>
                <a:lnTo>
                  <a:pt x="2507" y="994"/>
                </a:lnTo>
                <a:lnTo>
                  <a:pt x="2509" y="1048"/>
                </a:lnTo>
                <a:lnTo>
                  <a:pt x="2509" y="1104"/>
                </a:lnTo>
                <a:lnTo>
                  <a:pt x="2507" y="1161"/>
                </a:lnTo>
                <a:lnTo>
                  <a:pt x="2502" y="1220"/>
                </a:lnTo>
                <a:lnTo>
                  <a:pt x="2495" y="1280"/>
                </a:lnTo>
                <a:lnTo>
                  <a:pt x="2488" y="1342"/>
                </a:lnTo>
                <a:lnTo>
                  <a:pt x="2476" y="1406"/>
                </a:lnTo>
                <a:lnTo>
                  <a:pt x="2463" y="1472"/>
                </a:lnTo>
                <a:lnTo>
                  <a:pt x="2446" y="1540"/>
                </a:lnTo>
                <a:lnTo>
                  <a:pt x="2429" y="1609"/>
                </a:lnTo>
                <a:lnTo>
                  <a:pt x="2407" y="1680"/>
                </a:lnTo>
                <a:lnTo>
                  <a:pt x="2383" y="1754"/>
                </a:lnTo>
                <a:lnTo>
                  <a:pt x="2356" y="1829"/>
                </a:lnTo>
                <a:lnTo>
                  <a:pt x="2326" y="1906"/>
                </a:lnTo>
                <a:lnTo>
                  <a:pt x="2294" y="1985"/>
                </a:lnTo>
                <a:lnTo>
                  <a:pt x="2257" y="2066"/>
                </a:lnTo>
                <a:lnTo>
                  <a:pt x="2218" y="2149"/>
                </a:lnTo>
                <a:lnTo>
                  <a:pt x="2175" y="2234"/>
                </a:lnTo>
                <a:lnTo>
                  <a:pt x="2128" y="2321"/>
                </a:lnTo>
                <a:lnTo>
                  <a:pt x="2079" y="2409"/>
                </a:lnTo>
                <a:lnTo>
                  <a:pt x="2026" y="2500"/>
                </a:lnTo>
                <a:lnTo>
                  <a:pt x="1969" y="2593"/>
                </a:lnTo>
                <a:lnTo>
                  <a:pt x="1977" y="2554"/>
                </a:lnTo>
                <a:lnTo>
                  <a:pt x="1985" y="2515"/>
                </a:lnTo>
                <a:lnTo>
                  <a:pt x="1990" y="2476"/>
                </a:lnTo>
                <a:lnTo>
                  <a:pt x="1996" y="2438"/>
                </a:lnTo>
                <a:lnTo>
                  <a:pt x="2000" y="2401"/>
                </a:lnTo>
                <a:lnTo>
                  <a:pt x="2004" y="2363"/>
                </a:lnTo>
                <a:lnTo>
                  <a:pt x="2007" y="2327"/>
                </a:lnTo>
                <a:lnTo>
                  <a:pt x="2008" y="2290"/>
                </a:lnTo>
                <a:lnTo>
                  <a:pt x="2009" y="2255"/>
                </a:lnTo>
                <a:lnTo>
                  <a:pt x="2009" y="2219"/>
                </a:lnTo>
                <a:lnTo>
                  <a:pt x="2008" y="2185"/>
                </a:lnTo>
                <a:lnTo>
                  <a:pt x="2007" y="2150"/>
                </a:lnTo>
                <a:lnTo>
                  <a:pt x="2004" y="2115"/>
                </a:lnTo>
                <a:lnTo>
                  <a:pt x="2000" y="2082"/>
                </a:lnTo>
                <a:lnTo>
                  <a:pt x="1996" y="2048"/>
                </a:lnTo>
                <a:lnTo>
                  <a:pt x="1991" y="2015"/>
                </a:lnTo>
                <a:lnTo>
                  <a:pt x="1986" y="1983"/>
                </a:lnTo>
                <a:lnTo>
                  <a:pt x="1979" y="1950"/>
                </a:lnTo>
                <a:lnTo>
                  <a:pt x="1972" y="1919"/>
                </a:lnTo>
                <a:lnTo>
                  <a:pt x="1964" y="1888"/>
                </a:lnTo>
                <a:lnTo>
                  <a:pt x="1956" y="1857"/>
                </a:lnTo>
                <a:lnTo>
                  <a:pt x="1947" y="1825"/>
                </a:lnTo>
                <a:lnTo>
                  <a:pt x="1937" y="1795"/>
                </a:lnTo>
                <a:lnTo>
                  <a:pt x="1925" y="1766"/>
                </a:lnTo>
                <a:lnTo>
                  <a:pt x="1914" y="1736"/>
                </a:lnTo>
                <a:lnTo>
                  <a:pt x="1902" y="1707"/>
                </a:lnTo>
                <a:lnTo>
                  <a:pt x="1890" y="1679"/>
                </a:lnTo>
                <a:lnTo>
                  <a:pt x="1876" y="1650"/>
                </a:lnTo>
                <a:lnTo>
                  <a:pt x="1863" y="1622"/>
                </a:lnTo>
                <a:lnTo>
                  <a:pt x="1848" y="1596"/>
                </a:lnTo>
                <a:lnTo>
                  <a:pt x="1818" y="1541"/>
                </a:lnTo>
                <a:lnTo>
                  <a:pt x="1786" y="1489"/>
                </a:lnTo>
                <a:lnTo>
                  <a:pt x="1751" y="1438"/>
                </a:lnTo>
                <a:lnTo>
                  <a:pt x="1716" y="1388"/>
                </a:lnTo>
                <a:lnTo>
                  <a:pt x="1678" y="1340"/>
                </a:lnTo>
                <a:lnTo>
                  <a:pt x="1638" y="1293"/>
                </a:lnTo>
                <a:lnTo>
                  <a:pt x="1596" y="1249"/>
                </a:lnTo>
                <a:lnTo>
                  <a:pt x="1554" y="1205"/>
                </a:lnTo>
                <a:lnTo>
                  <a:pt x="1510" y="1163"/>
                </a:lnTo>
                <a:lnTo>
                  <a:pt x="1465" y="1122"/>
                </a:lnTo>
                <a:lnTo>
                  <a:pt x="1419" y="1081"/>
                </a:lnTo>
                <a:lnTo>
                  <a:pt x="1371" y="1044"/>
                </a:lnTo>
                <a:lnTo>
                  <a:pt x="1323" y="1006"/>
                </a:lnTo>
                <a:lnTo>
                  <a:pt x="1274" y="970"/>
                </a:lnTo>
                <a:lnTo>
                  <a:pt x="1225" y="935"/>
                </a:lnTo>
                <a:lnTo>
                  <a:pt x="1175" y="902"/>
                </a:lnTo>
                <a:lnTo>
                  <a:pt x="1125" y="871"/>
                </a:lnTo>
                <a:lnTo>
                  <a:pt x="1074" y="839"/>
                </a:lnTo>
                <a:lnTo>
                  <a:pt x="1023" y="810"/>
                </a:lnTo>
                <a:lnTo>
                  <a:pt x="973" y="781"/>
                </a:lnTo>
                <a:lnTo>
                  <a:pt x="922" y="755"/>
                </a:lnTo>
                <a:lnTo>
                  <a:pt x="871" y="729"/>
                </a:lnTo>
                <a:lnTo>
                  <a:pt x="821" y="703"/>
                </a:lnTo>
                <a:lnTo>
                  <a:pt x="771" y="680"/>
                </a:lnTo>
                <a:lnTo>
                  <a:pt x="722" y="658"/>
                </a:lnTo>
                <a:lnTo>
                  <a:pt x="673" y="635"/>
                </a:lnTo>
                <a:lnTo>
                  <a:pt x="625" y="615"/>
                </a:lnTo>
                <a:lnTo>
                  <a:pt x="532" y="578"/>
                </a:lnTo>
                <a:lnTo>
                  <a:pt x="444" y="545"/>
                </a:lnTo>
                <a:lnTo>
                  <a:pt x="360" y="515"/>
                </a:lnTo>
                <a:lnTo>
                  <a:pt x="283" y="489"/>
                </a:lnTo>
                <a:lnTo>
                  <a:pt x="214" y="468"/>
                </a:lnTo>
                <a:lnTo>
                  <a:pt x="153" y="450"/>
                </a:lnTo>
                <a:lnTo>
                  <a:pt x="101" y="436"/>
                </a:lnTo>
                <a:lnTo>
                  <a:pt x="27" y="417"/>
                </a:lnTo>
                <a:lnTo>
                  <a:pt x="0" y="411"/>
                </a:lnTo>
                <a:lnTo>
                  <a:pt x="3" y="528"/>
                </a:lnTo>
                <a:lnTo>
                  <a:pt x="8" y="642"/>
                </a:lnTo>
                <a:lnTo>
                  <a:pt x="15" y="752"/>
                </a:lnTo>
                <a:lnTo>
                  <a:pt x="22" y="858"/>
                </a:lnTo>
                <a:lnTo>
                  <a:pt x="32" y="962"/>
                </a:lnTo>
                <a:lnTo>
                  <a:pt x="44" y="1062"/>
                </a:lnTo>
                <a:lnTo>
                  <a:pt x="56" y="1158"/>
                </a:lnTo>
                <a:lnTo>
                  <a:pt x="69" y="1252"/>
                </a:lnTo>
                <a:lnTo>
                  <a:pt x="85" y="1342"/>
                </a:lnTo>
                <a:lnTo>
                  <a:pt x="102" y="1429"/>
                </a:lnTo>
                <a:lnTo>
                  <a:pt x="121" y="1514"/>
                </a:lnTo>
                <a:lnTo>
                  <a:pt x="140" y="1594"/>
                </a:lnTo>
                <a:lnTo>
                  <a:pt x="160" y="1673"/>
                </a:lnTo>
                <a:lnTo>
                  <a:pt x="182" y="1748"/>
                </a:lnTo>
                <a:lnTo>
                  <a:pt x="204" y="1821"/>
                </a:lnTo>
                <a:lnTo>
                  <a:pt x="229" y="1890"/>
                </a:lnTo>
                <a:lnTo>
                  <a:pt x="253" y="1957"/>
                </a:lnTo>
                <a:lnTo>
                  <a:pt x="279" y="2022"/>
                </a:lnTo>
                <a:lnTo>
                  <a:pt x="307" y="2083"/>
                </a:lnTo>
                <a:lnTo>
                  <a:pt x="334" y="2141"/>
                </a:lnTo>
                <a:lnTo>
                  <a:pt x="363" y="2198"/>
                </a:lnTo>
                <a:lnTo>
                  <a:pt x="392" y="2251"/>
                </a:lnTo>
                <a:lnTo>
                  <a:pt x="422" y="2303"/>
                </a:lnTo>
                <a:lnTo>
                  <a:pt x="453" y="2352"/>
                </a:lnTo>
                <a:lnTo>
                  <a:pt x="484" y="2399"/>
                </a:lnTo>
                <a:lnTo>
                  <a:pt x="517" y="2443"/>
                </a:lnTo>
                <a:lnTo>
                  <a:pt x="549" y="2486"/>
                </a:lnTo>
                <a:lnTo>
                  <a:pt x="582" y="2526"/>
                </a:lnTo>
                <a:lnTo>
                  <a:pt x="616" y="2564"/>
                </a:lnTo>
                <a:lnTo>
                  <a:pt x="649" y="2599"/>
                </a:lnTo>
                <a:lnTo>
                  <a:pt x="684" y="2634"/>
                </a:lnTo>
                <a:lnTo>
                  <a:pt x="718" y="2666"/>
                </a:lnTo>
                <a:lnTo>
                  <a:pt x="754" y="2696"/>
                </a:lnTo>
                <a:lnTo>
                  <a:pt x="789" y="2724"/>
                </a:lnTo>
                <a:lnTo>
                  <a:pt x="824" y="2751"/>
                </a:lnTo>
                <a:lnTo>
                  <a:pt x="860" y="2776"/>
                </a:lnTo>
                <a:lnTo>
                  <a:pt x="895" y="2799"/>
                </a:lnTo>
                <a:lnTo>
                  <a:pt x="930" y="2820"/>
                </a:lnTo>
                <a:lnTo>
                  <a:pt x="966" y="2840"/>
                </a:lnTo>
                <a:lnTo>
                  <a:pt x="1002" y="2858"/>
                </a:lnTo>
                <a:lnTo>
                  <a:pt x="1038" y="2875"/>
                </a:lnTo>
                <a:lnTo>
                  <a:pt x="1072" y="2891"/>
                </a:lnTo>
                <a:lnTo>
                  <a:pt x="1108" y="2905"/>
                </a:lnTo>
                <a:lnTo>
                  <a:pt x="1142" y="2917"/>
                </a:lnTo>
                <a:lnTo>
                  <a:pt x="1177" y="2930"/>
                </a:lnTo>
                <a:lnTo>
                  <a:pt x="1212" y="2940"/>
                </a:lnTo>
                <a:lnTo>
                  <a:pt x="1245" y="2949"/>
                </a:lnTo>
                <a:lnTo>
                  <a:pt x="1278" y="2957"/>
                </a:lnTo>
                <a:lnTo>
                  <a:pt x="1312" y="2964"/>
                </a:lnTo>
                <a:lnTo>
                  <a:pt x="1344" y="2971"/>
                </a:lnTo>
                <a:lnTo>
                  <a:pt x="1376" y="2975"/>
                </a:lnTo>
                <a:lnTo>
                  <a:pt x="1407" y="2980"/>
                </a:lnTo>
                <a:lnTo>
                  <a:pt x="1438" y="2983"/>
                </a:lnTo>
                <a:lnTo>
                  <a:pt x="1467" y="2986"/>
                </a:lnTo>
                <a:lnTo>
                  <a:pt x="1525" y="2990"/>
                </a:lnTo>
                <a:lnTo>
                  <a:pt x="1579" y="2991"/>
                </a:lnTo>
                <a:lnTo>
                  <a:pt x="1629" y="2990"/>
                </a:lnTo>
                <a:lnTo>
                  <a:pt x="1674" y="2986"/>
                </a:lnTo>
                <a:lnTo>
                  <a:pt x="1717" y="2983"/>
                </a:lnTo>
                <a:lnTo>
                  <a:pt x="1681" y="3040"/>
                </a:lnTo>
                <a:lnTo>
                  <a:pt x="1647" y="3097"/>
                </a:lnTo>
                <a:lnTo>
                  <a:pt x="1614" y="3153"/>
                </a:lnTo>
                <a:lnTo>
                  <a:pt x="1583" y="3208"/>
                </a:lnTo>
                <a:lnTo>
                  <a:pt x="1553" y="3263"/>
                </a:lnTo>
                <a:lnTo>
                  <a:pt x="1525" y="3319"/>
                </a:lnTo>
                <a:lnTo>
                  <a:pt x="1498" y="3373"/>
                </a:lnTo>
                <a:lnTo>
                  <a:pt x="1471" y="3427"/>
                </a:lnTo>
                <a:lnTo>
                  <a:pt x="1447" y="3481"/>
                </a:lnTo>
                <a:lnTo>
                  <a:pt x="1425" y="3534"/>
                </a:lnTo>
                <a:lnTo>
                  <a:pt x="1402" y="3587"/>
                </a:lnTo>
                <a:lnTo>
                  <a:pt x="1381" y="3639"/>
                </a:lnTo>
                <a:lnTo>
                  <a:pt x="1362" y="3691"/>
                </a:lnTo>
                <a:lnTo>
                  <a:pt x="1343" y="3743"/>
                </a:lnTo>
                <a:lnTo>
                  <a:pt x="1326" y="3794"/>
                </a:lnTo>
                <a:lnTo>
                  <a:pt x="1311" y="3845"/>
                </a:lnTo>
                <a:lnTo>
                  <a:pt x="1295" y="3895"/>
                </a:lnTo>
                <a:lnTo>
                  <a:pt x="1282" y="3946"/>
                </a:lnTo>
                <a:lnTo>
                  <a:pt x="1270" y="3995"/>
                </a:lnTo>
                <a:lnTo>
                  <a:pt x="1257" y="4044"/>
                </a:lnTo>
                <a:lnTo>
                  <a:pt x="1247" y="4093"/>
                </a:lnTo>
                <a:lnTo>
                  <a:pt x="1237" y="4141"/>
                </a:lnTo>
                <a:lnTo>
                  <a:pt x="1229" y="4189"/>
                </a:lnTo>
                <a:lnTo>
                  <a:pt x="1222" y="4236"/>
                </a:lnTo>
                <a:lnTo>
                  <a:pt x="1215" y="4282"/>
                </a:lnTo>
                <a:lnTo>
                  <a:pt x="1209" y="4329"/>
                </a:lnTo>
                <a:lnTo>
                  <a:pt x="1205" y="4375"/>
                </a:lnTo>
                <a:lnTo>
                  <a:pt x="1200" y="4421"/>
                </a:lnTo>
                <a:lnTo>
                  <a:pt x="1198" y="4465"/>
                </a:lnTo>
                <a:lnTo>
                  <a:pt x="1196" y="4510"/>
                </a:lnTo>
                <a:lnTo>
                  <a:pt x="1195" y="4555"/>
                </a:lnTo>
                <a:lnTo>
                  <a:pt x="1195" y="4598"/>
                </a:lnTo>
                <a:lnTo>
                  <a:pt x="1195" y="4641"/>
                </a:lnTo>
                <a:lnTo>
                  <a:pt x="1196" y="4684"/>
                </a:lnTo>
                <a:lnTo>
                  <a:pt x="1198" y="4726"/>
                </a:lnTo>
                <a:lnTo>
                  <a:pt x="1200" y="4768"/>
                </a:lnTo>
                <a:lnTo>
                  <a:pt x="1205" y="4809"/>
                </a:lnTo>
                <a:lnTo>
                  <a:pt x="1208" y="4850"/>
                </a:lnTo>
                <a:lnTo>
                  <a:pt x="1214" y="4890"/>
                </a:lnTo>
                <a:lnTo>
                  <a:pt x="1219" y="4931"/>
                </a:lnTo>
                <a:lnTo>
                  <a:pt x="1225" y="4970"/>
                </a:lnTo>
                <a:lnTo>
                  <a:pt x="1232" y="5009"/>
                </a:lnTo>
                <a:lnTo>
                  <a:pt x="1239" y="5048"/>
                </a:lnTo>
                <a:lnTo>
                  <a:pt x="1247" y="5086"/>
                </a:lnTo>
                <a:lnTo>
                  <a:pt x="1265" y="5160"/>
                </a:lnTo>
                <a:lnTo>
                  <a:pt x="1284" y="5233"/>
                </a:lnTo>
                <a:lnTo>
                  <a:pt x="1306" y="5303"/>
                </a:lnTo>
                <a:lnTo>
                  <a:pt x="1329" y="5372"/>
                </a:lnTo>
                <a:lnTo>
                  <a:pt x="1354" y="5438"/>
                </a:lnTo>
                <a:lnTo>
                  <a:pt x="1380" y="5503"/>
                </a:lnTo>
                <a:lnTo>
                  <a:pt x="1408" y="5565"/>
                </a:lnTo>
                <a:lnTo>
                  <a:pt x="1437" y="5625"/>
                </a:lnTo>
                <a:lnTo>
                  <a:pt x="1466" y="5685"/>
                </a:lnTo>
                <a:lnTo>
                  <a:pt x="1496" y="5740"/>
                </a:lnTo>
                <a:lnTo>
                  <a:pt x="1446" y="5748"/>
                </a:lnTo>
                <a:lnTo>
                  <a:pt x="1397" y="5757"/>
                </a:lnTo>
                <a:lnTo>
                  <a:pt x="1348" y="5767"/>
                </a:lnTo>
                <a:lnTo>
                  <a:pt x="1300" y="5777"/>
                </a:lnTo>
                <a:lnTo>
                  <a:pt x="1253" y="5789"/>
                </a:lnTo>
                <a:lnTo>
                  <a:pt x="1207" y="5800"/>
                </a:lnTo>
                <a:lnTo>
                  <a:pt x="1162" y="5814"/>
                </a:lnTo>
                <a:lnTo>
                  <a:pt x="1119" y="5827"/>
                </a:lnTo>
                <a:lnTo>
                  <a:pt x="1077" y="5841"/>
                </a:lnTo>
                <a:lnTo>
                  <a:pt x="1035" y="5856"/>
                </a:lnTo>
                <a:lnTo>
                  <a:pt x="995" y="5872"/>
                </a:lnTo>
                <a:lnTo>
                  <a:pt x="956" y="5887"/>
                </a:lnTo>
                <a:lnTo>
                  <a:pt x="919" y="5904"/>
                </a:lnTo>
                <a:lnTo>
                  <a:pt x="882" y="5922"/>
                </a:lnTo>
                <a:lnTo>
                  <a:pt x="848" y="5940"/>
                </a:lnTo>
                <a:lnTo>
                  <a:pt x="814" y="5958"/>
                </a:lnTo>
                <a:lnTo>
                  <a:pt x="782" y="5977"/>
                </a:lnTo>
                <a:lnTo>
                  <a:pt x="752" y="5997"/>
                </a:lnTo>
                <a:lnTo>
                  <a:pt x="723" y="6017"/>
                </a:lnTo>
                <a:lnTo>
                  <a:pt x="695" y="6037"/>
                </a:lnTo>
                <a:lnTo>
                  <a:pt x="669" y="6058"/>
                </a:lnTo>
                <a:lnTo>
                  <a:pt x="645" y="6080"/>
                </a:lnTo>
                <a:lnTo>
                  <a:pt x="623" y="6102"/>
                </a:lnTo>
                <a:lnTo>
                  <a:pt x="601" y="6125"/>
                </a:lnTo>
                <a:lnTo>
                  <a:pt x="582" y="6147"/>
                </a:lnTo>
                <a:lnTo>
                  <a:pt x="565" y="6171"/>
                </a:lnTo>
                <a:lnTo>
                  <a:pt x="550" y="6194"/>
                </a:lnTo>
                <a:lnTo>
                  <a:pt x="536" y="6219"/>
                </a:lnTo>
                <a:lnTo>
                  <a:pt x="524" y="6243"/>
                </a:lnTo>
                <a:lnTo>
                  <a:pt x="514" y="6268"/>
                </a:lnTo>
                <a:lnTo>
                  <a:pt x="507" y="6292"/>
                </a:lnTo>
                <a:lnTo>
                  <a:pt x="501" y="6318"/>
                </a:lnTo>
                <a:lnTo>
                  <a:pt x="3395" y="6318"/>
                </a:lnTo>
                <a:lnTo>
                  <a:pt x="3389" y="6292"/>
                </a:lnTo>
                <a:lnTo>
                  <a:pt x="3381" y="6266"/>
                </a:lnTo>
                <a:lnTo>
                  <a:pt x="3370" y="6240"/>
                </a:lnTo>
                <a:lnTo>
                  <a:pt x="3358" y="6214"/>
                </a:lnTo>
                <a:lnTo>
                  <a:pt x="3343" y="6190"/>
                </a:lnTo>
                <a:lnTo>
                  <a:pt x="3327" y="6165"/>
                </a:lnTo>
                <a:lnTo>
                  <a:pt x="3309" y="6141"/>
                </a:lnTo>
                <a:lnTo>
                  <a:pt x="3287" y="6117"/>
                </a:lnTo>
                <a:lnTo>
                  <a:pt x="3265" y="6094"/>
                </a:lnTo>
                <a:lnTo>
                  <a:pt x="3242" y="6072"/>
                </a:lnTo>
                <a:lnTo>
                  <a:pt x="3216" y="6049"/>
                </a:lnTo>
                <a:lnTo>
                  <a:pt x="3188" y="6028"/>
                </a:lnTo>
                <a:lnTo>
                  <a:pt x="3158" y="6007"/>
                </a:lnTo>
                <a:lnTo>
                  <a:pt x="3128" y="5986"/>
                </a:lnTo>
                <a:lnTo>
                  <a:pt x="3094" y="5966"/>
                </a:lnTo>
                <a:lnTo>
                  <a:pt x="3061" y="5947"/>
                </a:lnTo>
                <a:lnTo>
                  <a:pt x="3024" y="5928"/>
                </a:lnTo>
                <a:lnTo>
                  <a:pt x="2987" y="5909"/>
                </a:lnTo>
                <a:lnTo>
                  <a:pt x="2948" y="5892"/>
                </a:lnTo>
                <a:lnTo>
                  <a:pt x="2908" y="5874"/>
                </a:lnTo>
                <a:lnTo>
                  <a:pt x="2867" y="5858"/>
                </a:lnTo>
                <a:lnTo>
                  <a:pt x="2825" y="5843"/>
                </a:lnTo>
                <a:lnTo>
                  <a:pt x="2780" y="5828"/>
                </a:lnTo>
                <a:lnTo>
                  <a:pt x="2735" y="5814"/>
                </a:lnTo>
                <a:lnTo>
                  <a:pt x="2688" y="5800"/>
                </a:lnTo>
                <a:lnTo>
                  <a:pt x="2640" y="5788"/>
                </a:lnTo>
                <a:lnTo>
                  <a:pt x="2593" y="5777"/>
                </a:lnTo>
                <a:lnTo>
                  <a:pt x="2542" y="5766"/>
                </a:lnTo>
                <a:lnTo>
                  <a:pt x="2492" y="5756"/>
                </a:lnTo>
                <a:lnTo>
                  <a:pt x="2440" y="5747"/>
                </a:lnTo>
                <a:lnTo>
                  <a:pt x="2387" y="5738"/>
                </a:lnTo>
                <a:lnTo>
                  <a:pt x="2334" y="57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166" y="642918"/>
            <a:ext cx="109713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o-CN" sz="4000" dirty="0">
                <a:solidFill>
                  <a:srgbClr val="FF0000"/>
                </a:solidFill>
              </a:rPr>
              <a:t>ཕུ་ཆུ།     </a:t>
            </a:r>
            <a:r>
              <a:rPr lang="bo-CN" sz="4000" dirty="0" smtClean="0">
                <a:solidFill>
                  <a:srgbClr val="FF0000"/>
                </a:solidFill>
              </a:rPr>
              <a:t>              </a:t>
            </a:r>
            <a:r>
              <a:rPr lang="bo-CN" sz="4000" dirty="0" smtClean="0"/>
              <a:t>ལུང་</a:t>
            </a:r>
            <a:r>
              <a:rPr lang="bo-CN" sz="4000" dirty="0"/>
              <a:t>བའི་ཕུ་ནས་འབབ་པའི་ཆུ།  དཔེར་ན། ཕུ་ཆུ་རབ་ཏུ་རྒྱས་ཞེས་པ་ལྟ་བུ།</a:t>
            </a:r>
          </a:p>
          <a:p>
            <a:pPr>
              <a:buNone/>
            </a:pPr>
            <a:r>
              <a:rPr lang="bo-CN" sz="4000" dirty="0">
                <a:solidFill>
                  <a:srgbClr val="FF0000"/>
                </a:solidFill>
              </a:rPr>
              <a:t>འོ་སྐོལ།     </a:t>
            </a:r>
            <a:r>
              <a:rPr lang="bo-CN" sz="4000" dirty="0" smtClean="0">
                <a:solidFill>
                  <a:srgbClr val="FF0000"/>
                </a:solidFill>
              </a:rPr>
              <a:t>            </a:t>
            </a:r>
            <a:r>
              <a:rPr lang="bo-CN" sz="4000" dirty="0" smtClean="0"/>
              <a:t>ང་</a:t>
            </a:r>
            <a:r>
              <a:rPr lang="bo-CN" sz="4000" dirty="0"/>
              <a:t>ཚོ་ཞེས་པའི་ཡུལ་སྐད་དམ་བརྡ་རྙིང་། </a:t>
            </a:r>
            <a:endParaRPr lang="bo-CN" sz="4000" dirty="0" smtClean="0"/>
          </a:p>
          <a:p>
            <a:pPr>
              <a:buNone/>
            </a:pPr>
            <a:r>
              <a:rPr lang="bo-CN" sz="4000" dirty="0" smtClean="0">
                <a:solidFill>
                  <a:srgbClr val="FF0000"/>
                </a:solidFill>
              </a:rPr>
              <a:t>ཤབ་ཤུབ། </a:t>
            </a:r>
            <a:r>
              <a:rPr lang="bo-CN" sz="4000" dirty="0" smtClean="0"/>
              <a:t>             སྐད་ཆ་བཤད་པའི་སྐད་དམའ་བའི་དོན།</a:t>
            </a:r>
            <a:endParaRPr lang="zh-CN" altLang="en-US" sz="4000" dirty="0" smtClean="0"/>
          </a:p>
          <a:p>
            <a:pPr>
              <a:buNone/>
            </a:pPr>
            <a:r>
              <a:rPr lang="bo-CN" sz="4000" dirty="0" smtClean="0">
                <a:solidFill>
                  <a:srgbClr val="FF0000"/>
                </a:solidFill>
              </a:rPr>
              <a:t>བརྙས་བཅོས།         </a:t>
            </a:r>
            <a:r>
              <a:rPr lang="bo-CN" sz="4000" dirty="0" smtClean="0"/>
              <a:t>ཐུབ་ཚོད་བྱེད་པའི་དོན།</a:t>
            </a:r>
            <a:endParaRPr lang="zh-CN" altLang="en-US" sz="4000" dirty="0" smtClean="0"/>
          </a:p>
          <a:p>
            <a:pPr>
              <a:buNone/>
            </a:pPr>
            <a:r>
              <a:rPr lang="bo-CN" sz="4000" dirty="0" smtClean="0">
                <a:solidFill>
                  <a:srgbClr val="FF0000"/>
                </a:solidFill>
              </a:rPr>
              <a:t>ཕུད་དུ་ཁུར་བ།   </a:t>
            </a:r>
            <a:r>
              <a:rPr lang="bo-CN" sz="4000" dirty="0" smtClean="0"/>
              <a:t>    ཐམས་ཅད་ཀྱིས་བཀུར་བའམ་རྩེར་སོན་པའི་དོན།</a:t>
            </a:r>
          </a:p>
          <a:p>
            <a:pPr>
              <a:buNone/>
            </a:pPr>
            <a:r>
              <a:rPr lang="bo-CN" altLang="zh-CN" sz="4000" dirty="0" smtClean="0">
                <a:solidFill>
                  <a:srgbClr val="FF0000"/>
                </a:solidFill>
              </a:rPr>
              <a:t>སྒོ་གསུམ། </a:t>
            </a:r>
            <a:r>
              <a:rPr lang="bo-CN" altLang="zh-CN" sz="4000" dirty="0" smtClean="0"/>
              <a:t>            ལུས་ངག་ཡིད་གསུམ་མོ།།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10167172" y="4953000"/>
            <a:ext cx="1460500" cy="1905000"/>
          </a:xfrm>
          <a:custGeom>
            <a:avLst/>
            <a:gdLst>
              <a:gd name="T0" fmla="*/ 704528 w 4844"/>
              <a:gd name="T1" fmla="*/ 1336636 h 6318"/>
              <a:gd name="T2" fmla="*/ 797459 w 4844"/>
              <a:gd name="T3" fmla="*/ 1364677 h 6318"/>
              <a:gd name="T4" fmla="*/ 920563 w 4844"/>
              <a:gd name="T5" fmla="*/ 1365280 h 6318"/>
              <a:gd name="T6" fmla="*/ 1065693 w 4844"/>
              <a:gd name="T7" fmla="*/ 1313720 h 6318"/>
              <a:gd name="T8" fmla="*/ 1188495 w 4844"/>
              <a:gd name="T9" fmla="*/ 1220551 h 6318"/>
              <a:gd name="T10" fmla="*/ 1269961 w 4844"/>
              <a:gd name="T11" fmla="*/ 1130396 h 6318"/>
              <a:gd name="T12" fmla="*/ 1352332 w 4844"/>
              <a:gd name="T13" fmla="*/ 1012502 h 6318"/>
              <a:gd name="T14" fmla="*/ 1443452 w 4844"/>
              <a:gd name="T15" fmla="*/ 845461 h 6318"/>
              <a:gd name="T16" fmla="*/ 1334530 w 4844"/>
              <a:gd name="T17" fmla="*/ 792996 h 6318"/>
              <a:gd name="T18" fmla="*/ 1167676 w 4844"/>
              <a:gd name="T19" fmla="*/ 794805 h 6318"/>
              <a:gd name="T20" fmla="*/ 996598 w 4844"/>
              <a:gd name="T21" fmla="*/ 825259 h 6318"/>
              <a:gd name="T22" fmla="*/ 842416 w 4844"/>
              <a:gd name="T23" fmla="*/ 893704 h 6318"/>
              <a:gd name="T24" fmla="*/ 771813 w 4844"/>
              <a:gd name="T25" fmla="*/ 950389 h 6318"/>
              <a:gd name="T26" fmla="*/ 712674 w 4844"/>
              <a:gd name="T27" fmla="*/ 1023357 h 6318"/>
              <a:gd name="T28" fmla="*/ 668924 w 4844"/>
              <a:gd name="T29" fmla="*/ 1115019 h 6318"/>
              <a:gd name="T30" fmla="*/ 643579 w 4844"/>
              <a:gd name="T31" fmla="*/ 1226883 h 6318"/>
              <a:gd name="T32" fmla="*/ 691554 w 4844"/>
              <a:gd name="T33" fmla="*/ 1710821 h 6318"/>
              <a:gd name="T34" fmla="*/ 604053 w 4844"/>
              <a:gd name="T35" fmla="*/ 1548906 h 6318"/>
              <a:gd name="T36" fmla="*/ 570562 w 4844"/>
              <a:gd name="T37" fmla="*/ 1438549 h 6318"/>
              <a:gd name="T38" fmla="*/ 554571 w 4844"/>
              <a:gd name="T39" fmla="*/ 1314926 h 6318"/>
              <a:gd name="T40" fmla="*/ 561812 w 4844"/>
              <a:gd name="T41" fmla="*/ 1177132 h 6318"/>
              <a:gd name="T42" fmla="*/ 596510 w 4844"/>
              <a:gd name="T43" fmla="*/ 1026372 h 6318"/>
              <a:gd name="T44" fmla="*/ 664097 w 4844"/>
              <a:gd name="T45" fmla="*/ 861743 h 6318"/>
              <a:gd name="T46" fmla="*/ 766683 w 4844"/>
              <a:gd name="T47" fmla="*/ 629271 h 6318"/>
              <a:gd name="T48" fmla="*/ 814054 w 4844"/>
              <a:gd name="T49" fmla="*/ 410368 h 6318"/>
              <a:gd name="T50" fmla="*/ 800778 w 4844"/>
              <a:gd name="T51" fmla="*/ 247246 h 6318"/>
              <a:gd name="T52" fmla="*/ 748278 w 4844"/>
              <a:gd name="T53" fmla="*/ 132367 h 6318"/>
              <a:gd name="T54" fmla="*/ 678580 w 4844"/>
              <a:gd name="T55" fmla="*/ 57892 h 6318"/>
              <a:gd name="T56" fmla="*/ 591984 w 4844"/>
              <a:gd name="T57" fmla="*/ 6935 h 6318"/>
              <a:gd name="T58" fmla="*/ 606769 w 4844"/>
              <a:gd name="T59" fmla="*/ 19900 h 6318"/>
              <a:gd name="T60" fmla="*/ 679183 w 4844"/>
              <a:gd name="T61" fmla="*/ 88044 h 6318"/>
              <a:gd name="T62" fmla="*/ 730175 w 4844"/>
              <a:gd name="T63" fmla="*/ 175786 h 6318"/>
              <a:gd name="T64" fmla="*/ 756425 w 4844"/>
              <a:gd name="T65" fmla="*/ 299710 h 6318"/>
              <a:gd name="T66" fmla="*/ 738019 w 4844"/>
              <a:gd name="T67" fmla="*/ 464340 h 6318"/>
              <a:gd name="T68" fmla="*/ 656252 w 4844"/>
              <a:gd name="T69" fmla="*/ 673594 h 6318"/>
              <a:gd name="T70" fmla="*/ 602243 w 4844"/>
              <a:gd name="T71" fmla="*/ 735104 h 6318"/>
              <a:gd name="T72" fmla="*/ 604657 w 4844"/>
              <a:gd name="T73" fmla="*/ 637714 h 6318"/>
              <a:gd name="T74" fmla="*/ 587459 w 4844"/>
              <a:gd name="T75" fmla="*/ 550273 h 6318"/>
              <a:gd name="T76" fmla="*/ 548536 w 4844"/>
              <a:gd name="T77" fmla="*/ 464642 h 6318"/>
              <a:gd name="T78" fmla="*/ 442027 w 4844"/>
              <a:gd name="T79" fmla="*/ 338305 h 6318"/>
              <a:gd name="T80" fmla="*/ 308665 w 4844"/>
              <a:gd name="T81" fmla="*/ 244231 h 6318"/>
              <a:gd name="T82" fmla="*/ 160518 w 4844"/>
              <a:gd name="T83" fmla="*/ 174278 h 6318"/>
              <a:gd name="T84" fmla="*/ 0 w 4844"/>
              <a:gd name="T85" fmla="*/ 123925 h 6318"/>
              <a:gd name="T86" fmla="*/ 25647 w 4844"/>
              <a:gd name="T87" fmla="*/ 404639 h 6318"/>
              <a:gd name="T88" fmla="*/ 84181 w 4844"/>
              <a:gd name="T89" fmla="*/ 609672 h 6318"/>
              <a:gd name="T90" fmla="*/ 165647 w 4844"/>
              <a:gd name="T91" fmla="*/ 749577 h 6318"/>
              <a:gd name="T92" fmla="*/ 259484 w 4844"/>
              <a:gd name="T93" fmla="*/ 837018 h 6318"/>
              <a:gd name="T94" fmla="*/ 355130 w 4844"/>
              <a:gd name="T95" fmla="*/ 883452 h 6318"/>
              <a:gd name="T96" fmla="*/ 442631 w 4844"/>
              <a:gd name="T97" fmla="*/ 900337 h 6318"/>
              <a:gd name="T98" fmla="*/ 486984 w 4844"/>
              <a:gd name="T99" fmla="*/ 950691 h 6318"/>
              <a:gd name="T100" fmla="*/ 416682 w 4844"/>
              <a:gd name="T101" fmla="*/ 1097229 h 6318"/>
              <a:gd name="T102" fmla="*/ 376251 w 4844"/>
              <a:gd name="T103" fmla="*/ 1234119 h 6318"/>
              <a:gd name="T104" fmla="*/ 360863 w 4844"/>
              <a:gd name="T105" fmla="*/ 1359853 h 6318"/>
              <a:gd name="T106" fmla="*/ 366294 w 4844"/>
              <a:gd name="T107" fmla="*/ 1474430 h 6318"/>
              <a:gd name="T108" fmla="*/ 400993 w 4844"/>
              <a:gd name="T109" fmla="*/ 1619763 h 6318"/>
              <a:gd name="T110" fmla="*/ 421510 w 4844"/>
              <a:gd name="T111" fmla="*/ 1735848 h 6318"/>
              <a:gd name="T112" fmla="*/ 300216 w 4844"/>
              <a:gd name="T113" fmla="*/ 1770522 h 6318"/>
              <a:gd name="T114" fmla="*/ 209699 w 4844"/>
              <a:gd name="T115" fmla="*/ 1820273 h 6318"/>
              <a:gd name="T116" fmla="*/ 158104 w 4844"/>
              <a:gd name="T117" fmla="*/ 1882386 h 6318"/>
              <a:gd name="T118" fmla="*/ 1013193 w 4844"/>
              <a:gd name="T119" fmla="*/ 1873642 h 6318"/>
              <a:gd name="T120" fmla="*/ 952848 w 4844"/>
              <a:gd name="T121" fmla="*/ 1811227 h 6318"/>
              <a:gd name="T122" fmla="*/ 852373 w 4844"/>
              <a:gd name="T123" fmla="*/ 1761778 h 6318"/>
              <a:gd name="T124" fmla="*/ 720218 w 4844"/>
              <a:gd name="T125" fmla="*/ 1730119 h 63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44" h="6318">
                <a:moveTo>
                  <a:pt x="2116" y="4309"/>
                </a:moveTo>
                <a:lnTo>
                  <a:pt x="2116" y="4309"/>
                </a:lnTo>
                <a:lnTo>
                  <a:pt x="2133" y="4322"/>
                </a:lnTo>
                <a:lnTo>
                  <a:pt x="2153" y="4335"/>
                </a:lnTo>
                <a:lnTo>
                  <a:pt x="2181" y="4353"/>
                </a:lnTo>
                <a:lnTo>
                  <a:pt x="2217" y="4374"/>
                </a:lnTo>
                <a:lnTo>
                  <a:pt x="2259" y="4396"/>
                </a:lnTo>
                <a:lnTo>
                  <a:pt x="2308" y="4421"/>
                </a:lnTo>
                <a:lnTo>
                  <a:pt x="2335" y="4433"/>
                </a:lnTo>
                <a:lnTo>
                  <a:pt x="2364" y="4444"/>
                </a:lnTo>
                <a:lnTo>
                  <a:pt x="2393" y="4456"/>
                </a:lnTo>
                <a:lnTo>
                  <a:pt x="2425" y="4468"/>
                </a:lnTo>
                <a:lnTo>
                  <a:pt x="2458" y="4480"/>
                </a:lnTo>
                <a:lnTo>
                  <a:pt x="2492" y="4490"/>
                </a:lnTo>
                <a:lnTo>
                  <a:pt x="2528" y="4500"/>
                </a:lnTo>
                <a:lnTo>
                  <a:pt x="2565" y="4509"/>
                </a:lnTo>
                <a:lnTo>
                  <a:pt x="2604" y="4518"/>
                </a:lnTo>
                <a:lnTo>
                  <a:pt x="2643" y="4526"/>
                </a:lnTo>
                <a:lnTo>
                  <a:pt x="2684" y="4531"/>
                </a:lnTo>
                <a:lnTo>
                  <a:pt x="2726" y="4537"/>
                </a:lnTo>
                <a:lnTo>
                  <a:pt x="2770" y="4540"/>
                </a:lnTo>
                <a:lnTo>
                  <a:pt x="2813" y="4542"/>
                </a:lnTo>
                <a:lnTo>
                  <a:pt x="2859" y="4543"/>
                </a:lnTo>
                <a:lnTo>
                  <a:pt x="2906" y="4542"/>
                </a:lnTo>
                <a:lnTo>
                  <a:pt x="2954" y="4540"/>
                </a:lnTo>
                <a:lnTo>
                  <a:pt x="3002" y="4535"/>
                </a:lnTo>
                <a:lnTo>
                  <a:pt x="3051" y="4528"/>
                </a:lnTo>
                <a:lnTo>
                  <a:pt x="3101" y="4519"/>
                </a:lnTo>
                <a:lnTo>
                  <a:pt x="3152" y="4508"/>
                </a:lnTo>
                <a:lnTo>
                  <a:pt x="3205" y="4494"/>
                </a:lnTo>
                <a:lnTo>
                  <a:pt x="3257" y="4479"/>
                </a:lnTo>
                <a:lnTo>
                  <a:pt x="3311" y="4460"/>
                </a:lnTo>
                <a:lnTo>
                  <a:pt x="3366" y="4439"/>
                </a:lnTo>
                <a:lnTo>
                  <a:pt x="3420" y="4414"/>
                </a:lnTo>
                <a:lnTo>
                  <a:pt x="3476" y="4387"/>
                </a:lnTo>
                <a:lnTo>
                  <a:pt x="3532" y="4357"/>
                </a:lnTo>
                <a:lnTo>
                  <a:pt x="3589" y="4324"/>
                </a:lnTo>
                <a:lnTo>
                  <a:pt x="3646" y="4287"/>
                </a:lnTo>
                <a:lnTo>
                  <a:pt x="3704" y="4247"/>
                </a:lnTo>
                <a:lnTo>
                  <a:pt x="3762" y="4202"/>
                </a:lnTo>
                <a:lnTo>
                  <a:pt x="3821" y="4155"/>
                </a:lnTo>
                <a:lnTo>
                  <a:pt x="3850" y="4130"/>
                </a:lnTo>
                <a:lnTo>
                  <a:pt x="3880" y="4104"/>
                </a:lnTo>
                <a:lnTo>
                  <a:pt x="3909" y="4077"/>
                </a:lnTo>
                <a:lnTo>
                  <a:pt x="3939" y="4048"/>
                </a:lnTo>
                <a:lnTo>
                  <a:pt x="3969" y="4019"/>
                </a:lnTo>
                <a:lnTo>
                  <a:pt x="3998" y="3989"/>
                </a:lnTo>
                <a:lnTo>
                  <a:pt x="4028" y="3959"/>
                </a:lnTo>
                <a:lnTo>
                  <a:pt x="4058" y="3927"/>
                </a:lnTo>
                <a:lnTo>
                  <a:pt x="4088" y="3893"/>
                </a:lnTo>
                <a:lnTo>
                  <a:pt x="4118" y="3859"/>
                </a:lnTo>
                <a:lnTo>
                  <a:pt x="4149" y="3824"/>
                </a:lnTo>
                <a:lnTo>
                  <a:pt x="4179" y="3787"/>
                </a:lnTo>
                <a:lnTo>
                  <a:pt x="4209" y="3749"/>
                </a:lnTo>
                <a:lnTo>
                  <a:pt x="4239" y="3710"/>
                </a:lnTo>
                <a:lnTo>
                  <a:pt x="4269" y="3671"/>
                </a:lnTo>
                <a:lnTo>
                  <a:pt x="4300" y="3630"/>
                </a:lnTo>
                <a:lnTo>
                  <a:pt x="4330" y="3588"/>
                </a:lnTo>
                <a:lnTo>
                  <a:pt x="4361" y="3544"/>
                </a:lnTo>
                <a:lnTo>
                  <a:pt x="4391" y="3500"/>
                </a:lnTo>
                <a:lnTo>
                  <a:pt x="4421" y="3454"/>
                </a:lnTo>
                <a:lnTo>
                  <a:pt x="4451" y="3407"/>
                </a:lnTo>
                <a:lnTo>
                  <a:pt x="4482" y="3358"/>
                </a:lnTo>
                <a:lnTo>
                  <a:pt x="4512" y="3309"/>
                </a:lnTo>
                <a:lnTo>
                  <a:pt x="4542" y="3257"/>
                </a:lnTo>
                <a:lnTo>
                  <a:pt x="4572" y="3206"/>
                </a:lnTo>
                <a:lnTo>
                  <a:pt x="4603" y="3153"/>
                </a:lnTo>
                <a:lnTo>
                  <a:pt x="4633" y="3097"/>
                </a:lnTo>
                <a:lnTo>
                  <a:pt x="4664" y="3041"/>
                </a:lnTo>
                <a:lnTo>
                  <a:pt x="4694" y="2984"/>
                </a:lnTo>
                <a:lnTo>
                  <a:pt x="4724" y="2925"/>
                </a:lnTo>
                <a:lnTo>
                  <a:pt x="4784" y="2804"/>
                </a:lnTo>
                <a:lnTo>
                  <a:pt x="4844" y="2675"/>
                </a:lnTo>
                <a:lnTo>
                  <a:pt x="4813" y="2671"/>
                </a:lnTo>
                <a:lnTo>
                  <a:pt x="4778" y="2665"/>
                </a:lnTo>
                <a:lnTo>
                  <a:pt x="4728" y="2659"/>
                </a:lnTo>
                <a:lnTo>
                  <a:pt x="4667" y="2651"/>
                </a:lnTo>
                <a:lnTo>
                  <a:pt x="4595" y="2643"/>
                </a:lnTo>
                <a:lnTo>
                  <a:pt x="4513" y="2636"/>
                </a:lnTo>
                <a:lnTo>
                  <a:pt x="4423" y="2630"/>
                </a:lnTo>
                <a:lnTo>
                  <a:pt x="4324" y="2625"/>
                </a:lnTo>
                <a:lnTo>
                  <a:pt x="4272" y="2624"/>
                </a:lnTo>
                <a:lnTo>
                  <a:pt x="4219" y="2624"/>
                </a:lnTo>
                <a:lnTo>
                  <a:pt x="4163" y="2624"/>
                </a:lnTo>
                <a:lnTo>
                  <a:pt x="4107" y="2624"/>
                </a:lnTo>
                <a:lnTo>
                  <a:pt x="4049" y="2626"/>
                </a:lnTo>
                <a:lnTo>
                  <a:pt x="3990" y="2628"/>
                </a:lnTo>
                <a:lnTo>
                  <a:pt x="3930" y="2632"/>
                </a:lnTo>
                <a:lnTo>
                  <a:pt x="3870" y="2636"/>
                </a:lnTo>
                <a:lnTo>
                  <a:pt x="3808" y="2642"/>
                </a:lnTo>
                <a:lnTo>
                  <a:pt x="3746" y="2648"/>
                </a:lnTo>
                <a:lnTo>
                  <a:pt x="3683" y="2657"/>
                </a:lnTo>
                <a:lnTo>
                  <a:pt x="3620" y="2666"/>
                </a:lnTo>
                <a:lnTo>
                  <a:pt x="3557" y="2677"/>
                </a:lnTo>
                <a:lnTo>
                  <a:pt x="3494" y="2690"/>
                </a:lnTo>
                <a:lnTo>
                  <a:pt x="3430" y="2704"/>
                </a:lnTo>
                <a:lnTo>
                  <a:pt x="3367" y="2720"/>
                </a:lnTo>
                <a:lnTo>
                  <a:pt x="3303" y="2737"/>
                </a:lnTo>
                <a:lnTo>
                  <a:pt x="3241" y="2756"/>
                </a:lnTo>
                <a:lnTo>
                  <a:pt x="3178" y="2777"/>
                </a:lnTo>
                <a:lnTo>
                  <a:pt x="3117" y="2800"/>
                </a:lnTo>
                <a:lnTo>
                  <a:pt x="3055" y="2825"/>
                </a:lnTo>
                <a:lnTo>
                  <a:pt x="2995" y="2851"/>
                </a:lnTo>
                <a:lnTo>
                  <a:pt x="2936" y="2880"/>
                </a:lnTo>
                <a:lnTo>
                  <a:pt x="2877" y="2913"/>
                </a:lnTo>
                <a:lnTo>
                  <a:pt x="2820" y="2946"/>
                </a:lnTo>
                <a:lnTo>
                  <a:pt x="2792" y="2964"/>
                </a:lnTo>
                <a:lnTo>
                  <a:pt x="2764" y="2982"/>
                </a:lnTo>
                <a:lnTo>
                  <a:pt x="2738" y="3001"/>
                </a:lnTo>
                <a:lnTo>
                  <a:pt x="2711" y="3020"/>
                </a:lnTo>
                <a:lnTo>
                  <a:pt x="2684" y="3041"/>
                </a:lnTo>
                <a:lnTo>
                  <a:pt x="2658" y="3061"/>
                </a:lnTo>
                <a:lnTo>
                  <a:pt x="2632" y="3082"/>
                </a:lnTo>
                <a:lnTo>
                  <a:pt x="2607" y="3105"/>
                </a:lnTo>
                <a:lnTo>
                  <a:pt x="2582" y="3128"/>
                </a:lnTo>
                <a:lnTo>
                  <a:pt x="2558" y="3152"/>
                </a:lnTo>
                <a:lnTo>
                  <a:pt x="2533" y="3175"/>
                </a:lnTo>
                <a:lnTo>
                  <a:pt x="2510" y="3199"/>
                </a:lnTo>
                <a:lnTo>
                  <a:pt x="2488" y="3225"/>
                </a:lnTo>
                <a:lnTo>
                  <a:pt x="2465" y="3252"/>
                </a:lnTo>
                <a:lnTo>
                  <a:pt x="2443" y="3279"/>
                </a:lnTo>
                <a:lnTo>
                  <a:pt x="2422" y="3307"/>
                </a:lnTo>
                <a:lnTo>
                  <a:pt x="2402" y="3334"/>
                </a:lnTo>
                <a:lnTo>
                  <a:pt x="2382" y="3363"/>
                </a:lnTo>
                <a:lnTo>
                  <a:pt x="2362" y="3394"/>
                </a:lnTo>
                <a:lnTo>
                  <a:pt x="2343" y="3424"/>
                </a:lnTo>
                <a:lnTo>
                  <a:pt x="2325" y="3456"/>
                </a:lnTo>
                <a:lnTo>
                  <a:pt x="2307" y="3487"/>
                </a:lnTo>
                <a:lnTo>
                  <a:pt x="2290" y="3521"/>
                </a:lnTo>
                <a:lnTo>
                  <a:pt x="2275" y="3554"/>
                </a:lnTo>
                <a:lnTo>
                  <a:pt x="2259" y="3589"/>
                </a:lnTo>
                <a:lnTo>
                  <a:pt x="2243" y="3624"/>
                </a:lnTo>
                <a:lnTo>
                  <a:pt x="2230" y="3660"/>
                </a:lnTo>
                <a:lnTo>
                  <a:pt x="2217" y="3698"/>
                </a:lnTo>
                <a:lnTo>
                  <a:pt x="2204" y="3736"/>
                </a:lnTo>
                <a:lnTo>
                  <a:pt x="2192" y="3774"/>
                </a:lnTo>
                <a:lnTo>
                  <a:pt x="2181" y="3814"/>
                </a:lnTo>
                <a:lnTo>
                  <a:pt x="2171" y="3854"/>
                </a:lnTo>
                <a:lnTo>
                  <a:pt x="2162" y="3895"/>
                </a:lnTo>
                <a:lnTo>
                  <a:pt x="2153" y="3938"/>
                </a:lnTo>
                <a:lnTo>
                  <a:pt x="2145" y="3981"/>
                </a:lnTo>
                <a:lnTo>
                  <a:pt x="2139" y="4025"/>
                </a:lnTo>
                <a:lnTo>
                  <a:pt x="2133" y="4069"/>
                </a:lnTo>
                <a:lnTo>
                  <a:pt x="2127" y="4116"/>
                </a:lnTo>
                <a:lnTo>
                  <a:pt x="2123" y="4163"/>
                </a:lnTo>
                <a:lnTo>
                  <a:pt x="2121" y="4210"/>
                </a:lnTo>
                <a:lnTo>
                  <a:pt x="2117" y="4259"/>
                </a:lnTo>
                <a:lnTo>
                  <a:pt x="2116" y="4309"/>
                </a:lnTo>
                <a:close/>
                <a:moveTo>
                  <a:pt x="2334" y="5731"/>
                </a:moveTo>
                <a:lnTo>
                  <a:pt x="2334" y="5731"/>
                </a:lnTo>
                <a:lnTo>
                  <a:pt x="2292" y="5674"/>
                </a:lnTo>
                <a:lnTo>
                  <a:pt x="2252" y="5615"/>
                </a:lnTo>
                <a:lnTo>
                  <a:pt x="2213" y="5554"/>
                </a:lnTo>
                <a:lnTo>
                  <a:pt x="2174" y="5489"/>
                </a:lnTo>
                <a:lnTo>
                  <a:pt x="2136" y="5424"/>
                </a:lnTo>
                <a:lnTo>
                  <a:pt x="2101" y="5355"/>
                </a:lnTo>
                <a:lnTo>
                  <a:pt x="2066" y="5285"/>
                </a:lnTo>
                <a:lnTo>
                  <a:pt x="2034" y="5212"/>
                </a:lnTo>
                <a:lnTo>
                  <a:pt x="2017" y="5175"/>
                </a:lnTo>
                <a:lnTo>
                  <a:pt x="2002" y="5137"/>
                </a:lnTo>
                <a:lnTo>
                  <a:pt x="1988" y="5099"/>
                </a:lnTo>
                <a:lnTo>
                  <a:pt x="1973" y="5060"/>
                </a:lnTo>
                <a:lnTo>
                  <a:pt x="1960" y="5020"/>
                </a:lnTo>
                <a:lnTo>
                  <a:pt x="1947" y="4980"/>
                </a:lnTo>
                <a:lnTo>
                  <a:pt x="1934" y="4939"/>
                </a:lnTo>
                <a:lnTo>
                  <a:pt x="1922" y="4898"/>
                </a:lnTo>
                <a:lnTo>
                  <a:pt x="1911" y="4857"/>
                </a:lnTo>
                <a:lnTo>
                  <a:pt x="1901" y="4815"/>
                </a:lnTo>
                <a:lnTo>
                  <a:pt x="1891" y="4771"/>
                </a:lnTo>
                <a:lnTo>
                  <a:pt x="1882" y="4728"/>
                </a:lnTo>
                <a:lnTo>
                  <a:pt x="1874" y="4684"/>
                </a:lnTo>
                <a:lnTo>
                  <a:pt x="1866" y="4639"/>
                </a:lnTo>
                <a:lnTo>
                  <a:pt x="1860" y="4594"/>
                </a:lnTo>
                <a:lnTo>
                  <a:pt x="1854" y="4548"/>
                </a:lnTo>
                <a:lnTo>
                  <a:pt x="1848" y="4502"/>
                </a:lnTo>
                <a:lnTo>
                  <a:pt x="1844" y="4455"/>
                </a:lnTo>
                <a:lnTo>
                  <a:pt x="1841" y="4409"/>
                </a:lnTo>
                <a:lnTo>
                  <a:pt x="1838" y="4361"/>
                </a:lnTo>
                <a:lnTo>
                  <a:pt x="1837" y="4311"/>
                </a:lnTo>
                <a:lnTo>
                  <a:pt x="1836" y="4262"/>
                </a:lnTo>
                <a:lnTo>
                  <a:pt x="1837" y="4213"/>
                </a:lnTo>
                <a:lnTo>
                  <a:pt x="1838" y="4163"/>
                </a:lnTo>
                <a:lnTo>
                  <a:pt x="1841" y="4112"/>
                </a:lnTo>
                <a:lnTo>
                  <a:pt x="1844" y="4061"/>
                </a:lnTo>
                <a:lnTo>
                  <a:pt x="1850" y="4009"/>
                </a:lnTo>
                <a:lnTo>
                  <a:pt x="1855" y="3957"/>
                </a:lnTo>
                <a:lnTo>
                  <a:pt x="1862" y="3904"/>
                </a:lnTo>
                <a:lnTo>
                  <a:pt x="1870" y="3851"/>
                </a:lnTo>
                <a:lnTo>
                  <a:pt x="1879" y="3796"/>
                </a:lnTo>
                <a:lnTo>
                  <a:pt x="1889" y="3742"/>
                </a:lnTo>
                <a:lnTo>
                  <a:pt x="1901" y="3687"/>
                </a:lnTo>
                <a:lnTo>
                  <a:pt x="1913" y="3631"/>
                </a:lnTo>
                <a:lnTo>
                  <a:pt x="1927" y="3575"/>
                </a:lnTo>
                <a:lnTo>
                  <a:pt x="1942" y="3518"/>
                </a:lnTo>
                <a:lnTo>
                  <a:pt x="1959" y="3460"/>
                </a:lnTo>
                <a:lnTo>
                  <a:pt x="1977" y="3404"/>
                </a:lnTo>
                <a:lnTo>
                  <a:pt x="1996" y="3344"/>
                </a:lnTo>
                <a:lnTo>
                  <a:pt x="2017" y="3285"/>
                </a:lnTo>
                <a:lnTo>
                  <a:pt x="2038" y="3226"/>
                </a:lnTo>
                <a:lnTo>
                  <a:pt x="2062" y="3166"/>
                </a:lnTo>
                <a:lnTo>
                  <a:pt x="2086" y="3106"/>
                </a:lnTo>
                <a:lnTo>
                  <a:pt x="2113" y="3044"/>
                </a:lnTo>
                <a:lnTo>
                  <a:pt x="2141" y="2983"/>
                </a:lnTo>
                <a:lnTo>
                  <a:pt x="2170" y="2921"/>
                </a:lnTo>
                <a:lnTo>
                  <a:pt x="2201" y="2858"/>
                </a:lnTo>
                <a:lnTo>
                  <a:pt x="2232" y="2795"/>
                </a:lnTo>
                <a:lnTo>
                  <a:pt x="2288" y="2685"/>
                </a:lnTo>
                <a:lnTo>
                  <a:pt x="2340" y="2579"/>
                </a:lnTo>
                <a:lnTo>
                  <a:pt x="2387" y="2476"/>
                </a:lnTo>
                <a:lnTo>
                  <a:pt x="2432" y="2374"/>
                </a:lnTo>
                <a:lnTo>
                  <a:pt x="2472" y="2276"/>
                </a:lnTo>
                <a:lnTo>
                  <a:pt x="2508" y="2180"/>
                </a:lnTo>
                <a:lnTo>
                  <a:pt x="2541" y="2087"/>
                </a:lnTo>
                <a:lnTo>
                  <a:pt x="2571" y="1996"/>
                </a:lnTo>
                <a:lnTo>
                  <a:pt x="2597" y="1909"/>
                </a:lnTo>
                <a:lnTo>
                  <a:pt x="2620" y="1823"/>
                </a:lnTo>
                <a:lnTo>
                  <a:pt x="2640" y="1741"/>
                </a:lnTo>
                <a:lnTo>
                  <a:pt x="2658" y="1660"/>
                </a:lnTo>
                <a:lnTo>
                  <a:pt x="2672" y="1582"/>
                </a:lnTo>
                <a:lnTo>
                  <a:pt x="2684" y="1506"/>
                </a:lnTo>
                <a:lnTo>
                  <a:pt x="2693" y="1433"/>
                </a:lnTo>
                <a:lnTo>
                  <a:pt x="2698" y="1361"/>
                </a:lnTo>
                <a:lnTo>
                  <a:pt x="2702" y="1293"/>
                </a:lnTo>
                <a:lnTo>
                  <a:pt x="2704" y="1226"/>
                </a:lnTo>
                <a:lnTo>
                  <a:pt x="2703" y="1162"/>
                </a:lnTo>
                <a:lnTo>
                  <a:pt x="2700" y="1100"/>
                </a:lnTo>
                <a:lnTo>
                  <a:pt x="2694" y="1040"/>
                </a:lnTo>
                <a:lnTo>
                  <a:pt x="2686" y="982"/>
                </a:lnTo>
                <a:lnTo>
                  <a:pt x="2677" y="926"/>
                </a:lnTo>
                <a:lnTo>
                  <a:pt x="2666" y="873"/>
                </a:lnTo>
                <a:lnTo>
                  <a:pt x="2654" y="820"/>
                </a:lnTo>
                <a:lnTo>
                  <a:pt x="2639" y="771"/>
                </a:lnTo>
                <a:lnTo>
                  <a:pt x="2624" y="723"/>
                </a:lnTo>
                <a:lnTo>
                  <a:pt x="2607" y="677"/>
                </a:lnTo>
                <a:lnTo>
                  <a:pt x="2588" y="633"/>
                </a:lnTo>
                <a:lnTo>
                  <a:pt x="2568" y="591"/>
                </a:lnTo>
                <a:lnTo>
                  <a:pt x="2548" y="551"/>
                </a:lnTo>
                <a:lnTo>
                  <a:pt x="2526" y="511"/>
                </a:lnTo>
                <a:lnTo>
                  <a:pt x="2503" y="475"/>
                </a:lnTo>
                <a:lnTo>
                  <a:pt x="2480" y="439"/>
                </a:lnTo>
                <a:lnTo>
                  <a:pt x="2455" y="406"/>
                </a:lnTo>
                <a:lnTo>
                  <a:pt x="2431" y="373"/>
                </a:lnTo>
                <a:lnTo>
                  <a:pt x="2405" y="343"/>
                </a:lnTo>
                <a:lnTo>
                  <a:pt x="2379" y="314"/>
                </a:lnTo>
                <a:lnTo>
                  <a:pt x="2354" y="287"/>
                </a:lnTo>
                <a:lnTo>
                  <a:pt x="2327" y="262"/>
                </a:lnTo>
                <a:lnTo>
                  <a:pt x="2301" y="237"/>
                </a:lnTo>
                <a:lnTo>
                  <a:pt x="2275" y="214"/>
                </a:lnTo>
                <a:lnTo>
                  <a:pt x="2249" y="192"/>
                </a:lnTo>
                <a:lnTo>
                  <a:pt x="2223" y="172"/>
                </a:lnTo>
                <a:lnTo>
                  <a:pt x="2197" y="153"/>
                </a:lnTo>
                <a:lnTo>
                  <a:pt x="2172" y="136"/>
                </a:lnTo>
                <a:lnTo>
                  <a:pt x="2147" y="119"/>
                </a:lnTo>
                <a:lnTo>
                  <a:pt x="2123" y="104"/>
                </a:lnTo>
                <a:lnTo>
                  <a:pt x="2076" y="78"/>
                </a:lnTo>
                <a:lnTo>
                  <a:pt x="2034" y="55"/>
                </a:lnTo>
                <a:lnTo>
                  <a:pt x="1996" y="36"/>
                </a:lnTo>
                <a:lnTo>
                  <a:pt x="1962" y="23"/>
                </a:lnTo>
                <a:lnTo>
                  <a:pt x="1935" y="12"/>
                </a:lnTo>
                <a:lnTo>
                  <a:pt x="1915" y="5"/>
                </a:lnTo>
                <a:lnTo>
                  <a:pt x="1898" y="0"/>
                </a:lnTo>
                <a:lnTo>
                  <a:pt x="1912" y="6"/>
                </a:lnTo>
                <a:lnTo>
                  <a:pt x="1930" y="15"/>
                </a:lnTo>
                <a:lnTo>
                  <a:pt x="1952" y="29"/>
                </a:lnTo>
                <a:lnTo>
                  <a:pt x="1980" y="45"/>
                </a:lnTo>
                <a:lnTo>
                  <a:pt x="2011" y="66"/>
                </a:lnTo>
                <a:lnTo>
                  <a:pt x="2047" y="92"/>
                </a:lnTo>
                <a:lnTo>
                  <a:pt x="2085" y="123"/>
                </a:lnTo>
                <a:lnTo>
                  <a:pt x="2125" y="158"/>
                </a:lnTo>
                <a:lnTo>
                  <a:pt x="2146" y="177"/>
                </a:lnTo>
                <a:lnTo>
                  <a:pt x="2168" y="197"/>
                </a:lnTo>
                <a:lnTo>
                  <a:pt x="2188" y="219"/>
                </a:lnTo>
                <a:lnTo>
                  <a:pt x="2209" y="242"/>
                </a:lnTo>
                <a:lnTo>
                  <a:pt x="2230" y="266"/>
                </a:lnTo>
                <a:lnTo>
                  <a:pt x="2251" y="292"/>
                </a:lnTo>
                <a:lnTo>
                  <a:pt x="2272" y="319"/>
                </a:lnTo>
                <a:lnTo>
                  <a:pt x="2292" y="346"/>
                </a:lnTo>
                <a:lnTo>
                  <a:pt x="2313" y="377"/>
                </a:lnTo>
                <a:lnTo>
                  <a:pt x="2331" y="407"/>
                </a:lnTo>
                <a:lnTo>
                  <a:pt x="2352" y="439"/>
                </a:lnTo>
                <a:lnTo>
                  <a:pt x="2369" y="474"/>
                </a:lnTo>
                <a:lnTo>
                  <a:pt x="2387" y="508"/>
                </a:lnTo>
                <a:lnTo>
                  <a:pt x="2404" y="545"/>
                </a:lnTo>
                <a:lnTo>
                  <a:pt x="2420" y="583"/>
                </a:lnTo>
                <a:lnTo>
                  <a:pt x="2435" y="622"/>
                </a:lnTo>
                <a:lnTo>
                  <a:pt x="2449" y="663"/>
                </a:lnTo>
                <a:lnTo>
                  <a:pt x="2461" y="706"/>
                </a:lnTo>
                <a:lnTo>
                  <a:pt x="2472" y="750"/>
                </a:lnTo>
                <a:lnTo>
                  <a:pt x="2482" y="796"/>
                </a:lnTo>
                <a:lnTo>
                  <a:pt x="2491" y="843"/>
                </a:lnTo>
                <a:lnTo>
                  <a:pt x="2498" y="892"/>
                </a:lnTo>
                <a:lnTo>
                  <a:pt x="2503" y="942"/>
                </a:lnTo>
                <a:lnTo>
                  <a:pt x="2507" y="994"/>
                </a:lnTo>
                <a:lnTo>
                  <a:pt x="2509" y="1048"/>
                </a:lnTo>
                <a:lnTo>
                  <a:pt x="2509" y="1104"/>
                </a:lnTo>
                <a:lnTo>
                  <a:pt x="2507" y="1161"/>
                </a:lnTo>
                <a:lnTo>
                  <a:pt x="2502" y="1220"/>
                </a:lnTo>
                <a:lnTo>
                  <a:pt x="2495" y="1280"/>
                </a:lnTo>
                <a:lnTo>
                  <a:pt x="2488" y="1342"/>
                </a:lnTo>
                <a:lnTo>
                  <a:pt x="2476" y="1406"/>
                </a:lnTo>
                <a:lnTo>
                  <a:pt x="2463" y="1472"/>
                </a:lnTo>
                <a:lnTo>
                  <a:pt x="2446" y="1540"/>
                </a:lnTo>
                <a:lnTo>
                  <a:pt x="2429" y="1609"/>
                </a:lnTo>
                <a:lnTo>
                  <a:pt x="2407" y="1680"/>
                </a:lnTo>
                <a:lnTo>
                  <a:pt x="2383" y="1754"/>
                </a:lnTo>
                <a:lnTo>
                  <a:pt x="2356" y="1829"/>
                </a:lnTo>
                <a:lnTo>
                  <a:pt x="2326" y="1906"/>
                </a:lnTo>
                <a:lnTo>
                  <a:pt x="2294" y="1985"/>
                </a:lnTo>
                <a:lnTo>
                  <a:pt x="2257" y="2066"/>
                </a:lnTo>
                <a:lnTo>
                  <a:pt x="2218" y="2149"/>
                </a:lnTo>
                <a:lnTo>
                  <a:pt x="2175" y="2234"/>
                </a:lnTo>
                <a:lnTo>
                  <a:pt x="2128" y="2321"/>
                </a:lnTo>
                <a:lnTo>
                  <a:pt x="2079" y="2409"/>
                </a:lnTo>
                <a:lnTo>
                  <a:pt x="2026" y="2500"/>
                </a:lnTo>
                <a:lnTo>
                  <a:pt x="1969" y="2593"/>
                </a:lnTo>
                <a:lnTo>
                  <a:pt x="1977" y="2554"/>
                </a:lnTo>
                <a:lnTo>
                  <a:pt x="1985" y="2515"/>
                </a:lnTo>
                <a:lnTo>
                  <a:pt x="1990" y="2476"/>
                </a:lnTo>
                <a:lnTo>
                  <a:pt x="1996" y="2438"/>
                </a:lnTo>
                <a:lnTo>
                  <a:pt x="2000" y="2401"/>
                </a:lnTo>
                <a:lnTo>
                  <a:pt x="2004" y="2363"/>
                </a:lnTo>
                <a:lnTo>
                  <a:pt x="2007" y="2327"/>
                </a:lnTo>
                <a:lnTo>
                  <a:pt x="2008" y="2290"/>
                </a:lnTo>
                <a:lnTo>
                  <a:pt x="2009" y="2255"/>
                </a:lnTo>
                <a:lnTo>
                  <a:pt x="2009" y="2219"/>
                </a:lnTo>
                <a:lnTo>
                  <a:pt x="2008" y="2185"/>
                </a:lnTo>
                <a:lnTo>
                  <a:pt x="2007" y="2150"/>
                </a:lnTo>
                <a:lnTo>
                  <a:pt x="2004" y="2115"/>
                </a:lnTo>
                <a:lnTo>
                  <a:pt x="2000" y="2082"/>
                </a:lnTo>
                <a:lnTo>
                  <a:pt x="1996" y="2048"/>
                </a:lnTo>
                <a:lnTo>
                  <a:pt x="1991" y="2015"/>
                </a:lnTo>
                <a:lnTo>
                  <a:pt x="1986" y="1983"/>
                </a:lnTo>
                <a:lnTo>
                  <a:pt x="1979" y="1950"/>
                </a:lnTo>
                <a:lnTo>
                  <a:pt x="1972" y="1919"/>
                </a:lnTo>
                <a:lnTo>
                  <a:pt x="1964" y="1888"/>
                </a:lnTo>
                <a:lnTo>
                  <a:pt x="1956" y="1857"/>
                </a:lnTo>
                <a:lnTo>
                  <a:pt x="1947" y="1825"/>
                </a:lnTo>
                <a:lnTo>
                  <a:pt x="1937" y="1795"/>
                </a:lnTo>
                <a:lnTo>
                  <a:pt x="1925" y="1766"/>
                </a:lnTo>
                <a:lnTo>
                  <a:pt x="1914" y="1736"/>
                </a:lnTo>
                <a:lnTo>
                  <a:pt x="1902" y="1707"/>
                </a:lnTo>
                <a:lnTo>
                  <a:pt x="1890" y="1679"/>
                </a:lnTo>
                <a:lnTo>
                  <a:pt x="1876" y="1650"/>
                </a:lnTo>
                <a:lnTo>
                  <a:pt x="1863" y="1622"/>
                </a:lnTo>
                <a:lnTo>
                  <a:pt x="1848" y="1596"/>
                </a:lnTo>
                <a:lnTo>
                  <a:pt x="1818" y="1541"/>
                </a:lnTo>
                <a:lnTo>
                  <a:pt x="1786" y="1489"/>
                </a:lnTo>
                <a:lnTo>
                  <a:pt x="1751" y="1438"/>
                </a:lnTo>
                <a:lnTo>
                  <a:pt x="1716" y="1388"/>
                </a:lnTo>
                <a:lnTo>
                  <a:pt x="1678" y="1340"/>
                </a:lnTo>
                <a:lnTo>
                  <a:pt x="1638" y="1293"/>
                </a:lnTo>
                <a:lnTo>
                  <a:pt x="1596" y="1249"/>
                </a:lnTo>
                <a:lnTo>
                  <a:pt x="1554" y="1205"/>
                </a:lnTo>
                <a:lnTo>
                  <a:pt x="1510" y="1163"/>
                </a:lnTo>
                <a:lnTo>
                  <a:pt x="1465" y="1122"/>
                </a:lnTo>
                <a:lnTo>
                  <a:pt x="1419" y="1081"/>
                </a:lnTo>
                <a:lnTo>
                  <a:pt x="1371" y="1044"/>
                </a:lnTo>
                <a:lnTo>
                  <a:pt x="1323" y="1006"/>
                </a:lnTo>
                <a:lnTo>
                  <a:pt x="1274" y="970"/>
                </a:lnTo>
                <a:lnTo>
                  <a:pt x="1225" y="935"/>
                </a:lnTo>
                <a:lnTo>
                  <a:pt x="1175" y="902"/>
                </a:lnTo>
                <a:lnTo>
                  <a:pt x="1125" y="871"/>
                </a:lnTo>
                <a:lnTo>
                  <a:pt x="1074" y="839"/>
                </a:lnTo>
                <a:lnTo>
                  <a:pt x="1023" y="810"/>
                </a:lnTo>
                <a:lnTo>
                  <a:pt x="973" y="781"/>
                </a:lnTo>
                <a:lnTo>
                  <a:pt x="922" y="755"/>
                </a:lnTo>
                <a:lnTo>
                  <a:pt x="871" y="729"/>
                </a:lnTo>
                <a:lnTo>
                  <a:pt x="821" y="703"/>
                </a:lnTo>
                <a:lnTo>
                  <a:pt x="771" y="680"/>
                </a:lnTo>
                <a:lnTo>
                  <a:pt x="722" y="658"/>
                </a:lnTo>
                <a:lnTo>
                  <a:pt x="673" y="635"/>
                </a:lnTo>
                <a:lnTo>
                  <a:pt x="625" y="615"/>
                </a:lnTo>
                <a:lnTo>
                  <a:pt x="532" y="578"/>
                </a:lnTo>
                <a:lnTo>
                  <a:pt x="444" y="545"/>
                </a:lnTo>
                <a:lnTo>
                  <a:pt x="360" y="515"/>
                </a:lnTo>
                <a:lnTo>
                  <a:pt x="283" y="489"/>
                </a:lnTo>
                <a:lnTo>
                  <a:pt x="214" y="468"/>
                </a:lnTo>
                <a:lnTo>
                  <a:pt x="153" y="450"/>
                </a:lnTo>
                <a:lnTo>
                  <a:pt x="101" y="436"/>
                </a:lnTo>
                <a:lnTo>
                  <a:pt x="27" y="417"/>
                </a:lnTo>
                <a:lnTo>
                  <a:pt x="0" y="411"/>
                </a:lnTo>
                <a:lnTo>
                  <a:pt x="3" y="528"/>
                </a:lnTo>
                <a:lnTo>
                  <a:pt x="8" y="642"/>
                </a:lnTo>
                <a:lnTo>
                  <a:pt x="15" y="752"/>
                </a:lnTo>
                <a:lnTo>
                  <a:pt x="22" y="858"/>
                </a:lnTo>
                <a:lnTo>
                  <a:pt x="32" y="962"/>
                </a:lnTo>
                <a:lnTo>
                  <a:pt x="44" y="1062"/>
                </a:lnTo>
                <a:lnTo>
                  <a:pt x="56" y="1158"/>
                </a:lnTo>
                <a:lnTo>
                  <a:pt x="69" y="1252"/>
                </a:lnTo>
                <a:lnTo>
                  <a:pt x="85" y="1342"/>
                </a:lnTo>
                <a:lnTo>
                  <a:pt x="102" y="1429"/>
                </a:lnTo>
                <a:lnTo>
                  <a:pt x="121" y="1514"/>
                </a:lnTo>
                <a:lnTo>
                  <a:pt x="140" y="1594"/>
                </a:lnTo>
                <a:lnTo>
                  <a:pt x="160" y="1673"/>
                </a:lnTo>
                <a:lnTo>
                  <a:pt x="182" y="1748"/>
                </a:lnTo>
                <a:lnTo>
                  <a:pt x="204" y="1821"/>
                </a:lnTo>
                <a:lnTo>
                  <a:pt x="229" y="1890"/>
                </a:lnTo>
                <a:lnTo>
                  <a:pt x="253" y="1957"/>
                </a:lnTo>
                <a:lnTo>
                  <a:pt x="279" y="2022"/>
                </a:lnTo>
                <a:lnTo>
                  <a:pt x="307" y="2083"/>
                </a:lnTo>
                <a:lnTo>
                  <a:pt x="334" y="2141"/>
                </a:lnTo>
                <a:lnTo>
                  <a:pt x="363" y="2198"/>
                </a:lnTo>
                <a:lnTo>
                  <a:pt x="392" y="2251"/>
                </a:lnTo>
                <a:lnTo>
                  <a:pt x="422" y="2303"/>
                </a:lnTo>
                <a:lnTo>
                  <a:pt x="453" y="2352"/>
                </a:lnTo>
                <a:lnTo>
                  <a:pt x="484" y="2399"/>
                </a:lnTo>
                <a:lnTo>
                  <a:pt x="517" y="2443"/>
                </a:lnTo>
                <a:lnTo>
                  <a:pt x="549" y="2486"/>
                </a:lnTo>
                <a:lnTo>
                  <a:pt x="582" y="2526"/>
                </a:lnTo>
                <a:lnTo>
                  <a:pt x="616" y="2564"/>
                </a:lnTo>
                <a:lnTo>
                  <a:pt x="649" y="2599"/>
                </a:lnTo>
                <a:lnTo>
                  <a:pt x="684" y="2634"/>
                </a:lnTo>
                <a:lnTo>
                  <a:pt x="718" y="2666"/>
                </a:lnTo>
                <a:lnTo>
                  <a:pt x="754" y="2696"/>
                </a:lnTo>
                <a:lnTo>
                  <a:pt x="789" y="2724"/>
                </a:lnTo>
                <a:lnTo>
                  <a:pt x="824" y="2751"/>
                </a:lnTo>
                <a:lnTo>
                  <a:pt x="860" y="2776"/>
                </a:lnTo>
                <a:lnTo>
                  <a:pt x="895" y="2799"/>
                </a:lnTo>
                <a:lnTo>
                  <a:pt x="930" y="2820"/>
                </a:lnTo>
                <a:lnTo>
                  <a:pt x="966" y="2840"/>
                </a:lnTo>
                <a:lnTo>
                  <a:pt x="1002" y="2858"/>
                </a:lnTo>
                <a:lnTo>
                  <a:pt x="1038" y="2875"/>
                </a:lnTo>
                <a:lnTo>
                  <a:pt x="1072" y="2891"/>
                </a:lnTo>
                <a:lnTo>
                  <a:pt x="1108" y="2905"/>
                </a:lnTo>
                <a:lnTo>
                  <a:pt x="1142" y="2917"/>
                </a:lnTo>
                <a:lnTo>
                  <a:pt x="1177" y="2930"/>
                </a:lnTo>
                <a:lnTo>
                  <a:pt x="1212" y="2940"/>
                </a:lnTo>
                <a:lnTo>
                  <a:pt x="1245" y="2949"/>
                </a:lnTo>
                <a:lnTo>
                  <a:pt x="1278" y="2957"/>
                </a:lnTo>
                <a:lnTo>
                  <a:pt x="1312" y="2964"/>
                </a:lnTo>
                <a:lnTo>
                  <a:pt x="1344" y="2971"/>
                </a:lnTo>
                <a:lnTo>
                  <a:pt x="1376" y="2975"/>
                </a:lnTo>
                <a:lnTo>
                  <a:pt x="1407" y="2980"/>
                </a:lnTo>
                <a:lnTo>
                  <a:pt x="1438" y="2983"/>
                </a:lnTo>
                <a:lnTo>
                  <a:pt x="1467" y="2986"/>
                </a:lnTo>
                <a:lnTo>
                  <a:pt x="1525" y="2990"/>
                </a:lnTo>
                <a:lnTo>
                  <a:pt x="1579" y="2991"/>
                </a:lnTo>
                <a:lnTo>
                  <a:pt x="1629" y="2990"/>
                </a:lnTo>
                <a:lnTo>
                  <a:pt x="1674" y="2986"/>
                </a:lnTo>
                <a:lnTo>
                  <a:pt x="1717" y="2983"/>
                </a:lnTo>
                <a:lnTo>
                  <a:pt x="1681" y="3040"/>
                </a:lnTo>
                <a:lnTo>
                  <a:pt x="1647" y="3097"/>
                </a:lnTo>
                <a:lnTo>
                  <a:pt x="1614" y="3153"/>
                </a:lnTo>
                <a:lnTo>
                  <a:pt x="1583" y="3208"/>
                </a:lnTo>
                <a:lnTo>
                  <a:pt x="1553" y="3263"/>
                </a:lnTo>
                <a:lnTo>
                  <a:pt x="1525" y="3319"/>
                </a:lnTo>
                <a:lnTo>
                  <a:pt x="1498" y="3373"/>
                </a:lnTo>
                <a:lnTo>
                  <a:pt x="1471" y="3427"/>
                </a:lnTo>
                <a:lnTo>
                  <a:pt x="1447" y="3481"/>
                </a:lnTo>
                <a:lnTo>
                  <a:pt x="1425" y="3534"/>
                </a:lnTo>
                <a:lnTo>
                  <a:pt x="1402" y="3587"/>
                </a:lnTo>
                <a:lnTo>
                  <a:pt x="1381" y="3639"/>
                </a:lnTo>
                <a:lnTo>
                  <a:pt x="1362" y="3691"/>
                </a:lnTo>
                <a:lnTo>
                  <a:pt x="1343" y="3743"/>
                </a:lnTo>
                <a:lnTo>
                  <a:pt x="1326" y="3794"/>
                </a:lnTo>
                <a:lnTo>
                  <a:pt x="1311" y="3845"/>
                </a:lnTo>
                <a:lnTo>
                  <a:pt x="1295" y="3895"/>
                </a:lnTo>
                <a:lnTo>
                  <a:pt x="1282" y="3946"/>
                </a:lnTo>
                <a:lnTo>
                  <a:pt x="1270" y="3995"/>
                </a:lnTo>
                <a:lnTo>
                  <a:pt x="1257" y="4044"/>
                </a:lnTo>
                <a:lnTo>
                  <a:pt x="1247" y="4093"/>
                </a:lnTo>
                <a:lnTo>
                  <a:pt x="1237" y="4141"/>
                </a:lnTo>
                <a:lnTo>
                  <a:pt x="1229" y="4189"/>
                </a:lnTo>
                <a:lnTo>
                  <a:pt x="1222" y="4236"/>
                </a:lnTo>
                <a:lnTo>
                  <a:pt x="1215" y="4282"/>
                </a:lnTo>
                <a:lnTo>
                  <a:pt x="1209" y="4329"/>
                </a:lnTo>
                <a:lnTo>
                  <a:pt x="1205" y="4375"/>
                </a:lnTo>
                <a:lnTo>
                  <a:pt x="1200" y="4421"/>
                </a:lnTo>
                <a:lnTo>
                  <a:pt x="1198" y="4465"/>
                </a:lnTo>
                <a:lnTo>
                  <a:pt x="1196" y="4510"/>
                </a:lnTo>
                <a:lnTo>
                  <a:pt x="1195" y="4555"/>
                </a:lnTo>
                <a:lnTo>
                  <a:pt x="1195" y="4598"/>
                </a:lnTo>
                <a:lnTo>
                  <a:pt x="1195" y="4641"/>
                </a:lnTo>
                <a:lnTo>
                  <a:pt x="1196" y="4684"/>
                </a:lnTo>
                <a:lnTo>
                  <a:pt x="1198" y="4726"/>
                </a:lnTo>
                <a:lnTo>
                  <a:pt x="1200" y="4768"/>
                </a:lnTo>
                <a:lnTo>
                  <a:pt x="1205" y="4809"/>
                </a:lnTo>
                <a:lnTo>
                  <a:pt x="1208" y="4850"/>
                </a:lnTo>
                <a:lnTo>
                  <a:pt x="1214" y="4890"/>
                </a:lnTo>
                <a:lnTo>
                  <a:pt x="1219" y="4931"/>
                </a:lnTo>
                <a:lnTo>
                  <a:pt x="1225" y="4970"/>
                </a:lnTo>
                <a:lnTo>
                  <a:pt x="1232" y="5009"/>
                </a:lnTo>
                <a:lnTo>
                  <a:pt x="1239" y="5048"/>
                </a:lnTo>
                <a:lnTo>
                  <a:pt x="1247" y="5086"/>
                </a:lnTo>
                <a:lnTo>
                  <a:pt x="1265" y="5160"/>
                </a:lnTo>
                <a:lnTo>
                  <a:pt x="1284" y="5233"/>
                </a:lnTo>
                <a:lnTo>
                  <a:pt x="1306" y="5303"/>
                </a:lnTo>
                <a:lnTo>
                  <a:pt x="1329" y="5372"/>
                </a:lnTo>
                <a:lnTo>
                  <a:pt x="1354" y="5438"/>
                </a:lnTo>
                <a:lnTo>
                  <a:pt x="1380" y="5503"/>
                </a:lnTo>
                <a:lnTo>
                  <a:pt x="1408" y="5565"/>
                </a:lnTo>
                <a:lnTo>
                  <a:pt x="1437" y="5625"/>
                </a:lnTo>
                <a:lnTo>
                  <a:pt x="1466" y="5685"/>
                </a:lnTo>
                <a:lnTo>
                  <a:pt x="1496" y="5740"/>
                </a:lnTo>
                <a:lnTo>
                  <a:pt x="1446" y="5748"/>
                </a:lnTo>
                <a:lnTo>
                  <a:pt x="1397" y="5757"/>
                </a:lnTo>
                <a:lnTo>
                  <a:pt x="1348" y="5767"/>
                </a:lnTo>
                <a:lnTo>
                  <a:pt x="1300" y="5777"/>
                </a:lnTo>
                <a:lnTo>
                  <a:pt x="1253" y="5789"/>
                </a:lnTo>
                <a:lnTo>
                  <a:pt x="1207" y="5800"/>
                </a:lnTo>
                <a:lnTo>
                  <a:pt x="1162" y="5814"/>
                </a:lnTo>
                <a:lnTo>
                  <a:pt x="1119" y="5827"/>
                </a:lnTo>
                <a:lnTo>
                  <a:pt x="1077" y="5841"/>
                </a:lnTo>
                <a:lnTo>
                  <a:pt x="1035" y="5856"/>
                </a:lnTo>
                <a:lnTo>
                  <a:pt x="995" y="5872"/>
                </a:lnTo>
                <a:lnTo>
                  <a:pt x="956" y="5887"/>
                </a:lnTo>
                <a:lnTo>
                  <a:pt x="919" y="5904"/>
                </a:lnTo>
                <a:lnTo>
                  <a:pt x="882" y="5922"/>
                </a:lnTo>
                <a:lnTo>
                  <a:pt x="848" y="5940"/>
                </a:lnTo>
                <a:lnTo>
                  <a:pt x="814" y="5958"/>
                </a:lnTo>
                <a:lnTo>
                  <a:pt x="782" y="5977"/>
                </a:lnTo>
                <a:lnTo>
                  <a:pt x="752" y="5997"/>
                </a:lnTo>
                <a:lnTo>
                  <a:pt x="723" y="6017"/>
                </a:lnTo>
                <a:lnTo>
                  <a:pt x="695" y="6037"/>
                </a:lnTo>
                <a:lnTo>
                  <a:pt x="669" y="6058"/>
                </a:lnTo>
                <a:lnTo>
                  <a:pt x="645" y="6080"/>
                </a:lnTo>
                <a:lnTo>
                  <a:pt x="623" y="6102"/>
                </a:lnTo>
                <a:lnTo>
                  <a:pt x="601" y="6125"/>
                </a:lnTo>
                <a:lnTo>
                  <a:pt x="582" y="6147"/>
                </a:lnTo>
                <a:lnTo>
                  <a:pt x="565" y="6171"/>
                </a:lnTo>
                <a:lnTo>
                  <a:pt x="550" y="6194"/>
                </a:lnTo>
                <a:lnTo>
                  <a:pt x="536" y="6219"/>
                </a:lnTo>
                <a:lnTo>
                  <a:pt x="524" y="6243"/>
                </a:lnTo>
                <a:lnTo>
                  <a:pt x="514" y="6268"/>
                </a:lnTo>
                <a:lnTo>
                  <a:pt x="507" y="6292"/>
                </a:lnTo>
                <a:lnTo>
                  <a:pt x="501" y="6318"/>
                </a:lnTo>
                <a:lnTo>
                  <a:pt x="3395" y="6318"/>
                </a:lnTo>
                <a:lnTo>
                  <a:pt x="3389" y="6292"/>
                </a:lnTo>
                <a:lnTo>
                  <a:pt x="3381" y="6266"/>
                </a:lnTo>
                <a:lnTo>
                  <a:pt x="3370" y="6240"/>
                </a:lnTo>
                <a:lnTo>
                  <a:pt x="3358" y="6214"/>
                </a:lnTo>
                <a:lnTo>
                  <a:pt x="3343" y="6190"/>
                </a:lnTo>
                <a:lnTo>
                  <a:pt x="3327" y="6165"/>
                </a:lnTo>
                <a:lnTo>
                  <a:pt x="3309" y="6141"/>
                </a:lnTo>
                <a:lnTo>
                  <a:pt x="3287" y="6117"/>
                </a:lnTo>
                <a:lnTo>
                  <a:pt x="3265" y="6094"/>
                </a:lnTo>
                <a:lnTo>
                  <a:pt x="3242" y="6072"/>
                </a:lnTo>
                <a:lnTo>
                  <a:pt x="3216" y="6049"/>
                </a:lnTo>
                <a:lnTo>
                  <a:pt x="3188" y="6028"/>
                </a:lnTo>
                <a:lnTo>
                  <a:pt x="3158" y="6007"/>
                </a:lnTo>
                <a:lnTo>
                  <a:pt x="3128" y="5986"/>
                </a:lnTo>
                <a:lnTo>
                  <a:pt x="3094" y="5966"/>
                </a:lnTo>
                <a:lnTo>
                  <a:pt x="3061" y="5947"/>
                </a:lnTo>
                <a:lnTo>
                  <a:pt x="3024" y="5928"/>
                </a:lnTo>
                <a:lnTo>
                  <a:pt x="2987" y="5909"/>
                </a:lnTo>
                <a:lnTo>
                  <a:pt x="2948" y="5892"/>
                </a:lnTo>
                <a:lnTo>
                  <a:pt x="2908" y="5874"/>
                </a:lnTo>
                <a:lnTo>
                  <a:pt x="2867" y="5858"/>
                </a:lnTo>
                <a:lnTo>
                  <a:pt x="2825" y="5843"/>
                </a:lnTo>
                <a:lnTo>
                  <a:pt x="2780" y="5828"/>
                </a:lnTo>
                <a:lnTo>
                  <a:pt x="2735" y="5814"/>
                </a:lnTo>
                <a:lnTo>
                  <a:pt x="2688" y="5800"/>
                </a:lnTo>
                <a:lnTo>
                  <a:pt x="2640" y="5788"/>
                </a:lnTo>
                <a:lnTo>
                  <a:pt x="2593" y="5777"/>
                </a:lnTo>
                <a:lnTo>
                  <a:pt x="2542" y="5766"/>
                </a:lnTo>
                <a:lnTo>
                  <a:pt x="2492" y="5756"/>
                </a:lnTo>
                <a:lnTo>
                  <a:pt x="2440" y="5747"/>
                </a:lnTo>
                <a:lnTo>
                  <a:pt x="2387" y="5738"/>
                </a:lnTo>
                <a:lnTo>
                  <a:pt x="2334" y="57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99392"/>
            <a:ext cx="5303118" cy="1143000"/>
          </a:xfrm>
        </p:spPr>
        <p:txBody>
          <a:bodyPr>
            <a:noAutofit/>
          </a:bodyPr>
          <a:lstStyle/>
          <a:p>
            <a:r>
              <a:rPr lang="bo-CN" altLang="zh-CN" sz="54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     </a:t>
            </a:r>
            <a:r>
              <a:rPr lang="bo-CN" altLang="zh-CN" sz="5400" b="1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ལྔ་པ། སློབ་ཚན་དབྱེ་ཞིབ།</a:t>
            </a:r>
            <a:endParaRPr lang="zh-CN" altLang="en-US" sz="5400" b="1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0630" y="2780928"/>
            <a:ext cx="10971372" cy="41659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o-CN" sz="4000" b="1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ཚན་</a:t>
            </a:r>
            <a:r>
              <a:rPr lang="bo-CN" sz="4000" b="1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པ་དང་པོ།  </a:t>
            </a:r>
            <a:r>
              <a:rPr lang="bo-CN" sz="4000" b="1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རང་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གྲུབ་ཚན་པ་དང་པོ་ནས་ལྔ་པའི་བར།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འདི་ལས་སློབ་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མས་སྒོ་གསུམ་གུས་པའི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་</a:t>
            </a:r>
            <a:endParaRPr lang="en-US" sz="4000" dirty="0" smtClean="0">
              <a:latin typeface="珠穆朗玛—乌金苏仁体" pitchFamily="2" charset="0"/>
              <a:ea typeface="珠穆朗玛—乌金苏仁体" pitchFamily="2" charset="0"/>
            </a:endParaRPr>
          </a:p>
          <a:p>
            <a:pPr>
              <a:buNone/>
            </a:pPr>
            <a:r>
              <a:rPr lang="en-US" sz="4000" dirty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sz="4000" dirty="0" smtClean="0">
                <a:latin typeface="珠穆朗玛—乌金苏仁体" pitchFamily="2" charset="0"/>
                <a:ea typeface="珠穆朗玛—乌金苏仁体" pitchFamily="2" charset="0"/>
              </a:rPr>
              <a:t>             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སྒོ་ནས་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དགེ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་རྒན་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བསྟེན་དགོས་ཚུལ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་བརྗོད་ཡོད།</a:t>
            </a:r>
          </a:p>
          <a:p>
            <a:pPr>
              <a:buNone/>
            </a:pPr>
            <a:r>
              <a:rPr lang="bo-CN" sz="4000" b="1" dirty="0" smtClean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ཚན་</a:t>
            </a:r>
            <a:r>
              <a:rPr lang="bo-CN" sz="4000" b="1" dirty="0">
                <a:solidFill>
                  <a:srgbClr val="FF0000"/>
                </a:solidFill>
                <a:latin typeface="珠穆朗玛—乌金苏仁体" pitchFamily="2" charset="0"/>
                <a:ea typeface="珠穆朗玛—乌金苏仁体" pitchFamily="2" charset="0"/>
              </a:rPr>
              <a:t>པ་གཉིས་པ།  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རང་གྲུབ་ཚན་པ་དྲུག་པ། 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</a:rPr>
              <a:t>འདི་ལས་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དགེ་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རྒན་ནི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་བཀའ་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དྲིན་གཞལ་ཐབས་བྲལ་བ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་ </a:t>
            </a:r>
          </a:p>
          <a:p>
            <a:pPr>
              <a:buNone/>
            </a:pP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                     ཞིག་</a:t>
            </a:r>
            <a:r>
              <a:rPr lang="bo-CN" sz="4000" dirty="0">
                <a:latin typeface="珠穆朗玛—乌金苏仁体" pitchFamily="2" charset="0"/>
                <a:ea typeface="珠穆朗玛—乌金苏仁体" pitchFamily="2" charset="0"/>
              </a:rPr>
              <a:t>ཡིན</a:t>
            </a:r>
            <a:r>
              <a:rPr lang="bo-CN" sz="4000" dirty="0" smtClean="0">
                <a:latin typeface="珠穆朗玛—乌金苏仁体" pitchFamily="2" charset="0"/>
                <a:ea typeface="珠穆朗玛—乌金苏仁体" pitchFamily="2" charset="0"/>
              </a:rPr>
              <a:t>་པས།  དགེ་རྒན་གྱི་དྲིན་ཤེས་དགོས་ཚུལ་བརྗོད་ཡོད། </a:t>
            </a:r>
            <a:endParaRPr lang="zh-CN" altLang="en-US" sz="5400" dirty="0">
              <a:latin typeface="珠穆朗玛—乌金苏仁体" pitchFamily="2" charset="0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0" y="0"/>
            <a:ext cx="5231110" cy="92867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85481"/>
            <a:ext cx="1219041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altLang="zh-CN" sz="4000" dirty="0">
                <a:latin typeface="珠穆朗玛—乌金苏仁体" pitchFamily="2" charset="0"/>
                <a:ea typeface="珠穆朗玛—乌金苏仁体" pitchFamily="2" charset="0"/>
              </a:rPr>
              <a:t>སློབ་ཚན་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</a:rPr>
              <a:t>འདི་</a:t>
            </a:r>
            <a:r>
              <a:rPr lang="bo-CN" altLang="zh-CN" sz="4000" dirty="0">
                <a:latin typeface="珠穆朗玛—乌金苏仁体" pitchFamily="2" charset="0"/>
                <a:ea typeface="珠穆朗玛—乌金苏仁体" pitchFamily="2" charset="0"/>
              </a:rPr>
              <a:t>རང་གྲུབ་ཚན་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</a:rPr>
              <a:t>པ་དྲུག་གིས་གྲུབ་ཡོད་</a:t>
            </a:r>
            <a:r>
              <a:rPr lang="bo-CN" altLang="zh-CN" sz="4000" dirty="0">
                <a:latin typeface="珠穆朗玛—乌金苏仁体" pitchFamily="2" charset="0"/>
                <a:ea typeface="珠穆朗玛—乌金苏仁体" pitchFamily="2" charset="0"/>
              </a:rPr>
              <a:t>ལ། 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</a:rPr>
              <a:t>ཚན་</a:t>
            </a:r>
            <a:r>
              <a:rPr lang="bo-CN" altLang="zh-CN" sz="4000" dirty="0">
                <a:latin typeface="珠穆朗玛—乌金苏仁体" pitchFamily="2" charset="0"/>
                <a:ea typeface="珠穆朗玛—乌金苏仁体" pitchFamily="2" charset="0"/>
              </a:rPr>
              <a:t>པ་ཆེ་གྲས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</a:rPr>
              <a:t>་ཁག་གཉིས་</a:t>
            </a:r>
            <a:r>
              <a:rPr lang="bo-CN" altLang="zh-CN" sz="4000" dirty="0">
                <a:latin typeface="珠穆朗玛—乌金苏仁体" pitchFamily="2" charset="0"/>
                <a:ea typeface="珠穆朗玛—乌金苏仁体" pitchFamily="2" charset="0"/>
              </a:rPr>
              <a:t>སུ་དབྱེ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</a:rPr>
              <a:t>་ཡོད།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自定义 1">
      <a:majorFont>
        <a:latin typeface="Calibri"/>
        <a:ea typeface="宋体"/>
        <a:cs typeface="Microsoft Himalaya"/>
      </a:majorFont>
      <a:minorFont>
        <a:latin typeface="Calibri"/>
        <a:ea typeface="宋体"/>
        <a:cs typeface="Microsoft Himalay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1145</Words>
  <Application>Microsoft Office PowerPoint</Application>
  <PresentationFormat>自定义</PresentationFormat>
  <Paragraphs>109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༄༅།  །དགེ་རྒན་ལ་གུས་པར་བྱ་བ་དང་བཀའ་      དྲིན་རྗེས་སུ་དྲན་པ། </vt:lpstr>
      <vt:lpstr>幻灯片 2</vt:lpstr>
      <vt:lpstr>     དང་པོ། འབྲེལ་ཡོད་ཤེས་བྱ་མཚམས་སྦྱོར། </vt:lpstr>
      <vt:lpstr>幻灯片 4</vt:lpstr>
      <vt:lpstr>           གཉིས་པ། མཛད་པ་པོ་མཚམས་སྦྱོར།</vt:lpstr>
      <vt:lpstr>幻灯片 6</vt:lpstr>
      <vt:lpstr>   བཞི་པ། ཐ་སྙད་མཆན་འགྲེལ།</vt:lpstr>
      <vt:lpstr>幻灯片 8</vt:lpstr>
      <vt:lpstr>     ལྔ་པ། སློབ་ཚན་དབྱེ་ཞིབ།</vt:lpstr>
      <vt:lpstr>       དྲུག་པ། སློབ་ཚན་སྤྱི་སྡོམ།</vt:lpstr>
      <vt:lpstr>幻灯片 11</vt:lpstr>
      <vt:lpstr>幻灯片 12</vt:lpstr>
      <vt:lpstr>བདུན་པ། ལས་བྱ།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དགེ་རྒན་ལ་གུས་པར་བྱ་བ་དང་བཀའ་དྲིན་རྗེས་སུ་དྲན་པ། </dc:title>
  <dc:creator>智酷数码</dc:creator>
  <cp:lastModifiedBy>智酷数码</cp:lastModifiedBy>
  <cp:revision>100</cp:revision>
  <dcterms:created xsi:type="dcterms:W3CDTF">2018-11-07T08:12:24Z</dcterms:created>
  <dcterms:modified xsi:type="dcterms:W3CDTF">2018-12-20T13:06:37Z</dcterms:modified>
</cp:coreProperties>
</file>