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7" r:id="rId2"/>
    <p:sldId id="258" r:id="rId3"/>
    <p:sldId id="256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70" r:id="rId14"/>
    <p:sldId id="269" r:id="rId15"/>
    <p:sldId id="271" r:id="rId16"/>
    <p:sldId id="272" r:id="rId17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4764" autoAdjust="0"/>
    <p:restoredTop sz="94660"/>
  </p:normalViewPr>
  <p:slideViewPr>
    <p:cSldViewPr>
      <p:cViewPr varScale="1">
        <p:scale>
          <a:sx n="108" d="100"/>
          <a:sy n="108" d="100"/>
        </p:scale>
        <p:origin x="-116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EBE4AD-8A6B-4EB6-B1ED-739E154BB530}" type="datetimeFigureOut">
              <a:rPr lang="zh-CN" altLang="en-US" smtClean="0"/>
              <a:pPr/>
              <a:t>2016/10/6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F68A60-80F3-4612-BFD9-90034713147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o-CN" altLang="zh-CN" dirty="0" smtClean="0"/>
              <a:t>སྦྱང་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F68A60-80F3-4612-BFD9-90034713147A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2016/10/6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split dir="in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2016/10/6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split dir="in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2016/10/6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split dir="in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2016/10/6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split dir="in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2016/10/6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split dir="in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2016/10/6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split dir="in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2016/10/6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split dir="in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2016/10/6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split dir="in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2016/10/6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split dir="in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2016/10/6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split dir="in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2016/10/6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split dir="in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pPr/>
              <a:t>2016/10/6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split dir="in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背景  第一页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TextBox 4"/>
          <p:cNvSpPr txBox="1"/>
          <p:nvPr/>
        </p:nvSpPr>
        <p:spPr>
          <a:xfrm>
            <a:off x="357158" y="2143116"/>
            <a:ext cx="85011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o-CN" altLang="zh-CN" sz="3200" dirty="0" smtClean="0"/>
              <a:t>      </a:t>
            </a:r>
            <a:endParaRPr lang="zh-CN" altLang="en-US" sz="5400" dirty="0">
              <a:solidFill>
                <a:srgbClr val="C00000"/>
              </a:solidFill>
            </a:endParaRPr>
          </a:p>
        </p:txBody>
      </p:sp>
      <p:pic>
        <p:nvPicPr>
          <p:cNvPr id="7" name="图片 6" descr="前页设计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72198" y="1214422"/>
            <a:ext cx="1071570" cy="857256"/>
          </a:xfrm>
          <a:prstGeom prst="rect">
            <a:avLst/>
          </a:prstGeom>
        </p:spPr>
      </p:pic>
      <p:sp>
        <p:nvSpPr>
          <p:cNvPr id="8" name="流程图: 可选过程 7"/>
          <p:cNvSpPr/>
          <p:nvPr/>
        </p:nvSpPr>
        <p:spPr>
          <a:xfrm>
            <a:off x="1142976" y="1071546"/>
            <a:ext cx="4429156" cy="1143008"/>
          </a:xfrm>
          <a:prstGeom prst="flowChartAlternateProcess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o-CN" altLang="zh-CN" dirty="0" smtClean="0">
                <a:latin typeface="珠穆朗玛—乌金苏仁体" pitchFamily="2" charset="0"/>
                <a:ea typeface="珠穆朗玛—乌金苏仁体" pitchFamily="2" charset="0"/>
                <a:cs typeface="珠穆朗玛—乌金苏仁体" pitchFamily="2" charset="0"/>
              </a:rPr>
              <a:t>གཞུང་སྨད་གྲོང་རྡལ་སློབ་ཆུང་ལོ་རིམ་གཉིས་པའི་བོད་སྐད་ཡིག་གློག་ཀླད་སློབ་ཆས།།</a:t>
            </a:r>
            <a:endParaRPr lang="zh-CN" altLang="en-US" dirty="0">
              <a:latin typeface="珠穆朗玛—乌金苏仁体" pitchFamily="2" charset="0"/>
              <a:ea typeface="华文中宋" pitchFamily="2" charset="-122"/>
              <a:cs typeface="珠穆朗玛—乌金苏仁体" pitchFamily="2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4357686" y="4214818"/>
            <a:ext cx="4286248" cy="71438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o-CN" altLang="zh-CN" sz="2800" dirty="0" smtClean="0"/>
              <a:t>འཆར་བཀོད་དགེ་རྒན།།               ཆོས་ལྡན།།</a:t>
            </a:r>
            <a:endParaRPr lang="zh-CN" altLang="en-US" sz="2800" dirty="0" smtClean="0"/>
          </a:p>
          <a:p>
            <a:pPr algn="ctr"/>
            <a:endParaRPr lang="zh-CN" altLang="en-US" dirty="0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内容占位符 3" descr="6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椭圆 4"/>
          <p:cNvSpPr/>
          <p:nvPr/>
        </p:nvSpPr>
        <p:spPr>
          <a:xfrm>
            <a:off x="0" y="357166"/>
            <a:ext cx="2500330" cy="114300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o-CN" altLang="zh-CN" sz="3600" dirty="0" smtClean="0">
              <a:solidFill>
                <a:schemeClr val="tx1">
                  <a:lumMod val="95000"/>
                  <a:lumOff val="5000"/>
                </a:schemeClr>
              </a:solidFill>
              <a:latin typeface="珠穆朗玛—簇通体" pitchFamily="2" charset="0"/>
              <a:ea typeface="珠穆朗玛—簇通体" pitchFamily="2" charset="0"/>
              <a:cs typeface="珠穆朗玛—簇通体" pitchFamily="2" charset="0"/>
            </a:endParaRPr>
          </a:p>
          <a:p>
            <a:pPr algn="ctr"/>
            <a:r>
              <a:rPr lang="bo-CN" altLang="zh-CN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珠穆朗玛—簇通体" pitchFamily="2" charset="0"/>
                <a:ea typeface="珠穆朗玛—簇通体" pitchFamily="2" charset="0"/>
                <a:cs typeface="珠穆朗玛—簇通体" pitchFamily="2" charset="0"/>
              </a:rPr>
              <a:t>ཡང་ཁོས</a:t>
            </a:r>
            <a:r>
              <a:rPr lang="bo-CN" altLang="zh-CN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珠穆朗玛—簇通体" pitchFamily="2" charset="0"/>
                <a:ea typeface="珠穆朗玛—簇通体" pitchFamily="2" charset="0"/>
                <a:cs typeface="珠穆朗玛—簇通体" pitchFamily="2" charset="0"/>
              </a:rPr>
              <a:t>་</a:t>
            </a:r>
            <a:endParaRPr lang="zh-CN" altLang="en-US" sz="3600" dirty="0">
              <a:solidFill>
                <a:schemeClr val="tx1">
                  <a:lumMod val="95000"/>
                  <a:lumOff val="5000"/>
                </a:schemeClr>
              </a:solidFill>
              <a:latin typeface="珠穆朗玛—簇通体" pitchFamily="2" charset="0"/>
              <a:cs typeface="珠穆朗玛—簇通体" pitchFamily="2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928662" y="1428736"/>
            <a:ext cx="339479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bo-CN" altLang="zh-CN" sz="3600" dirty="0" smtClean="0">
              <a:latin typeface="珠穆朗玛—簇通体" pitchFamily="2" charset="0"/>
              <a:ea typeface="珠穆朗玛—簇通体" pitchFamily="2" charset="0"/>
              <a:cs typeface="珠穆朗玛—簇通体" pitchFamily="2" charset="0"/>
            </a:endParaRPr>
          </a:p>
          <a:p>
            <a:r>
              <a:rPr lang="bo-CN" altLang="zh-CN" sz="3600" dirty="0" smtClean="0">
                <a:latin typeface="珠穆朗玛—簇通体" pitchFamily="2" charset="0"/>
                <a:ea typeface="珠穆朗玛—簇通体" pitchFamily="2" charset="0"/>
                <a:cs typeface="珠穆朗玛—簇通体" pitchFamily="2" charset="0"/>
              </a:rPr>
              <a:t> </a:t>
            </a:r>
            <a:r>
              <a:rPr lang="bo-CN" altLang="zh-CN" sz="3600" dirty="0" smtClean="0">
                <a:latin typeface="珠穆朗玛—簇通体" pitchFamily="2" charset="0"/>
                <a:ea typeface="珠穆朗玛—簇通体" pitchFamily="2" charset="0"/>
                <a:cs typeface="珠穆朗玛—簇通体" pitchFamily="2" charset="0"/>
              </a:rPr>
              <a:t> སྤྱང་</a:t>
            </a:r>
            <a:r>
              <a:rPr lang="bo-CN" altLang="zh-CN" sz="3600" dirty="0" smtClean="0">
                <a:latin typeface="珠穆朗玛—簇通体" pitchFamily="2" charset="0"/>
                <a:ea typeface="珠穆朗玛—簇通体" pitchFamily="2" charset="0"/>
                <a:cs typeface="珠穆朗玛—簇通体" pitchFamily="2" charset="0"/>
              </a:rPr>
              <a:t>ཀི་སླེབས་བྱུང་</a:t>
            </a:r>
            <a:endParaRPr lang="zh-CN" altLang="en-US" sz="3600" dirty="0">
              <a:latin typeface="珠穆朗玛—簇通体" pitchFamily="2" charset="0"/>
              <a:cs typeface="珠穆朗玛—簇通体" pitchFamily="2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2571736" y="2857496"/>
            <a:ext cx="1677062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bo-CN" altLang="zh-CN" dirty="0" smtClean="0">
              <a:latin typeface="珠穆朗玛—簇通体" pitchFamily="2" charset="0"/>
              <a:ea typeface="珠穆朗玛—簇通体" pitchFamily="2" charset="0"/>
              <a:cs typeface="珠穆朗玛—簇通体" pitchFamily="2" charset="0"/>
            </a:endParaRPr>
          </a:p>
          <a:p>
            <a:r>
              <a:rPr lang="bo-CN" altLang="zh-CN" sz="3600" dirty="0" smtClean="0">
                <a:latin typeface="珠穆朗玛—簇通体" pitchFamily="2" charset="0"/>
                <a:ea typeface="珠穆朗玛—簇通体" pitchFamily="2" charset="0"/>
                <a:cs typeface="珠穆朗玛—簇通体" pitchFamily="2" charset="0"/>
              </a:rPr>
              <a:t>སྤྱང་</a:t>
            </a:r>
            <a:r>
              <a:rPr lang="bo-CN" altLang="zh-CN" sz="3600" dirty="0" smtClean="0">
                <a:latin typeface="珠穆朗玛—簇通体" pitchFamily="2" charset="0"/>
                <a:ea typeface="珠穆朗玛—簇通体" pitchFamily="2" charset="0"/>
                <a:cs typeface="珠穆朗玛—簇通体" pitchFamily="2" charset="0"/>
              </a:rPr>
              <a:t>ཀི་སླེབས་བྱུང</a:t>
            </a:r>
            <a:r>
              <a:rPr lang="bo-CN" altLang="zh-CN" sz="3600" dirty="0" smtClean="0">
                <a:latin typeface="珠穆朗玛—簇通体" pitchFamily="2" charset="0"/>
                <a:ea typeface="珠穆朗玛—簇通体" pitchFamily="2" charset="0"/>
                <a:cs typeface="珠穆朗玛—簇通体" pitchFamily="2" charset="0"/>
              </a:rPr>
              <a:t>་</a:t>
            </a:r>
            <a:endParaRPr lang="zh-CN" altLang="en-US" sz="3600" dirty="0" smtClean="0">
              <a:latin typeface="珠穆朗玛—簇通体" pitchFamily="2" charset="0"/>
              <a:cs typeface="珠穆朗玛—簇通体" pitchFamily="2" charset="0"/>
            </a:endParaRPr>
          </a:p>
          <a:p>
            <a:endParaRPr lang="zh-CN" altLang="en-US" dirty="0">
              <a:latin typeface="珠穆朗玛—簇通体" pitchFamily="2" charset="0"/>
              <a:cs typeface="珠穆朗玛—簇通体" pitchFamily="2" charset="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3000364" y="3786190"/>
            <a:ext cx="1677062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bo-CN" altLang="zh-CN" dirty="0" smtClean="0">
              <a:latin typeface="珠穆朗玛—簇通体" pitchFamily="2" charset="0"/>
              <a:ea typeface="珠穆朗玛—簇通体" pitchFamily="2" charset="0"/>
              <a:cs typeface="珠穆朗玛—簇通体" pitchFamily="2" charset="0"/>
            </a:endParaRPr>
          </a:p>
          <a:p>
            <a:r>
              <a:rPr lang="bo-CN" altLang="zh-CN" sz="3600" dirty="0" smtClean="0">
                <a:latin typeface="珠穆朗玛—簇通体" pitchFamily="2" charset="0"/>
                <a:ea typeface="珠穆朗玛—簇通体" pitchFamily="2" charset="0"/>
                <a:cs typeface="珠穆朗玛—簇通体" pitchFamily="2" charset="0"/>
              </a:rPr>
              <a:t>སྤྱང་</a:t>
            </a:r>
            <a:r>
              <a:rPr lang="bo-CN" altLang="zh-CN" sz="3600" dirty="0" smtClean="0">
                <a:latin typeface="珠穆朗玛—簇通体" pitchFamily="2" charset="0"/>
                <a:ea typeface="珠穆朗玛—簇通体" pitchFamily="2" charset="0"/>
                <a:cs typeface="珠穆朗玛—簇通体" pitchFamily="2" charset="0"/>
              </a:rPr>
              <a:t>ཀི་སླེབས་བྱུང</a:t>
            </a:r>
            <a:r>
              <a:rPr lang="bo-CN" altLang="zh-CN" sz="3600" dirty="0" smtClean="0">
                <a:latin typeface="珠穆朗玛—簇通体" pitchFamily="2" charset="0"/>
                <a:ea typeface="珠穆朗玛—簇通体" pitchFamily="2" charset="0"/>
                <a:cs typeface="珠穆朗玛—簇通体" pitchFamily="2" charset="0"/>
              </a:rPr>
              <a:t>་</a:t>
            </a:r>
            <a:endParaRPr lang="zh-CN" altLang="en-US" sz="3600" dirty="0" smtClean="0">
              <a:latin typeface="珠穆朗玛—簇通体" pitchFamily="2" charset="0"/>
              <a:cs typeface="珠穆朗玛—簇通体" pitchFamily="2" charset="0"/>
            </a:endParaRPr>
          </a:p>
          <a:p>
            <a:endParaRPr lang="zh-CN" altLang="en-US" dirty="0">
              <a:latin typeface="珠穆朗玛—簇通体" pitchFamily="2" charset="0"/>
              <a:cs typeface="珠穆朗玛—簇通体" pitchFamily="2" charset="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0" y="5643578"/>
            <a:ext cx="6786578" cy="121442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o-CN" altLang="zh-CN" sz="3600" dirty="0" smtClean="0">
              <a:latin typeface="珠穆朗玛—簇通体" pitchFamily="2" charset="0"/>
              <a:ea typeface="珠穆朗玛—簇通体" pitchFamily="2" charset="0"/>
              <a:cs typeface="珠穆朗玛—簇通体" pitchFamily="2" charset="0"/>
            </a:endParaRPr>
          </a:p>
          <a:p>
            <a:pPr algn="ctr"/>
            <a:r>
              <a:rPr lang="bo-CN" altLang="zh-CN" sz="3600" dirty="0" smtClean="0">
                <a:latin typeface="珠穆朗玛—簇通体" pitchFamily="2" charset="0"/>
                <a:ea typeface="珠穆朗玛—簇通体" pitchFamily="2" charset="0"/>
                <a:cs typeface="珠穆朗玛—簇通体" pitchFamily="2" charset="0"/>
              </a:rPr>
              <a:t>ཞེས་</a:t>
            </a:r>
            <a:r>
              <a:rPr lang="bo-CN" altLang="zh-CN" sz="3600" dirty="0" smtClean="0">
                <a:latin typeface="珠穆朗玛—簇通体" pitchFamily="2" charset="0"/>
                <a:ea typeface="珠穆朗玛—簇通体" pitchFamily="2" charset="0"/>
                <a:cs typeface="珠穆朗玛—簇通体" pitchFamily="2" charset="0"/>
              </a:rPr>
              <a:t>སྐད་ཆེན་པོ་བརྒྱབ།</a:t>
            </a:r>
            <a:endParaRPr lang="zh-CN" altLang="en-US" sz="3600" dirty="0" smtClean="0">
              <a:latin typeface="珠穆朗玛—簇通体" pitchFamily="2" charset="0"/>
              <a:cs typeface="珠穆朗玛—簇通体" pitchFamily="2" charset="0"/>
            </a:endParaRPr>
          </a:p>
          <a:p>
            <a:pPr algn="ctr"/>
            <a:endParaRPr lang="zh-CN" altLang="en-US" dirty="0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/>
      <p:bldP spid="12" grpId="0"/>
      <p:bldP spid="13" grpId="0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内容占位符 3" descr="哈哈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6" name="圆角矩形标注 5"/>
          <p:cNvSpPr/>
          <p:nvPr/>
        </p:nvSpPr>
        <p:spPr>
          <a:xfrm>
            <a:off x="0" y="0"/>
            <a:ext cx="9144000" cy="928670"/>
          </a:xfrm>
          <a:prstGeom prst="wedgeRoundRectCallout">
            <a:avLst>
              <a:gd name="adj1" fmla="val 24007"/>
              <a:gd name="adj2" fmla="val 88919"/>
              <a:gd name="adj3" fmla="val 16667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o-CN" altLang="zh-CN" sz="3600" dirty="0" smtClean="0">
              <a:latin typeface="珠穆朗玛—簇通体" pitchFamily="2" charset="0"/>
              <a:ea typeface="珠穆朗玛—簇通体" pitchFamily="2" charset="0"/>
              <a:cs typeface="珠穆朗玛—簇通体" pitchFamily="2" charset="0"/>
            </a:endParaRPr>
          </a:p>
          <a:p>
            <a:pPr algn="ctr"/>
            <a:r>
              <a:rPr lang="bo-CN" altLang="zh-CN" sz="3600" dirty="0" smtClean="0">
                <a:latin typeface="珠穆朗玛—簇通体" pitchFamily="2" charset="0"/>
                <a:ea typeface="珠穆朗玛—簇通体" pitchFamily="2" charset="0"/>
                <a:cs typeface="珠穆朗玛—簇通体" pitchFamily="2" charset="0"/>
              </a:rPr>
              <a:t>ཕྲུག་</a:t>
            </a:r>
            <a:r>
              <a:rPr lang="bo-CN" altLang="zh-CN" sz="3600" dirty="0" smtClean="0">
                <a:latin typeface="珠穆朗玛—簇通体" pitchFamily="2" charset="0"/>
                <a:ea typeface="珠穆朗玛—簇通体" pitchFamily="2" charset="0"/>
                <a:cs typeface="珠穆朗玛—簇通体" pitchFamily="2" charset="0"/>
              </a:rPr>
              <a:t>གུ་དེས་ཡང་།  གད་མོ་བགད་ནས།    ངས་རྩེད་མོ་བརྩེས་པ་ཡིན་ཞེས་བཤད།</a:t>
            </a:r>
            <a:endParaRPr lang="zh-CN" altLang="en-US" sz="3600" dirty="0">
              <a:latin typeface="珠穆朗玛—簇通体" pitchFamily="2" charset="0"/>
              <a:cs typeface="珠穆朗玛—簇通体" pitchFamily="2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0" y="5357826"/>
            <a:ext cx="9144000" cy="1500174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o-CN" altLang="zh-CN" sz="4000" dirty="0" smtClean="0">
              <a:solidFill>
                <a:srgbClr val="00B0F0"/>
              </a:solidFill>
              <a:latin typeface="珠穆朗玛—簇通体" pitchFamily="2" charset="0"/>
              <a:ea typeface="珠穆朗玛—簇通体" pitchFamily="2" charset="0"/>
              <a:cs typeface="珠穆朗玛—簇通体" pitchFamily="2" charset="0"/>
            </a:endParaRPr>
          </a:p>
          <a:p>
            <a:pPr algn="ctr"/>
            <a:r>
              <a:rPr lang="bo-CN" altLang="zh-CN" sz="4000" dirty="0" smtClean="0">
                <a:solidFill>
                  <a:srgbClr val="00B0F0"/>
                </a:solidFill>
                <a:latin typeface="珠穆朗玛—簇通体" pitchFamily="2" charset="0"/>
                <a:ea typeface="珠穆朗玛—簇通体" pitchFamily="2" charset="0"/>
                <a:cs typeface="珠穆朗玛—簇通体" pitchFamily="2" charset="0"/>
              </a:rPr>
              <a:t>ཞིང་</a:t>
            </a:r>
            <a:r>
              <a:rPr lang="bo-CN" altLang="zh-CN" sz="4000" dirty="0" smtClean="0">
                <a:solidFill>
                  <a:srgbClr val="00B0F0"/>
                </a:solidFill>
                <a:latin typeface="珠穆朗玛—簇通体" pitchFamily="2" charset="0"/>
                <a:ea typeface="珠穆朗玛—簇通体" pitchFamily="2" charset="0"/>
                <a:cs typeface="珠穆朗玛—簇通体" pitchFamily="2" charset="0"/>
              </a:rPr>
              <a:t>པ་ཚོས་སྔར་བཞིན་སྤྱང་ཀི་གསོད་པར་ཡོང་བ་དང་</a:t>
            </a:r>
            <a:r>
              <a:rPr lang="bo-CN" altLang="zh-CN" sz="6000" dirty="0" smtClean="0">
                <a:solidFill>
                  <a:srgbClr val="00B0F0"/>
                </a:solidFill>
              </a:rPr>
              <a:t>།</a:t>
            </a:r>
            <a:endParaRPr lang="zh-CN" altLang="en-US" sz="6000" dirty="0" smtClean="0">
              <a:solidFill>
                <a:srgbClr val="00B0F0"/>
              </a:solidFill>
            </a:endParaRPr>
          </a:p>
          <a:p>
            <a:pPr algn="ctr"/>
            <a:endParaRPr lang="zh-CN" altLang="en-US" sz="6000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内容占位符 3" descr="狼道了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流程图: 过程 4"/>
          <p:cNvSpPr/>
          <p:nvPr/>
        </p:nvSpPr>
        <p:spPr>
          <a:xfrm>
            <a:off x="0" y="0"/>
            <a:ext cx="9144000" cy="1142984"/>
          </a:xfrm>
          <a:prstGeom prst="flowChartProcess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o-CN" altLang="zh-CN" sz="4400" dirty="0" smtClean="0">
              <a:latin typeface="珠穆朗玛—簇通体" pitchFamily="2" charset="0"/>
              <a:ea typeface="珠穆朗玛—簇通体" pitchFamily="2" charset="0"/>
              <a:cs typeface="珠穆朗玛—簇通体" pitchFamily="2" charset="0"/>
            </a:endParaRPr>
          </a:p>
          <a:p>
            <a:pPr algn="ctr"/>
            <a:r>
              <a:rPr lang="bo-CN" altLang="zh-CN" sz="4400" dirty="0" smtClean="0">
                <a:latin typeface="珠穆朗玛—簇通体" pitchFamily="2" charset="0"/>
                <a:ea typeface="珠穆朗玛—簇通体" pitchFamily="2" charset="0"/>
                <a:cs typeface="珠穆朗玛—簇通体" pitchFamily="2" charset="0"/>
              </a:rPr>
              <a:t>ཉིན་</a:t>
            </a:r>
            <a:r>
              <a:rPr lang="bo-CN" altLang="zh-CN" sz="4400" dirty="0" smtClean="0">
                <a:latin typeface="珠穆朗玛—簇通体" pitchFamily="2" charset="0"/>
                <a:ea typeface="珠穆朗玛—簇通体" pitchFamily="2" charset="0"/>
                <a:cs typeface="珠穆朗玛—簇通体" pitchFamily="2" charset="0"/>
              </a:rPr>
              <a:t>ཞིག་སྤྱང་ཀི་དངོས་སུ་སླེབས་པས།</a:t>
            </a:r>
            <a:endParaRPr lang="zh-CN" altLang="en-US" sz="4400" dirty="0">
              <a:latin typeface="珠穆朗玛—簇通体" pitchFamily="2" charset="0"/>
              <a:cs typeface="珠穆朗玛—簇通体" pitchFamily="2" charset="0"/>
            </a:endParaRPr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内容占位符 3" descr="狼到了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云形标注 4"/>
          <p:cNvSpPr/>
          <p:nvPr/>
        </p:nvSpPr>
        <p:spPr>
          <a:xfrm>
            <a:off x="0" y="0"/>
            <a:ext cx="5929322" cy="2786058"/>
          </a:xfrm>
          <a:prstGeom prst="cloudCallout">
            <a:avLst>
              <a:gd name="adj1" fmla="val -29307"/>
              <a:gd name="adj2" fmla="val 90398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o-CN" altLang="zh-CN" sz="3200" dirty="0" smtClean="0">
              <a:latin typeface="珠穆朗玛—簇通体" pitchFamily="2" charset="0"/>
              <a:ea typeface="珠穆朗玛—簇通体" pitchFamily="2" charset="0"/>
              <a:cs typeface="珠穆朗玛—簇通体" pitchFamily="2" charset="0"/>
            </a:endParaRPr>
          </a:p>
          <a:p>
            <a:pPr algn="ctr"/>
            <a:r>
              <a:rPr lang="bo-CN" altLang="zh-CN" sz="3200" dirty="0" smtClean="0">
                <a:latin typeface="珠穆朗玛—簇通体" pitchFamily="2" charset="0"/>
                <a:ea typeface="珠穆朗玛—簇通体" pitchFamily="2" charset="0"/>
                <a:cs typeface="珠穆朗玛—簇通体" pitchFamily="2" charset="0"/>
              </a:rPr>
              <a:t>སྤྱང་ཀི་སླེབས་བྱུང་།</a:t>
            </a:r>
          </a:p>
          <a:p>
            <a:pPr algn="ctr"/>
            <a:r>
              <a:rPr lang="bo-CN" altLang="zh-CN" sz="3200" dirty="0" smtClean="0">
                <a:latin typeface="珠穆朗玛—簇通体" pitchFamily="2" charset="0"/>
                <a:ea typeface="珠穆朗玛—簇通体" pitchFamily="2" charset="0"/>
                <a:cs typeface="珠穆朗玛—簇通体" pitchFamily="2" charset="0"/>
              </a:rPr>
              <a:t>སྤྱང་ཀི་སླེབས་བྱུང་།</a:t>
            </a:r>
          </a:p>
          <a:p>
            <a:pPr algn="ctr"/>
            <a:r>
              <a:rPr lang="bo-CN" altLang="zh-CN" sz="3200" dirty="0" smtClean="0">
                <a:latin typeface="珠穆朗玛—簇通体" pitchFamily="2" charset="0"/>
                <a:ea typeface="珠穆朗玛—簇通体" pitchFamily="2" charset="0"/>
                <a:cs typeface="珠穆朗玛—簇通体" pitchFamily="2" charset="0"/>
              </a:rPr>
              <a:t>སྤྱང་ཀི་སླེབས་བྱུང་།</a:t>
            </a:r>
          </a:p>
          <a:p>
            <a:pPr algn="ctr"/>
            <a:r>
              <a:rPr lang="bo-CN" altLang="zh-CN" sz="3200" dirty="0" smtClean="0">
                <a:latin typeface="珠穆朗玛—簇通体" pitchFamily="2" charset="0"/>
                <a:ea typeface="珠穆朗玛—簇通体" pitchFamily="2" charset="0"/>
                <a:cs typeface="珠穆朗玛—簇通体" pitchFamily="2" charset="0"/>
              </a:rPr>
              <a:t>ཞེས་སྐད་ཆེན་པོ་རྒྱབ་ཀྱང་</a:t>
            </a:r>
            <a:r>
              <a:rPr lang="bo-CN" altLang="zh-CN" dirty="0" smtClean="0"/>
              <a:t>།</a:t>
            </a:r>
            <a:endParaRPr lang="zh-CN" altLang="en-US" dirty="0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内容占位符 3" descr="5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5" name="单圆角矩形 4"/>
          <p:cNvSpPr/>
          <p:nvPr/>
        </p:nvSpPr>
        <p:spPr>
          <a:xfrm>
            <a:off x="0" y="0"/>
            <a:ext cx="9144000" cy="1285884"/>
          </a:xfrm>
          <a:prstGeom prst="round1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o-CN" altLang="zh-CN" sz="3600" dirty="0" smtClean="0">
                <a:latin typeface="珠穆朗玛—簇通体" pitchFamily="2" charset="0"/>
                <a:ea typeface="珠穆朗玛—簇通体" pitchFamily="2" charset="0"/>
                <a:cs typeface="珠穆朗玛—簇通体" pitchFamily="2" charset="0"/>
              </a:rPr>
              <a:t>སྤྱང་ཀི་གསོད་པར་ཡོང་མཁན་གཅིག་ཀྱང་མེད་པ་རེད།</a:t>
            </a:r>
            <a:endParaRPr lang="zh-CN" altLang="en-US" sz="3600" dirty="0">
              <a:latin typeface="珠穆朗玛—簇通体" pitchFamily="2" charset="0"/>
              <a:cs typeface="珠穆朗玛—簇通体" pitchFamily="2" charset="0"/>
            </a:endParaRPr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内容占位符 3" descr="狼  图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</p:spPr>
      </p:pic>
      <p:sp>
        <p:nvSpPr>
          <p:cNvPr id="5" name="矩形 4"/>
          <p:cNvSpPr/>
          <p:nvPr/>
        </p:nvSpPr>
        <p:spPr>
          <a:xfrm>
            <a:off x="0" y="5857892"/>
            <a:ext cx="9144000" cy="100010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bo-CN" altLang="zh-CN" sz="4000" dirty="0" smtClean="0">
              <a:latin typeface="珠穆朗玛—簇通体" pitchFamily="2" charset="0"/>
              <a:ea typeface="珠穆朗玛—簇通体" pitchFamily="2" charset="0"/>
              <a:cs typeface="珠穆朗玛—簇通体" pitchFamily="2" charset="0"/>
            </a:endParaRPr>
          </a:p>
          <a:p>
            <a:pPr algn="ctr"/>
            <a:r>
              <a:rPr lang="bo-CN" altLang="zh-CN" sz="4000" dirty="0" smtClean="0">
                <a:latin typeface="珠穆朗玛—簇通体" pitchFamily="2" charset="0"/>
                <a:ea typeface="珠穆朗玛—簇通体" pitchFamily="2" charset="0"/>
                <a:cs typeface="珠穆朗玛—簇通体" pitchFamily="2" charset="0"/>
              </a:rPr>
              <a:t>སློབ་ཚན་འདི་བསླབས་རྫེས་ཁྱོད་ཀྱིས་རྒྱུ་མཚན་གང་ཞིག་ཤེས་བྱུང་།</a:t>
            </a:r>
            <a:endParaRPr lang="zh-CN" altLang="en-US" sz="4000" dirty="0">
              <a:latin typeface="珠穆朗玛—簇通体" pitchFamily="2" charset="0"/>
              <a:cs typeface="珠穆朗玛—簇通体" pitchFamily="2" charset="0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6572232" y="0"/>
            <a:ext cx="2571768" cy="178595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o-CN" altLang="zh-CN" sz="4000" dirty="0" smtClean="0">
                <a:latin typeface="珠穆朗玛—簇通体" pitchFamily="2" charset="0"/>
                <a:ea typeface="珠穆朗玛—簇通体" pitchFamily="2" charset="0"/>
                <a:cs typeface="珠穆朗玛—簇通体" pitchFamily="2" charset="0"/>
              </a:rPr>
              <a:t>སྦྱང་ཚན་</a:t>
            </a:r>
            <a:endParaRPr lang="zh-CN" altLang="en-US" sz="4000" dirty="0">
              <a:latin typeface="珠穆朗玛—簇通体" pitchFamily="2" charset="0"/>
              <a:cs typeface="珠穆朗玛—簇通体" pitchFamily="2" charset="0"/>
            </a:endParaRPr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内容占位符 3" descr="再见   小羊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8929717" cy="6858000"/>
          </a:xfrm>
        </p:spPr>
      </p:pic>
      <p:sp>
        <p:nvSpPr>
          <p:cNvPr id="5" name="云形标注 4"/>
          <p:cNvSpPr/>
          <p:nvPr/>
        </p:nvSpPr>
        <p:spPr>
          <a:xfrm>
            <a:off x="1571604" y="0"/>
            <a:ext cx="6429420" cy="2143140"/>
          </a:xfrm>
          <a:prstGeom prst="cloudCallout">
            <a:avLst>
              <a:gd name="adj1" fmla="val -45267"/>
              <a:gd name="adj2" fmla="val 80694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o-CN" altLang="zh-CN" sz="3200" dirty="0" smtClean="0">
                <a:latin typeface="珠穆朗玛—簇通体" pitchFamily="2" charset="0"/>
                <a:ea typeface="珠穆朗玛—簇通体" pitchFamily="2" charset="0"/>
                <a:cs typeface="珠穆朗玛—簇通体" pitchFamily="2" charset="0"/>
              </a:rPr>
              <a:t>རྗེས་སུ་མཇལ་ཡོང་   སློབ་གྲོགས་ཆུང་ཆུང་ཚོ།</a:t>
            </a:r>
            <a:endParaRPr lang="zh-CN" altLang="en-US" sz="3200" dirty="0">
              <a:latin typeface="珠穆朗玛—簇通体" pitchFamily="2" charset="0"/>
              <a:cs typeface="珠穆朗玛—簇通体" pitchFamily="2" charset="0"/>
            </a:endParaRPr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背景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143240" y="642918"/>
            <a:ext cx="2500330" cy="8572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o-CN" altLang="zh-CN" sz="4800" dirty="0" smtClean="0">
                <a:solidFill>
                  <a:schemeClr val="accent6">
                    <a:lumMod val="75000"/>
                  </a:schemeClr>
                </a:solidFill>
              </a:rPr>
              <a:t>    བསྐྱར་སྦྱོང་།</a:t>
            </a:r>
            <a:endParaRPr lang="zh-CN" altLang="en-US" sz="4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上凸带形 5">
            <a:hlinkClick r:id="" action="ppaction://noaction" highlightClick="1"/>
          </p:cNvPr>
          <p:cNvSpPr/>
          <p:nvPr/>
        </p:nvSpPr>
        <p:spPr>
          <a:xfrm flipH="1">
            <a:off x="2143108" y="642918"/>
            <a:ext cx="4643470" cy="1214446"/>
          </a:xfrm>
          <a:prstGeom prst="ribbon2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TextBox 6"/>
          <p:cNvSpPr txBox="1"/>
          <p:nvPr/>
        </p:nvSpPr>
        <p:spPr>
          <a:xfrm>
            <a:off x="928662" y="2143116"/>
            <a:ext cx="11430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bo-CN" altLang="zh-CN" sz="3600" dirty="0" smtClean="0">
              <a:latin typeface="珠穆朗玛—簇通体" pitchFamily="2" charset="0"/>
              <a:ea typeface="珠穆朗玛—簇通体" pitchFamily="2" charset="0"/>
              <a:cs typeface="珠穆朗玛—簇通体" pitchFamily="2" charset="0"/>
            </a:endParaRPr>
          </a:p>
          <a:p>
            <a:r>
              <a:rPr lang="bo-CN" altLang="zh-CN" sz="3600" dirty="0" smtClean="0">
                <a:latin typeface="珠穆朗玛—簇通体" pitchFamily="2" charset="0"/>
                <a:ea typeface="珠穆朗玛—簇通体" pitchFamily="2" charset="0"/>
                <a:cs typeface="珠穆朗玛—簇通体" pitchFamily="2" charset="0"/>
              </a:rPr>
              <a:t>  སྤྱང་ཀི་</a:t>
            </a:r>
            <a:endParaRPr lang="zh-CN" altLang="en-US" sz="3600" dirty="0">
              <a:latin typeface="珠穆朗玛—簇通体" pitchFamily="2" charset="0"/>
              <a:cs typeface="珠穆朗玛—簇通体" pitchFamily="2" charset="0"/>
            </a:endParaRPr>
          </a:p>
        </p:txBody>
      </p:sp>
      <p:sp>
        <p:nvSpPr>
          <p:cNvPr id="8" name="右箭头 7"/>
          <p:cNvSpPr/>
          <p:nvPr/>
        </p:nvSpPr>
        <p:spPr>
          <a:xfrm>
            <a:off x="2214546" y="2786058"/>
            <a:ext cx="1214446" cy="142876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TextBox 8"/>
          <p:cNvSpPr txBox="1"/>
          <p:nvPr/>
        </p:nvSpPr>
        <p:spPr>
          <a:xfrm>
            <a:off x="3071802" y="2428868"/>
            <a:ext cx="57150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bo-CN" altLang="zh-CN" sz="2400" dirty="0" smtClean="0">
              <a:latin typeface="珠穆朗玛—簇通体" pitchFamily="2" charset="0"/>
              <a:ea typeface="珠穆朗玛—簇通体" pitchFamily="2" charset="0"/>
              <a:cs typeface="珠穆朗玛—簇通体" pitchFamily="2" charset="0"/>
            </a:endParaRPr>
          </a:p>
          <a:p>
            <a:r>
              <a:rPr lang="bo-CN" altLang="zh-CN" sz="2400" dirty="0" smtClean="0">
                <a:latin typeface="珠穆朗玛—簇通体" pitchFamily="2" charset="0"/>
                <a:ea typeface="珠穆朗玛—簇通体" pitchFamily="2" charset="0"/>
                <a:cs typeface="珠穆朗玛—簇通体" pitchFamily="2" charset="0"/>
              </a:rPr>
              <a:t>       </a:t>
            </a:r>
            <a:r>
              <a:rPr lang="bo-CN" altLang="zh-CN" sz="3200" dirty="0" smtClean="0">
                <a:latin typeface="珠穆朗玛—簇通体" pitchFamily="2" charset="0"/>
                <a:ea typeface="珠穆朗玛—簇通体" pitchFamily="2" charset="0"/>
                <a:cs typeface="珠穆朗玛—簇通体" pitchFamily="2" charset="0"/>
              </a:rPr>
              <a:t>གཟུགས་</a:t>
            </a:r>
            <a:r>
              <a:rPr lang="bo-CN" altLang="zh-CN" sz="3200" dirty="0" smtClean="0">
                <a:latin typeface="珠穆朗玛—簇通体" pitchFamily="2" charset="0"/>
                <a:ea typeface="珠穆朗玛—簇通体" pitchFamily="2" charset="0"/>
                <a:cs typeface="珠穆朗玛—簇通体" pitchFamily="2" charset="0"/>
              </a:rPr>
              <a:t>དབྱིབས་ཁྱི་དང་འདྲ་བའི་གཅན་གཟན་ཞིག།</a:t>
            </a:r>
            <a:endParaRPr lang="zh-CN" altLang="en-US" sz="3200" dirty="0">
              <a:latin typeface="珠穆朗玛—簇通体" pitchFamily="2" charset="0"/>
              <a:cs typeface="珠穆朗玛—簇通体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71538" y="3214686"/>
            <a:ext cx="9286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bo-CN" altLang="zh-CN" sz="3600" dirty="0" smtClean="0">
              <a:latin typeface="珠穆朗玛—簇通体" pitchFamily="2" charset="0"/>
              <a:ea typeface="珠穆朗玛—簇通体" pitchFamily="2" charset="0"/>
              <a:cs typeface="珠穆朗玛—簇通体" pitchFamily="2" charset="0"/>
            </a:endParaRPr>
          </a:p>
          <a:p>
            <a:r>
              <a:rPr lang="bo-CN" altLang="zh-CN" sz="3600" dirty="0" smtClean="0">
                <a:latin typeface="珠穆朗玛—簇通体" pitchFamily="2" charset="0"/>
                <a:ea typeface="珠穆朗玛—簇通体" pitchFamily="2" charset="0"/>
                <a:cs typeface="珠穆朗玛—簇通体" pitchFamily="2" charset="0"/>
              </a:rPr>
              <a:t>སྔ་མོ་</a:t>
            </a:r>
            <a:endParaRPr lang="zh-CN" altLang="en-US" sz="3600" dirty="0">
              <a:latin typeface="珠穆朗玛—簇通体" pitchFamily="2" charset="0"/>
              <a:cs typeface="珠穆朗玛—簇通体" pitchFamily="2" charset="0"/>
            </a:endParaRPr>
          </a:p>
        </p:txBody>
      </p:sp>
      <p:sp>
        <p:nvSpPr>
          <p:cNvPr id="11" name="右箭头 10"/>
          <p:cNvSpPr/>
          <p:nvPr/>
        </p:nvSpPr>
        <p:spPr>
          <a:xfrm>
            <a:off x="2071670" y="3786190"/>
            <a:ext cx="1214446" cy="142876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3500430" y="3214686"/>
            <a:ext cx="542928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bo-CN" altLang="zh-CN" sz="3200" dirty="0" smtClean="0">
              <a:latin typeface="珠穆朗玛—簇通体" pitchFamily="2" charset="0"/>
              <a:ea typeface="珠穆朗玛—簇通体" pitchFamily="2" charset="0"/>
              <a:cs typeface="珠穆朗玛—簇通体" pitchFamily="2" charset="0"/>
            </a:endParaRPr>
          </a:p>
          <a:p>
            <a:r>
              <a:rPr lang="bo-CN" altLang="zh-CN" sz="3200" dirty="0" smtClean="0">
                <a:latin typeface="珠穆朗玛—簇通体" pitchFamily="2" charset="0"/>
                <a:ea typeface="珠穆朗玛—簇通体" pitchFamily="2" charset="0"/>
                <a:cs typeface="珠穆朗玛—簇通体" pitchFamily="2" charset="0"/>
              </a:rPr>
              <a:t>གནའ་</a:t>
            </a:r>
            <a:r>
              <a:rPr lang="bo-CN" altLang="zh-CN" sz="3200" dirty="0" smtClean="0">
                <a:latin typeface="珠穆朗玛—簇通体" pitchFamily="2" charset="0"/>
                <a:ea typeface="珠穆朗玛—簇通体" pitchFamily="2" charset="0"/>
                <a:cs typeface="珠穆朗玛—簇通体" pitchFamily="2" charset="0"/>
              </a:rPr>
              <a:t>བོའི་དུས་ཀྱི་དོན་ཏེ།  གནས་སྔ་མོ་ལྟ་བུ།</a:t>
            </a:r>
            <a:endParaRPr lang="zh-CN" altLang="en-US" sz="3200" dirty="0">
              <a:latin typeface="珠穆朗玛—簇通体" pitchFamily="2" charset="0"/>
              <a:cs typeface="珠穆朗玛—簇通体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28662" y="4357694"/>
            <a:ext cx="13573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bo-CN" altLang="zh-CN" sz="3600" dirty="0" smtClean="0">
              <a:latin typeface="珠穆朗玛—簇通体" pitchFamily="2" charset="0"/>
              <a:ea typeface="珠穆朗玛—簇通体" pitchFamily="2" charset="0"/>
              <a:cs typeface="珠穆朗玛—簇通体" pitchFamily="2" charset="0"/>
            </a:endParaRPr>
          </a:p>
          <a:p>
            <a:r>
              <a:rPr lang="bo-CN" altLang="zh-CN" sz="3600" dirty="0" smtClean="0">
                <a:latin typeface="珠穆朗玛—簇通体" pitchFamily="2" charset="0"/>
                <a:ea typeface="珠穆朗玛—簇通体" pitchFamily="2" charset="0"/>
                <a:cs typeface="珠穆朗玛—簇通体" pitchFamily="2" charset="0"/>
              </a:rPr>
              <a:t>གད་</a:t>
            </a:r>
            <a:r>
              <a:rPr lang="bo-CN" altLang="zh-CN" sz="3600" dirty="0" smtClean="0">
                <a:latin typeface="珠穆朗玛—簇通体" pitchFamily="2" charset="0"/>
                <a:ea typeface="珠穆朗玛—簇通体" pitchFamily="2" charset="0"/>
                <a:cs typeface="珠穆朗玛—簇通体" pitchFamily="2" charset="0"/>
              </a:rPr>
              <a:t>མོ།</a:t>
            </a:r>
            <a:endParaRPr lang="zh-CN" altLang="en-US" sz="3600" dirty="0">
              <a:latin typeface="珠穆朗玛—簇通体" pitchFamily="2" charset="0"/>
              <a:cs typeface="珠穆朗玛—簇通体" pitchFamily="2" charset="0"/>
            </a:endParaRPr>
          </a:p>
        </p:txBody>
      </p:sp>
      <p:sp>
        <p:nvSpPr>
          <p:cNvPr id="14" name="右箭头 13"/>
          <p:cNvSpPr/>
          <p:nvPr/>
        </p:nvSpPr>
        <p:spPr>
          <a:xfrm>
            <a:off x="2143108" y="5000636"/>
            <a:ext cx="1214446" cy="142876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TextBox 14"/>
          <p:cNvSpPr txBox="1"/>
          <p:nvPr/>
        </p:nvSpPr>
        <p:spPr>
          <a:xfrm>
            <a:off x="3500430" y="4572008"/>
            <a:ext cx="242889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bo-CN" altLang="zh-CN" dirty="0" smtClean="0"/>
          </a:p>
          <a:p>
            <a:r>
              <a:rPr lang="bo-CN" altLang="zh-CN" sz="3200" dirty="0" smtClean="0">
                <a:latin typeface="珠穆朗玛—簇通体" pitchFamily="2" charset="0"/>
                <a:ea typeface="珠穆朗玛—簇通体" pitchFamily="2" charset="0"/>
                <a:cs typeface="珠穆朗玛—簇通体" pitchFamily="2" charset="0"/>
              </a:rPr>
              <a:t> </a:t>
            </a:r>
            <a:r>
              <a:rPr lang="bo-CN" altLang="zh-CN" sz="3200" dirty="0" smtClean="0">
                <a:latin typeface="珠穆朗玛—簇通体" pitchFamily="2" charset="0"/>
                <a:ea typeface="珠穆朗玛—簇通体" pitchFamily="2" charset="0"/>
                <a:cs typeface="珠穆朗玛—簇通体" pitchFamily="2" charset="0"/>
              </a:rPr>
              <a:t>  </a:t>
            </a:r>
            <a:r>
              <a:rPr lang="bo-CN" altLang="zh-CN" sz="3200" dirty="0" smtClean="0">
                <a:latin typeface="珠穆朗玛—簇通体" pitchFamily="2" charset="0"/>
                <a:ea typeface="珠穆朗玛—簇通体" pitchFamily="2" charset="0"/>
                <a:cs typeface="珠穆朗玛—簇通体" pitchFamily="2" charset="0"/>
              </a:rPr>
              <a:t>གད་</a:t>
            </a:r>
            <a:r>
              <a:rPr lang="bo-CN" altLang="zh-CN" sz="3200" dirty="0" smtClean="0">
                <a:latin typeface="珠穆朗玛—簇通体" pitchFamily="2" charset="0"/>
                <a:ea typeface="珠穆朗玛—簇通体" pitchFamily="2" charset="0"/>
                <a:cs typeface="珠穆朗玛—簇通体" pitchFamily="2" charset="0"/>
              </a:rPr>
              <a:t>མོ་གད་པའི་དོན།</a:t>
            </a:r>
            <a:endParaRPr lang="zh-CN" altLang="en-US" sz="3200" dirty="0">
              <a:latin typeface="珠穆朗玛—簇通体" pitchFamily="2" charset="0"/>
              <a:cs typeface="珠穆朗玛—簇通体" pitchFamily="2" charset="0"/>
            </a:endParaRPr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/>
      <p:bldP spid="8" grpId="0" animBg="1"/>
      <p:bldP spid="9" grpId="0"/>
      <p:bldP spid="10" grpId="0"/>
      <p:bldP spid="11" grpId="0" animBg="1"/>
      <p:bldP spid="12" grpId="0"/>
      <p:bldP spid="13" grpId="0"/>
      <p:bldP spid="14" grpId="0" animBg="1"/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4" name="图片 3" descr="111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785794"/>
            <a:ext cx="8429684" cy="498159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2714612" y="1214422"/>
            <a:ext cx="30718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o-CN" altLang="zh-CN" sz="3200" dirty="0" smtClean="0"/>
              <a:t>           སྤྱང་ཀི་སླེབས་བྱུང་། </a:t>
            </a:r>
            <a:endParaRPr lang="zh-CN" altLang="en-US" sz="3200" dirty="0"/>
          </a:p>
        </p:txBody>
      </p:sp>
      <p:sp>
        <p:nvSpPr>
          <p:cNvPr id="6" name="前凸弯带形 5"/>
          <p:cNvSpPr/>
          <p:nvPr/>
        </p:nvSpPr>
        <p:spPr>
          <a:xfrm>
            <a:off x="1571604" y="857232"/>
            <a:ext cx="6072230" cy="1000132"/>
          </a:xfrm>
          <a:prstGeom prst="ellipseRibbo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noFill/>
            </a:endParaRPr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064d08a0-fd2f-4e5c-884f-227d47008b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流程图: 过程 3"/>
          <p:cNvSpPr/>
          <p:nvPr/>
        </p:nvSpPr>
        <p:spPr>
          <a:xfrm>
            <a:off x="0" y="0"/>
            <a:ext cx="9144000" cy="1357298"/>
          </a:xfrm>
          <a:prstGeom prst="flowChartProcess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o-CN" altLang="zh-CN" sz="4000" dirty="0" smtClean="0">
              <a:latin typeface="珠穆朗玛—簇通体" pitchFamily="2" charset="0"/>
              <a:ea typeface="珠穆朗玛—簇通体" pitchFamily="2" charset="0"/>
              <a:cs typeface="珠穆朗玛—簇通体" pitchFamily="2" charset="0"/>
            </a:endParaRPr>
          </a:p>
          <a:p>
            <a:pPr algn="ctr"/>
            <a:r>
              <a:rPr lang="bo-CN" altLang="zh-CN" sz="4000" dirty="0" smtClean="0">
                <a:latin typeface="珠穆朗玛—簇通体" pitchFamily="2" charset="0"/>
                <a:ea typeface="珠穆朗玛—簇通体" pitchFamily="2" charset="0"/>
                <a:cs typeface="珠穆朗玛—簇通体" pitchFamily="2" charset="0"/>
              </a:rPr>
              <a:t>གནས་</a:t>
            </a:r>
            <a:r>
              <a:rPr lang="bo-CN" altLang="zh-CN" sz="4000" dirty="0" smtClean="0">
                <a:latin typeface="珠穆朗玛—簇通体" pitchFamily="2" charset="0"/>
                <a:ea typeface="珠穆朗玛—簇通体" pitchFamily="2" charset="0"/>
                <a:cs typeface="珠穆朗玛—簇通体" pitchFamily="2" charset="0"/>
              </a:rPr>
              <a:t>སྔ་མོ་ཕྲུ་གུ་ཞིག་ཉིན་ལྟར་རི་ལ་ལུག་འཚོ་བར་འགྲོ་གི་ཡོད།</a:t>
            </a:r>
            <a:endParaRPr lang="zh-CN" altLang="en-US" sz="4000" dirty="0" smtClean="0">
              <a:latin typeface="珠穆朗玛—簇通体" pitchFamily="2" charset="0"/>
              <a:cs typeface="珠穆朗玛—簇通体" pitchFamily="2" charset="0"/>
            </a:endParaRPr>
          </a:p>
          <a:p>
            <a:pPr algn="ctr"/>
            <a:endParaRPr lang="zh-CN" altLang="en-US" dirty="0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6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286908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000364" y="3571876"/>
            <a:ext cx="4714908" cy="12144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o-CN" altLang="zh-CN" sz="3600" dirty="0" smtClean="0">
                <a:latin typeface="珠穆朗玛—簇通体" pitchFamily="2" charset="0"/>
                <a:ea typeface="珠穆朗玛—簇通体" pitchFamily="2" charset="0"/>
                <a:cs typeface="珠穆朗玛—簇通体" pitchFamily="2" charset="0"/>
              </a:rPr>
              <a:t>    </a:t>
            </a:r>
          </a:p>
          <a:p>
            <a:r>
              <a:rPr lang="bo-CN" altLang="zh-CN" sz="3600" dirty="0" smtClean="0">
                <a:latin typeface="珠穆朗玛—簇通体" pitchFamily="2" charset="0"/>
                <a:ea typeface="珠穆朗玛—簇通体" pitchFamily="2" charset="0"/>
                <a:cs typeface="珠穆朗玛—簇通体" pitchFamily="2" charset="0"/>
              </a:rPr>
              <a:t>སྤྱང་</a:t>
            </a:r>
            <a:r>
              <a:rPr lang="bo-CN" altLang="zh-CN" sz="3600" dirty="0" smtClean="0">
                <a:latin typeface="珠穆朗玛—簇通体" pitchFamily="2" charset="0"/>
                <a:ea typeface="珠穆朗玛—簇通体" pitchFamily="2" charset="0"/>
                <a:cs typeface="珠穆朗玛—簇通体" pitchFamily="2" charset="0"/>
              </a:rPr>
              <a:t>ཀི་སླེབས་བྱུང</a:t>
            </a:r>
            <a:r>
              <a:rPr lang="bo-CN" altLang="zh-CN" sz="3600" dirty="0" smtClean="0">
                <a:latin typeface="珠穆朗玛—簇通体" pitchFamily="2" charset="0"/>
                <a:ea typeface="珠穆朗玛—簇通体" pitchFamily="2" charset="0"/>
                <a:cs typeface="珠穆朗玛—簇通体" pitchFamily="2" charset="0"/>
              </a:rPr>
              <a:t>་</a:t>
            </a:r>
            <a:endParaRPr lang="zh-CN" altLang="en-US" sz="3600" dirty="0">
              <a:latin typeface="珠穆朗玛—簇通体" pitchFamily="2" charset="0"/>
              <a:cs typeface="珠穆朗玛—簇通体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85786" y="2643182"/>
            <a:ext cx="28575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1857356" y="3286124"/>
            <a:ext cx="38576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4400" dirty="0"/>
          </a:p>
        </p:txBody>
      </p:sp>
      <p:sp>
        <p:nvSpPr>
          <p:cNvPr id="9" name="TextBox 8"/>
          <p:cNvSpPr txBox="1"/>
          <p:nvPr/>
        </p:nvSpPr>
        <p:spPr>
          <a:xfrm>
            <a:off x="1214414" y="5715016"/>
            <a:ext cx="47863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4800" dirty="0"/>
          </a:p>
        </p:txBody>
      </p:sp>
      <p:sp>
        <p:nvSpPr>
          <p:cNvPr id="10" name="流程图: 延期 9"/>
          <p:cNvSpPr/>
          <p:nvPr/>
        </p:nvSpPr>
        <p:spPr>
          <a:xfrm>
            <a:off x="0" y="0"/>
            <a:ext cx="3286116" cy="1357298"/>
          </a:xfrm>
          <a:prstGeom prst="flowChartDelay">
            <a:avLst/>
          </a:prstGeom>
        </p:spPr>
        <p:style>
          <a:lnRef idx="1">
            <a:schemeClr val="accent6"/>
          </a:lnRef>
          <a:fillRef idx="1002">
            <a:schemeClr val="dk1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bo-CN" altLang="zh-CN" sz="4000" dirty="0" smtClean="0"/>
          </a:p>
          <a:p>
            <a:pPr algn="ctr"/>
            <a:r>
              <a:rPr lang="bo-CN" altLang="zh-CN" sz="4000" dirty="0" smtClean="0">
                <a:latin typeface="珠穆朗玛—簇通体" pitchFamily="2" charset="0"/>
                <a:ea typeface="珠穆朗玛—簇通体" pitchFamily="2" charset="0"/>
                <a:cs typeface="珠穆朗玛—簇通体" pitchFamily="2" charset="0"/>
              </a:rPr>
              <a:t>   ཉིན་</a:t>
            </a:r>
            <a:r>
              <a:rPr lang="bo-CN" altLang="zh-CN" sz="4000" dirty="0" smtClean="0">
                <a:latin typeface="珠穆朗玛—簇通体" pitchFamily="2" charset="0"/>
                <a:ea typeface="珠穆朗玛—簇通体" pitchFamily="2" charset="0"/>
                <a:cs typeface="珠穆朗玛—簇通体" pitchFamily="2" charset="0"/>
              </a:rPr>
              <a:t>ཞིག་ལ་ཁོས།  </a:t>
            </a:r>
            <a:endParaRPr lang="zh-CN" altLang="en-US" sz="4000" dirty="0" smtClean="0">
              <a:latin typeface="珠穆朗玛—簇通体" pitchFamily="2" charset="0"/>
              <a:cs typeface="珠穆朗玛—簇通体" pitchFamily="2" charset="0"/>
            </a:endParaRPr>
          </a:p>
          <a:p>
            <a:pPr algn="ctr"/>
            <a:endParaRPr lang="zh-CN" altLang="en-US" dirty="0"/>
          </a:p>
        </p:txBody>
      </p:sp>
      <p:sp>
        <p:nvSpPr>
          <p:cNvPr id="11" name="爆炸形 1 10"/>
          <p:cNvSpPr/>
          <p:nvPr/>
        </p:nvSpPr>
        <p:spPr>
          <a:xfrm rot="15976820">
            <a:off x="7306531" y="367420"/>
            <a:ext cx="1132893" cy="2103734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1428728" y="2786058"/>
            <a:ext cx="4714908" cy="12144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o-CN" altLang="zh-CN" sz="3600" dirty="0" smtClean="0">
                <a:latin typeface="珠穆朗玛—簇通体" pitchFamily="2" charset="0"/>
                <a:ea typeface="珠穆朗玛—簇通体" pitchFamily="2" charset="0"/>
                <a:cs typeface="珠穆朗玛—簇通体" pitchFamily="2" charset="0"/>
              </a:rPr>
              <a:t>    </a:t>
            </a:r>
          </a:p>
          <a:p>
            <a:r>
              <a:rPr lang="bo-CN" altLang="zh-CN" sz="3600" dirty="0" smtClean="0">
                <a:latin typeface="珠穆朗玛—簇通体" pitchFamily="2" charset="0"/>
                <a:ea typeface="珠穆朗玛—簇通体" pitchFamily="2" charset="0"/>
                <a:cs typeface="珠穆朗玛—簇通体" pitchFamily="2" charset="0"/>
              </a:rPr>
              <a:t>སྤྱང་</a:t>
            </a:r>
            <a:r>
              <a:rPr lang="bo-CN" altLang="zh-CN" sz="3600" dirty="0" smtClean="0">
                <a:latin typeface="珠穆朗玛—簇通体" pitchFamily="2" charset="0"/>
                <a:ea typeface="珠穆朗玛—簇通体" pitchFamily="2" charset="0"/>
                <a:cs typeface="珠穆朗玛—簇通体" pitchFamily="2" charset="0"/>
              </a:rPr>
              <a:t>ཀི་སླེབས་བྱུང</a:t>
            </a:r>
            <a:r>
              <a:rPr lang="bo-CN" altLang="zh-CN" sz="3600" dirty="0" smtClean="0">
                <a:latin typeface="珠穆朗玛—簇通体" pitchFamily="2" charset="0"/>
                <a:ea typeface="珠穆朗玛—簇通体" pitchFamily="2" charset="0"/>
                <a:cs typeface="珠穆朗玛—簇通体" pitchFamily="2" charset="0"/>
              </a:rPr>
              <a:t>་</a:t>
            </a:r>
            <a:endParaRPr lang="zh-CN" altLang="en-US" sz="3600" dirty="0">
              <a:latin typeface="珠穆朗玛—簇通体" pitchFamily="2" charset="0"/>
              <a:cs typeface="珠穆朗玛—簇通体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1714488"/>
            <a:ext cx="4714908" cy="12144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o-CN" altLang="zh-CN" sz="3600" dirty="0" smtClean="0">
                <a:latin typeface="珠穆朗玛—簇通体" pitchFamily="2" charset="0"/>
                <a:ea typeface="珠穆朗玛—簇通体" pitchFamily="2" charset="0"/>
                <a:cs typeface="珠穆朗玛—簇通体" pitchFamily="2" charset="0"/>
              </a:rPr>
              <a:t>    </a:t>
            </a:r>
          </a:p>
          <a:p>
            <a:r>
              <a:rPr lang="bo-CN" altLang="zh-CN" sz="3600" dirty="0" smtClean="0">
                <a:latin typeface="珠穆朗玛—簇通体" pitchFamily="2" charset="0"/>
                <a:ea typeface="珠穆朗玛—簇通体" pitchFamily="2" charset="0"/>
                <a:cs typeface="珠穆朗玛—簇通体" pitchFamily="2" charset="0"/>
              </a:rPr>
              <a:t>       སྤྱང་</a:t>
            </a:r>
            <a:r>
              <a:rPr lang="bo-CN" altLang="zh-CN" sz="3600" dirty="0" smtClean="0">
                <a:latin typeface="珠穆朗玛—簇通体" pitchFamily="2" charset="0"/>
                <a:ea typeface="珠穆朗玛—簇通体" pitchFamily="2" charset="0"/>
                <a:cs typeface="珠穆朗玛—簇通体" pitchFamily="2" charset="0"/>
              </a:rPr>
              <a:t>ཀི་སླེབས་བྱུང</a:t>
            </a:r>
            <a:r>
              <a:rPr lang="bo-CN" altLang="zh-CN" sz="3600" dirty="0" smtClean="0">
                <a:latin typeface="珠穆朗玛—簇通体" pitchFamily="2" charset="0"/>
                <a:ea typeface="珠穆朗玛—簇通体" pitchFamily="2" charset="0"/>
                <a:cs typeface="珠穆朗玛—簇通体" pitchFamily="2" charset="0"/>
              </a:rPr>
              <a:t>་</a:t>
            </a:r>
            <a:endParaRPr lang="zh-CN" altLang="en-US" sz="3600" dirty="0">
              <a:latin typeface="珠穆朗玛—簇通体" pitchFamily="2" charset="0"/>
              <a:cs typeface="珠穆朗玛—簇通体" pitchFamily="2" charset="0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0" y="5643578"/>
            <a:ext cx="6786578" cy="121442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o-CN" altLang="zh-CN" sz="3600" dirty="0" smtClean="0">
              <a:latin typeface="珠穆朗玛—簇通体" pitchFamily="2" charset="0"/>
              <a:ea typeface="珠穆朗玛—簇通体" pitchFamily="2" charset="0"/>
              <a:cs typeface="珠穆朗玛—簇通体" pitchFamily="2" charset="0"/>
            </a:endParaRPr>
          </a:p>
          <a:p>
            <a:pPr algn="ctr"/>
            <a:r>
              <a:rPr lang="bo-CN" altLang="zh-CN" sz="3600" dirty="0" smtClean="0">
                <a:latin typeface="珠穆朗玛—簇通体" pitchFamily="2" charset="0"/>
                <a:ea typeface="珠穆朗玛—簇通体" pitchFamily="2" charset="0"/>
                <a:cs typeface="珠穆朗玛—簇通体" pitchFamily="2" charset="0"/>
              </a:rPr>
              <a:t>ཞེས་</a:t>
            </a:r>
            <a:r>
              <a:rPr lang="bo-CN" altLang="zh-CN" sz="3600" dirty="0" smtClean="0">
                <a:latin typeface="珠穆朗玛—簇通体" pitchFamily="2" charset="0"/>
                <a:ea typeface="珠穆朗玛—簇通体" pitchFamily="2" charset="0"/>
                <a:cs typeface="珠穆朗玛—簇通体" pitchFamily="2" charset="0"/>
              </a:rPr>
              <a:t>སྐད་ཆེན་པོ་བརྒྱབ།</a:t>
            </a:r>
            <a:endParaRPr lang="zh-CN" altLang="en-US" sz="3600" dirty="0" smtClean="0">
              <a:latin typeface="珠穆朗玛—簇通体" pitchFamily="2" charset="0"/>
              <a:cs typeface="珠穆朗玛—簇通体" pitchFamily="2" charset="0"/>
            </a:endParaRPr>
          </a:p>
          <a:p>
            <a:pPr algn="ctr"/>
            <a:endParaRPr lang="zh-CN" altLang="en-US" dirty="0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 animBg="1"/>
      <p:bldP spid="12" grpId="0"/>
      <p:bldP spid="14" grpId="0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1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左弧形箭头 6"/>
          <p:cNvSpPr/>
          <p:nvPr/>
        </p:nvSpPr>
        <p:spPr>
          <a:xfrm>
            <a:off x="5000628" y="2786058"/>
            <a:ext cx="1643074" cy="3286148"/>
          </a:xfrm>
          <a:prstGeom prst="curvedRightArrow">
            <a:avLst>
              <a:gd name="adj1" fmla="val 12571"/>
              <a:gd name="adj2" fmla="val 50000"/>
              <a:gd name="adj3" fmla="val 5292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6" name="云形标注 5"/>
          <p:cNvSpPr/>
          <p:nvPr/>
        </p:nvSpPr>
        <p:spPr>
          <a:xfrm>
            <a:off x="142844" y="785794"/>
            <a:ext cx="4929222" cy="2428892"/>
          </a:xfrm>
          <a:prstGeom prst="cloudCallout">
            <a:avLst>
              <a:gd name="adj1" fmla="val 39483"/>
              <a:gd name="adj2" fmla="val 16237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o-CN" altLang="zh-CN" sz="3600" dirty="0" smtClean="0">
                <a:latin typeface="珠穆朗玛—簇通体" pitchFamily="2" charset="0"/>
                <a:ea typeface="珠穆朗玛—簇通体" pitchFamily="2" charset="0"/>
                <a:cs typeface="珠穆朗玛—簇通体" pitchFamily="2" charset="0"/>
              </a:rPr>
              <a:t>སྐད་དེ་ཞིང་པ་</a:t>
            </a:r>
            <a:r>
              <a:rPr lang="bo-CN" altLang="zh-CN" sz="3600" dirty="0" smtClean="0">
                <a:latin typeface="珠穆朗玛—簇通体" pitchFamily="2" charset="0"/>
                <a:ea typeface="珠穆朗玛—簇通体" pitchFamily="2" charset="0"/>
                <a:cs typeface="珠穆朗玛—簇通体" pitchFamily="2" charset="0"/>
              </a:rPr>
              <a:t>ཚོས་</a:t>
            </a:r>
            <a:r>
              <a:rPr lang="bo-CN" altLang="zh-CN" sz="3600" dirty="0" smtClean="0">
                <a:latin typeface="珠穆朗玛—簇通体" pitchFamily="2" charset="0"/>
                <a:ea typeface="珠穆朗玛—簇通体" pitchFamily="2" charset="0"/>
                <a:cs typeface="珠穆朗玛—簇通体" pitchFamily="2" charset="0"/>
              </a:rPr>
              <a:t>གོ་ནས།</a:t>
            </a:r>
            <a:endParaRPr lang="zh-CN" altLang="en-US" sz="3600" dirty="0">
              <a:latin typeface="珠穆朗玛—簇通体" pitchFamily="2" charset="0"/>
              <a:cs typeface="珠穆朗玛—簇通体" pitchFamily="2" charset="0"/>
            </a:endParaRPr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内容占位符 3" descr="22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矩形 4"/>
          <p:cNvSpPr/>
          <p:nvPr/>
        </p:nvSpPr>
        <p:spPr>
          <a:xfrm>
            <a:off x="4929190" y="0"/>
            <a:ext cx="4214810" cy="14287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o-CN" altLang="zh-CN" sz="4000" dirty="0" smtClean="0">
              <a:latin typeface="珠穆朗玛—簇通体" pitchFamily="2" charset="0"/>
              <a:ea typeface="珠穆朗玛—簇通体" pitchFamily="2" charset="0"/>
              <a:cs typeface="珠穆朗玛—簇通体" pitchFamily="2" charset="0"/>
            </a:endParaRPr>
          </a:p>
          <a:p>
            <a:pPr algn="ctr"/>
            <a:r>
              <a:rPr lang="bo-CN" altLang="zh-CN" sz="4000" dirty="0" smtClean="0">
                <a:latin typeface="珠穆朗玛—簇通体" pitchFamily="2" charset="0"/>
                <a:ea typeface="珠穆朗玛—簇通体" pitchFamily="2" charset="0"/>
                <a:cs typeface="珠穆朗玛—簇通体" pitchFamily="2" charset="0"/>
              </a:rPr>
              <a:t>སྤྱང་</a:t>
            </a:r>
            <a:r>
              <a:rPr lang="bo-CN" altLang="zh-CN" sz="4000" dirty="0" smtClean="0">
                <a:latin typeface="珠穆朗玛—簇通体" pitchFamily="2" charset="0"/>
                <a:ea typeface="珠穆朗玛—簇通体" pitchFamily="2" charset="0"/>
                <a:cs typeface="珠穆朗玛—簇通体" pitchFamily="2" charset="0"/>
              </a:rPr>
              <a:t>ཀི་གསོད་པར་ཡོང་བ་དང</a:t>
            </a:r>
            <a:r>
              <a:rPr lang="bo-CN" altLang="zh-CN" sz="4000" dirty="0" smtClean="0">
                <a:latin typeface="珠穆朗玛—簇通体" pitchFamily="2" charset="0"/>
                <a:ea typeface="珠穆朗玛—簇通体" pitchFamily="2" charset="0"/>
                <a:cs typeface="珠穆朗玛—簇通体" pitchFamily="2" charset="0"/>
              </a:rPr>
              <a:t>་</a:t>
            </a:r>
            <a:endParaRPr lang="zh-CN" altLang="en-US" sz="4000" dirty="0" smtClean="0">
              <a:latin typeface="珠穆朗玛—簇通体" pitchFamily="2" charset="0"/>
              <a:cs typeface="珠穆朗玛—簇通体" pitchFamily="2" charset="0"/>
            </a:endParaRPr>
          </a:p>
          <a:p>
            <a:pPr algn="ctr"/>
            <a:endParaRPr lang="zh-CN" altLang="en-US" dirty="0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内容占位符 3" descr="哈哈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6" name="矩形 5"/>
          <p:cNvSpPr/>
          <p:nvPr/>
        </p:nvSpPr>
        <p:spPr>
          <a:xfrm>
            <a:off x="0" y="5072074"/>
            <a:ext cx="9144000" cy="1785926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endParaRPr lang="bo-CN" altLang="zh-CN" sz="3600" dirty="0" smtClean="0">
              <a:latin typeface="珠穆朗玛—簇通体" pitchFamily="2" charset="0"/>
              <a:ea typeface="珠穆朗玛—簇通体" pitchFamily="2" charset="0"/>
              <a:cs typeface="珠穆朗玛—簇通体" pitchFamily="2" charset="0"/>
            </a:endParaRPr>
          </a:p>
          <a:p>
            <a:r>
              <a:rPr lang="bo-CN" altLang="zh-CN" sz="3600" dirty="0" smtClean="0">
                <a:latin typeface="珠穆朗玛—簇通体" pitchFamily="2" charset="0"/>
                <a:ea typeface="珠穆朗玛—簇通体" pitchFamily="2" charset="0"/>
                <a:cs typeface="珠穆朗玛—簇通体" pitchFamily="2" charset="0"/>
              </a:rPr>
              <a:t>         ཕྲུག་</a:t>
            </a:r>
            <a:r>
              <a:rPr lang="bo-CN" altLang="zh-CN" sz="3600" dirty="0" smtClean="0">
                <a:latin typeface="珠穆朗玛—簇通体" pitchFamily="2" charset="0"/>
                <a:ea typeface="珠穆朗玛—簇通体" pitchFamily="2" charset="0"/>
                <a:cs typeface="珠穆朗玛—簇通体" pitchFamily="2" charset="0"/>
              </a:rPr>
              <a:t>གུ་དེས་གད་མོ་བགད་ནས</a:t>
            </a:r>
          </a:p>
          <a:p>
            <a:r>
              <a:rPr lang="bo-CN" altLang="zh-CN" sz="3600" dirty="0" smtClean="0">
                <a:latin typeface="珠穆朗玛—簇通体" pitchFamily="2" charset="0"/>
                <a:ea typeface="珠穆朗玛—簇通体" pitchFamily="2" charset="0"/>
                <a:cs typeface="珠穆朗玛—簇通体" pitchFamily="2" charset="0"/>
              </a:rPr>
              <a:t>                                   ཨ་ཙི།</a:t>
            </a:r>
          </a:p>
          <a:p>
            <a:r>
              <a:rPr lang="bo-CN" altLang="zh-CN" sz="3600" dirty="0" smtClean="0">
                <a:latin typeface="珠穆朗玛—簇通体" pitchFamily="2" charset="0"/>
                <a:ea typeface="珠穆朗玛—簇通体" pitchFamily="2" charset="0"/>
                <a:cs typeface="珠穆朗玛—簇通体" pitchFamily="2" charset="0"/>
              </a:rPr>
              <a:t>                                  ངས་རྩེད་མོ་བརྩེས་པ་ཡིན་ཞེས་བཤད།</a:t>
            </a:r>
            <a:endParaRPr lang="zh-CN" altLang="en-US" sz="3600" dirty="0" smtClean="0">
              <a:latin typeface="珠穆朗玛—簇通体" pitchFamily="2" charset="0"/>
              <a:cs typeface="珠穆朗玛—簇通体" pitchFamily="2" charset="0"/>
            </a:endParaRPr>
          </a:p>
          <a:p>
            <a:pPr algn="ctr"/>
            <a:endParaRPr lang="zh-CN" altLang="en-US" dirty="0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内容占位符 3" descr="过了几天后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9215469" cy="6858000"/>
          </a:xfrm>
        </p:spPr>
      </p:pic>
      <p:sp>
        <p:nvSpPr>
          <p:cNvPr id="5" name="矩形 4"/>
          <p:cNvSpPr/>
          <p:nvPr/>
        </p:nvSpPr>
        <p:spPr>
          <a:xfrm>
            <a:off x="0" y="0"/>
            <a:ext cx="5357850" cy="114300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bo-CN" altLang="zh-CN" sz="4000" dirty="0" smtClean="0">
              <a:latin typeface="珠穆朗玛—簇通体" pitchFamily="2" charset="0"/>
              <a:ea typeface="珠穆朗玛—簇通体" pitchFamily="2" charset="0"/>
              <a:cs typeface="珠穆朗玛—簇通体" pitchFamily="2" charset="0"/>
            </a:endParaRPr>
          </a:p>
          <a:p>
            <a:pPr algn="ctr"/>
            <a:r>
              <a:rPr lang="bo-CN" altLang="zh-CN" sz="4000" dirty="0" smtClean="0">
                <a:latin typeface="珠穆朗玛—簇通体" pitchFamily="2" charset="0"/>
                <a:ea typeface="珠穆朗玛—簇通体" pitchFamily="2" charset="0"/>
                <a:cs typeface="珠穆朗玛—簇通体" pitchFamily="2" charset="0"/>
              </a:rPr>
              <a:t>ཉིན་</a:t>
            </a:r>
            <a:r>
              <a:rPr lang="bo-CN" altLang="zh-CN" sz="4000" dirty="0" smtClean="0">
                <a:latin typeface="珠穆朗玛—簇通体" pitchFamily="2" charset="0"/>
                <a:ea typeface="珠穆朗玛—簇通体" pitchFamily="2" charset="0"/>
                <a:cs typeface="珠穆朗玛—簇通体" pitchFamily="2" charset="0"/>
              </a:rPr>
              <a:t>ཤས་སོང་</a:t>
            </a:r>
            <a:r>
              <a:rPr lang="bo-CN" altLang="zh-CN" sz="4000" dirty="0" smtClean="0">
                <a:latin typeface="珠穆朗玛—簇通体" pitchFamily="2" charset="0"/>
                <a:ea typeface="珠穆朗玛—簇通体" pitchFamily="2" charset="0"/>
                <a:cs typeface="珠穆朗玛—簇通体" pitchFamily="2" charset="0"/>
              </a:rPr>
              <a:t>རྗེས</a:t>
            </a:r>
            <a:r>
              <a:rPr lang="bo-CN" altLang="zh-CN" sz="4000" dirty="0" smtClean="0">
                <a:latin typeface="珠穆朗玛—簇通体" pitchFamily="2" charset="0"/>
                <a:ea typeface="珠穆朗玛—簇通体" pitchFamily="2" charset="0"/>
                <a:cs typeface="珠穆朗玛—簇通体" pitchFamily="2" charset="0"/>
              </a:rPr>
              <a:t>་</a:t>
            </a:r>
            <a:endParaRPr lang="zh-CN" altLang="en-US" sz="4000" dirty="0" smtClean="0">
              <a:latin typeface="珠穆朗玛—簇通体" pitchFamily="2" charset="0"/>
              <a:cs typeface="珠穆朗玛—簇通体" pitchFamily="2" charset="0"/>
            </a:endParaRPr>
          </a:p>
          <a:p>
            <a:pPr algn="ctr"/>
            <a:endParaRPr lang="zh-CN" altLang="en-US" dirty="0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362</TotalTime>
  <Words>286</Words>
  <PresentationFormat>全屏显示(4:3)</PresentationFormat>
  <Paragraphs>66</Paragraphs>
  <Slides>16</Slides>
  <Notes>1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17" baseType="lpstr">
      <vt:lpstr>Office 主题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lenovo</dc:creator>
  <cp:lastModifiedBy>lenovo</cp:lastModifiedBy>
  <cp:revision>40</cp:revision>
  <dcterms:created xsi:type="dcterms:W3CDTF">2016-10-05T11:04:47Z</dcterms:created>
  <dcterms:modified xsi:type="dcterms:W3CDTF">2016-10-06T14:32:01Z</dcterms:modified>
</cp:coreProperties>
</file>