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6" r:id="rId2"/>
    <p:sldId id="338" r:id="rId3"/>
    <p:sldId id="323" r:id="rId4"/>
    <p:sldId id="334" r:id="rId5"/>
    <p:sldId id="328" r:id="rId6"/>
    <p:sldId id="329" r:id="rId7"/>
    <p:sldId id="302" r:id="rId8"/>
    <p:sldId id="335" r:id="rId9"/>
    <p:sldId id="336" r:id="rId10"/>
    <p:sldId id="293" r:id="rId11"/>
    <p:sldId id="337" r:id="rId12"/>
    <p:sldId id="315" r:id="rId13"/>
    <p:sldId id="339" r:id="rId14"/>
    <p:sldId id="340" r:id="rId15"/>
    <p:sldId id="321" r:id="rId16"/>
    <p:sldId id="341" r:id="rId17"/>
    <p:sldId id="314" r:id="rId1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charset="0"/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F4"/>
    <a:srgbClr val="2111EF"/>
    <a:srgbClr val="CC0099"/>
    <a:srgbClr val="990000"/>
    <a:srgbClr val="1B0AF6"/>
    <a:srgbClr val="A6E30D"/>
    <a:srgbClr val="1DD333"/>
    <a:srgbClr val="71CF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9" autoAdjust="0"/>
    <p:restoredTop sz="94637" autoAdjust="0"/>
  </p:normalViewPr>
  <p:slideViewPr>
    <p:cSldViewPr>
      <p:cViewPr>
        <p:scale>
          <a:sx n="70" d="100"/>
          <a:sy n="70" d="100"/>
        </p:scale>
        <p:origin x="-2814" y="-906"/>
      </p:cViewPr>
      <p:guideLst>
        <p:guide orient="horz" pos="2160"/>
        <p:guide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7213" cy="780272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8B22227-4618-4C77-9A21-876FA1C1BA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9EB9985D-A22C-4C4A-8452-AC9CC98BB08E}" type="slidenum">
              <a:rPr lang="zh-CN" altLang="en-US" smtClean="0">
                <a:latin typeface="Arial" charset="0"/>
              </a:rPr>
              <a:pPr>
                <a:buFont typeface="Arial" charset="0"/>
                <a:buNone/>
              </a:pPr>
              <a:t>12</a:t>
            </a:fld>
            <a:endParaRPr lang="zh-C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5349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noProof="1" smtClean="0"/>
              <a:t>单击此处编辑母版副标题样式</a:t>
            </a:r>
            <a:endParaRPr lang="en-US" noProof="1"/>
          </a:p>
        </p:txBody>
      </p:sp>
      <p:sp>
        <p:nvSpPr>
          <p:cNvPr id="5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D3DC7-0193-4AFD-A833-C5B05C08E5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16BD-712C-4665-AE1A-BE5A6F23D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FD452-F4DE-408F-91AF-FE799BBBCA4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E4B7A-0198-4F4C-96E2-A407971E01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514350" y="3444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93A3-ABFC-4365-A0BC-8DA5558527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55C2-8480-4E51-B402-938BD47BB4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79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9FAD6-908C-45D2-B002-25F28AD21F9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956E-9A5D-43B9-9D7A-E7F11028A0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4D24F-C74F-4191-BCFC-DA090621A7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80CE-0C7C-4710-8132-6415D1CA3A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EB22-A732-483A-9612-35CF814F5E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9" name="文本占位符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buFontTx/>
              <a:buNone/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D38E27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FD20E17-DA23-46E4-AA82-46879FC4E0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Tx/>
              <a:buNone/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1" r:id="rId4"/>
    <p:sldLayoutId id="2147484027" r:id="rId5"/>
    <p:sldLayoutId id="2147484022" r:id="rId6"/>
    <p:sldLayoutId id="2147484028" r:id="rId7"/>
    <p:sldLayoutId id="2147484029" r:id="rId8"/>
    <p:sldLayoutId id="2147484030" r:id="rId9"/>
    <p:sldLayoutId id="2147484023" r:id="rId10"/>
    <p:sldLayoutId id="21474840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隶书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/>
          <a:cs typeface="隶书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华文楷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华文楷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华文楷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华文楷体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Videos\VTS_01_3.avi" TargetMode="External"/><Relationship Id="rId6" Type="http://schemas.openxmlformats.org/officeDocument/2006/relationships/slide" Target="slide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:\བརྙན་མང་གཟུགས།多媒体\照片\动画\10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H:\བརྙན་མང་གཟུགས།多媒体\照片\新建文件夹 (2)\20171120_142804_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:\བརྙན་མང་གཟུགས།多媒体\照片\ནར་མོའི་དབྱིབས།\QQ图片201605070628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标题 1"/>
          <p:cNvSpPr txBox="1"/>
          <p:nvPr/>
        </p:nvSpPr>
        <p:spPr>
          <a:xfrm>
            <a:off x="-76078" y="762048"/>
            <a:ext cx="8686800" cy="83820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en-US" altLang="zh-CN" sz="3600" b="1" cap="all" baseline="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 </a:t>
            </a:r>
            <a:r>
              <a:rPr lang="zh-CN" altLang="en-US" sz="3600" b="1" cap="all" baseline="0" noProof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crosoft Himalaya" panose="01010100010101010101" pitchFamily="2" charset="0"/>
                <a:ea typeface="+mj-ea"/>
                <a:cs typeface="隶书"/>
                <a:sym typeface="+mn-ea"/>
              </a:rPr>
              <a:t>ལྗོངས་ཞིང་ལྔའི་མཉམ་བསྒྲིགས་སློབ་གཞིའི་སློབ་གསོའི་སློབ་དེབ།</a:t>
            </a:r>
            <a:endParaRPr lang="zh-CN" altLang="en-US" sz="3600" b="1" cap="all" baseline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crosoft Himalaya" panose="01010100010101010101" pitchFamily="2" charset="0"/>
              <a:ea typeface="+mj-ea"/>
              <a:cs typeface="隶书"/>
            </a:endParaRPr>
          </a:p>
        </p:txBody>
      </p:sp>
      <p:sp>
        <p:nvSpPr>
          <p:cNvPr id="9" name="文本框 2"/>
          <p:cNvSpPr txBox="1">
            <a:spLocks noChangeArrowheads="1"/>
          </p:cNvSpPr>
          <p:nvPr/>
        </p:nvSpPr>
        <p:spPr bwMode="auto">
          <a:xfrm>
            <a:off x="121" y="1219258"/>
            <a:ext cx="2121415" cy="54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སློབ་ཚན</a:t>
            </a:r>
            <a:r>
              <a:rPr lang="bo-CN" altLang="zh-C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icrosoft Himalaya" pitchFamily="2" charset="0"/>
              </a:rPr>
              <a:t>་ཉེར་གཅིག་པ།</a:t>
            </a:r>
            <a:endParaRPr lang="zh-CN" alt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5070" y="1905040"/>
            <a:ext cx="5791048" cy="137156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atin typeface="Arial" pitchFamily="34" charset="0"/>
              </a:rPr>
              <a:t>རིག་པ་ཅན་གྱི་ཨ་མ།</a:t>
            </a:r>
          </a:p>
        </p:txBody>
      </p:sp>
      <p:pic>
        <p:nvPicPr>
          <p:cNvPr id="10248" name="Picture 84" descr="C:\Users\Administrator\Desktop\教师教学类GIF配图\2005110515455398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14800"/>
            <a:ext cx="287496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4" descr="C:\Users\Administrator\Desktop\教师教学类GIF配图\slide0059_image05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400" y="41910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5" descr="C:\Users\Administrator\Desktop\教师教学类GIF配图\2005110515563436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5088" y="3886200"/>
            <a:ext cx="33385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3175153" y="5562544"/>
            <a:ext cx="604492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4800" b="1" spc="100" dirty="0">
                <a:ln w="18000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icrosoft Himalaya" panose="01010100010101010101" pitchFamily="2" charset="0"/>
              </a:rPr>
              <a:t>བློ་གཅིག་སེམས་གཅིག་གིས་སློབ་ཁྲིད་ལ་ཉན་པར་བཀའ་དྲིན་ཆེ།</a:t>
            </a:r>
          </a:p>
        </p:txBody>
      </p:sp>
      <p:pic>
        <p:nvPicPr>
          <p:cNvPr id="38917" name="Picture 5" descr="H:\བརྙན་མང་གཟུགས།多媒体\照片\动画\8678563.jpg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514" y="914466"/>
            <a:ext cx="1257322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上箭头标注 18"/>
          <p:cNvSpPr/>
          <p:nvPr/>
        </p:nvSpPr>
        <p:spPr>
          <a:xfrm>
            <a:off x="5029188" y="3200406"/>
            <a:ext cx="3886098" cy="2285940"/>
          </a:xfrm>
          <a:prstGeom prst="up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4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ཨ་མ།༡.ལུས་སྐྱེད་བྱེད་ཀྱི་མ།༢.ཁྱིམ་འཛིན་བུད་མེད་རྒན་པ།༣.མངོན་ཡུངས་དཀར་གྱི་འབྲས་བུ།༤.ཡུལ་སྐད་ལ་ལར་ངོ་ཚ་བ་འམ་ཧ་ལས་པའི་སྒྲ།</a:t>
            </a:r>
          </a:p>
          <a:p>
            <a:pPr algn="ctr">
              <a:lnSpc>
                <a:spcPts val="2400"/>
              </a:lnSpc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>
              <a:lnSpc>
                <a:spcPts val="2400"/>
              </a:lnSpc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77000" y="3200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上箭头标注 26"/>
          <p:cNvSpPr/>
          <p:nvPr/>
        </p:nvSpPr>
        <p:spPr>
          <a:xfrm>
            <a:off x="152516" y="3048010"/>
            <a:ext cx="3962296" cy="1371564"/>
          </a:xfrm>
          <a:prstGeom prst="upArrowCallout">
            <a:avLst>
              <a:gd name="adj1" fmla="val 16232"/>
              <a:gd name="adj2" fmla="val 25000"/>
              <a:gd name="adj3" fmla="val 20362"/>
              <a:gd name="adj4" fmla="val 6497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21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རིག་པ་ཅན་ཞེས་པ་འདི་ནི་ཚིག་ཕྱི་མ་ཨ་མ་ཞེས་པའི་ཁྱད་ཆོས་ཡིན།བློ་རིག་རྣོ་པོའམ་གྲིམ་པོ།</a:t>
            </a:r>
          </a:p>
          <a:p>
            <a:pPr algn="ctr">
              <a:lnSpc>
                <a:spcPts val="2100"/>
              </a:lnSpc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209800" y="2819400"/>
            <a:ext cx="106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6" descr="6.6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-134938"/>
            <a:ext cx="70104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" descr="H:\བརྙན་མང་གཟུགས།多媒体\照片\动画\783783783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H:\བརྙན་མང་གཟུགས།多媒体\照片\12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912" y="-152306"/>
            <a:ext cx="8534176" cy="708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660124" y="159667"/>
            <a:ext cx="1673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0C0CF4"/>
                  </a:solidFill>
                </a:ln>
                <a:latin typeface="Microsoft Himalaya" pitchFamily="2" charset="0"/>
              </a:rPr>
              <a:t>བརྗོད་དོན།</a:t>
            </a:r>
            <a:endParaRPr lang="zh-CN" altLang="en-US" sz="7200" dirty="0">
              <a:ln>
                <a:solidFill>
                  <a:srgbClr val="0C0CF4"/>
                </a:solidFill>
              </a:ln>
              <a:latin typeface="Microsoft Himalaya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506" y="865221"/>
            <a:ext cx="81531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        ཚན་འདིའི་ནང་དུ་ཐོས་པ་དགས་དབུས་ཀྱི་གནུབས་ཁུ་ལུང་ཟེར་བ་ཞིག་ཏུ་མཐུ་སློབ་པའི་སྐབས་སུ་རྒྱགས་ཆད་ནས་ཡོད་དུས། ཨ་མས་ལམ་འགྲོ་བ་རྣལ་འབྱོར་བ་ཞིག་ལ་གསེར་སྲང་བདུན་དང་འཕྲིན་ཡིག་ཅིག་བསྐུར་བ་རེད། ཡིན་ནའང་། གསེར་བསྐུར་ཡོད་པ་རྣལ་འབྱོར་པས་མི་ཤེས་ལ། ཐོས་པ་དགའ་དང་ཁོའི་དགེ་རྒན་གྱིས་འཕྲིན་ཡིག་བཀླགས་ཀྱང་མ་ཤེས་པར། དགེ་རྒན་གྱི་ཆུང་མས་གསང་བ་བརྟོལ་ནས་ཡི་གེའི་དོན་ཤེས་པ་རེད། དོན་ལ་དེ་ལས་འཇིག་རྟེན་གྱི་ཨ་མ་ནི་བུའི་ཆེད་དུ་རིག་པ་རྩལ་དུ་འདོན་མཁན་ཞིག་དང་། བློ་གང་བཟང་ཡིད་ལ་འཆར་ནུས་པ་ཞིག་ཡིན་པ་བརྗོད་ཡོད་པར་མ་ཟད། བུད་མེད་ཀྱི་བློ་གྲོས་ལ་བསྟོད་པ་བྱས་ཡོད།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5" grpId="3"/>
      <p:bldP spid="15" grpId="4"/>
      <p:bldP spid="15" grpId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1771390"/>
            <a:ext cx="44195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ློབ་ཚན་འདིའི་ཁ་བྱང་ལ་རིག་པ་ཅན་གྱི་ཨ་མ་ཞེས་བཏགས་ཡོད་པ་དང་ཨ་མ་དེ་ནི་རིག་པ་ཅན་ཞིག་ཡིན་པ་ཕྱོགས་གང་དག་ནས་ཤེས་ཐུབ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6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4724404" y="1219258"/>
            <a:ext cx="44195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གཅིག་ནི་ཐོས་པ་དགའི་ཨ་མ་མྱང་ཚ་དཀར་རྒྱན་གྱིས་ཐབས་ཀྱིས་གསེར་བསྐུར། གཉིས་ནི་ཨ་མ་མྱང་ཚ་དཀར་རྒྱན་གྱིས་བུ་ལ་འཕྲིན་ཡིག་བྲིས་པ། གསུམ་ནི་ཐོས་པ་དགའི་ལག་ཏུ་འཕྲིན་ཡིག་འབྱོར་རྗེས་ཨ་མས་གསེར་སྲང་བདུན་བསྐུར་ཡོད་པའི་དོན་དེ་སྦད་ནས་བརྗོད་ཡོད་པ་ཧ་མ་གོ་བ་བཅས་བརྗོད་ཡོད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I:\བརྙན་མང་གཟུགས།多媒体\照片\动画\8767867867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1507" name="Picture 4" descr="I:\བརྙན་མང་གཟུགས།多媒体\照片\动画\IMG_584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868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I:\བརྙན་མང་གཟུགས།多媒体\照片\动画\000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990600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2400" y="1847850"/>
            <a:ext cx="89916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2111EF"/>
                  </a:solidFill>
                </a:ln>
                <a:solidFill>
                  <a:srgbClr val="0C0CF4"/>
                </a:solidFill>
                <a:latin typeface="Arial" pitchFamily="34" charset="0"/>
              </a:rPr>
              <a:t>                                               གཤམ་གྱི་ཚིག་བཀླགས་རྗེས་སྟོང་ཆ་སྐོང་བ།</a:t>
            </a:r>
            <a:endParaRPr lang="bo-CN" altLang="zh-CN" sz="3600" b="1" dirty="0">
              <a:ln>
                <a:solidFill>
                  <a:srgbClr val="2111EF"/>
                </a:solidFill>
              </a:ln>
              <a:solidFill>
                <a:srgbClr val="0C0CF4"/>
              </a:solidFill>
              <a:latin typeface="Arial" pitchFamily="34" charset="0"/>
            </a:endParaRP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༡.༼གོས་བེམ་པོ་ཞིག་འདུག་པ་དེ་ལ་ཨ་མ་རང་གིས་ལྷམ་པ་རྒྱབ༽ཅེས་པའི་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བེམ་པོ་</a:t>
            </a: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ནི་གང་ལ་གོ</a:t>
            </a: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༢.༼ཡི་གེ་གབ་ཡིག་ལ་རྒྱ་དམ་པོ་ཡོད་པ་ཞིག་བསྐུར་ནས་རྫིངས་སོ༽ཞེས་པའི་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རྫིངས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་</a:t>
            </a: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ཀྱི་དོན་ནི།</a:t>
            </a: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  <a:p>
            <a:pPr>
              <a:lnSpc>
                <a:spcPts val="29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༣.༼མི་དེ་ཙམ་ཤི་ཡང་ད་དུང་སེར་བ་ཕོབས་ཟེར་བ་བྱས་གདའ༽ཞེས་པའི་</a:t>
            </a:r>
            <a:r>
              <a:rPr lang="bo-CN" altLang="zh-CN" sz="4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 pitchFamily="34" charset="0"/>
              </a:rPr>
              <a:t>གདའ</a:t>
            </a: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་ཡི་དོན་ནི།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9000" y="2209800"/>
            <a:ext cx="12954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སྟོད་གོས་ལ་གོ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34" y="609674"/>
            <a:ext cx="3248005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rPr>
              <a:t> རིག་རྩལ་དོར་ར།</a:t>
            </a:r>
            <a:endParaRPr lang="zh-CN" altLang="en-US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010400" y="2895600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010400" y="3581400"/>
            <a:ext cx="182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781800" y="4191000"/>
            <a:ext cx="205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34200" y="2973388"/>
            <a:ext cx="1905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སྐྱེལ་མ་བྱེད་པར་གོ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705600" y="3581400"/>
            <a:ext cx="22098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འདུག་པ་དང་དོན་གཅིག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228600" y="4151313"/>
            <a:ext cx="81534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2111EF"/>
                  </a:solidFill>
                </a:ln>
                <a:solidFill>
                  <a:srgbClr val="0C0CF4"/>
                </a:solidFill>
                <a:latin typeface="Arial" pitchFamily="34" charset="0"/>
              </a:rPr>
              <a:t>                  གཤམ་གྱི་སྟོང་ཆར་ཐོས་པ་དགའི་ཨ་མས་བྲིས་པའི་འཕྲིན་ཡིག་གི་གབ་བྱ་འབྲི་དགོས།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༡.ལུང་བ་ཁ་བྱང་དུ་ལྟ་བ།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༢.སྤྲིན་ནག་པོ་ལྡིང་བ།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༣.སྐར་མ་སྨིན་དྲུག་འཆར་བ།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༤.ཉེ་ཚན་གྲོང་བ་བདུན་ཡོད།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2133600" y="5105400"/>
            <a:ext cx="670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905000" y="5562600"/>
            <a:ext cx="6934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514600" y="6019800"/>
            <a:ext cx="6324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2514600" y="6477000"/>
            <a:ext cx="6324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209800" y="4495800"/>
            <a:ext cx="6477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ཉི་མ་མི་འཆར་བ་སྟེ།སྟོད་གོས་ཀྱི་རྒྱབ་ཀྱི་ནང་དོན་ལ་འཇུག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2057400" y="4983163"/>
            <a:ext cx="6477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ལྷམ་པ་ནག་པོ་བརྒྱབ་པའི་དོན།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362200" y="5410200"/>
            <a:ext cx="64770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སྐུད་པ་དཀར་པོས་ཨབ་བཙེམས་བྱེད་པ་ལ་གོ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2438400" y="5821363"/>
            <a:ext cx="6477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" pitchFamily="34" charset="0"/>
              </a:rPr>
              <a:t>གསེར་སྲང་བདུན་ལ་གོ་དགོས།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4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763"/>
            <a:ext cx="9124950" cy="687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4282" y="838268"/>
            <a:ext cx="878363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༡.བཀྲ་ཤིས་རྟགས་བརྒྱད་ནི།</a:t>
            </a:r>
            <a:endParaRPr lang="en-US" altLang="zh-CN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གདུགས། གསེར་ཉ། བུམ་པ། པདྨ། དུང་དཀར། དཔལ་བེའུ། རྒྱལ་མཚན། འཁོར་ལོའོ།།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༢.བཀྲ་ཤིས་པའི་རྫས་བརྒྱད་ནི། </a:t>
            </a:r>
            <a:endParaRPr lang="en-US" altLang="zh-CN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མེ་ལོང་། གི་ཝམ། ཞོ། དུར་བ། བིལ་བ། དུང་དཀར། ལོ་ཁྲི། ཡུངས་དཀར་བཅས་ཡིན།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༣.ཚེ་རིང་རྣམ་དྲུག་ནི། བྲག་ཚེ་རིང་། </a:t>
            </a:r>
            <a:endParaRPr lang="en-US" altLang="zh-CN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ཆུ་ཚེ་རིང་། ཤིང་ཚེ་རིང་། མི་ཚེ་རིང་། བྱ་ཚེ་རིང་། རི་དྭགས་ཚེ་རིང་བཅས་ཡིན།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0363" y="4294188"/>
            <a:ext cx="18415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endParaRPr lang="zh-CN" altLang="en-US" sz="1050" noProof="1">
              <a:solidFill>
                <a:schemeClr val="accent6">
                  <a:lumMod val="75000"/>
                </a:schemeClr>
              </a:solidFill>
              <a:latin typeface="Microsoft Himalaya" panose="01010100010101010101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52" y="-32734"/>
            <a:ext cx="3188693" cy="189795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8800" dirty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རྨང་གཞིའི་ཤེས་བྱ།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880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བརྙན་མང་གཟུགས།多媒体\照片\动画\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:\བརྙན་མང་གཟུགས།多媒体\照片\动画\45648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54" y="533476"/>
            <a:ext cx="4667270" cy="91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20" y="381080"/>
            <a:ext cx="252505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600" dirty="0">
                <a:ln>
                  <a:solidFill>
                    <a:srgbClr val="FFC000"/>
                  </a:solidFill>
                </a:ln>
                <a:solidFill>
                  <a:srgbClr val="A6E30D"/>
                </a:solidFill>
                <a:latin typeface="Arial" pitchFamily="34" charset="0"/>
              </a:rPr>
              <a:t>ཉེ་ཚིག་དང་ལྡོག་ཟླ།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6600" dirty="0">
              <a:ln>
                <a:solidFill>
                  <a:srgbClr val="FFC000"/>
                </a:solidFill>
              </a:ln>
              <a:solidFill>
                <a:srgbClr val="A6E30D"/>
              </a:solidFill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221943"/>
            <a:ext cx="7848872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ཉེ་ཚིག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བང་ཆེན།→ཕོ་ཉ།                     རྒྱགས་ཕྱེ།→ཟ་མ།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རྔན་པ།→གླ་བཙའ།                  གདའ།→ཡོད།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rgbClr val="FF0000"/>
                  </a:solidFill>
                </a:ln>
                <a:latin typeface="Arial" pitchFamily="34" charset="0"/>
              </a:rPr>
              <a:t>ལྡོག་ཟླ།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གྲུང་བོ།→བླུན་པོ།                  སྤྱིན་པ།→སེར་སྣ།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དགྲ་བོ།→གྲོགས་པོ།                བཙན།→གཉོམ།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 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:\བརྙན་མང་གཟུགས།多媒体\照片\动画\29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581400" y="152486"/>
            <a:ext cx="20129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13800" dirty="0">
                <a:ln>
                  <a:solidFill>
                    <a:srgbClr val="1DD333"/>
                  </a:solidFill>
                </a:ln>
                <a:latin typeface="Arial" pitchFamily="34" charset="0"/>
              </a:rPr>
              <a:t>ལས་བྱ།</a:t>
            </a:r>
            <a:endParaRPr lang="zh-CN" altLang="en-US" sz="13800" dirty="0">
              <a:ln>
                <a:solidFill>
                  <a:srgbClr val="1DD333"/>
                </a:solidFill>
              </a:ln>
              <a:latin typeface="Arial" pitchFamily="34" charset="0"/>
            </a:endParaRPr>
          </a:p>
        </p:txBody>
      </p:sp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990600" y="1741488"/>
            <a:ext cx="6781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o-CN" altLang="zh-CN" sz="4800">
                <a:solidFill>
                  <a:srgbClr val="FFFF00"/>
                </a:solidFill>
                <a:latin typeface="Microsoft Himalaya" pitchFamily="2" charset="0"/>
              </a:rPr>
              <a:t>༡.སློབ་ཚན་ལས་ཐོས་པ་དགའི་ཨ་མས་ཐོས་པ་དགར་བྲིས་པའི་འཕྲིན་ཡིག་ཏུ་གསེར་སྲང་བདུན་བསྐུར་ཡོད་པ་བཤད་པའི་ཚིག་དང་ཡི་གེའི་མཚོན་དོན་གང་དང་གང་ཡིན་པ་བཤད་ཤེས་སམ།</a:t>
            </a:r>
            <a:r>
              <a:rPr lang="bo-CN" altLang="zh-CN" sz="4800" baseline="0">
                <a:solidFill>
                  <a:srgbClr val="FFFF00"/>
                </a:solidFill>
                <a:latin typeface="Microsoft Himalaya" pitchFamily="2" charset="0"/>
              </a:rPr>
              <a:t>    </a:t>
            </a:r>
            <a:r>
              <a:rPr lang="bo-CN" altLang="zh-CN" sz="4800">
                <a:solidFill>
                  <a:srgbClr val="FFFF00"/>
                </a:solidFill>
                <a:latin typeface="Microsoft Himalaya" pitchFamily="2" charset="0"/>
              </a:rPr>
              <a:t>ལན་ཐོབས།</a:t>
            </a:r>
          </a:p>
          <a:p>
            <a:r>
              <a:rPr lang="bo-CN" altLang="zh-CN" sz="4800">
                <a:solidFill>
                  <a:srgbClr val="FFFF00"/>
                </a:solidFill>
                <a:latin typeface="Microsoft Himalaya" pitchFamily="2" charset="0"/>
              </a:rPr>
              <a:t>༢.བསམ་གཞིག་དང་སྦྱང་གཞི།    ༣</a:t>
            </a:r>
          </a:p>
          <a:p>
            <a:r>
              <a:rPr lang="bo-CN" altLang="zh-CN" sz="4800">
                <a:solidFill>
                  <a:srgbClr val="002060"/>
                </a:solidFill>
                <a:latin typeface="Microsoft Himalaya" pitchFamily="2" charset="0"/>
              </a:rPr>
              <a:t>ཁྱིམ་སྦྱོང་ལས་བྱ།</a:t>
            </a:r>
          </a:p>
          <a:p>
            <a:r>
              <a:rPr lang="bo-CN" altLang="zh-CN" sz="4800">
                <a:solidFill>
                  <a:srgbClr val="FFFF00"/>
                </a:solidFill>
                <a:latin typeface="Microsoft Himalaya" pitchFamily="2" charset="0"/>
              </a:rPr>
              <a:t> སློབ་ཚན་ཐེངས་གཉིས་ནས་གསུམ་ཀློག་དགོས།</a:t>
            </a:r>
            <a:endParaRPr lang="zh-CN" altLang="en-US" sz="4800">
              <a:solidFill>
                <a:srgbClr val="FFFF00"/>
              </a:solidFill>
              <a:latin typeface="Microsoft Himalaya" pitchFamily="2" charset="0"/>
            </a:endParaRPr>
          </a:p>
          <a:p>
            <a:endParaRPr lang="zh-CN" altLang="en-US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I:\བརྙན་མང་གཟུགས།多媒体\照片\动画\17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:\བརྙན་མང་གཟུགས།多媒体\照片\动画\54654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-914286"/>
            <a:ext cx="7992888" cy="30367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བཀའ་དྲིན་ཆེ།</a:t>
            </a:r>
            <a:endParaRPr lang="zh-CN" altLang="en-US" sz="287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894026"/>
            <a:ext cx="6912768" cy="30367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28700" b="1">
                <a:ln/>
                <a:solidFill>
                  <a:schemeClr val="accent3"/>
                </a:solidFill>
                <a:latin typeface="Arial" pitchFamily="34" charset="0"/>
              </a:rPr>
              <a:t>སླར</a:t>
            </a:r>
            <a:r>
              <a:rPr lang="bo-CN" altLang="zh-CN" sz="28700" b="1">
                <a:ln/>
                <a:solidFill>
                  <a:schemeClr val="accent3"/>
                </a:solidFill>
                <a:latin typeface="Arial" pitchFamily="34" charset="0"/>
              </a:rPr>
              <a:t>་མཇལ</a:t>
            </a:r>
            <a:r>
              <a:rPr lang="bo-CN" altLang="zh-CN" sz="28700" b="1" dirty="0">
                <a:ln/>
                <a:solidFill>
                  <a:schemeClr val="accent3"/>
                </a:solidFill>
                <a:latin typeface="Arial" pitchFamily="34" charset="0"/>
              </a:rPr>
              <a:t>།</a:t>
            </a:r>
            <a:endParaRPr lang="zh-CN" altLang="en-US" sz="28700" b="1" dirty="0">
              <a:ln/>
              <a:solidFill>
                <a:schemeClr val="accent3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བརྙན་མང་གཟུགས།多媒体\照片\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H:\བརྙན་མང་གཟུགས།多媒体\照片\9130624293007260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86400"/>
            <a:ext cx="7239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VTS_01_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066800"/>
            <a:ext cx="441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H:\བརྙན་མང་གཟུགས།多媒体\照片\动画\15.jpg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-228600" y="838200"/>
            <a:ext cx="1752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H:\བརྙན་མང་གཟུགས།多媒体\照片\动画\15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609600"/>
            <a:ext cx="152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4" descr="00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2931122" y="-152306"/>
            <a:ext cx="29370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zh-CN" altLang="en-US" sz="6000" dirty="0">
                <a:ln w="18415" cmpd="sng">
                  <a:solidFill>
                    <a:srgbClr val="1DD3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Himalaya" pitchFamily="2" charset="0"/>
              </a:rPr>
              <a:t>ཐ་སྙད་འགྲེལ་བ།</a:t>
            </a:r>
            <a:endParaRPr lang="bo-CN" altLang="zh-CN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  <a:p>
            <a:pPr algn="ctr">
              <a:buFont typeface="Arial" pitchFamily="34" charset="0"/>
              <a:buNone/>
              <a:defRPr/>
            </a:pPr>
            <a:endParaRPr lang="zh-CN" altLang="en-US" sz="6000" dirty="0">
              <a:ln w="18415" cmpd="sng">
                <a:solidFill>
                  <a:srgbClr val="1DD333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Himalaya" pitchFamily="2" charset="0"/>
            </a:endParaRPr>
          </a:p>
        </p:txBody>
      </p:sp>
      <p:sp>
        <p:nvSpPr>
          <p:cNvPr id="40" name="文本框 5"/>
          <p:cNvSpPr txBox="1">
            <a:spLocks noChangeArrowheads="1"/>
          </p:cNvSpPr>
          <p:nvPr/>
        </p:nvSpPr>
        <p:spPr bwMode="auto">
          <a:xfrm>
            <a:off x="76318" y="857107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རྣལ་འབྱོར་བ།→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1" name="文本框 7"/>
          <p:cNvSpPr txBox="1">
            <a:spLocks noChangeArrowheads="1"/>
          </p:cNvSpPr>
          <p:nvPr/>
        </p:nvSpPr>
        <p:spPr bwMode="auto">
          <a:xfrm>
            <a:off x="1905070" y="914466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སྒོམ་རྒྱག་པ་སོགས་ཆོས་ལུགས་ཀྱི་ཆོ་ག་བྱེད་པར་བརྩོན་པའི་མི་ལ་ཟེར།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1270" name="图片 18" descr="IMG_575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5"/>
          <p:cNvSpPr txBox="1">
            <a:spLocks noChangeArrowheads="1"/>
          </p:cNvSpPr>
          <p:nvPr/>
        </p:nvSpPr>
        <p:spPr bwMode="auto">
          <a:xfrm>
            <a:off x="76318" y="1409332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ལྡོམ་བུ།→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9" name="文本框 7"/>
          <p:cNvSpPr txBox="1">
            <a:spLocks noChangeArrowheads="1"/>
          </p:cNvSpPr>
          <p:nvPr/>
        </p:nvSpPr>
        <p:spPr bwMode="auto">
          <a:xfrm>
            <a:off x="1219288" y="1466691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སློང་མོ་བྱེད་པའི་དོན། གནས་ངེས་མེད་དུ་འཁྱམ་པའི་དོན།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3" name="文本框 5"/>
          <p:cNvSpPr txBox="1">
            <a:spLocks noChangeArrowheads="1"/>
          </p:cNvSpPr>
          <p:nvPr/>
        </p:nvSpPr>
        <p:spPr bwMode="auto">
          <a:xfrm>
            <a:off x="76318" y="1942718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བང་ཆེན།→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" name="文本框 7"/>
          <p:cNvSpPr txBox="1">
            <a:spLocks noChangeArrowheads="1"/>
          </p:cNvSpPr>
          <p:nvPr/>
        </p:nvSpPr>
        <p:spPr bwMode="auto">
          <a:xfrm>
            <a:off x="1523960" y="1981238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ཕྲིན་ཡིག་སྐྱེལ་མཁན་གྱི་མིང་།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76318" y="2494943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ཞབས་ཏོག→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6" name="文本框 7"/>
          <p:cNvSpPr txBox="1">
            <a:spLocks noChangeArrowheads="1"/>
          </p:cNvSpPr>
          <p:nvPr/>
        </p:nvSpPr>
        <p:spPr bwMode="auto">
          <a:xfrm>
            <a:off x="1523960" y="2533463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འཚོ་བའི་ཆ་རྐྱེན་གྱི་ཞེ་ས་སྟེ།འཚོ་བའི་ཆ་རྐྱེན་སྤྲད་པ་ལ་ཞབས་ཏོག་བསྒྲུབས་ཟེར།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7" name="文本框 5"/>
          <p:cNvSpPr txBox="1">
            <a:spLocks noChangeArrowheads="1"/>
          </p:cNvSpPr>
          <p:nvPr/>
        </p:nvSpPr>
        <p:spPr bwMode="auto">
          <a:xfrm>
            <a:off x="76318" y="3104527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ཨབ།→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8" name="文本框 7"/>
          <p:cNvSpPr txBox="1">
            <a:spLocks noChangeArrowheads="1"/>
          </p:cNvSpPr>
          <p:nvPr/>
        </p:nvSpPr>
        <p:spPr bwMode="auto">
          <a:xfrm>
            <a:off x="1066772" y="3143047"/>
            <a:ext cx="80009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ལྭ་བ་ཚེམ་དུས་ཐོག་མར་སྐུད་ཚེགས་རིང་བོ་བྱས་ནས་རགས་ཙམ་བཙེམས་ནས་མི་འཆོལ་བར་བྱེད་ཐབས་ཀྱི་མིང་།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9" name="文本框 5"/>
          <p:cNvSpPr txBox="1">
            <a:spLocks noChangeArrowheads="1"/>
          </p:cNvSpPr>
          <p:nvPr/>
        </p:nvSpPr>
        <p:spPr bwMode="auto">
          <a:xfrm>
            <a:off x="76318" y="4303084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རྔན་པ།→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1295366" y="4341604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ལས་བཅོལ་བྱས་པའི་གླ་བཙའི་མིང་།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3" name="文本框 5"/>
          <p:cNvSpPr txBox="1">
            <a:spLocks noChangeArrowheads="1"/>
          </p:cNvSpPr>
          <p:nvPr/>
        </p:nvSpPr>
        <p:spPr bwMode="auto">
          <a:xfrm>
            <a:off x="76318" y="4780883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རྒྱགས།→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4" name="文本框 7"/>
          <p:cNvSpPr txBox="1">
            <a:spLocks noChangeArrowheads="1"/>
          </p:cNvSpPr>
          <p:nvPr/>
        </p:nvSpPr>
        <p:spPr bwMode="auto">
          <a:xfrm>
            <a:off x="1219288" y="4819403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རྒྱགས་ཕྱེ་སྟེ། ཟ་མའི་མིང་།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5" name="文本框 5"/>
          <p:cNvSpPr txBox="1">
            <a:spLocks noChangeArrowheads="1"/>
          </p:cNvSpPr>
          <p:nvPr/>
        </p:nvSpPr>
        <p:spPr bwMode="auto">
          <a:xfrm>
            <a:off x="76318" y="5314269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གདའ།→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6" name="文本框 7"/>
          <p:cNvSpPr txBox="1">
            <a:spLocks noChangeArrowheads="1"/>
          </p:cNvSpPr>
          <p:nvPr/>
        </p:nvSpPr>
        <p:spPr bwMode="auto">
          <a:xfrm>
            <a:off x="1219288" y="5352789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ཡོད་པའམ་གནས་པའི་དོན།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7" name="文本框 5"/>
          <p:cNvSpPr txBox="1">
            <a:spLocks noChangeArrowheads="1"/>
          </p:cNvSpPr>
          <p:nvPr/>
        </p:nvSpPr>
        <p:spPr bwMode="auto">
          <a:xfrm>
            <a:off x="76318" y="5847655"/>
            <a:ext cx="28955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གྲུང་མོ།→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48" name="文本框 7"/>
          <p:cNvSpPr txBox="1">
            <a:spLocks noChangeArrowheads="1"/>
          </p:cNvSpPr>
          <p:nvPr/>
        </p:nvSpPr>
        <p:spPr bwMode="auto">
          <a:xfrm>
            <a:off x="1295366" y="5886175"/>
            <a:ext cx="80009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རིག་པ་བཟང་བའམ་བློ་རྣོ་བའི་བུད་མེད་ལ་ཟེར།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8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བརྙན་མང་གཟུགས།多媒体\照片\动画\345634563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文本框 7"/>
          <p:cNvSpPr txBox="1">
            <a:spLocks noChangeArrowheads="1"/>
          </p:cNvSpPr>
          <p:nvPr/>
        </p:nvSpPr>
        <p:spPr bwMode="auto">
          <a:xfrm>
            <a:off x="3352800" y="533476"/>
            <a:ext cx="23791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7200" dirty="0">
                <a:ln>
                  <a:solidFill>
                    <a:srgbClr val="1B0AF6"/>
                  </a:solidFill>
                </a:ln>
                <a:latin typeface="Microsoft Himalaya" pitchFamily="2" charset="0"/>
              </a:rPr>
              <a:t>སློབ་ཚན་ངོ་སྤྲོད།</a:t>
            </a:r>
          </a:p>
          <a:p>
            <a:pPr>
              <a:buFont typeface="Arial" pitchFamily="34" charset="0"/>
              <a:buNone/>
              <a:defRPr/>
            </a:pPr>
            <a:endParaRPr lang="zh-CN" altLang="en-US" sz="7200" dirty="0">
              <a:ln>
                <a:solidFill>
                  <a:srgbClr val="1B0AF6"/>
                </a:solidFill>
              </a:ln>
              <a:latin typeface="Microsoft Himalaya" pitchFamily="2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990694" y="1958854"/>
            <a:ext cx="73150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6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          སློབ་ཚན་འདི་ནི་༼མི་ལ་རས་པའི་མགུར་འབུམ་༽ལས་བདམས་ཤིང་། མི་སྣའི་བྱ་བ་ཞིབ་འབྲི་བྱས་པར་བརྟེན་ནས་མི་སྣའི་རང་གཤིས་མཚོན་པར་བྱེད་པའི་རྩོམ་ཡིག་ཅིག་ཡིན། སློབ་ཚན་འདི་ནི་ཚིག་ལྷུག་རྩོམ་ཡིག་ཅིག་ཡིན།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s://timgsa.baidu.com/timg?image&amp;quality=80&amp;size=b9999_10000&amp;sec=1522003882398&amp;di=41595986828196959ac3603d2bd81c5d&amp;imgtype=0&amp;src=http%3A%2F%2F5b0988e595225.cdn.sohucs.com%2Fimages%2F20171114%2F0abf5f695cfa4bfc90f2319f31229bbf.gif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5" name="AutoShape 4" descr="https://timgsa.baidu.com/timg?image&amp;quality=80&amp;size=b9999_10000&amp;sec=1522003882398&amp;di=41595986828196959ac3603d2bd81c5d&amp;imgtype=0&amp;src=http%3A%2F%2F5b0988e595225.cdn.sohucs.com%2Fimages%2F20171114%2F0abf5f695cfa4bfc90f2319f31229bbf.gif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6" name="AutoShape 6" descr="https://timgsa.baidu.com/timg?image&amp;quality=80&amp;size=b9999_10000&amp;sec=1522045696347&amp;di=10bc209019380027efb1e44ff601dd21&amp;imgtype=0&amp;src=http%3A%2F%2Ftc.sinaimg.cn%2Fmaxwidth.800%2Ftc.service.weibo.com%2Fp%2Fww3_sinaimg_cn%2Fa10317240bb12ec4cf8fb1d2407f01e2.jpg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AutoShape 8" descr="https://timgsa.baidu.com/timg?image&amp;quality=80&amp;size=b9999_10000&amp;sec=1522045696347&amp;di=10bc209019380027efb1e44ff601dd21&amp;imgtype=0&amp;src=http%3A%2F%2Ftc.sinaimg.cn%2Fmaxwidth.800%2Ftc.service.weibo.com%2Fp%2Fww3_sinaimg_cn%2Fa10317240bb12ec4cf8fb1d2407f01e2.jpg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18" name="图片 6" descr="timg (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 descr="http://5b0988e595225.cdn.sohucs.com/images/20170630/24ef3751683d4fd88caf4d0473127ddb.gif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AutoShape 8" descr="http://5b0988e595225.cdn.sohucs.com/images/20170630/24ef3751683d4fd88caf4d0473127ddb.gif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0" name="图片 4" descr="timg (7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https://timgsa.baidu.com/timg?image&amp;quality=80&amp;size=b9999_10000&amp;sec=1522004095338&amp;di=440452a718394ee3ca0b86d3f77829c2&amp;imgtype=0&amp;src=http%3A%2F%2F5b0988e595225.cdn.sohucs.com%2Fimages%2F20170630%2Fe96305d05fb2413e96c44910e2040851.gif"/>
          <p:cNvSpPr>
            <a:spLocks noChangeAspect="1" noChangeArrowheads="1"/>
          </p:cNvSpPr>
          <p:nvPr/>
        </p:nvSpPr>
        <p:spPr bwMode="auto">
          <a:xfrm>
            <a:off x="166688" y="-1603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63" name="图片 3" descr="timg (9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9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838268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རྣལ་འབྱོར་བ་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ཞེས་པ་ནི་སྒོམ་རྒྱག་པ་སོགས་ཆོས་ལུགས་ཀྱི་ཆོ་ག་བྱེད་པར་བརྩོན་པའི་མི་ལ་ཟེར།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52404" y="1607429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བལ་བོ་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ཞེས་པ་ནི་ནེ་པ་ལ་སྤྱི་དང་ནང་གསེས་ཀྱི་མི་རིགས་ཤིག་ལའང་གོ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152516" y="2514624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ལྡོམ་བུ་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ཞེས་པ་ནི་བསོད་སྙོམས།སློང་མོ་བའམ་འཁྱམ་པ་པོའི་མིང་།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52404" y="3324729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ཞབས་ཏོག་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ཞེས་པ་ནི་བསྙེན་བཀུར་རམ་ཞབས་ཞུ་བྱེད་པའི་དོན།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52516" y="4267178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ཞབས་ཏོག་སྐྱིད་དུ་ཚོར་བ་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ཞེས་པ་ནི་བསྙེན་བཀུར་ལེགས་པར་བྱས་ནས་སྐྱིད་སོང་སྙམ་པའི་ཚོར་བ་སྐྱེས་རུ་བཅུག་པ།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52516" y="5153481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གོས་བེམ་པོ་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ཞེས་པ་ནི་བར་ཚངས་ཅན་གྱི་ལྭ་བའི་མིང་།སྟོད་གོས་ལ་གོ་དགོས།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4648086" y="762070"/>
            <a:ext cx="41910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སྦོམ་པ་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ཞེས་པ་ནི་རགས་པའི་དོན་སྟེ།</a:t>
            </a:r>
            <a:r>
              <a:rPr lang="bo-CN" altLang="zh-CN" sz="4000" baseline="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 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ཕྲ་མོའི་ལྡོག་ཟླ།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4648198" y="1320171"/>
            <a:ext cx="4343286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ཨབ་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ཅེས་པ་ནི་ལྭ་བ་སོགས་ཚེམ་སྐབས་ཐོག་མར་སྐུད་ཚིགས་རིང་བོ་བྱས་ནས་རགས་ཙམ་བཙེམས་ནས་མི་འཆོལ་བར་བྱེད་ཀྱི་མིང་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4648198" y="2667020"/>
            <a:ext cx="4343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རྔན་པ་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ཞེས་པ་ནི་བསླུ་བའི་ཆེད་དུ་རྒྱུ་དངོས་སྤྲོད་པའམ་གླ་ཆ་ལ་ཟེར།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4648198" y="3553323"/>
            <a:ext cx="434328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གབ་ཡིག་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ཅེས་པ་ནི་གསང་བའི་ཡི་གེ་ལ་ཟེར།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4648198" y="4190980"/>
            <a:ext cx="4343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རྒྱ་དམ་པོ་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ཞེས་པ་ནི་ཚགས་དམ་པ།འདིར་གསང་བའི་ཡི་གེ་དེ་ཧ་ཅང་གོ་དཀའ་བ་ལ་ཟེར་ཡིན།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4648198" y="5153481"/>
            <a:ext cx="43432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བརྫངས་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ཞེས་པ་ནི་མགྲོན་པོ་སོགས་བསྐྱལ་བའམ་མི་མངགས་པའི་དོན།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886393"/>
            <a:ext cx="4419596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རྣལ་འབྱོར་བ་དེས་ཀྱང་ང་རྩད་གཅོད་ཅིང་འོངས་པས་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ཞེས་པ་ནི་རྣལ་འབྱོར་བ་དེས་ཀྱང་ང་གང་དུ་ཡོད་པ་རྩད་གཅོད་དུ་སོང་བས་ཞེས་པའི་དོན་ཡིན།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152516" y="2134940"/>
            <a:ext cx="441959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ཟུར་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ཞེས་པ་ནི་༡.ལོགས་དང་གཞོགས་ཀྱི་དོན། ལམ་ཟུར།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༢.ཆ་ཤས་ཀྱི་དོན།</a:t>
            </a: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152516" y="2973118"/>
            <a:ext cx="441959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གདུང་རབས་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ཞེས་པ་ནི་རུས་རྒྱུད་དང་མི་རབས།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516" y="3459684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མཐུ་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ཞེས་པ་ནི་༡.ནུས་པ་དང་སྟོབས།ཤེད་ཤུགས་རྣམས་ཀྱི་དོན།༢.སྔགས་ཀྱི་ནུས་པ་ཞིག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516" y="4268484"/>
            <a:ext cx="441959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རྟགས་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ཞེས་པ་ནི་༡.མཚོན་བྱེད།༢.གཏན་ཚིག་སམ་རྒྱུ་མཚན།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516" y="4801870"/>
            <a:ext cx="441959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བརྡིབས་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ཞེས་པ་ནི་ཕྱི་ངོས་སུ་ཀོང་བོ་བྱུང་བའི་དོན།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516" y="5259058"/>
            <a:ext cx="4419596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ཡུལ་པ་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ཞེས་པ་ནི་༡.ཞིང་ལས་བྱར་རུང་བའི་ས་ཆར་གཞིས་ཆགས་པའི་དོན།༢.བྱེས་པ་དང་ཡུལ་བ་གཉིས་སུ་ཕྱེ་བའི་ཡུལ་པ།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48198" y="914466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མ་སྨད་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ཅེས་པ་ནི་༡.མ་དང་བུ་མོ།༢.ཁྱད་དུ་འཕགས་པའི་དོན།༣.བཟང་བ་དང་མཆོག་གི་དོན།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48086" y="1676446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ཕོབས་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ཞེས་པ་ནི་༡.ཕབ་ཀྱི་སྐུལ་ཚིག་སྟེ།བཀའ་ཕོབས་ཤིག་ལྟ་བུ།༢.གཏན་ཁེལ་བྱས་པ་དང་ཐག་བཅད་པའི་དོན།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648198" y="2515930"/>
            <a:ext cx="441959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སྲོག་ཟོན་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ཞེས་པ་ནི་སྲོག་སྐྱོན་འབྱུང་བའི་དོགས་ཟོན།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48198" y="2943739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རྒྱགས་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ཞེས་པ་ནི་བཟའ་བཅའི་རིགས།ལམ་རྒྱགས་སམ་ལམ་བྲོ་ལ་ཟེར་བ་ཡིན།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48086" y="3657594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ཉེ་ཚན་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ཞེས་པ་ནི་གཉེན་ཉེ་དུ་ཞེས་པའི་དོན།ཡུལ་སྐད་ལ་ལར་ཤ་ཚའང་ཟེར།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648198" y="4419574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གྲོང་པ་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ཞེས་པ་ནི་གྲོང་ལ་གཏན་སྡོད་པའི་མིའམ་རབ་དུ་མ་བྱུང་བའི་མི།༢.ཡུལ་སྐད་ལ་ལར་ཁྱིམ་མཚེས་ལ་ཟེར།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648198" y="5181554"/>
            <a:ext cx="43432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300"/>
              </a:lnSpc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མངའ་རིས་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ཞེས་པ་ནི་བོད་སྟོད་ཕྱོགས་ཀྱི་ཚོ་སྡེ་སྐོར་ཞིག གནའ་དུས་སུ་སྤུ་རངས་དང་གུ་གེ</a:t>
            </a:r>
            <a:r>
              <a:rPr lang="bo-CN" altLang="zh-CN" sz="4000" baseline="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 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མང་ཡུལ་ས་ཆ་གསུམ་ལ་སྟོད་མངའ་རིས་སྐོར་གསུམ་ཟེར།</a:t>
            </a:r>
          </a:p>
          <a:p>
            <a:pPr>
              <a:lnSpc>
                <a:spcPts val="3300"/>
              </a:lnSpc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:\བརྙན་མང་གཟུགས།多媒体\照片\动画\56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:\བརྙན་མང་གཟུགས།多媒体\照片\新建文件夹 (2)\20171120_142804_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:\བརྙན་མང་གཟུགས།多媒体\照片\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62" y="304882"/>
            <a:ext cx="4267200" cy="64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3048000" y="152400"/>
            <a:ext cx="26670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400" b="1" dirty="0">
                <a:ln>
                  <a:solidFill>
                    <a:schemeClr val="tx1"/>
                  </a:solidFill>
                </a:ln>
                <a:latin typeface="Arial" pitchFamily="34" charset="0"/>
              </a:rPr>
              <a:t>སློབ་ཚན་གྱི་ནང་དོན་བཤད་པ།</a:t>
            </a:r>
            <a:endParaRPr lang="zh-CN" altLang="en-US" sz="4400" b="1" dirty="0">
              <a:ln>
                <a:solidFill>
                  <a:schemeClr val="tx1"/>
                </a:solidFill>
              </a:ln>
              <a:latin typeface="Arial" pitchFamily="34" charset="0"/>
            </a:endParaRPr>
          </a:p>
        </p:txBody>
      </p:sp>
      <p:sp>
        <p:nvSpPr>
          <p:cNvPr id="15366" name="TextBox 13"/>
          <p:cNvSpPr txBox="1">
            <a:spLocks noChangeArrowheads="1"/>
          </p:cNvSpPr>
          <p:nvPr/>
        </p:nvSpPr>
        <p:spPr bwMode="auto">
          <a:xfrm>
            <a:off x="152516" y="886393"/>
            <a:ext cx="44195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ང་ད་ལྟ་རང་འོང་གིས་བྱས་པས་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ཞེས་པ་ནི་ང་མྱུར་དུ་ཕྱིར་ཁྱོད་ཀྱི་གམ་དུ་ཡོང་ཞེས་བཤད་པའི་དོན།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11" name="动作按钮: 后退或前一项 10">
            <a:hlinkClick r:id="" action="ppaction://hlinkshowjump?jump=previousslide" highlightClick="1"/>
          </p:cNvPr>
          <p:cNvSpPr/>
          <p:nvPr/>
        </p:nvSpPr>
        <p:spPr>
          <a:xfrm>
            <a:off x="1676400" y="6172200"/>
            <a:ext cx="433388" cy="357188"/>
          </a:xfrm>
          <a:prstGeom prst="actionButtonBackPrevious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2" name="动作按钮: 自定义 11">
            <a:hlinkClick r:id="" action="ppaction://noaction" highlightClick="1"/>
          </p:cNvPr>
          <p:cNvSpPr/>
          <p:nvPr/>
        </p:nvSpPr>
        <p:spPr>
          <a:xfrm>
            <a:off x="2133600" y="6172200"/>
            <a:ext cx="533400" cy="357188"/>
          </a:xfrm>
          <a:prstGeom prst="actionButtonBlank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13" name="动作按钮: 前进或下一项 12">
            <a:hlinkClick r:id="" action="ppaction://hlinkshowjump?jump=nextslide" highlightClick="1"/>
          </p:cNvPr>
          <p:cNvSpPr/>
          <p:nvPr/>
        </p:nvSpPr>
        <p:spPr>
          <a:xfrm>
            <a:off x="2667000" y="6172200"/>
            <a:ext cx="357188" cy="357188"/>
          </a:xfrm>
          <a:prstGeom prst="actionButtonForwardNext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endParaRPr lang="zh-CN" altLang="en-US"/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152516" y="2362228"/>
            <a:ext cx="44194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ཕར་ཅམ་ཚུར་ཅམ་མཛད་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ཅེས་པ་ནི་ཕར་འགྲོ་ཚུར་འགྲོ་བྱས་པའི་དོན།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52516" y="3352802"/>
            <a:ext cx="464807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འཛེགས་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ཞེས་པ་ནི་དམའ་ས་ནས་མཐོ་སར་འགྲོ་བའི་དོན།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སྐས་ལ་འཛེག་དགོས།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152516" y="4391501"/>
            <a:ext cx="4571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བཏོན་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ཞེས་པ་ནི་༡.འདོན་པའི་འདས།དཔེ་ཆ་ཀློག་པའི་དོན།༢.འདིར་དངོས་པོ་སོགས་ནང་ནས་ཕྱིར་སློག་པའི་དོན།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152516" y="5411454"/>
            <a:ext cx="457188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གཡོགས་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ཞེས་པ་ནི་སྟེང་དུ་བཀབ་པའི་དོན་ཡིན།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4648198" y="914466"/>
            <a:ext cx="4571880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གྲུང་མོ་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ཞེས་པ་ནི་སྤྱང་པོའི་དོན་ཡིན།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4648198" y="1676446"/>
            <a:ext cx="44958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ལུང་བ་ཁ་བྱང་དུ་ལྟ་བ་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ཞེས་པ་ནི་ཉི་མ་མི་འཆར་བ་སྟེ།  </a:t>
            </a:r>
          </a:p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སྟོད་གོས་ཀྱི་རྒྱབ་ཀྱི་ནང་དོན་བསྟན་པ་ཡིན།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5" name="TextBox 13"/>
          <p:cNvSpPr txBox="1">
            <a:spLocks noChangeArrowheads="1"/>
          </p:cNvSpPr>
          <p:nvPr/>
        </p:nvSpPr>
        <p:spPr bwMode="auto">
          <a:xfrm>
            <a:off x="4648198" y="2971812"/>
            <a:ext cx="44958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སྤྲིན་ནག་པོ་ལྡང་བ་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ཞེས་པ་ནི་ལྷན་པ་ནག་པོ་བརྒྱབ་པའི་དོན།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4648198" y="4086709"/>
            <a:ext cx="449580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སྐར་མ་སྨིན་དྲུག་འཆར་བ་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ཞེས་པ་ནི་སྐུད་པ་དཀར་པོས་ཨབ་བཙེམས་བྱེད་པ་ལ་གོ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4648198" y="5181554"/>
            <a:ext cx="4495802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ཉེ་ཚང་གྲོང་བ་བདུན་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ཞེས་པ་ནི་གསེར་སྲ་བདུན་ལ་གོ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  <p:sp>
        <p:nvSpPr>
          <p:cNvPr id="48" name="TextBox 13"/>
          <p:cNvSpPr txBox="1">
            <a:spLocks noChangeArrowheads="1"/>
          </p:cNvSpPr>
          <p:nvPr/>
        </p:nvSpPr>
        <p:spPr bwMode="auto">
          <a:xfrm>
            <a:off x="152516" y="1830148"/>
            <a:ext cx="4419596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bo-CN" altLang="zh-CN" sz="4000" dirty="0">
                <a:ln>
                  <a:solidFill>
                    <a:srgbClr val="C00000"/>
                  </a:solidFill>
                </a:ln>
                <a:latin typeface="Arial" pitchFamily="34" charset="0"/>
              </a:rPr>
              <a:t>གདའ་</a:t>
            </a:r>
            <a:r>
              <a:rPr lang="bo-CN" altLang="zh-CN" sz="4000" dirty="0">
                <a:ln>
                  <a:solidFill>
                    <a:srgbClr val="002060"/>
                  </a:solidFill>
                </a:ln>
                <a:latin typeface="Arial" pitchFamily="34" charset="0"/>
              </a:rPr>
              <a:t>ཞེས་པ་ནི་ཡོད་པའམ་གནས་པའི་དོན།</a:t>
            </a:r>
          </a:p>
          <a:p>
            <a:pPr>
              <a:buFont typeface="Arial" pitchFamily="34" charset="0"/>
              <a:buNone/>
              <a:defRPr/>
            </a:pPr>
            <a:endParaRPr lang="bo-CN" altLang="zh-CN" sz="4000" dirty="0">
              <a:ln>
                <a:solidFill>
                  <a:srgbClr val="002060"/>
                </a:solidFill>
              </a:ln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跋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5137</TotalTime>
  <Words>1731</Words>
  <Application>Microsoft Office PowerPoint</Application>
  <PresentationFormat>全屏显示(4:3)</PresentationFormat>
  <Paragraphs>117</Paragraphs>
  <Slides>17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Franklin Gothic Medium</vt:lpstr>
      <vt:lpstr>隶书</vt:lpstr>
      <vt:lpstr>Franklin Gothic Book</vt:lpstr>
      <vt:lpstr>华文楷体</vt:lpstr>
      <vt:lpstr>Wingdings 2</vt:lpstr>
      <vt:lpstr>Calibri</vt:lpstr>
      <vt:lpstr>Microsoft Himalaya</vt:lpstr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347</cp:revision>
  <dcterms:created xsi:type="dcterms:W3CDTF">2017-07-29T05:52:00Z</dcterms:created>
  <dcterms:modified xsi:type="dcterms:W3CDTF">2022-12-04T13:36:54Z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2052-10.1.0.6750</vt:lpwstr>
  </property>
</Properties>
</file>