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0" r:id="rId4"/>
    <p:sldId id="261" r:id="rId5"/>
    <p:sldId id="264" r:id="rId6"/>
    <p:sldId id="265" r:id="rId7"/>
    <p:sldId id="269" r:id="rId8"/>
    <p:sldId id="266" r:id="rId9"/>
    <p:sldId id="270" r:id="rId10"/>
    <p:sldId id="281" r:id="rId11"/>
    <p:sldId id="282" r:id="rId1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8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34" y="-78"/>
      </p:cViewPr>
      <p:guideLst>
        <p:guide orient="horz" pos="2178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8645" y="1838960"/>
            <a:ext cx="11398250" cy="9398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Microsoft Himalaya" panose="01010100010101010101" charset="0"/>
                <a:cs typeface="Microsoft Himalaya" panose="01010100010101010101" charset="0"/>
              </a:rPr>
              <a:t>༄༅། །</a:t>
            </a:r>
            <a:r>
              <a:rPr lang="zh-CN" altLang="en-US" b="1" dirty="0">
                <a:latin typeface="Microsoft Himalaya" panose="01010100010101010101" charset="0"/>
                <a:cs typeface="Microsoft Himalaya" panose="01010100010101010101" charset="0"/>
              </a:rPr>
              <a:t>དུས་རབས་བརྒལ་མཚམས་ཀྱི་ཚན་རིག་གི་འཕྲོས་གཏམ།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48269" y="2995773"/>
            <a:ext cx="9144000" cy="3214370"/>
          </a:xfrm>
        </p:spPr>
        <p:txBody>
          <a:bodyPr/>
          <a:lstStyle/>
          <a:p>
            <a:r>
              <a:rPr lang="en-US" altLang="zh-CN" dirty="0"/>
              <a:t>           </a:t>
            </a:r>
            <a:r>
              <a:rPr lang="en-US" altLang="zh-CN" sz="4400" dirty="0" err="1">
                <a:latin typeface="Microsoft Himalaya" panose="01010100010101010101" charset="0"/>
                <a:cs typeface="Microsoft Himalaya" panose="01010100010101010101" charset="0"/>
              </a:rPr>
              <a:t>དབྱང་ཀྲེན་ཉིན</a:t>
            </a:r>
            <a:r>
              <a:rPr lang="en-US" altLang="zh-CN" sz="44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en-US" altLang="zh-CN" sz="4400" dirty="0"/>
              <a:t>།</a:t>
            </a:r>
          </a:p>
        </p:txBody>
      </p:sp>
      <p:sp>
        <p:nvSpPr>
          <p:cNvPr id="4" name="五边形 3"/>
          <p:cNvSpPr/>
          <p:nvPr/>
        </p:nvSpPr>
        <p:spPr>
          <a:xfrm>
            <a:off x="1524000" y="359410"/>
            <a:ext cx="1335405" cy="3321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1620" y="359410"/>
            <a:ext cx="1750060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Himalaya" panose="01010100010101010101" charset="0"/>
                <a:cs typeface="Microsoft Himalaya" panose="01010100010101010101" charset="0"/>
              </a:rPr>
              <a:t>ལོ་རིམ་དགུ་བའི་སྟོད་ཆ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74364" y="294629"/>
            <a:ext cx="1519555" cy="460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Himalaya" panose="01010100010101010101" charset="0"/>
                <a:cs typeface="Microsoft Himalaya" panose="01010100010101010101" charset="0"/>
              </a:rPr>
              <a:t>སློབ་ཚན་བཅུ་གཅིག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3174364" y="733593"/>
            <a:ext cx="107316" cy="87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77315" y="4444283"/>
            <a:ext cx="133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Microsoft Himalaya" panose="01010100010101010101" charset="0"/>
                <a:ea typeface="等线" panose="02010600030101010101" pitchFamily="2" charset="-122"/>
                <a:cs typeface="Microsoft Himalaya" panose="01010100010101010101" charset="0"/>
                <a:sym typeface="+mn-ea"/>
              </a:rPr>
              <a:t>ལྷ་</a:t>
            </a:r>
            <a:r>
              <a:rPr lang="en-US" altLang="zh-CN" sz="2800" b="1" dirty="0" err="1">
                <a:latin typeface="Microsoft Himalaya" panose="01010100010101010101" charset="0"/>
                <a:ea typeface="等线" panose="02010600030101010101" pitchFamily="2" charset="-122"/>
                <a:cs typeface="Microsoft Himalaya" panose="01010100010101010101" charset="0"/>
                <a:sym typeface="+mn-ea"/>
              </a:rPr>
              <a:t>མོ་ཚེ་རིང</a:t>
            </a:r>
            <a:r>
              <a:rPr lang="en-US" altLang="zh-CN" sz="2800" b="1" dirty="0">
                <a:latin typeface="Microsoft Himalaya" panose="01010100010101010101" charset="0"/>
                <a:ea typeface="等线" panose="02010600030101010101" pitchFamily="2" charset="-122"/>
                <a:cs typeface="Microsoft Himalaya" panose="01010100010101010101" charset="0"/>
                <a:sym typeface="+mn-ea"/>
              </a:rPr>
              <a:t>་། </a:t>
            </a:r>
          </a:p>
        </p:txBody>
      </p:sp>
      <p:pic>
        <p:nvPicPr>
          <p:cNvPr id="5" name="图片 4" descr="微信图片_20181210205433"/>
          <p:cNvPicPr>
            <a:picLocks noChangeAspect="1"/>
          </p:cNvPicPr>
          <p:nvPr/>
        </p:nvPicPr>
        <p:blipFill>
          <a:blip r:embed="rId3"/>
          <a:srcRect l="31152" t="34405" r="11333" b="-1222"/>
          <a:stretch>
            <a:fillRect/>
          </a:stretch>
        </p:blipFill>
        <p:spPr>
          <a:xfrm>
            <a:off x="2176718" y="1985644"/>
            <a:ext cx="2207995" cy="2377035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72308" y="1559945"/>
            <a:ext cx="28827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སློབ་མ</a:t>
            </a:r>
            <a:r>
              <a:rPr lang="en-US" altLang="en-US" sz="28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</a:p>
          <a:p>
            <a:r>
              <a:rPr lang="en-US" altLang="zh-CN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གཡང་</a:t>
            </a:r>
            <a:r>
              <a:rPr lang="en-US" altLang="zh-CN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དྲུང་དབང་རྒྱལ</a:t>
            </a:r>
            <a:r>
              <a:rPr lang="en-US" altLang="zh-CN" sz="28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r>
              <a:rPr lang="bo-CN" altLang="zh-CN" sz="28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</a:p>
          <a:p>
            <a:r>
              <a:rPr lang="bo-CN" altLang="zh-CN" sz="28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ལྷ་མོ་གཡང་མཚོ།</a:t>
            </a:r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en-US" altLang="en-US" sz="2800" b="1" dirty="0" err="1">
                <a:latin typeface="Microsoft Himalaya" panose="01010100010101010101" charset="0"/>
                <a:cs typeface="Microsoft Himalaya" panose="01010100010101010101" charset="0"/>
              </a:rPr>
              <a:t>དགེ་རྒན</a:t>
            </a:r>
            <a:r>
              <a:rPr lang="en-US" altLang="en-US" sz="2800" b="1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endParaRPr lang="en-US" altLang="zh-CN" sz="2800" b="1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en-US" altLang="en-US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སངས་ར</a:t>
            </a:r>
            <a:r>
              <a:rPr lang="bo-CN" altLang="en-US" sz="28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ྒྱ</a:t>
            </a:r>
            <a:r>
              <a:rPr lang="en-US" altLang="en-US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ས་</a:t>
            </a:r>
            <a:r>
              <a:rPr lang="en-US" altLang="en-US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འཚོ</a:t>
            </a:r>
            <a:r>
              <a:rPr lang="en-US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( </a:t>
            </a:r>
            <a:r>
              <a:rPr lang="en-US" altLang="en-US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རེབ་གོང་རྫོང</a:t>
            </a:r>
            <a:r>
              <a:rPr lang="en-US" altLang="en-US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་དབྱི་</a:t>
            </a:r>
            <a:r>
              <a:rPr lang="en-US" altLang="en-US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ཧྥུ</a:t>
            </a:r>
            <a:r>
              <a:rPr lang="en-US" altLang="en-US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en-US" altLang="zh-CN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མི་</a:t>
            </a:r>
            <a:r>
              <a:rPr lang="en-US" altLang="zh-CN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རིགས་སློབ་འབྲིང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en-US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་། )</a:t>
            </a:r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en-US" altLang="en-US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ཐང་</a:t>
            </a:r>
            <a:r>
              <a:rPr lang="en-US" altLang="en-US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མོ་སྐྱིད</a:t>
            </a:r>
            <a:r>
              <a:rPr lang="en-US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་། ( </a:t>
            </a:r>
            <a:r>
              <a:rPr lang="en-US" altLang="en-US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འབའ་</a:t>
            </a:r>
            <a:r>
              <a:rPr lang="en-US" altLang="zh-CN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རྫོང་མི་རིགས་སློབ་འབྲིང་</a:t>
            </a:r>
            <a:r>
              <a:rPr lang="en-US" altLang="en-US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དང་པོ</a:t>
            </a:r>
            <a:r>
              <a:rPr lang="en-US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)</a:t>
            </a:r>
          </a:p>
          <a:p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5373757"/>
            <a:ext cx="58832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波形 12"/>
          <p:cNvSpPr/>
          <p:nvPr/>
        </p:nvSpPr>
        <p:spPr>
          <a:xfrm>
            <a:off x="262255" y="285750"/>
            <a:ext cx="3823335" cy="140525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255" y="365125"/>
            <a:ext cx="11091545" cy="1325880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en-US" altLang="zh-CN" sz="4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དང་པོ</a:t>
            </a:r>
            <a:r>
              <a:rPr lang="en-US" altLang="zh-CN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རྩོམ་སྟངས་ངོ་སྤྲོད།</a:t>
            </a: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48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སློབ་ཚན་འདི་ནི་གསལ་བཤད་རྩོམ་ཡིག་ཅིག་ཡིན།</a:t>
            </a:r>
            <a:endParaRPr lang="zh-CN" altLang="en-US" sz="36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endParaRPr lang="zh-CN" altLang="en-US" sz="36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endParaRPr lang="zh-CN" altLang="en-US" sz="36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98500" y="2715260"/>
            <a:ext cx="1486535" cy="12084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flipH="1">
            <a:off x="2580005" y="2511425"/>
            <a:ext cx="8506460" cy="1687194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-1" fmla="*/ 0 w 3524250"/>
              <a:gd name="connsiteY0-2" fmla="*/ 0 h 733425"/>
              <a:gd name="connsiteX1-3" fmla="*/ 381000 w 3524250"/>
              <a:gd name="connsiteY1-4" fmla="*/ 381000 h 733425"/>
              <a:gd name="connsiteX2-5" fmla="*/ 28575 w 3524250"/>
              <a:gd name="connsiteY2-6" fmla="*/ 733425 h 733425"/>
              <a:gd name="connsiteX3-7" fmla="*/ 3181350 w 3524250"/>
              <a:gd name="connsiteY3-8" fmla="*/ 733425 h 733425"/>
              <a:gd name="connsiteX4-9" fmla="*/ 3524250 w 3524250"/>
              <a:gd name="connsiteY4-10" fmla="*/ 390525 h 733425"/>
              <a:gd name="connsiteX5-11" fmla="*/ 3162300 w 3524250"/>
              <a:gd name="connsiteY5-12" fmla="*/ 6350 h 733425"/>
              <a:gd name="connsiteX6-13" fmla="*/ 0 w 3524250"/>
              <a:gd name="connsiteY6-14" fmla="*/ 0 h 733425"/>
              <a:gd name="connsiteX0-15" fmla="*/ 0 w 3524250"/>
              <a:gd name="connsiteY0-16" fmla="*/ 0 h 733425"/>
              <a:gd name="connsiteX1-17" fmla="*/ 381000 w 3524250"/>
              <a:gd name="connsiteY1-18" fmla="*/ 381000 h 733425"/>
              <a:gd name="connsiteX2-19" fmla="*/ 28575 w 3524250"/>
              <a:gd name="connsiteY2-20" fmla="*/ 733425 h 733425"/>
              <a:gd name="connsiteX3-21" fmla="*/ 3181350 w 3524250"/>
              <a:gd name="connsiteY3-22" fmla="*/ 733425 h 733425"/>
              <a:gd name="connsiteX4-23" fmla="*/ 3524250 w 3524250"/>
              <a:gd name="connsiteY4-24" fmla="*/ 390525 h 733425"/>
              <a:gd name="connsiteX5-25" fmla="*/ 3171825 w 3524250"/>
              <a:gd name="connsiteY5-26" fmla="*/ 6350 h 733425"/>
              <a:gd name="connsiteX6-27" fmla="*/ 0 w 3524250"/>
              <a:gd name="connsiteY6-28" fmla="*/ 0 h 733425"/>
              <a:gd name="connsiteX0-29" fmla="*/ 0 w 3524250"/>
              <a:gd name="connsiteY0-30" fmla="*/ 0 h 733425"/>
              <a:gd name="connsiteX1-31" fmla="*/ 381000 w 3524250"/>
              <a:gd name="connsiteY1-32" fmla="*/ 387350 h 733425"/>
              <a:gd name="connsiteX2-33" fmla="*/ 28575 w 3524250"/>
              <a:gd name="connsiteY2-34" fmla="*/ 733425 h 733425"/>
              <a:gd name="connsiteX3-35" fmla="*/ 3181350 w 3524250"/>
              <a:gd name="connsiteY3-36" fmla="*/ 733425 h 733425"/>
              <a:gd name="connsiteX4-37" fmla="*/ 3524250 w 3524250"/>
              <a:gd name="connsiteY4-38" fmla="*/ 390525 h 733425"/>
              <a:gd name="connsiteX5-39" fmla="*/ 3171825 w 3524250"/>
              <a:gd name="connsiteY5-40" fmla="*/ 6350 h 733425"/>
              <a:gd name="connsiteX6-41" fmla="*/ 0 w 3524250"/>
              <a:gd name="connsiteY6-42" fmla="*/ 0 h 733425"/>
              <a:gd name="connsiteX0-43" fmla="*/ 0 w 3511550"/>
              <a:gd name="connsiteY0-44" fmla="*/ 0 h 733425"/>
              <a:gd name="connsiteX1-45" fmla="*/ 368300 w 3511550"/>
              <a:gd name="connsiteY1-46" fmla="*/ 387350 h 733425"/>
              <a:gd name="connsiteX2-47" fmla="*/ 15875 w 3511550"/>
              <a:gd name="connsiteY2-48" fmla="*/ 733425 h 733425"/>
              <a:gd name="connsiteX3-49" fmla="*/ 3168650 w 3511550"/>
              <a:gd name="connsiteY3-50" fmla="*/ 733425 h 733425"/>
              <a:gd name="connsiteX4-51" fmla="*/ 3511550 w 3511550"/>
              <a:gd name="connsiteY4-52" fmla="*/ 390525 h 733425"/>
              <a:gd name="connsiteX5-53" fmla="*/ 3159125 w 3511550"/>
              <a:gd name="connsiteY5-54" fmla="*/ 6350 h 733425"/>
              <a:gd name="connsiteX6-55" fmla="*/ 0 w 3511550"/>
              <a:gd name="connsiteY6-56" fmla="*/ 0 h 733425"/>
              <a:gd name="connsiteX0-57" fmla="*/ 0 w 3499644"/>
              <a:gd name="connsiteY0-58" fmla="*/ 0 h 733425"/>
              <a:gd name="connsiteX1-59" fmla="*/ 356394 w 3499644"/>
              <a:gd name="connsiteY1-60" fmla="*/ 387350 h 733425"/>
              <a:gd name="connsiteX2-61" fmla="*/ 3969 w 3499644"/>
              <a:gd name="connsiteY2-62" fmla="*/ 733425 h 733425"/>
              <a:gd name="connsiteX3-63" fmla="*/ 3156744 w 3499644"/>
              <a:gd name="connsiteY3-64" fmla="*/ 733425 h 733425"/>
              <a:gd name="connsiteX4-65" fmla="*/ 3499644 w 3499644"/>
              <a:gd name="connsiteY4-66" fmla="*/ 390525 h 733425"/>
              <a:gd name="connsiteX5-67" fmla="*/ 3147219 w 3499644"/>
              <a:gd name="connsiteY5-68" fmla="*/ 6350 h 733425"/>
              <a:gd name="connsiteX6-69" fmla="*/ 0 w 3499644"/>
              <a:gd name="connsiteY6-70" fmla="*/ 0 h 733425"/>
              <a:gd name="connsiteX0-71" fmla="*/ 0 w 3499644"/>
              <a:gd name="connsiteY0-72" fmla="*/ 0 h 733425"/>
              <a:gd name="connsiteX1-73" fmla="*/ 370681 w 3499644"/>
              <a:gd name="connsiteY1-74" fmla="*/ 387350 h 733425"/>
              <a:gd name="connsiteX2-75" fmla="*/ 3969 w 3499644"/>
              <a:gd name="connsiteY2-76" fmla="*/ 733425 h 733425"/>
              <a:gd name="connsiteX3-77" fmla="*/ 3156744 w 3499644"/>
              <a:gd name="connsiteY3-78" fmla="*/ 733425 h 733425"/>
              <a:gd name="connsiteX4-79" fmla="*/ 3499644 w 3499644"/>
              <a:gd name="connsiteY4-80" fmla="*/ 390525 h 733425"/>
              <a:gd name="connsiteX5-81" fmla="*/ 3147219 w 3499644"/>
              <a:gd name="connsiteY5-82" fmla="*/ 6350 h 733425"/>
              <a:gd name="connsiteX6-83" fmla="*/ 0 w 3499644"/>
              <a:gd name="connsiteY6-84" fmla="*/ 0 h 733425"/>
              <a:gd name="connsiteX0-85" fmla="*/ 0 w 3499644"/>
              <a:gd name="connsiteY0-86" fmla="*/ 0 h 733425"/>
              <a:gd name="connsiteX1-87" fmla="*/ 370681 w 3499644"/>
              <a:gd name="connsiteY1-88" fmla="*/ 387350 h 733425"/>
              <a:gd name="connsiteX2-89" fmla="*/ 3969 w 3499644"/>
              <a:gd name="connsiteY2-90" fmla="*/ 733425 h 733425"/>
              <a:gd name="connsiteX3-91" fmla="*/ 3156744 w 3499644"/>
              <a:gd name="connsiteY3-92" fmla="*/ 733425 h 733425"/>
              <a:gd name="connsiteX4-93" fmla="*/ 3499644 w 3499644"/>
              <a:gd name="connsiteY4-94" fmla="*/ 390525 h 733425"/>
              <a:gd name="connsiteX5-95" fmla="*/ 3147219 w 3499644"/>
              <a:gd name="connsiteY5-96" fmla="*/ 3969 h 733425"/>
              <a:gd name="connsiteX6-97" fmla="*/ 0 w 3499644"/>
              <a:gd name="connsiteY6-98" fmla="*/ 0 h 733425"/>
              <a:gd name="connsiteX0-99" fmla="*/ 0 w 3499644"/>
              <a:gd name="connsiteY0-100" fmla="*/ 0 h 733425"/>
              <a:gd name="connsiteX1-101" fmla="*/ 370681 w 3499644"/>
              <a:gd name="connsiteY1-102" fmla="*/ 387350 h 733425"/>
              <a:gd name="connsiteX2-103" fmla="*/ 3969 w 3499644"/>
              <a:gd name="connsiteY2-104" fmla="*/ 733425 h 733425"/>
              <a:gd name="connsiteX3-105" fmla="*/ 3156744 w 3499644"/>
              <a:gd name="connsiteY3-106" fmla="*/ 733425 h 733425"/>
              <a:gd name="connsiteX4-107" fmla="*/ 3499644 w 3499644"/>
              <a:gd name="connsiteY4-108" fmla="*/ 390525 h 733425"/>
              <a:gd name="connsiteX5-109" fmla="*/ 3142457 w 3499644"/>
              <a:gd name="connsiteY5-110" fmla="*/ 1588 h 733425"/>
              <a:gd name="connsiteX6-111" fmla="*/ 0 w 3499644"/>
              <a:gd name="connsiteY6-112" fmla="*/ 0 h 733425"/>
              <a:gd name="connsiteX0-113" fmla="*/ 0 w 3499644"/>
              <a:gd name="connsiteY0-114" fmla="*/ 0 h 733425"/>
              <a:gd name="connsiteX1-115" fmla="*/ 370681 w 3499644"/>
              <a:gd name="connsiteY1-116" fmla="*/ 387350 h 733425"/>
              <a:gd name="connsiteX2-117" fmla="*/ 3969 w 3499644"/>
              <a:gd name="connsiteY2-118" fmla="*/ 733425 h 733425"/>
              <a:gd name="connsiteX3-119" fmla="*/ 3156744 w 3499644"/>
              <a:gd name="connsiteY3-120" fmla="*/ 733425 h 733425"/>
              <a:gd name="connsiteX4-121" fmla="*/ 3499644 w 3499644"/>
              <a:gd name="connsiteY4-122" fmla="*/ 390525 h 733425"/>
              <a:gd name="connsiteX5-123" fmla="*/ 3151982 w 3499644"/>
              <a:gd name="connsiteY5-124" fmla="*/ 1588 h 733425"/>
              <a:gd name="connsiteX6-125" fmla="*/ 0 w 3499644"/>
              <a:gd name="connsiteY6-126" fmla="*/ 0 h 733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2580005" y="4828540"/>
            <a:ext cx="7004050" cy="1687195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-1" fmla="*/ 0 w 3524250"/>
              <a:gd name="connsiteY0-2" fmla="*/ 0 h 733425"/>
              <a:gd name="connsiteX1-3" fmla="*/ 381000 w 3524250"/>
              <a:gd name="connsiteY1-4" fmla="*/ 381000 h 733425"/>
              <a:gd name="connsiteX2-5" fmla="*/ 28575 w 3524250"/>
              <a:gd name="connsiteY2-6" fmla="*/ 733425 h 733425"/>
              <a:gd name="connsiteX3-7" fmla="*/ 3181350 w 3524250"/>
              <a:gd name="connsiteY3-8" fmla="*/ 733425 h 733425"/>
              <a:gd name="connsiteX4-9" fmla="*/ 3524250 w 3524250"/>
              <a:gd name="connsiteY4-10" fmla="*/ 390525 h 733425"/>
              <a:gd name="connsiteX5-11" fmla="*/ 3162300 w 3524250"/>
              <a:gd name="connsiteY5-12" fmla="*/ 6350 h 733425"/>
              <a:gd name="connsiteX6-13" fmla="*/ 0 w 3524250"/>
              <a:gd name="connsiteY6-14" fmla="*/ 0 h 733425"/>
              <a:gd name="connsiteX0-15" fmla="*/ 0 w 3524250"/>
              <a:gd name="connsiteY0-16" fmla="*/ 0 h 733425"/>
              <a:gd name="connsiteX1-17" fmla="*/ 381000 w 3524250"/>
              <a:gd name="connsiteY1-18" fmla="*/ 381000 h 733425"/>
              <a:gd name="connsiteX2-19" fmla="*/ 28575 w 3524250"/>
              <a:gd name="connsiteY2-20" fmla="*/ 733425 h 733425"/>
              <a:gd name="connsiteX3-21" fmla="*/ 3181350 w 3524250"/>
              <a:gd name="connsiteY3-22" fmla="*/ 733425 h 733425"/>
              <a:gd name="connsiteX4-23" fmla="*/ 3524250 w 3524250"/>
              <a:gd name="connsiteY4-24" fmla="*/ 390525 h 733425"/>
              <a:gd name="connsiteX5-25" fmla="*/ 3171825 w 3524250"/>
              <a:gd name="connsiteY5-26" fmla="*/ 6350 h 733425"/>
              <a:gd name="connsiteX6-27" fmla="*/ 0 w 3524250"/>
              <a:gd name="connsiteY6-28" fmla="*/ 0 h 733425"/>
              <a:gd name="connsiteX0-29" fmla="*/ 0 w 3524250"/>
              <a:gd name="connsiteY0-30" fmla="*/ 0 h 733425"/>
              <a:gd name="connsiteX1-31" fmla="*/ 381000 w 3524250"/>
              <a:gd name="connsiteY1-32" fmla="*/ 387350 h 733425"/>
              <a:gd name="connsiteX2-33" fmla="*/ 28575 w 3524250"/>
              <a:gd name="connsiteY2-34" fmla="*/ 733425 h 733425"/>
              <a:gd name="connsiteX3-35" fmla="*/ 3181350 w 3524250"/>
              <a:gd name="connsiteY3-36" fmla="*/ 733425 h 733425"/>
              <a:gd name="connsiteX4-37" fmla="*/ 3524250 w 3524250"/>
              <a:gd name="connsiteY4-38" fmla="*/ 390525 h 733425"/>
              <a:gd name="connsiteX5-39" fmla="*/ 3171825 w 3524250"/>
              <a:gd name="connsiteY5-40" fmla="*/ 6350 h 733425"/>
              <a:gd name="connsiteX6-41" fmla="*/ 0 w 3524250"/>
              <a:gd name="connsiteY6-42" fmla="*/ 0 h 733425"/>
              <a:gd name="connsiteX0-43" fmla="*/ 0 w 3511550"/>
              <a:gd name="connsiteY0-44" fmla="*/ 0 h 733425"/>
              <a:gd name="connsiteX1-45" fmla="*/ 368300 w 3511550"/>
              <a:gd name="connsiteY1-46" fmla="*/ 387350 h 733425"/>
              <a:gd name="connsiteX2-47" fmla="*/ 15875 w 3511550"/>
              <a:gd name="connsiteY2-48" fmla="*/ 733425 h 733425"/>
              <a:gd name="connsiteX3-49" fmla="*/ 3168650 w 3511550"/>
              <a:gd name="connsiteY3-50" fmla="*/ 733425 h 733425"/>
              <a:gd name="connsiteX4-51" fmla="*/ 3511550 w 3511550"/>
              <a:gd name="connsiteY4-52" fmla="*/ 390525 h 733425"/>
              <a:gd name="connsiteX5-53" fmla="*/ 3159125 w 3511550"/>
              <a:gd name="connsiteY5-54" fmla="*/ 6350 h 733425"/>
              <a:gd name="connsiteX6-55" fmla="*/ 0 w 3511550"/>
              <a:gd name="connsiteY6-56" fmla="*/ 0 h 733425"/>
              <a:gd name="connsiteX0-57" fmla="*/ 0 w 3499644"/>
              <a:gd name="connsiteY0-58" fmla="*/ 0 h 733425"/>
              <a:gd name="connsiteX1-59" fmla="*/ 356394 w 3499644"/>
              <a:gd name="connsiteY1-60" fmla="*/ 387350 h 733425"/>
              <a:gd name="connsiteX2-61" fmla="*/ 3969 w 3499644"/>
              <a:gd name="connsiteY2-62" fmla="*/ 733425 h 733425"/>
              <a:gd name="connsiteX3-63" fmla="*/ 3156744 w 3499644"/>
              <a:gd name="connsiteY3-64" fmla="*/ 733425 h 733425"/>
              <a:gd name="connsiteX4-65" fmla="*/ 3499644 w 3499644"/>
              <a:gd name="connsiteY4-66" fmla="*/ 390525 h 733425"/>
              <a:gd name="connsiteX5-67" fmla="*/ 3147219 w 3499644"/>
              <a:gd name="connsiteY5-68" fmla="*/ 6350 h 733425"/>
              <a:gd name="connsiteX6-69" fmla="*/ 0 w 3499644"/>
              <a:gd name="connsiteY6-70" fmla="*/ 0 h 733425"/>
              <a:gd name="connsiteX0-71" fmla="*/ 0 w 3499644"/>
              <a:gd name="connsiteY0-72" fmla="*/ 0 h 733425"/>
              <a:gd name="connsiteX1-73" fmla="*/ 370681 w 3499644"/>
              <a:gd name="connsiteY1-74" fmla="*/ 387350 h 733425"/>
              <a:gd name="connsiteX2-75" fmla="*/ 3969 w 3499644"/>
              <a:gd name="connsiteY2-76" fmla="*/ 733425 h 733425"/>
              <a:gd name="connsiteX3-77" fmla="*/ 3156744 w 3499644"/>
              <a:gd name="connsiteY3-78" fmla="*/ 733425 h 733425"/>
              <a:gd name="connsiteX4-79" fmla="*/ 3499644 w 3499644"/>
              <a:gd name="connsiteY4-80" fmla="*/ 390525 h 733425"/>
              <a:gd name="connsiteX5-81" fmla="*/ 3147219 w 3499644"/>
              <a:gd name="connsiteY5-82" fmla="*/ 6350 h 733425"/>
              <a:gd name="connsiteX6-83" fmla="*/ 0 w 3499644"/>
              <a:gd name="connsiteY6-84" fmla="*/ 0 h 733425"/>
              <a:gd name="connsiteX0-85" fmla="*/ 0 w 3499644"/>
              <a:gd name="connsiteY0-86" fmla="*/ 0 h 733425"/>
              <a:gd name="connsiteX1-87" fmla="*/ 370681 w 3499644"/>
              <a:gd name="connsiteY1-88" fmla="*/ 387350 h 733425"/>
              <a:gd name="connsiteX2-89" fmla="*/ 3969 w 3499644"/>
              <a:gd name="connsiteY2-90" fmla="*/ 733425 h 733425"/>
              <a:gd name="connsiteX3-91" fmla="*/ 3156744 w 3499644"/>
              <a:gd name="connsiteY3-92" fmla="*/ 733425 h 733425"/>
              <a:gd name="connsiteX4-93" fmla="*/ 3499644 w 3499644"/>
              <a:gd name="connsiteY4-94" fmla="*/ 390525 h 733425"/>
              <a:gd name="connsiteX5-95" fmla="*/ 3147219 w 3499644"/>
              <a:gd name="connsiteY5-96" fmla="*/ 3969 h 733425"/>
              <a:gd name="connsiteX6-97" fmla="*/ 0 w 3499644"/>
              <a:gd name="connsiteY6-98" fmla="*/ 0 h 733425"/>
              <a:gd name="connsiteX0-99" fmla="*/ 0 w 3499644"/>
              <a:gd name="connsiteY0-100" fmla="*/ 0 h 733425"/>
              <a:gd name="connsiteX1-101" fmla="*/ 370681 w 3499644"/>
              <a:gd name="connsiteY1-102" fmla="*/ 387350 h 733425"/>
              <a:gd name="connsiteX2-103" fmla="*/ 3969 w 3499644"/>
              <a:gd name="connsiteY2-104" fmla="*/ 733425 h 733425"/>
              <a:gd name="connsiteX3-105" fmla="*/ 3156744 w 3499644"/>
              <a:gd name="connsiteY3-106" fmla="*/ 733425 h 733425"/>
              <a:gd name="connsiteX4-107" fmla="*/ 3499644 w 3499644"/>
              <a:gd name="connsiteY4-108" fmla="*/ 390525 h 733425"/>
              <a:gd name="connsiteX5-109" fmla="*/ 3142457 w 3499644"/>
              <a:gd name="connsiteY5-110" fmla="*/ 1588 h 733425"/>
              <a:gd name="connsiteX6-111" fmla="*/ 0 w 3499644"/>
              <a:gd name="connsiteY6-112" fmla="*/ 0 h 733425"/>
              <a:gd name="connsiteX0-113" fmla="*/ 0 w 3499644"/>
              <a:gd name="connsiteY0-114" fmla="*/ 0 h 733425"/>
              <a:gd name="connsiteX1-115" fmla="*/ 370681 w 3499644"/>
              <a:gd name="connsiteY1-116" fmla="*/ 387350 h 733425"/>
              <a:gd name="connsiteX2-117" fmla="*/ 3969 w 3499644"/>
              <a:gd name="connsiteY2-118" fmla="*/ 733425 h 733425"/>
              <a:gd name="connsiteX3-119" fmla="*/ 3156744 w 3499644"/>
              <a:gd name="connsiteY3-120" fmla="*/ 733425 h 733425"/>
              <a:gd name="connsiteX4-121" fmla="*/ 3499644 w 3499644"/>
              <a:gd name="connsiteY4-122" fmla="*/ 390525 h 733425"/>
              <a:gd name="connsiteX5-123" fmla="*/ 3151982 w 3499644"/>
              <a:gd name="connsiteY5-124" fmla="*/ 1588 h 733425"/>
              <a:gd name="connsiteX6-125" fmla="*/ 0 w 3499644"/>
              <a:gd name="connsiteY6-126" fmla="*/ 0 h 733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72015" y="5019357"/>
            <a:ext cx="1877060" cy="1371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7565" y="2987040"/>
            <a:ext cx="1207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</a:t>
            </a:r>
            <a:r>
              <a:rPr lang="en-US" altLang="en-US" sz="3600" b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གོ་དོན།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73120" y="2521585"/>
            <a:ext cx="6938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</a:t>
            </a:r>
            <a:r>
              <a:rPr lang="zh-CN" altLang="en-US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endParaRPr lang="zh-CN" altLang="en-US" sz="32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11130" y="5310505"/>
            <a:ext cx="1565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ཁྱད་ཆོས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34435" y="4828540"/>
            <a:ext cx="4695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ཤེས་བྱའི་རང་བཞིན་དང་ཚན་རིག་གི་རང་བཞིན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།དོན་དངོས་ཀྱི་རང་བཞིན།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གསལ་བཤད་ཀྱི་རང་བཞིན་བཅས་ལྡན་དགོས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72485" y="2715260"/>
            <a:ext cx="65855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ཕྱི་རོལ་ཡུལ་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གྱི</a:t>
            </a:r>
            <a:r>
              <a:rPr lang="zh-CN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་བྱ་དངོས་ཀྱི་ངོ་བོ་དང་གཟུགས་དབྱིབས།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རྣམ་པ།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གྲུབ་ཚུལ།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བྱེད་ནུས།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འབྲེལ་བ་སོགས་དོན་དངོས་ཡུལ་ལ་ཇི་ལྟར་ཡོད་པ་སྐྲོ་སྐུར་སྤངས་ཏེ་ངོ་སྤྲོད་དང་མཚམས་སྦྱོར་བྱེད་པའི་རྩོམ་རིག་ཅིག་ལ་ཟེར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3" name="Group 4"/>
          <p:cNvGrpSpPr>
            <a:grpSpLocks noChangeAspect="1"/>
          </p:cNvGrpSpPr>
          <p:nvPr/>
        </p:nvGrpSpPr>
        <p:grpSpPr>
          <a:xfrm rot="5400000">
            <a:off x="4583278" y="-909265"/>
            <a:ext cx="4134298" cy="9962417"/>
            <a:chOff x="2689" y="825"/>
            <a:chExt cx="2311" cy="3300"/>
          </a:xfrm>
        </p:grpSpPr>
        <p:sp>
          <p:nvSpPr>
            <p:cNvPr id="48" name="Freeform 47"/>
            <p:cNvSpPr/>
            <p:nvPr/>
          </p:nvSpPr>
          <p:spPr bwMode="auto">
            <a:xfrm>
              <a:off x="4311" y="1179"/>
              <a:ext cx="462" cy="2068"/>
            </a:xfrm>
            <a:custGeom>
              <a:avLst/>
              <a:gdLst>
                <a:gd name="T0" fmla="*/ 0 w 462"/>
                <a:gd name="T1" fmla="*/ 0 h 2068"/>
                <a:gd name="T2" fmla="*/ 0 w 462"/>
                <a:gd name="T3" fmla="*/ 2068 h 2068"/>
                <a:gd name="T4" fmla="*/ 462 w 462"/>
                <a:gd name="T5" fmla="*/ 1702 h 2068"/>
                <a:gd name="T6" fmla="*/ 462 w 462"/>
                <a:gd name="T7" fmla="*/ 0 h 2068"/>
                <a:gd name="T8" fmla="*/ 0 w 462"/>
                <a:gd name="T9" fmla="*/ 0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2068">
                  <a:moveTo>
                    <a:pt x="0" y="0"/>
                  </a:moveTo>
                  <a:lnTo>
                    <a:pt x="0" y="2068"/>
                  </a:lnTo>
                  <a:lnTo>
                    <a:pt x="462" y="1702"/>
                  </a:lnTo>
                  <a:lnTo>
                    <a:pt x="46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4084" y="825"/>
              <a:ext cx="916" cy="395"/>
            </a:xfrm>
            <a:custGeom>
              <a:avLst/>
              <a:gdLst>
                <a:gd name="T0" fmla="*/ 458 w 916"/>
                <a:gd name="T1" fmla="*/ 0 h 395"/>
                <a:gd name="T2" fmla="*/ 916 w 916"/>
                <a:gd name="T3" fmla="*/ 395 h 395"/>
                <a:gd name="T4" fmla="*/ 458 w 916"/>
                <a:gd name="T5" fmla="*/ 395 h 395"/>
                <a:gd name="T6" fmla="*/ 0 w 916"/>
                <a:gd name="T7" fmla="*/ 395 h 395"/>
                <a:gd name="T8" fmla="*/ 458 w 916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95">
                  <a:moveTo>
                    <a:pt x="458" y="0"/>
                  </a:moveTo>
                  <a:lnTo>
                    <a:pt x="916" y="395"/>
                  </a:lnTo>
                  <a:lnTo>
                    <a:pt x="458" y="395"/>
                  </a:lnTo>
                  <a:lnTo>
                    <a:pt x="0" y="395"/>
                  </a:lnTo>
                  <a:lnTo>
                    <a:pt x="4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84" y="825"/>
              <a:ext cx="458" cy="395"/>
            </a:xfrm>
            <a:custGeom>
              <a:avLst/>
              <a:gdLst>
                <a:gd name="T0" fmla="*/ 458 w 458"/>
                <a:gd name="T1" fmla="*/ 0 h 395"/>
                <a:gd name="T2" fmla="*/ 0 w 458"/>
                <a:gd name="T3" fmla="*/ 395 h 395"/>
                <a:gd name="T4" fmla="*/ 227 w 458"/>
                <a:gd name="T5" fmla="*/ 395 h 395"/>
                <a:gd name="T6" fmla="*/ 0 w 458"/>
                <a:gd name="T7" fmla="*/ 395 h 395"/>
                <a:gd name="T8" fmla="*/ 210 w 458"/>
                <a:gd name="T9" fmla="*/ 214 h 395"/>
                <a:gd name="T10" fmla="*/ 458 w 458"/>
                <a:gd name="T1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395">
                  <a:moveTo>
                    <a:pt x="458" y="0"/>
                  </a:moveTo>
                  <a:lnTo>
                    <a:pt x="0" y="395"/>
                  </a:lnTo>
                  <a:lnTo>
                    <a:pt x="227" y="395"/>
                  </a:lnTo>
                  <a:lnTo>
                    <a:pt x="0" y="395"/>
                  </a:lnTo>
                  <a:lnTo>
                    <a:pt x="210" y="21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4084" y="825"/>
              <a:ext cx="458" cy="395"/>
            </a:xfrm>
            <a:custGeom>
              <a:avLst/>
              <a:gdLst>
                <a:gd name="T0" fmla="*/ 458 w 458"/>
                <a:gd name="T1" fmla="*/ 0 h 395"/>
                <a:gd name="T2" fmla="*/ 0 w 458"/>
                <a:gd name="T3" fmla="*/ 395 h 395"/>
                <a:gd name="T4" fmla="*/ 227 w 458"/>
                <a:gd name="T5" fmla="*/ 395 h 395"/>
                <a:gd name="T6" fmla="*/ 0 w 458"/>
                <a:gd name="T7" fmla="*/ 395 h 395"/>
                <a:gd name="T8" fmla="*/ 210 w 458"/>
                <a:gd name="T9" fmla="*/ 214 h 395"/>
                <a:gd name="T10" fmla="*/ 458 w 458"/>
                <a:gd name="T1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395">
                  <a:moveTo>
                    <a:pt x="458" y="0"/>
                  </a:moveTo>
                  <a:lnTo>
                    <a:pt x="0" y="395"/>
                  </a:lnTo>
                  <a:lnTo>
                    <a:pt x="227" y="395"/>
                  </a:lnTo>
                  <a:lnTo>
                    <a:pt x="0" y="395"/>
                  </a:lnTo>
                  <a:lnTo>
                    <a:pt x="210" y="214"/>
                  </a:lnTo>
                  <a:lnTo>
                    <a:pt x="4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4542" y="825"/>
              <a:ext cx="458" cy="395"/>
            </a:xfrm>
            <a:custGeom>
              <a:avLst/>
              <a:gdLst>
                <a:gd name="T0" fmla="*/ 0 w 458"/>
                <a:gd name="T1" fmla="*/ 0 h 395"/>
                <a:gd name="T2" fmla="*/ 0 w 458"/>
                <a:gd name="T3" fmla="*/ 0 h 395"/>
                <a:gd name="T4" fmla="*/ 458 w 458"/>
                <a:gd name="T5" fmla="*/ 395 h 395"/>
                <a:gd name="T6" fmla="*/ 458 w 458"/>
                <a:gd name="T7" fmla="*/ 395 h 395"/>
                <a:gd name="T8" fmla="*/ 0 w 458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5">
                  <a:moveTo>
                    <a:pt x="0" y="0"/>
                  </a:moveTo>
                  <a:lnTo>
                    <a:pt x="0" y="0"/>
                  </a:lnTo>
                  <a:lnTo>
                    <a:pt x="458" y="395"/>
                  </a:lnTo>
                  <a:lnTo>
                    <a:pt x="458" y="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542" y="825"/>
              <a:ext cx="458" cy="395"/>
            </a:xfrm>
            <a:custGeom>
              <a:avLst/>
              <a:gdLst>
                <a:gd name="T0" fmla="*/ 0 w 458"/>
                <a:gd name="T1" fmla="*/ 0 h 395"/>
                <a:gd name="T2" fmla="*/ 0 w 458"/>
                <a:gd name="T3" fmla="*/ 0 h 395"/>
                <a:gd name="T4" fmla="*/ 458 w 458"/>
                <a:gd name="T5" fmla="*/ 395 h 395"/>
                <a:gd name="T6" fmla="*/ 458 w 458"/>
                <a:gd name="T7" fmla="*/ 395 h 395"/>
                <a:gd name="T8" fmla="*/ 0 w 458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5">
                  <a:moveTo>
                    <a:pt x="0" y="0"/>
                  </a:moveTo>
                  <a:lnTo>
                    <a:pt x="0" y="0"/>
                  </a:lnTo>
                  <a:lnTo>
                    <a:pt x="458" y="395"/>
                  </a:lnTo>
                  <a:lnTo>
                    <a:pt x="458" y="39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311" y="1220"/>
              <a:ext cx="462" cy="2027"/>
            </a:xfrm>
            <a:custGeom>
              <a:avLst/>
              <a:gdLst>
                <a:gd name="T0" fmla="*/ 462 w 462"/>
                <a:gd name="T1" fmla="*/ 0 h 2027"/>
                <a:gd name="T2" fmla="*/ 231 w 462"/>
                <a:gd name="T3" fmla="*/ 0 h 2027"/>
                <a:gd name="T4" fmla="*/ 0 w 462"/>
                <a:gd name="T5" fmla="*/ 0 h 2027"/>
                <a:gd name="T6" fmla="*/ 0 w 462"/>
                <a:gd name="T7" fmla="*/ 2027 h 2027"/>
                <a:gd name="T8" fmla="*/ 462 w 462"/>
                <a:gd name="T9" fmla="*/ 1661 h 2027"/>
                <a:gd name="T10" fmla="*/ 462 w 462"/>
                <a:gd name="T11" fmla="*/ 0 h 2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2027">
                  <a:moveTo>
                    <a:pt x="462" y="0"/>
                  </a:moveTo>
                  <a:lnTo>
                    <a:pt x="231" y="0"/>
                  </a:lnTo>
                  <a:lnTo>
                    <a:pt x="0" y="0"/>
                  </a:lnTo>
                  <a:lnTo>
                    <a:pt x="0" y="2027"/>
                  </a:lnTo>
                  <a:lnTo>
                    <a:pt x="462" y="1661"/>
                  </a:lnTo>
                  <a:lnTo>
                    <a:pt x="4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4084" y="825"/>
              <a:ext cx="916" cy="395"/>
            </a:xfrm>
            <a:custGeom>
              <a:avLst/>
              <a:gdLst>
                <a:gd name="T0" fmla="*/ 458 w 916"/>
                <a:gd name="T1" fmla="*/ 0 h 395"/>
                <a:gd name="T2" fmla="*/ 458 w 916"/>
                <a:gd name="T3" fmla="*/ 0 h 395"/>
                <a:gd name="T4" fmla="*/ 210 w 916"/>
                <a:gd name="T5" fmla="*/ 214 h 395"/>
                <a:gd name="T6" fmla="*/ 0 w 916"/>
                <a:gd name="T7" fmla="*/ 395 h 395"/>
                <a:gd name="T8" fmla="*/ 227 w 916"/>
                <a:gd name="T9" fmla="*/ 395 h 395"/>
                <a:gd name="T10" fmla="*/ 458 w 916"/>
                <a:gd name="T11" fmla="*/ 395 h 395"/>
                <a:gd name="T12" fmla="*/ 689 w 916"/>
                <a:gd name="T13" fmla="*/ 395 h 395"/>
                <a:gd name="T14" fmla="*/ 916 w 916"/>
                <a:gd name="T15" fmla="*/ 395 h 395"/>
                <a:gd name="T16" fmla="*/ 458 w 916"/>
                <a:gd name="T1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6" h="395">
                  <a:moveTo>
                    <a:pt x="458" y="0"/>
                  </a:moveTo>
                  <a:lnTo>
                    <a:pt x="458" y="0"/>
                  </a:lnTo>
                  <a:lnTo>
                    <a:pt x="210" y="214"/>
                  </a:lnTo>
                  <a:lnTo>
                    <a:pt x="0" y="395"/>
                  </a:lnTo>
                  <a:lnTo>
                    <a:pt x="227" y="395"/>
                  </a:lnTo>
                  <a:lnTo>
                    <a:pt x="458" y="395"/>
                  </a:lnTo>
                  <a:lnTo>
                    <a:pt x="689" y="395"/>
                  </a:lnTo>
                  <a:lnTo>
                    <a:pt x="916" y="395"/>
                  </a:lnTo>
                  <a:lnTo>
                    <a:pt x="4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844" y="1950"/>
              <a:ext cx="467" cy="1532"/>
            </a:xfrm>
            <a:custGeom>
              <a:avLst/>
              <a:gdLst>
                <a:gd name="T0" fmla="*/ 0 w 467"/>
                <a:gd name="T1" fmla="*/ 1532 h 1532"/>
                <a:gd name="T2" fmla="*/ 0 w 467"/>
                <a:gd name="T3" fmla="*/ 0 h 1532"/>
                <a:gd name="T4" fmla="*/ 467 w 467"/>
                <a:gd name="T5" fmla="*/ 366 h 1532"/>
                <a:gd name="T6" fmla="*/ 467 w 467"/>
                <a:gd name="T7" fmla="*/ 1532 h 1532"/>
                <a:gd name="T8" fmla="*/ 0 w 467"/>
                <a:gd name="T9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532">
                  <a:moveTo>
                    <a:pt x="0" y="1532"/>
                  </a:moveTo>
                  <a:lnTo>
                    <a:pt x="0" y="0"/>
                  </a:lnTo>
                  <a:lnTo>
                    <a:pt x="467" y="366"/>
                  </a:lnTo>
                  <a:lnTo>
                    <a:pt x="467" y="1532"/>
                  </a:lnTo>
                  <a:lnTo>
                    <a:pt x="0" y="1532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844" y="1950"/>
              <a:ext cx="467" cy="1532"/>
            </a:xfrm>
            <a:custGeom>
              <a:avLst/>
              <a:gdLst>
                <a:gd name="T0" fmla="*/ 0 w 467"/>
                <a:gd name="T1" fmla="*/ 1532 h 1532"/>
                <a:gd name="T2" fmla="*/ 0 w 467"/>
                <a:gd name="T3" fmla="*/ 0 h 1532"/>
                <a:gd name="T4" fmla="*/ 467 w 467"/>
                <a:gd name="T5" fmla="*/ 366 h 1532"/>
                <a:gd name="T6" fmla="*/ 467 w 467"/>
                <a:gd name="T7" fmla="*/ 1532 h 1532"/>
                <a:gd name="T8" fmla="*/ 0 w 467"/>
                <a:gd name="T9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1532">
                  <a:moveTo>
                    <a:pt x="0" y="1532"/>
                  </a:moveTo>
                  <a:lnTo>
                    <a:pt x="0" y="0"/>
                  </a:lnTo>
                  <a:lnTo>
                    <a:pt x="467" y="366"/>
                  </a:lnTo>
                  <a:lnTo>
                    <a:pt x="467" y="1532"/>
                  </a:lnTo>
                  <a:lnTo>
                    <a:pt x="0" y="15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617" y="3441"/>
              <a:ext cx="917" cy="396"/>
            </a:xfrm>
            <a:custGeom>
              <a:avLst/>
              <a:gdLst>
                <a:gd name="T0" fmla="*/ 458 w 917"/>
                <a:gd name="T1" fmla="*/ 396 h 396"/>
                <a:gd name="T2" fmla="*/ 917 w 917"/>
                <a:gd name="T3" fmla="*/ 0 h 396"/>
                <a:gd name="T4" fmla="*/ 458 w 917"/>
                <a:gd name="T5" fmla="*/ 0 h 396"/>
                <a:gd name="T6" fmla="*/ 0 w 917"/>
                <a:gd name="T7" fmla="*/ 0 h 396"/>
                <a:gd name="T8" fmla="*/ 458 w 917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7" h="396">
                  <a:moveTo>
                    <a:pt x="458" y="396"/>
                  </a:moveTo>
                  <a:lnTo>
                    <a:pt x="917" y="0"/>
                  </a:lnTo>
                  <a:lnTo>
                    <a:pt x="458" y="0"/>
                  </a:lnTo>
                  <a:lnTo>
                    <a:pt x="0" y="0"/>
                  </a:lnTo>
                  <a:lnTo>
                    <a:pt x="458" y="3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617" y="3441"/>
              <a:ext cx="917" cy="396"/>
            </a:xfrm>
            <a:custGeom>
              <a:avLst/>
              <a:gdLst>
                <a:gd name="T0" fmla="*/ 458 w 917"/>
                <a:gd name="T1" fmla="*/ 396 h 396"/>
                <a:gd name="T2" fmla="*/ 917 w 917"/>
                <a:gd name="T3" fmla="*/ 0 h 396"/>
                <a:gd name="T4" fmla="*/ 458 w 917"/>
                <a:gd name="T5" fmla="*/ 0 h 396"/>
                <a:gd name="T6" fmla="*/ 0 w 917"/>
                <a:gd name="T7" fmla="*/ 0 h 396"/>
                <a:gd name="T8" fmla="*/ 458 w 917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7" h="396">
                  <a:moveTo>
                    <a:pt x="458" y="396"/>
                  </a:moveTo>
                  <a:lnTo>
                    <a:pt x="917" y="0"/>
                  </a:lnTo>
                  <a:lnTo>
                    <a:pt x="458" y="0"/>
                  </a:lnTo>
                  <a:lnTo>
                    <a:pt x="0" y="0"/>
                  </a:lnTo>
                  <a:lnTo>
                    <a:pt x="458" y="3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617" y="3441"/>
              <a:ext cx="917" cy="396"/>
            </a:xfrm>
            <a:custGeom>
              <a:avLst/>
              <a:gdLst>
                <a:gd name="T0" fmla="*/ 917 w 917"/>
                <a:gd name="T1" fmla="*/ 0 h 396"/>
                <a:gd name="T2" fmla="*/ 917 w 917"/>
                <a:gd name="T3" fmla="*/ 0 h 396"/>
                <a:gd name="T4" fmla="*/ 458 w 917"/>
                <a:gd name="T5" fmla="*/ 396 h 396"/>
                <a:gd name="T6" fmla="*/ 0 w 917"/>
                <a:gd name="T7" fmla="*/ 0 h 396"/>
                <a:gd name="T8" fmla="*/ 0 w 917"/>
                <a:gd name="T9" fmla="*/ 0 h 396"/>
                <a:gd name="T10" fmla="*/ 458 w 917"/>
                <a:gd name="T11" fmla="*/ 396 h 396"/>
                <a:gd name="T12" fmla="*/ 917 w 917"/>
                <a:gd name="T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96">
                  <a:moveTo>
                    <a:pt x="917" y="0"/>
                  </a:moveTo>
                  <a:lnTo>
                    <a:pt x="917" y="0"/>
                  </a:lnTo>
                  <a:lnTo>
                    <a:pt x="458" y="3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8" y="396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3617" y="3441"/>
              <a:ext cx="917" cy="396"/>
            </a:xfrm>
            <a:custGeom>
              <a:avLst/>
              <a:gdLst>
                <a:gd name="T0" fmla="*/ 917 w 917"/>
                <a:gd name="T1" fmla="*/ 0 h 396"/>
                <a:gd name="T2" fmla="*/ 917 w 917"/>
                <a:gd name="T3" fmla="*/ 0 h 396"/>
                <a:gd name="T4" fmla="*/ 458 w 917"/>
                <a:gd name="T5" fmla="*/ 396 h 396"/>
                <a:gd name="T6" fmla="*/ 0 w 917"/>
                <a:gd name="T7" fmla="*/ 0 h 396"/>
                <a:gd name="T8" fmla="*/ 0 w 917"/>
                <a:gd name="T9" fmla="*/ 0 h 396"/>
                <a:gd name="T10" fmla="*/ 458 w 917"/>
                <a:gd name="T11" fmla="*/ 396 h 396"/>
                <a:gd name="T12" fmla="*/ 917 w 917"/>
                <a:gd name="T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96">
                  <a:moveTo>
                    <a:pt x="917" y="0"/>
                  </a:moveTo>
                  <a:lnTo>
                    <a:pt x="917" y="0"/>
                  </a:lnTo>
                  <a:lnTo>
                    <a:pt x="458" y="3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58" y="396"/>
                  </a:lnTo>
                  <a:lnTo>
                    <a:pt x="9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3617" y="1950"/>
              <a:ext cx="917" cy="1491"/>
            </a:xfrm>
            <a:custGeom>
              <a:avLst/>
              <a:gdLst>
                <a:gd name="T0" fmla="*/ 227 w 917"/>
                <a:gd name="T1" fmla="*/ 1491 h 1491"/>
                <a:gd name="T2" fmla="*/ 0 w 917"/>
                <a:gd name="T3" fmla="*/ 1491 h 1491"/>
                <a:gd name="T4" fmla="*/ 227 w 917"/>
                <a:gd name="T5" fmla="*/ 1491 h 1491"/>
                <a:gd name="T6" fmla="*/ 227 w 917"/>
                <a:gd name="T7" fmla="*/ 1491 h 1491"/>
                <a:gd name="T8" fmla="*/ 227 w 917"/>
                <a:gd name="T9" fmla="*/ 0 h 1491"/>
                <a:gd name="T10" fmla="*/ 227 w 917"/>
                <a:gd name="T11" fmla="*/ 0 h 1491"/>
                <a:gd name="T12" fmla="*/ 694 w 917"/>
                <a:gd name="T13" fmla="*/ 366 h 1491"/>
                <a:gd name="T14" fmla="*/ 694 w 917"/>
                <a:gd name="T15" fmla="*/ 1491 h 1491"/>
                <a:gd name="T16" fmla="*/ 917 w 917"/>
                <a:gd name="T17" fmla="*/ 1491 h 1491"/>
                <a:gd name="T18" fmla="*/ 917 w 917"/>
                <a:gd name="T19" fmla="*/ 1491 h 1491"/>
                <a:gd name="T20" fmla="*/ 694 w 917"/>
                <a:gd name="T21" fmla="*/ 1491 h 1491"/>
                <a:gd name="T22" fmla="*/ 694 w 917"/>
                <a:gd name="T23" fmla="*/ 366 h 1491"/>
                <a:gd name="T24" fmla="*/ 227 w 917"/>
                <a:gd name="T2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1491">
                  <a:moveTo>
                    <a:pt x="227" y="1491"/>
                  </a:moveTo>
                  <a:lnTo>
                    <a:pt x="0" y="1491"/>
                  </a:lnTo>
                  <a:lnTo>
                    <a:pt x="227" y="1491"/>
                  </a:lnTo>
                  <a:lnTo>
                    <a:pt x="227" y="1491"/>
                  </a:lnTo>
                  <a:close/>
                  <a:moveTo>
                    <a:pt x="227" y="0"/>
                  </a:moveTo>
                  <a:lnTo>
                    <a:pt x="227" y="0"/>
                  </a:lnTo>
                  <a:lnTo>
                    <a:pt x="694" y="366"/>
                  </a:lnTo>
                  <a:lnTo>
                    <a:pt x="694" y="1491"/>
                  </a:lnTo>
                  <a:lnTo>
                    <a:pt x="917" y="1491"/>
                  </a:lnTo>
                  <a:lnTo>
                    <a:pt x="917" y="1491"/>
                  </a:lnTo>
                  <a:lnTo>
                    <a:pt x="694" y="1491"/>
                  </a:lnTo>
                  <a:lnTo>
                    <a:pt x="694" y="36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617" y="1950"/>
              <a:ext cx="917" cy="1491"/>
            </a:xfrm>
            <a:custGeom>
              <a:avLst/>
              <a:gdLst>
                <a:gd name="T0" fmla="*/ 227 w 917"/>
                <a:gd name="T1" fmla="*/ 1491 h 1491"/>
                <a:gd name="T2" fmla="*/ 0 w 917"/>
                <a:gd name="T3" fmla="*/ 1491 h 1491"/>
                <a:gd name="T4" fmla="*/ 227 w 917"/>
                <a:gd name="T5" fmla="*/ 1491 h 1491"/>
                <a:gd name="T6" fmla="*/ 227 w 917"/>
                <a:gd name="T7" fmla="*/ 1491 h 1491"/>
                <a:gd name="T8" fmla="*/ 227 w 917"/>
                <a:gd name="T9" fmla="*/ 0 h 1491"/>
                <a:gd name="T10" fmla="*/ 227 w 917"/>
                <a:gd name="T11" fmla="*/ 0 h 1491"/>
                <a:gd name="T12" fmla="*/ 694 w 917"/>
                <a:gd name="T13" fmla="*/ 366 h 1491"/>
                <a:gd name="T14" fmla="*/ 694 w 917"/>
                <a:gd name="T15" fmla="*/ 1491 h 1491"/>
                <a:gd name="T16" fmla="*/ 917 w 917"/>
                <a:gd name="T17" fmla="*/ 1491 h 1491"/>
                <a:gd name="T18" fmla="*/ 917 w 917"/>
                <a:gd name="T19" fmla="*/ 1491 h 1491"/>
                <a:gd name="T20" fmla="*/ 694 w 917"/>
                <a:gd name="T21" fmla="*/ 1491 h 1491"/>
                <a:gd name="T22" fmla="*/ 694 w 917"/>
                <a:gd name="T23" fmla="*/ 366 h 1491"/>
                <a:gd name="T24" fmla="*/ 227 w 917"/>
                <a:gd name="T2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7" h="1491">
                  <a:moveTo>
                    <a:pt x="227" y="1491"/>
                  </a:moveTo>
                  <a:lnTo>
                    <a:pt x="0" y="1491"/>
                  </a:lnTo>
                  <a:lnTo>
                    <a:pt x="227" y="1491"/>
                  </a:lnTo>
                  <a:lnTo>
                    <a:pt x="227" y="1491"/>
                  </a:lnTo>
                  <a:moveTo>
                    <a:pt x="227" y="0"/>
                  </a:moveTo>
                  <a:lnTo>
                    <a:pt x="227" y="0"/>
                  </a:lnTo>
                  <a:lnTo>
                    <a:pt x="694" y="366"/>
                  </a:lnTo>
                  <a:lnTo>
                    <a:pt x="694" y="1491"/>
                  </a:lnTo>
                  <a:lnTo>
                    <a:pt x="917" y="1491"/>
                  </a:lnTo>
                  <a:lnTo>
                    <a:pt x="917" y="1491"/>
                  </a:lnTo>
                  <a:lnTo>
                    <a:pt x="694" y="1491"/>
                  </a:lnTo>
                  <a:lnTo>
                    <a:pt x="694" y="366"/>
                  </a:lnTo>
                  <a:lnTo>
                    <a:pt x="2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3844" y="1731"/>
              <a:ext cx="467" cy="1710"/>
            </a:xfrm>
            <a:custGeom>
              <a:avLst/>
              <a:gdLst>
                <a:gd name="T0" fmla="*/ 0 w 467"/>
                <a:gd name="T1" fmla="*/ 0 h 1491"/>
                <a:gd name="T2" fmla="*/ 0 w 467"/>
                <a:gd name="T3" fmla="*/ 1491 h 1491"/>
                <a:gd name="T4" fmla="*/ 0 w 467"/>
                <a:gd name="T5" fmla="*/ 1491 h 1491"/>
                <a:gd name="T6" fmla="*/ 231 w 467"/>
                <a:gd name="T7" fmla="*/ 1491 h 1491"/>
                <a:gd name="T8" fmla="*/ 467 w 467"/>
                <a:gd name="T9" fmla="*/ 1491 h 1491"/>
                <a:gd name="T10" fmla="*/ 467 w 467"/>
                <a:gd name="T11" fmla="*/ 366 h 1491"/>
                <a:gd name="T12" fmla="*/ 0 w 467"/>
                <a:gd name="T1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1491">
                  <a:moveTo>
                    <a:pt x="0" y="0"/>
                  </a:moveTo>
                  <a:lnTo>
                    <a:pt x="0" y="1491"/>
                  </a:lnTo>
                  <a:lnTo>
                    <a:pt x="0" y="1491"/>
                  </a:lnTo>
                  <a:lnTo>
                    <a:pt x="231" y="1491"/>
                  </a:lnTo>
                  <a:lnTo>
                    <a:pt x="467" y="1491"/>
                  </a:lnTo>
                  <a:lnTo>
                    <a:pt x="467" y="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844" y="1950"/>
              <a:ext cx="467" cy="1491"/>
            </a:xfrm>
            <a:custGeom>
              <a:avLst/>
              <a:gdLst>
                <a:gd name="T0" fmla="*/ 0 w 467"/>
                <a:gd name="T1" fmla="*/ 0 h 1491"/>
                <a:gd name="T2" fmla="*/ 0 w 467"/>
                <a:gd name="T3" fmla="*/ 1491 h 1491"/>
                <a:gd name="T4" fmla="*/ 0 w 467"/>
                <a:gd name="T5" fmla="*/ 1491 h 1491"/>
                <a:gd name="T6" fmla="*/ 231 w 467"/>
                <a:gd name="T7" fmla="*/ 1491 h 1491"/>
                <a:gd name="T8" fmla="*/ 467 w 467"/>
                <a:gd name="T9" fmla="*/ 1491 h 1491"/>
                <a:gd name="T10" fmla="*/ 467 w 467"/>
                <a:gd name="T11" fmla="*/ 366 h 1491"/>
                <a:gd name="T12" fmla="*/ 0 w 467"/>
                <a:gd name="T1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1491">
                  <a:moveTo>
                    <a:pt x="0" y="0"/>
                  </a:moveTo>
                  <a:lnTo>
                    <a:pt x="0" y="1491"/>
                  </a:lnTo>
                  <a:lnTo>
                    <a:pt x="0" y="1491"/>
                  </a:lnTo>
                  <a:lnTo>
                    <a:pt x="231" y="1491"/>
                  </a:lnTo>
                  <a:lnTo>
                    <a:pt x="467" y="1491"/>
                  </a:lnTo>
                  <a:lnTo>
                    <a:pt x="467" y="3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3617" y="3441"/>
              <a:ext cx="917" cy="396"/>
            </a:xfrm>
            <a:custGeom>
              <a:avLst/>
              <a:gdLst>
                <a:gd name="T0" fmla="*/ 917 w 917"/>
                <a:gd name="T1" fmla="*/ 0 h 396"/>
                <a:gd name="T2" fmla="*/ 694 w 917"/>
                <a:gd name="T3" fmla="*/ 0 h 396"/>
                <a:gd name="T4" fmla="*/ 458 w 917"/>
                <a:gd name="T5" fmla="*/ 0 h 396"/>
                <a:gd name="T6" fmla="*/ 227 w 917"/>
                <a:gd name="T7" fmla="*/ 0 h 396"/>
                <a:gd name="T8" fmla="*/ 0 w 917"/>
                <a:gd name="T9" fmla="*/ 0 h 396"/>
                <a:gd name="T10" fmla="*/ 458 w 917"/>
                <a:gd name="T11" fmla="*/ 396 h 396"/>
                <a:gd name="T12" fmla="*/ 917 w 917"/>
                <a:gd name="T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96">
                  <a:moveTo>
                    <a:pt x="917" y="0"/>
                  </a:moveTo>
                  <a:lnTo>
                    <a:pt x="694" y="0"/>
                  </a:lnTo>
                  <a:lnTo>
                    <a:pt x="458" y="0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458" y="396"/>
                  </a:lnTo>
                  <a:lnTo>
                    <a:pt x="9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3378" y="1426"/>
              <a:ext cx="466" cy="1591"/>
            </a:xfrm>
            <a:custGeom>
              <a:avLst/>
              <a:gdLst>
                <a:gd name="T0" fmla="*/ 466 w 466"/>
                <a:gd name="T1" fmla="*/ 0 h 1591"/>
                <a:gd name="T2" fmla="*/ 466 w 466"/>
                <a:gd name="T3" fmla="*/ 1591 h 1591"/>
                <a:gd name="T4" fmla="*/ 0 w 466"/>
                <a:gd name="T5" fmla="*/ 1224 h 1591"/>
                <a:gd name="T6" fmla="*/ 0 w 466"/>
                <a:gd name="T7" fmla="*/ 0 h 1591"/>
                <a:gd name="T8" fmla="*/ 466 w 466"/>
                <a:gd name="T9" fmla="*/ 0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1591">
                  <a:moveTo>
                    <a:pt x="466" y="0"/>
                  </a:moveTo>
                  <a:lnTo>
                    <a:pt x="466" y="1591"/>
                  </a:lnTo>
                  <a:lnTo>
                    <a:pt x="0" y="1224"/>
                  </a:lnTo>
                  <a:lnTo>
                    <a:pt x="0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3378" y="1426"/>
              <a:ext cx="466" cy="1591"/>
            </a:xfrm>
            <a:custGeom>
              <a:avLst/>
              <a:gdLst>
                <a:gd name="T0" fmla="*/ 466 w 466"/>
                <a:gd name="T1" fmla="*/ 0 h 1591"/>
                <a:gd name="T2" fmla="*/ 466 w 466"/>
                <a:gd name="T3" fmla="*/ 1591 h 1591"/>
                <a:gd name="T4" fmla="*/ 0 w 466"/>
                <a:gd name="T5" fmla="*/ 1224 h 1591"/>
                <a:gd name="T6" fmla="*/ 0 w 466"/>
                <a:gd name="T7" fmla="*/ 0 h 1591"/>
                <a:gd name="T8" fmla="*/ 466 w 466"/>
                <a:gd name="T9" fmla="*/ 0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1591">
                  <a:moveTo>
                    <a:pt x="466" y="0"/>
                  </a:moveTo>
                  <a:lnTo>
                    <a:pt x="466" y="1591"/>
                  </a:lnTo>
                  <a:lnTo>
                    <a:pt x="0" y="1224"/>
                  </a:lnTo>
                  <a:lnTo>
                    <a:pt x="0" y="0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3151" y="1072"/>
              <a:ext cx="920" cy="396"/>
            </a:xfrm>
            <a:custGeom>
              <a:avLst/>
              <a:gdLst>
                <a:gd name="T0" fmla="*/ 462 w 920"/>
                <a:gd name="T1" fmla="*/ 0 h 396"/>
                <a:gd name="T2" fmla="*/ 0 w 920"/>
                <a:gd name="T3" fmla="*/ 396 h 396"/>
                <a:gd name="T4" fmla="*/ 462 w 920"/>
                <a:gd name="T5" fmla="*/ 396 h 396"/>
                <a:gd name="T6" fmla="*/ 920 w 920"/>
                <a:gd name="T7" fmla="*/ 396 h 396"/>
                <a:gd name="T8" fmla="*/ 462 w 92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396">
                  <a:moveTo>
                    <a:pt x="462" y="0"/>
                  </a:moveTo>
                  <a:lnTo>
                    <a:pt x="0" y="396"/>
                  </a:lnTo>
                  <a:lnTo>
                    <a:pt x="462" y="396"/>
                  </a:lnTo>
                  <a:lnTo>
                    <a:pt x="920" y="396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151" y="1072"/>
              <a:ext cx="920" cy="396"/>
            </a:xfrm>
            <a:custGeom>
              <a:avLst/>
              <a:gdLst>
                <a:gd name="T0" fmla="*/ 462 w 920"/>
                <a:gd name="T1" fmla="*/ 0 h 396"/>
                <a:gd name="T2" fmla="*/ 0 w 920"/>
                <a:gd name="T3" fmla="*/ 396 h 396"/>
                <a:gd name="T4" fmla="*/ 462 w 920"/>
                <a:gd name="T5" fmla="*/ 396 h 396"/>
                <a:gd name="T6" fmla="*/ 920 w 920"/>
                <a:gd name="T7" fmla="*/ 396 h 396"/>
                <a:gd name="T8" fmla="*/ 462 w 92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0" h="396">
                  <a:moveTo>
                    <a:pt x="462" y="0"/>
                  </a:moveTo>
                  <a:lnTo>
                    <a:pt x="0" y="396"/>
                  </a:lnTo>
                  <a:lnTo>
                    <a:pt x="462" y="396"/>
                  </a:lnTo>
                  <a:lnTo>
                    <a:pt x="920" y="396"/>
                  </a:lnTo>
                  <a:lnTo>
                    <a:pt x="4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378" y="1468"/>
              <a:ext cx="466" cy="1632"/>
            </a:xfrm>
            <a:custGeom>
              <a:avLst/>
              <a:gdLst>
                <a:gd name="T0" fmla="*/ 466 w 466"/>
                <a:gd name="T1" fmla="*/ 0 h 1549"/>
                <a:gd name="T2" fmla="*/ 235 w 466"/>
                <a:gd name="T3" fmla="*/ 0 h 1549"/>
                <a:gd name="T4" fmla="*/ 0 w 466"/>
                <a:gd name="T5" fmla="*/ 0 h 1549"/>
                <a:gd name="T6" fmla="*/ 0 w 466"/>
                <a:gd name="T7" fmla="*/ 539 h 1549"/>
                <a:gd name="T8" fmla="*/ 0 w 466"/>
                <a:gd name="T9" fmla="*/ 539 h 1549"/>
                <a:gd name="T10" fmla="*/ 0 w 466"/>
                <a:gd name="T11" fmla="*/ 1182 h 1549"/>
                <a:gd name="T12" fmla="*/ 466 w 466"/>
                <a:gd name="T13" fmla="*/ 1549 h 1549"/>
                <a:gd name="T14" fmla="*/ 466 w 466"/>
                <a:gd name="T15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1549">
                  <a:moveTo>
                    <a:pt x="466" y="0"/>
                  </a:moveTo>
                  <a:lnTo>
                    <a:pt x="235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1182"/>
                  </a:lnTo>
                  <a:lnTo>
                    <a:pt x="466" y="1549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3378" y="1468"/>
              <a:ext cx="466" cy="1549"/>
            </a:xfrm>
            <a:custGeom>
              <a:avLst/>
              <a:gdLst>
                <a:gd name="T0" fmla="*/ 466 w 466"/>
                <a:gd name="T1" fmla="*/ 0 h 1549"/>
                <a:gd name="T2" fmla="*/ 235 w 466"/>
                <a:gd name="T3" fmla="*/ 0 h 1549"/>
                <a:gd name="T4" fmla="*/ 0 w 466"/>
                <a:gd name="T5" fmla="*/ 0 h 1549"/>
                <a:gd name="T6" fmla="*/ 0 w 466"/>
                <a:gd name="T7" fmla="*/ 539 h 1549"/>
                <a:gd name="T8" fmla="*/ 0 w 466"/>
                <a:gd name="T9" fmla="*/ 539 h 1549"/>
                <a:gd name="T10" fmla="*/ 0 w 466"/>
                <a:gd name="T11" fmla="*/ 1182 h 1549"/>
                <a:gd name="T12" fmla="*/ 466 w 466"/>
                <a:gd name="T13" fmla="*/ 1549 h 1549"/>
                <a:gd name="T14" fmla="*/ 466 w 466"/>
                <a:gd name="T15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6" h="1549">
                  <a:moveTo>
                    <a:pt x="466" y="0"/>
                  </a:moveTo>
                  <a:lnTo>
                    <a:pt x="235" y="0"/>
                  </a:lnTo>
                  <a:lnTo>
                    <a:pt x="0" y="0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1182"/>
                  </a:lnTo>
                  <a:lnTo>
                    <a:pt x="466" y="1549"/>
                  </a:lnTo>
                  <a:lnTo>
                    <a:pt x="4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3151" y="1072"/>
              <a:ext cx="920" cy="396"/>
            </a:xfrm>
            <a:custGeom>
              <a:avLst/>
              <a:gdLst>
                <a:gd name="T0" fmla="*/ 462 w 920"/>
                <a:gd name="T1" fmla="*/ 0 h 396"/>
                <a:gd name="T2" fmla="*/ 0 w 920"/>
                <a:gd name="T3" fmla="*/ 396 h 396"/>
                <a:gd name="T4" fmla="*/ 227 w 920"/>
                <a:gd name="T5" fmla="*/ 396 h 396"/>
                <a:gd name="T6" fmla="*/ 462 w 920"/>
                <a:gd name="T7" fmla="*/ 396 h 396"/>
                <a:gd name="T8" fmla="*/ 693 w 920"/>
                <a:gd name="T9" fmla="*/ 396 h 396"/>
                <a:gd name="T10" fmla="*/ 920 w 920"/>
                <a:gd name="T11" fmla="*/ 396 h 396"/>
                <a:gd name="T12" fmla="*/ 462 w 920"/>
                <a:gd name="T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0" h="396">
                  <a:moveTo>
                    <a:pt x="462" y="0"/>
                  </a:moveTo>
                  <a:lnTo>
                    <a:pt x="0" y="396"/>
                  </a:lnTo>
                  <a:lnTo>
                    <a:pt x="227" y="396"/>
                  </a:lnTo>
                  <a:lnTo>
                    <a:pt x="462" y="396"/>
                  </a:lnTo>
                  <a:lnTo>
                    <a:pt x="693" y="396"/>
                  </a:lnTo>
                  <a:lnTo>
                    <a:pt x="920" y="396"/>
                  </a:lnTo>
                  <a:lnTo>
                    <a:pt x="4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916" y="2007"/>
              <a:ext cx="462" cy="1768"/>
            </a:xfrm>
            <a:custGeom>
              <a:avLst/>
              <a:gdLst>
                <a:gd name="T0" fmla="*/ 462 w 462"/>
                <a:gd name="T1" fmla="*/ 1768 h 1768"/>
                <a:gd name="T2" fmla="*/ 462 w 462"/>
                <a:gd name="T3" fmla="*/ 0 h 1768"/>
                <a:gd name="T4" fmla="*/ 0 w 462"/>
                <a:gd name="T5" fmla="*/ 367 h 1768"/>
                <a:gd name="T6" fmla="*/ 0 w 462"/>
                <a:gd name="T7" fmla="*/ 1768 h 1768"/>
                <a:gd name="T8" fmla="*/ 462 w 462"/>
                <a:gd name="T9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768">
                  <a:moveTo>
                    <a:pt x="462" y="1768"/>
                  </a:moveTo>
                  <a:lnTo>
                    <a:pt x="462" y="0"/>
                  </a:lnTo>
                  <a:lnTo>
                    <a:pt x="0" y="367"/>
                  </a:lnTo>
                  <a:lnTo>
                    <a:pt x="0" y="1768"/>
                  </a:lnTo>
                  <a:lnTo>
                    <a:pt x="462" y="1768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916" y="2007"/>
              <a:ext cx="462" cy="1768"/>
            </a:xfrm>
            <a:custGeom>
              <a:avLst/>
              <a:gdLst>
                <a:gd name="T0" fmla="*/ 462 w 462"/>
                <a:gd name="T1" fmla="*/ 1768 h 1768"/>
                <a:gd name="T2" fmla="*/ 462 w 462"/>
                <a:gd name="T3" fmla="*/ 0 h 1768"/>
                <a:gd name="T4" fmla="*/ 0 w 462"/>
                <a:gd name="T5" fmla="*/ 367 h 1768"/>
                <a:gd name="T6" fmla="*/ 0 w 462"/>
                <a:gd name="T7" fmla="*/ 1768 h 1768"/>
                <a:gd name="T8" fmla="*/ 462 w 462"/>
                <a:gd name="T9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768">
                  <a:moveTo>
                    <a:pt x="462" y="1768"/>
                  </a:moveTo>
                  <a:lnTo>
                    <a:pt x="462" y="0"/>
                  </a:lnTo>
                  <a:lnTo>
                    <a:pt x="0" y="367"/>
                  </a:lnTo>
                  <a:lnTo>
                    <a:pt x="0" y="1768"/>
                  </a:lnTo>
                  <a:lnTo>
                    <a:pt x="462" y="17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689" y="3729"/>
              <a:ext cx="916" cy="396"/>
            </a:xfrm>
            <a:custGeom>
              <a:avLst/>
              <a:gdLst>
                <a:gd name="T0" fmla="*/ 458 w 916"/>
                <a:gd name="T1" fmla="*/ 396 h 396"/>
                <a:gd name="T2" fmla="*/ 0 w 916"/>
                <a:gd name="T3" fmla="*/ 0 h 396"/>
                <a:gd name="T4" fmla="*/ 458 w 916"/>
                <a:gd name="T5" fmla="*/ 0 h 396"/>
                <a:gd name="T6" fmla="*/ 916 w 916"/>
                <a:gd name="T7" fmla="*/ 0 h 396"/>
                <a:gd name="T8" fmla="*/ 458 w 916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96">
                  <a:moveTo>
                    <a:pt x="458" y="396"/>
                  </a:moveTo>
                  <a:lnTo>
                    <a:pt x="0" y="0"/>
                  </a:lnTo>
                  <a:lnTo>
                    <a:pt x="458" y="0"/>
                  </a:lnTo>
                  <a:lnTo>
                    <a:pt x="916" y="0"/>
                  </a:lnTo>
                  <a:lnTo>
                    <a:pt x="458" y="396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689" y="3729"/>
              <a:ext cx="916" cy="396"/>
            </a:xfrm>
            <a:custGeom>
              <a:avLst/>
              <a:gdLst>
                <a:gd name="T0" fmla="*/ 458 w 916"/>
                <a:gd name="T1" fmla="*/ 396 h 396"/>
                <a:gd name="T2" fmla="*/ 0 w 916"/>
                <a:gd name="T3" fmla="*/ 0 h 396"/>
                <a:gd name="T4" fmla="*/ 458 w 916"/>
                <a:gd name="T5" fmla="*/ 0 h 396"/>
                <a:gd name="T6" fmla="*/ 916 w 916"/>
                <a:gd name="T7" fmla="*/ 0 h 396"/>
                <a:gd name="T8" fmla="*/ 458 w 916"/>
                <a:gd name="T9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96">
                  <a:moveTo>
                    <a:pt x="458" y="396"/>
                  </a:moveTo>
                  <a:lnTo>
                    <a:pt x="0" y="0"/>
                  </a:lnTo>
                  <a:lnTo>
                    <a:pt x="458" y="0"/>
                  </a:lnTo>
                  <a:lnTo>
                    <a:pt x="916" y="0"/>
                  </a:lnTo>
                  <a:lnTo>
                    <a:pt x="458" y="3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3147" y="3729"/>
              <a:ext cx="458" cy="396"/>
            </a:xfrm>
            <a:custGeom>
              <a:avLst/>
              <a:gdLst>
                <a:gd name="T0" fmla="*/ 458 w 458"/>
                <a:gd name="T1" fmla="*/ 0 h 396"/>
                <a:gd name="T2" fmla="*/ 0 w 458"/>
                <a:gd name="T3" fmla="*/ 396 h 396"/>
                <a:gd name="T4" fmla="*/ 396 w 458"/>
                <a:gd name="T5" fmla="*/ 58 h 396"/>
                <a:gd name="T6" fmla="*/ 458 w 458"/>
                <a:gd name="T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396">
                  <a:moveTo>
                    <a:pt x="458" y="0"/>
                  </a:moveTo>
                  <a:lnTo>
                    <a:pt x="0" y="396"/>
                  </a:lnTo>
                  <a:lnTo>
                    <a:pt x="396" y="58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3147" y="3729"/>
              <a:ext cx="458" cy="396"/>
            </a:xfrm>
            <a:custGeom>
              <a:avLst/>
              <a:gdLst>
                <a:gd name="T0" fmla="*/ 458 w 458"/>
                <a:gd name="T1" fmla="*/ 0 h 396"/>
                <a:gd name="T2" fmla="*/ 0 w 458"/>
                <a:gd name="T3" fmla="*/ 396 h 396"/>
                <a:gd name="T4" fmla="*/ 396 w 458"/>
                <a:gd name="T5" fmla="*/ 58 h 396"/>
                <a:gd name="T6" fmla="*/ 458 w 458"/>
                <a:gd name="T7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396">
                  <a:moveTo>
                    <a:pt x="458" y="0"/>
                  </a:moveTo>
                  <a:lnTo>
                    <a:pt x="0" y="396"/>
                  </a:lnTo>
                  <a:lnTo>
                    <a:pt x="396" y="58"/>
                  </a:lnTo>
                  <a:lnTo>
                    <a:pt x="4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2804" y="1950"/>
              <a:ext cx="574" cy="1779"/>
            </a:xfrm>
            <a:custGeom>
              <a:avLst/>
              <a:gdLst>
                <a:gd name="T0" fmla="*/ 462 w 462"/>
                <a:gd name="T1" fmla="*/ 0 h 1722"/>
                <a:gd name="T2" fmla="*/ 0 w 462"/>
                <a:gd name="T3" fmla="*/ 367 h 1722"/>
                <a:gd name="T4" fmla="*/ 0 w 462"/>
                <a:gd name="T5" fmla="*/ 1722 h 1722"/>
                <a:gd name="T6" fmla="*/ 231 w 462"/>
                <a:gd name="T7" fmla="*/ 1722 h 1722"/>
                <a:gd name="T8" fmla="*/ 462 w 462"/>
                <a:gd name="T9" fmla="*/ 1722 h 1722"/>
                <a:gd name="T10" fmla="*/ 462 w 462"/>
                <a:gd name="T11" fmla="*/ 0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1722">
                  <a:moveTo>
                    <a:pt x="462" y="0"/>
                  </a:moveTo>
                  <a:lnTo>
                    <a:pt x="0" y="367"/>
                  </a:lnTo>
                  <a:lnTo>
                    <a:pt x="0" y="1722"/>
                  </a:lnTo>
                  <a:lnTo>
                    <a:pt x="231" y="1722"/>
                  </a:lnTo>
                  <a:lnTo>
                    <a:pt x="462" y="1722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2916" y="2007"/>
              <a:ext cx="462" cy="1722"/>
            </a:xfrm>
            <a:custGeom>
              <a:avLst/>
              <a:gdLst>
                <a:gd name="T0" fmla="*/ 462 w 462"/>
                <a:gd name="T1" fmla="*/ 0 h 1722"/>
                <a:gd name="T2" fmla="*/ 0 w 462"/>
                <a:gd name="T3" fmla="*/ 367 h 1722"/>
                <a:gd name="T4" fmla="*/ 0 w 462"/>
                <a:gd name="T5" fmla="*/ 1722 h 1722"/>
                <a:gd name="T6" fmla="*/ 231 w 462"/>
                <a:gd name="T7" fmla="*/ 1722 h 1722"/>
                <a:gd name="T8" fmla="*/ 462 w 462"/>
                <a:gd name="T9" fmla="*/ 1722 h 1722"/>
                <a:gd name="T10" fmla="*/ 462 w 462"/>
                <a:gd name="T11" fmla="*/ 0 h 1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1722">
                  <a:moveTo>
                    <a:pt x="462" y="0"/>
                  </a:moveTo>
                  <a:lnTo>
                    <a:pt x="0" y="367"/>
                  </a:lnTo>
                  <a:lnTo>
                    <a:pt x="0" y="1722"/>
                  </a:lnTo>
                  <a:lnTo>
                    <a:pt x="231" y="1722"/>
                  </a:lnTo>
                  <a:lnTo>
                    <a:pt x="462" y="1722"/>
                  </a:lnTo>
                  <a:lnTo>
                    <a:pt x="4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2689" y="3729"/>
              <a:ext cx="916" cy="396"/>
            </a:xfrm>
            <a:custGeom>
              <a:avLst/>
              <a:gdLst>
                <a:gd name="T0" fmla="*/ 916 w 916"/>
                <a:gd name="T1" fmla="*/ 0 h 396"/>
                <a:gd name="T2" fmla="*/ 689 w 916"/>
                <a:gd name="T3" fmla="*/ 0 h 396"/>
                <a:gd name="T4" fmla="*/ 458 w 916"/>
                <a:gd name="T5" fmla="*/ 0 h 396"/>
                <a:gd name="T6" fmla="*/ 227 w 916"/>
                <a:gd name="T7" fmla="*/ 0 h 396"/>
                <a:gd name="T8" fmla="*/ 0 w 916"/>
                <a:gd name="T9" fmla="*/ 0 h 396"/>
                <a:gd name="T10" fmla="*/ 458 w 916"/>
                <a:gd name="T11" fmla="*/ 396 h 396"/>
                <a:gd name="T12" fmla="*/ 916 w 916"/>
                <a:gd name="T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6" h="396">
                  <a:moveTo>
                    <a:pt x="916" y="0"/>
                  </a:moveTo>
                  <a:lnTo>
                    <a:pt x="689" y="0"/>
                  </a:lnTo>
                  <a:lnTo>
                    <a:pt x="458" y="0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458" y="396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2689" y="3729"/>
              <a:ext cx="916" cy="396"/>
            </a:xfrm>
            <a:custGeom>
              <a:avLst/>
              <a:gdLst>
                <a:gd name="T0" fmla="*/ 916 w 916"/>
                <a:gd name="T1" fmla="*/ 0 h 396"/>
                <a:gd name="T2" fmla="*/ 689 w 916"/>
                <a:gd name="T3" fmla="*/ 0 h 396"/>
                <a:gd name="T4" fmla="*/ 458 w 916"/>
                <a:gd name="T5" fmla="*/ 0 h 396"/>
                <a:gd name="T6" fmla="*/ 227 w 916"/>
                <a:gd name="T7" fmla="*/ 0 h 396"/>
                <a:gd name="T8" fmla="*/ 0 w 916"/>
                <a:gd name="T9" fmla="*/ 0 h 396"/>
                <a:gd name="T10" fmla="*/ 458 w 916"/>
                <a:gd name="T11" fmla="*/ 396 h 396"/>
                <a:gd name="T12" fmla="*/ 916 w 916"/>
                <a:gd name="T13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6" h="396">
                  <a:moveTo>
                    <a:pt x="916" y="0"/>
                  </a:moveTo>
                  <a:lnTo>
                    <a:pt x="689" y="0"/>
                  </a:lnTo>
                  <a:lnTo>
                    <a:pt x="458" y="0"/>
                  </a:lnTo>
                  <a:lnTo>
                    <a:pt x="227" y="0"/>
                  </a:lnTo>
                  <a:lnTo>
                    <a:pt x="0" y="0"/>
                  </a:lnTo>
                  <a:lnTo>
                    <a:pt x="458" y="396"/>
                  </a:lnTo>
                  <a:lnTo>
                    <a:pt x="9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949" name="Content Placeholder 2"/>
          <p:cNvSpPr txBox="1"/>
          <p:nvPr/>
        </p:nvSpPr>
        <p:spPr>
          <a:xfrm>
            <a:off x="3037205" y="3263900"/>
            <a:ext cx="2111375" cy="4778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88" name="Oval 68"/>
          <p:cNvSpPr>
            <a:spLocks noChangeArrowheads="1"/>
          </p:cNvSpPr>
          <p:nvPr/>
        </p:nvSpPr>
        <p:spPr bwMode="auto">
          <a:xfrm>
            <a:off x="348615" y="2129155"/>
            <a:ext cx="1372235" cy="1056640"/>
          </a:xfrm>
          <a:prstGeom prst="ellipse">
            <a:avLst/>
          </a:prstGeom>
          <a:solidFill>
            <a:schemeClr val="accent1"/>
          </a:solidFill>
          <a:ln w="57150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波形 3"/>
          <p:cNvSpPr/>
          <p:nvPr/>
        </p:nvSpPr>
        <p:spPr>
          <a:xfrm>
            <a:off x="695325" y="196850"/>
            <a:ext cx="4389755" cy="1500505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5" y="493395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4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གཉིས</a:t>
            </a:r>
            <a:r>
              <a:rPr lang="en-US" altLang="zh-CN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་པ། </a:t>
            </a:r>
            <a:r>
              <a:rPr lang="en-US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ཐ་སྙད</a:t>
            </a: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་མཆ</a:t>
            </a:r>
            <a:r>
              <a:rPr lang="en-US" altLang="zh-CN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ན</a:t>
            </a: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་འགྲེལ།</a:t>
            </a: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48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9349105" y="1003935"/>
            <a:ext cx="306388" cy="304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945" name="Group 92"/>
          <p:cNvGrpSpPr/>
          <p:nvPr/>
        </p:nvGrpSpPr>
        <p:grpSpPr>
          <a:xfrm>
            <a:off x="838200" y="3989705"/>
            <a:ext cx="1406525" cy="869950"/>
            <a:chOff x="2276959" y="3898362"/>
            <a:chExt cx="823913" cy="823913"/>
          </a:xfrm>
        </p:grpSpPr>
        <p:sp>
          <p:nvSpPr>
            <p:cNvPr id="94" name="Oval 68"/>
            <p:cNvSpPr>
              <a:spLocks noChangeArrowheads="1"/>
            </p:cNvSpPr>
            <p:nvPr/>
          </p:nvSpPr>
          <p:spPr bwMode="auto">
            <a:xfrm>
              <a:off x="2276959" y="3898362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763752" y="4290484"/>
              <a:ext cx="22111" cy="156157"/>
              <a:chOff x="6266106" y="4956044"/>
              <a:chExt cx="22111" cy="156157"/>
            </a:xfrm>
            <a:solidFill>
              <a:schemeClr val="bg1"/>
            </a:solidFill>
          </p:grpSpPr>
          <p:sp>
            <p:nvSpPr>
              <p:cNvPr id="97" name="Oval 50"/>
              <p:cNvSpPr>
                <a:spLocks noChangeArrowheads="1"/>
              </p:cNvSpPr>
              <p:nvPr/>
            </p:nvSpPr>
            <p:spPr bwMode="auto">
              <a:xfrm>
                <a:off x="6266106" y="5090090"/>
                <a:ext cx="22111" cy="22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8" name="Oval 51"/>
              <p:cNvSpPr>
                <a:spLocks noChangeArrowheads="1"/>
              </p:cNvSpPr>
              <p:nvPr/>
            </p:nvSpPr>
            <p:spPr bwMode="auto">
              <a:xfrm>
                <a:off x="6266106" y="5022376"/>
                <a:ext cx="22111" cy="22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9" name="Oval 52"/>
              <p:cNvSpPr>
                <a:spLocks noChangeArrowheads="1"/>
              </p:cNvSpPr>
              <p:nvPr/>
            </p:nvSpPr>
            <p:spPr bwMode="auto">
              <a:xfrm>
                <a:off x="6266106" y="4956044"/>
                <a:ext cx="22111" cy="22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946" name="Group 99"/>
          <p:cNvGrpSpPr/>
          <p:nvPr/>
        </p:nvGrpSpPr>
        <p:grpSpPr>
          <a:xfrm>
            <a:off x="10885964" y="3044909"/>
            <a:ext cx="1301115" cy="1143635"/>
            <a:chOff x="8963079" y="3100785"/>
            <a:chExt cx="823913" cy="823913"/>
          </a:xfrm>
        </p:grpSpPr>
        <p:sp>
          <p:nvSpPr>
            <p:cNvPr id="101" name="Oval 68"/>
            <p:cNvSpPr>
              <a:spLocks noChangeArrowheads="1"/>
            </p:cNvSpPr>
            <p:nvPr/>
          </p:nvSpPr>
          <p:spPr bwMode="auto">
            <a:xfrm>
              <a:off x="8963079" y="3100785"/>
              <a:ext cx="823913" cy="823913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9248849" y="3623294"/>
              <a:ext cx="33166" cy="3454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7846695" y="846455"/>
            <a:ext cx="619125" cy="619125"/>
          </a:xfrm>
          <a:prstGeom prst="ellipse">
            <a:avLst/>
          </a:prstGeom>
          <a:solidFill>
            <a:schemeClr val="accent4"/>
          </a:solidFill>
          <a:ln w="57150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8" name="Content Placeholder 2"/>
          <p:cNvSpPr txBox="1"/>
          <p:nvPr/>
        </p:nvSpPr>
        <p:spPr>
          <a:xfrm>
            <a:off x="2760980" y="2128838"/>
            <a:ext cx="2111375" cy="476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9950" name="Content Placeholder 2"/>
          <p:cNvSpPr txBox="1"/>
          <p:nvPr/>
        </p:nvSpPr>
        <p:spPr>
          <a:xfrm>
            <a:off x="2973388" y="3576003"/>
            <a:ext cx="2111375" cy="4778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lnSpc>
                <a:spcPct val="100000"/>
              </a:lnSpc>
              <a:spcBef>
                <a:spcPct val="20000"/>
              </a:spcBef>
              <a:buNone/>
            </a:pP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39951" name="Content Placeholder 2"/>
          <p:cNvSpPr txBox="1"/>
          <p:nvPr/>
        </p:nvSpPr>
        <p:spPr>
          <a:xfrm>
            <a:off x="5984756" y="3084652"/>
            <a:ext cx="3917950" cy="6648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lnSpc>
                <a:spcPct val="110000"/>
              </a:lnSpc>
            </a:pPr>
            <a:endParaRPr lang="zh-CN" altLang="en-US" sz="1200" dirty="0">
              <a:solidFill>
                <a:srgbClr val="FF0000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12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ཡིད་ཆེས་དང་སྤོབས་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པ་ལ་ཟེར</a:t>
            </a:r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200" b="1" dirty="0">
              <a:solidFill>
                <a:schemeClr val="bg1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2381885"/>
            <a:ext cx="964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ལུ་གུ་རྒྱུད</a:t>
            </a:r>
            <a:r>
              <a:rPr lang="en-US" altLang="zh-CN" sz="2800" b="1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00442" y="4054040"/>
            <a:ext cx="10820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ཉིང་ལྷེབ</a:t>
            </a:r>
            <a:r>
              <a:rPr lang="en-US" altLang="zh-CN" sz="2800" b="1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 </a:t>
            </a:r>
          </a:p>
          <a:p>
            <a:endParaRPr lang="en-US" altLang="zh-CN" sz="2800" b="1" dirty="0">
              <a:solidFill>
                <a:srgbClr val="FF0000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endParaRPr lang="en-US" altLang="zh-CN" sz="2800" b="1" dirty="0">
              <a:solidFill>
                <a:srgbClr val="FF0000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0886440" y="3281680"/>
            <a:ext cx="1130935" cy="6286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གདེང་ཚོད</a:t>
            </a:r>
            <a:r>
              <a:rPr lang="en-US" altLang="zh-CN" sz="1800" b="1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en-US" altLang="zh-CN" sz="1800" b="1" dirty="0"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30734" y="2410889"/>
            <a:ext cx="38832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གཅིག་གི་རྗེས་སུ་གཅིག་མཐུད་པའི་དོན།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10449" y="3742266"/>
            <a:ext cx="3717290" cy="134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28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འདུས་གྲུབ་གྲངས་འབོར་ངེས་ཅན་འདུས་པའི་གློག་ལམ་གྱི་ཕྱེད་འདྲེ</a:t>
            </a:r>
            <a:r>
              <a:rPr lang="en-US" altLang="zh-CN" sz="28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ན</a:t>
            </a:r>
            <a:r>
              <a:rPr lang="zh-CN" altLang="en-US" sz="28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་གཟུགས་</a:t>
            </a:r>
            <a:r>
              <a:rPr lang="en-US" altLang="zh-CN" sz="28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ཀྱི</a:t>
            </a:r>
            <a:r>
              <a:rPr lang="zh-CN" altLang="en-US" sz="28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་རྒྱུ་ཆ།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波形 3"/>
          <p:cNvSpPr/>
          <p:nvPr/>
        </p:nvSpPr>
        <p:spPr>
          <a:xfrm>
            <a:off x="645795" y="222885"/>
            <a:ext cx="5050155" cy="132588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24" y="606425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CN" sz="54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གསུམ་པ</a:t>
            </a:r>
            <a:r>
              <a:rPr lang="en-US" altLang="zh-CN" sz="5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སློབ་ཚན་དབྱེ་ཞིབ།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54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  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ཨ་རིའི་ཚན་རིག་པ་ཧྥུ་ལན་ཁུ་ལིན་གྱིས</a:t>
            </a:r>
            <a:r>
              <a:rPr lang="zh-CN" altLang="en-US" dirty="0">
                <a:latin typeface="Microsoft Himalaya" panose="01010100010101010101" charset="0"/>
                <a:cs typeface="Microsoft Himalaya" panose="01010100010101010101" charset="0"/>
              </a:rPr>
              <a:t>“     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མ་འོངས་པར་མིའི་རིགས་ཀྱི་ཤེས་བྱ་ཆེ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ས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་ཆེར་འཕེལ་ནས།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  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ང་ཚོའི་བློ་ཡུལ་ལས་འདས་པའི་གསར་གཏོད་མང་པོ་གཅིག་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རྗེས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་གཉིས་མཐུད་དུ་འབྱུང་ངེས་རེད།མ་འོངས་པའི་བྱ་དངོས་གསར་བ་གང་ཞིག་ཐོན་མིན་ཤེས་ཐབས་བྲལ་བས།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སྐབས་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Microsoft Himalaya" panose="01010100010101010101" charset="0"/>
                <a:cs typeface="Microsoft Himalaya" panose="01010100010101010101" charset="0"/>
              </a:rPr>
              <a:t>འགར་རང་ཉིད་སྐྱེས་སྔ་དྲགས་འདུག་སྙམ་པའི་བློ་འགྱོད་ཅིག་སྐྱེས་ཡོང་གིན་འདུག”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ཅེས་</a:t>
            </a:r>
            <a:endParaRPr lang="en-US" altLang="zh-CN" sz="40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གསུངས།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0200" y="1691005"/>
            <a:ext cx="11023600" cy="4351655"/>
          </a:xfrm>
        </p:spPr>
        <p:txBody>
          <a:bodyPr>
            <a:normAutofit fontScale="97500" lnSpcReduction="10000"/>
          </a:bodyPr>
          <a:lstStyle/>
          <a:p>
            <a:endParaRPr lang="zh-CN" altLang="en-US" sz="40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     </a:t>
            </a:r>
          </a:p>
          <a:p>
            <a:pPr marL="0" indent="0">
              <a:buNone/>
            </a:pPr>
            <a:endParaRPr lang="zh-CN" altLang="en-US" sz="40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     </a:t>
            </a:r>
          </a:p>
          <a:p>
            <a:pPr marL="0" indent="0">
              <a:buNone/>
            </a:pPr>
            <a:endParaRPr lang="en-US" altLang="zh-CN" sz="4000" dirty="0">
              <a:solidFill>
                <a:srgbClr val="C00000"/>
              </a:solidFill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r>
              <a:rPr lang="en-US" altLang="zh-CN" sz="4000" dirty="0">
                <a:solidFill>
                  <a:srgbClr val="C00000"/>
                </a:solidFill>
                <a:latin typeface="Microsoft Himalaya" panose="01010100010101010101" charset="0"/>
                <a:cs typeface="Microsoft Himalaya" panose="01010100010101010101" charset="0"/>
              </a:rPr>
              <a:t>     </a:t>
            </a:r>
            <a:r>
              <a:rPr lang="en-US" altLang="zh-CN" sz="4000" dirty="0" err="1">
                <a:solidFill>
                  <a:srgbClr val="C00000"/>
                </a:solidFill>
                <a:latin typeface="Microsoft Himalaya" panose="01010100010101010101" charset="0"/>
                <a:cs typeface="Microsoft Himalaya" panose="01010100010101010101" charset="0"/>
              </a:rPr>
              <a:t>དྲི་བ</a:t>
            </a:r>
            <a:r>
              <a:rPr lang="en-US" altLang="zh-CN" sz="4000" dirty="0">
                <a:solidFill>
                  <a:srgbClr val="C00000"/>
                </a:solidFill>
                <a:latin typeface="Microsoft Himalaya" panose="01010100010101010101" charset="0"/>
                <a:cs typeface="Microsoft Himalaya" panose="01010100010101010101" charset="0"/>
              </a:rPr>
              <a:t>།  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ལོ་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ཉིས་བརྒྱ་ལྷག་ཙམ་ཞིག་གི་རིང་ལ་བྱ་དངོས་གསར་བ་དེ་འདྲ་མང་པོ་ཞིག་ཐོན་</a:t>
            </a:r>
            <a:endParaRPr lang="en-US" altLang="zh-CN" sz="40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             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ཐུབ་པའི་རྒྱུ་མཚན་གང་ཡིན</a:t>
            </a:r>
            <a:r>
              <a:rPr lang="zh-CN" altLang="en-US" dirty="0"/>
              <a:t>།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100000" l="8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362" y="1557655"/>
            <a:ext cx="2633980" cy="2311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3889" r="100000">
                        <a14:foregroundMark x1="8056" y1="24074" x2="16944" y2="74444"/>
                        <a14:foregroundMark x1="32778" y1="76667" x2="46389" y2="84444"/>
                        <a14:foregroundMark x1="58889" y1="76667" x2="57222" y2="84074"/>
                        <a14:foregroundMark x1="35833" y1="88148" x2="56667" y2="87407"/>
                        <a14:foregroundMark x1="64722" y1="87778" x2="60000" y2="89630"/>
                        <a14:foregroundMark x1="37500" y1="90000" x2="46389" y2="98889"/>
                        <a14:foregroundMark x1="60833" y1="94074" x2="56667" y2="99259"/>
                        <a14:foregroundMark x1="66389" y1="78519" x2="68611" y2="98148"/>
                        <a14:foregroundMark x1="80278" y1="77407" x2="70833" y2="96667"/>
                        <a14:foregroundMark x1="81111" y1="78519" x2="89444" y2="92222"/>
                        <a14:foregroundMark x1="29722" y1="81852" x2="3889" y2="87037"/>
                        <a14:backgroundMark x1="89167" y1="51481" x2="90278" y2="71481"/>
                        <a14:backgroundMark x1="7778" y1="47037" x2="10556" y2="64815"/>
                        <a14:backgroundMark x1="8611" y1="67407" x2="0" y2="7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1712" y="1552575"/>
            <a:ext cx="2122805" cy="2044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22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6765" y="1286192"/>
            <a:ext cx="2947035" cy="2854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燕尾形箭头 17"/>
          <p:cNvSpPr/>
          <p:nvPr/>
        </p:nvSpPr>
        <p:spPr>
          <a:xfrm>
            <a:off x="524436" y="364490"/>
            <a:ext cx="3405580" cy="136811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Microsoft Himalaya" panose="01010100010101010101" charset="0"/>
                <a:cs typeface="Microsoft Himalaya" panose="01010100010101010101" charset="0"/>
              </a:rPr>
              <a:t>གསལ་བཤད་བྱ་ཐབས</a:t>
            </a:r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8473705" y="2097506"/>
            <a:ext cx="2133275" cy="524522"/>
            <a:chOff x="5859319" y="2293178"/>
            <a:chExt cx="2133275" cy="524522"/>
          </a:xfrm>
        </p:grpSpPr>
        <p:sp>
          <p:nvSpPr>
            <p:cNvPr id="224" name="文本框 66"/>
            <p:cNvSpPr txBox="1">
              <a:spLocks noChangeArrowheads="1"/>
            </p:cNvSpPr>
            <p:nvPr/>
          </p:nvSpPr>
          <p:spPr bwMode="auto">
            <a:xfrm>
              <a:off x="5886288" y="2547190"/>
              <a:ext cx="2106306" cy="2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defTabSz="9144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</a:t>
              </a:r>
              <a:endParaRPr lang="zh-CN" altLang="en-US" sz="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" name="文本框 224"/>
            <p:cNvSpPr txBox="1">
              <a:spLocks noChangeArrowheads="1"/>
            </p:cNvSpPr>
            <p:nvPr/>
          </p:nvSpPr>
          <p:spPr bwMode="auto">
            <a:xfrm>
              <a:off x="5859319" y="2293178"/>
              <a:ext cx="309880" cy="25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49949" y="1843506"/>
            <a:ext cx="2106306" cy="508647"/>
            <a:chOff x="5858983" y="2293178"/>
            <a:chExt cx="2106306" cy="508647"/>
          </a:xfrm>
        </p:grpSpPr>
        <p:sp>
          <p:nvSpPr>
            <p:cNvPr id="5" name="文本框 66"/>
            <p:cNvSpPr txBox="1">
              <a:spLocks noChangeArrowheads="1"/>
            </p:cNvSpPr>
            <p:nvPr/>
          </p:nvSpPr>
          <p:spPr bwMode="auto">
            <a:xfrm>
              <a:off x="5858983" y="2531315"/>
              <a:ext cx="2106306" cy="27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defTabSz="914400" eaLnBrk="0" fontAlgn="base" hangingPunct="0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t</a:t>
              </a:r>
              <a:endParaRPr lang="zh-CN" altLang="en-US" sz="6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5859319" y="2293178"/>
              <a:ext cx="309880" cy="25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 b="1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Freeform 5"/>
          <p:cNvSpPr/>
          <p:nvPr/>
        </p:nvSpPr>
        <p:spPr bwMode="auto">
          <a:xfrm rot="21330093">
            <a:off x="2281770" y="2236233"/>
            <a:ext cx="1765697" cy="1765697"/>
          </a:xfrm>
          <a:custGeom>
            <a:avLst/>
            <a:gdLst>
              <a:gd name="T0" fmla="*/ 913 w 1141"/>
              <a:gd name="T1" fmla="*/ 847 h 1141"/>
              <a:gd name="T2" fmla="*/ 1093 w 1141"/>
              <a:gd name="T3" fmla="*/ 414 h 1141"/>
              <a:gd name="T4" fmla="*/ 1141 w 1141"/>
              <a:gd name="T5" fmla="*/ 371 h 1141"/>
              <a:gd name="T6" fmla="*/ 1010 w 1141"/>
              <a:gd name="T7" fmla="*/ 174 h 1141"/>
              <a:gd name="T8" fmla="*/ 592 w 1141"/>
              <a:gd name="T9" fmla="*/ 0 h 1141"/>
              <a:gd name="T10" fmla="*/ 173 w 1141"/>
              <a:gd name="T11" fmla="*/ 174 h 1141"/>
              <a:gd name="T12" fmla="*/ 0 w 1141"/>
              <a:gd name="T13" fmla="*/ 592 h 1141"/>
              <a:gd name="T14" fmla="*/ 173 w 1141"/>
              <a:gd name="T15" fmla="*/ 1011 h 1141"/>
              <a:gd name="T16" fmla="*/ 370 w 1141"/>
              <a:gd name="T17" fmla="*/ 1141 h 1141"/>
              <a:gd name="T18" fmla="*/ 414 w 1141"/>
              <a:gd name="T19" fmla="*/ 1093 h 1141"/>
              <a:gd name="T20" fmla="*/ 846 w 1141"/>
              <a:gd name="T21" fmla="*/ 914 h 1141"/>
              <a:gd name="T22" fmla="*/ 917 w 1141"/>
              <a:gd name="T23" fmla="*/ 918 h 1141"/>
              <a:gd name="T24" fmla="*/ 913 w 1141"/>
              <a:gd name="T25" fmla="*/ 847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1" h="1141">
                <a:moveTo>
                  <a:pt x="913" y="847"/>
                </a:moveTo>
                <a:cubicBezTo>
                  <a:pt x="913" y="683"/>
                  <a:pt x="977" y="530"/>
                  <a:pt x="1093" y="414"/>
                </a:cubicBezTo>
                <a:cubicBezTo>
                  <a:pt x="1108" y="399"/>
                  <a:pt x="1124" y="384"/>
                  <a:pt x="1141" y="371"/>
                </a:cubicBezTo>
                <a:cubicBezTo>
                  <a:pt x="1112" y="299"/>
                  <a:pt x="1068" y="232"/>
                  <a:pt x="1010" y="174"/>
                </a:cubicBezTo>
                <a:cubicBezTo>
                  <a:pt x="899" y="62"/>
                  <a:pt x="750" y="0"/>
                  <a:pt x="592" y="0"/>
                </a:cubicBezTo>
                <a:cubicBezTo>
                  <a:pt x="434" y="0"/>
                  <a:pt x="285" y="62"/>
                  <a:pt x="173" y="174"/>
                </a:cubicBezTo>
                <a:cubicBezTo>
                  <a:pt x="62" y="285"/>
                  <a:pt x="0" y="434"/>
                  <a:pt x="0" y="592"/>
                </a:cubicBezTo>
                <a:cubicBezTo>
                  <a:pt x="0" y="750"/>
                  <a:pt x="62" y="899"/>
                  <a:pt x="173" y="1011"/>
                </a:cubicBezTo>
                <a:cubicBezTo>
                  <a:pt x="231" y="1068"/>
                  <a:pt x="297" y="1112"/>
                  <a:pt x="370" y="1141"/>
                </a:cubicBezTo>
                <a:cubicBezTo>
                  <a:pt x="384" y="1125"/>
                  <a:pt x="398" y="1108"/>
                  <a:pt x="414" y="1093"/>
                </a:cubicBezTo>
                <a:cubicBezTo>
                  <a:pt x="529" y="977"/>
                  <a:pt x="683" y="914"/>
                  <a:pt x="846" y="914"/>
                </a:cubicBezTo>
                <a:cubicBezTo>
                  <a:pt x="870" y="914"/>
                  <a:pt x="894" y="915"/>
                  <a:pt x="917" y="918"/>
                </a:cubicBezTo>
                <a:cubicBezTo>
                  <a:pt x="915" y="894"/>
                  <a:pt x="913" y="871"/>
                  <a:pt x="913" y="8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3793888" y="2511426"/>
            <a:ext cx="1922860" cy="1833563"/>
          </a:xfrm>
          <a:custGeom>
            <a:avLst/>
            <a:gdLst>
              <a:gd name="T0" fmla="*/ 592 w 1242"/>
              <a:gd name="T1" fmla="*/ 0 h 1184"/>
              <a:gd name="T2" fmla="*/ 174 w 1242"/>
              <a:gd name="T3" fmla="*/ 173 h 1184"/>
              <a:gd name="T4" fmla="*/ 0 w 1242"/>
              <a:gd name="T5" fmla="*/ 592 h 1184"/>
              <a:gd name="T6" fmla="*/ 174 w 1242"/>
              <a:gd name="T7" fmla="*/ 1010 h 1184"/>
              <a:gd name="T8" fmla="*/ 592 w 1242"/>
              <a:gd name="T9" fmla="*/ 1184 h 1184"/>
              <a:gd name="T10" fmla="*/ 1011 w 1242"/>
              <a:gd name="T11" fmla="*/ 1010 h 1184"/>
              <a:gd name="T12" fmla="*/ 1011 w 1242"/>
              <a:gd name="T13" fmla="*/ 173 h 1184"/>
              <a:gd name="T14" fmla="*/ 592 w 1242"/>
              <a:gd name="T15" fmla="*/ 0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2" h="1184">
                <a:moveTo>
                  <a:pt x="592" y="0"/>
                </a:moveTo>
                <a:cubicBezTo>
                  <a:pt x="434" y="0"/>
                  <a:pt x="286" y="61"/>
                  <a:pt x="174" y="173"/>
                </a:cubicBezTo>
                <a:cubicBezTo>
                  <a:pt x="62" y="285"/>
                  <a:pt x="0" y="434"/>
                  <a:pt x="0" y="592"/>
                </a:cubicBezTo>
                <a:cubicBezTo>
                  <a:pt x="0" y="750"/>
                  <a:pt x="62" y="898"/>
                  <a:pt x="174" y="1010"/>
                </a:cubicBezTo>
                <a:cubicBezTo>
                  <a:pt x="286" y="1122"/>
                  <a:pt x="434" y="1184"/>
                  <a:pt x="592" y="1184"/>
                </a:cubicBezTo>
                <a:cubicBezTo>
                  <a:pt x="750" y="1184"/>
                  <a:pt x="899" y="1122"/>
                  <a:pt x="1011" y="1010"/>
                </a:cubicBezTo>
                <a:cubicBezTo>
                  <a:pt x="1242" y="779"/>
                  <a:pt x="1242" y="404"/>
                  <a:pt x="1011" y="173"/>
                </a:cubicBezTo>
                <a:cubicBezTo>
                  <a:pt x="899" y="61"/>
                  <a:pt x="750" y="0"/>
                  <a:pt x="5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 rot="21360907">
            <a:off x="2724436" y="3731103"/>
            <a:ext cx="1946672" cy="1831181"/>
          </a:xfrm>
          <a:custGeom>
            <a:avLst/>
            <a:gdLst>
              <a:gd name="T0" fmla="*/ 896 w 1258"/>
              <a:gd name="T1" fmla="*/ 345 h 1183"/>
              <a:gd name="T2" fmla="*/ 723 w 1258"/>
              <a:gd name="T3" fmla="*/ 4 h 1183"/>
              <a:gd name="T4" fmla="*/ 649 w 1258"/>
              <a:gd name="T5" fmla="*/ 0 h 1183"/>
              <a:gd name="T6" fmla="*/ 231 w 1258"/>
              <a:gd name="T7" fmla="*/ 173 h 1183"/>
              <a:gd name="T8" fmla="*/ 231 w 1258"/>
              <a:gd name="T9" fmla="*/ 1010 h 1183"/>
              <a:gd name="T10" fmla="*/ 649 w 1258"/>
              <a:gd name="T11" fmla="*/ 1183 h 1183"/>
              <a:gd name="T12" fmla="*/ 1068 w 1258"/>
              <a:gd name="T13" fmla="*/ 1010 h 1183"/>
              <a:gd name="T14" fmla="*/ 1236 w 1258"/>
              <a:gd name="T15" fmla="*/ 518 h 1183"/>
              <a:gd name="T16" fmla="*/ 896 w 1258"/>
              <a:gd name="T17" fmla="*/ 345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8" h="1183">
                <a:moveTo>
                  <a:pt x="896" y="345"/>
                </a:moveTo>
                <a:cubicBezTo>
                  <a:pt x="802" y="252"/>
                  <a:pt x="742" y="133"/>
                  <a:pt x="723" y="4"/>
                </a:cubicBezTo>
                <a:cubicBezTo>
                  <a:pt x="699" y="1"/>
                  <a:pt x="674" y="0"/>
                  <a:pt x="649" y="0"/>
                </a:cubicBezTo>
                <a:cubicBezTo>
                  <a:pt x="491" y="0"/>
                  <a:pt x="343" y="61"/>
                  <a:pt x="231" y="173"/>
                </a:cubicBezTo>
                <a:cubicBezTo>
                  <a:pt x="0" y="404"/>
                  <a:pt x="0" y="779"/>
                  <a:pt x="231" y="1010"/>
                </a:cubicBezTo>
                <a:cubicBezTo>
                  <a:pt x="343" y="1122"/>
                  <a:pt x="491" y="1183"/>
                  <a:pt x="649" y="1183"/>
                </a:cubicBezTo>
                <a:cubicBezTo>
                  <a:pt x="808" y="1183"/>
                  <a:pt x="956" y="1122"/>
                  <a:pt x="1068" y="1010"/>
                </a:cubicBezTo>
                <a:cubicBezTo>
                  <a:pt x="1202" y="876"/>
                  <a:pt x="1258" y="693"/>
                  <a:pt x="1236" y="518"/>
                </a:cubicBezTo>
                <a:cubicBezTo>
                  <a:pt x="1108" y="499"/>
                  <a:pt x="989" y="439"/>
                  <a:pt x="896" y="3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09" name="圆角矩形 708"/>
          <p:cNvSpPr/>
          <p:nvPr/>
        </p:nvSpPr>
        <p:spPr>
          <a:xfrm>
            <a:off x="7583805" y="958850"/>
            <a:ext cx="3439795" cy="3114675"/>
          </a:xfrm>
          <a:prstGeom prst="roundRect">
            <a:avLst>
              <a:gd name="adj" fmla="val 4536"/>
            </a:avLst>
          </a:prstGeom>
          <a:solidFill>
            <a:schemeClr val="accent1"/>
          </a:solidFill>
          <a:ln>
            <a:noFill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09841" y="987932"/>
            <a:ext cx="3322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ལོ་བརྒྱའི་སྔོན་དུ་འཛམ་གླིང་གི་ཞིང་ལས་མི་འབོར་གྱིས་མི་འབོར་སྤྱིའི་བསྡོམས་འབོར་གྱི༨༠%ཟིན་ཡོད།</a:t>
            </a:r>
            <a:r>
              <a:rPr lang="en-US" altLang="zh-CN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ད་ལྟ་ཨ་རིའི་ཞིང་ལས་མི་འབོར</a:t>
            </a:r>
            <a:r>
              <a:rPr lang="en-US" altLang="zh-CN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zh-CN" altLang="en-US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གྱིས་རྒྱལ་ཡོངས་མི་འབོར</a:t>
            </a:r>
            <a:r>
              <a:rPr lang="en-US" altLang="zh-CN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zh-CN" altLang="en-US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གྱི༡%ནས༢%</a:t>
            </a:r>
            <a:endParaRPr lang="en-US" altLang="zh-CN" sz="3200" dirty="0">
              <a:solidFill>
                <a:srgbClr val="FFFF00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r>
              <a:rPr lang="zh-CN" altLang="en-US" sz="32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ཟིན།</a:t>
            </a:r>
            <a:endParaRPr lang="zh-CN" altLang="en-US" sz="3200" dirty="0">
              <a:solidFill>
                <a:srgbClr val="FFFF00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791325" y="5159375"/>
            <a:ext cx="1428750" cy="21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</a:t>
            </a:r>
            <a:endParaRPr lang="zh-CN" altLang="en-US" sz="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82" name="组合 481"/>
          <p:cNvGrpSpPr/>
          <p:nvPr/>
        </p:nvGrpSpPr>
        <p:grpSpPr>
          <a:xfrm>
            <a:off x="5024120" y="5123815"/>
            <a:ext cx="2640330" cy="1275397"/>
            <a:chOff x="5425281" y="2931790"/>
            <a:chExt cx="2640013" cy="875829"/>
          </a:xfrm>
        </p:grpSpPr>
        <p:sp>
          <p:nvSpPr>
            <p:cNvPr id="639" name="任意多边形 638"/>
            <p:cNvSpPr/>
            <p:nvPr/>
          </p:nvSpPr>
          <p:spPr>
            <a:xfrm flipH="1">
              <a:off x="5425281" y="2931790"/>
              <a:ext cx="2640013" cy="875829"/>
            </a:xfrm>
            <a:custGeom>
              <a:avLst/>
              <a:gdLst>
                <a:gd name="connsiteX0" fmla="*/ 1674490 w 2042790"/>
                <a:gd name="connsiteY0" fmla="*/ 0 h 875829"/>
                <a:gd name="connsiteX1" fmla="*/ 1764867 w 2042790"/>
                <a:gd name="connsiteY1" fmla="*/ 144016 h 875829"/>
                <a:gd name="connsiteX2" fmla="*/ 2027978 w 2042790"/>
                <a:gd name="connsiteY2" fmla="*/ 144016 h 875829"/>
                <a:gd name="connsiteX3" fmla="*/ 2042790 w 2042790"/>
                <a:gd name="connsiteY3" fmla="*/ 158828 h 875829"/>
                <a:gd name="connsiteX4" fmla="*/ 2042790 w 2042790"/>
                <a:gd name="connsiteY4" fmla="*/ 861017 h 875829"/>
                <a:gd name="connsiteX5" fmla="*/ 2027978 w 2042790"/>
                <a:gd name="connsiteY5" fmla="*/ 875829 h 875829"/>
                <a:gd name="connsiteX6" fmla="*/ 14812 w 2042790"/>
                <a:gd name="connsiteY6" fmla="*/ 875829 h 875829"/>
                <a:gd name="connsiteX7" fmla="*/ 0 w 2042790"/>
                <a:gd name="connsiteY7" fmla="*/ 861017 h 875829"/>
                <a:gd name="connsiteX8" fmla="*/ 0 w 2042790"/>
                <a:gd name="connsiteY8" fmla="*/ 158828 h 875829"/>
                <a:gd name="connsiteX9" fmla="*/ 14812 w 2042790"/>
                <a:gd name="connsiteY9" fmla="*/ 144016 h 875829"/>
                <a:gd name="connsiteX10" fmla="*/ 1584112 w 2042790"/>
                <a:gd name="connsiteY10" fmla="*/ 144016 h 8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2790" h="875829">
                  <a:moveTo>
                    <a:pt x="1674490" y="0"/>
                  </a:moveTo>
                  <a:lnTo>
                    <a:pt x="1764867" y="144016"/>
                  </a:lnTo>
                  <a:lnTo>
                    <a:pt x="2027978" y="144016"/>
                  </a:lnTo>
                  <a:cubicBezTo>
                    <a:pt x="2036158" y="144016"/>
                    <a:pt x="2042790" y="150648"/>
                    <a:pt x="2042790" y="158828"/>
                  </a:cubicBezTo>
                  <a:lnTo>
                    <a:pt x="2042790" y="861017"/>
                  </a:lnTo>
                  <a:cubicBezTo>
                    <a:pt x="2042790" y="869197"/>
                    <a:pt x="2036158" y="875829"/>
                    <a:pt x="2027978" y="875829"/>
                  </a:cubicBezTo>
                  <a:lnTo>
                    <a:pt x="14812" y="875829"/>
                  </a:lnTo>
                  <a:cubicBezTo>
                    <a:pt x="6632" y="875829"/>
                    <a:pt x="0" y="869197"/>
                    <a:pt x="0" y="861017"/>
                  </a:cubicBezTo>
                  <a:lnTo>
                    <a:pt x="0" y="158828"/>
                  </a:lnTo>
                  <a:cubicBezTo>
                    <a:pt x="0" y="150648"/>
                    <a:pt x="6632" y="144016"/>
                    <a:pt x="14812" y="144016"/>
                  </a:cubicBezTo>
                  <a:lnTo>
                    <a:pt x="1584112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0" name="TextBox 66"/>
            <p:cNvSpPr txBox="1"/>
            <p:nvPr/>
          </p:nvSpPr>
          <p:spPr>
            <a:xfrm>
              <a:off x="5641570" y="3106492"/>
              <a:ext cx="1550424" cy="485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n w="38100">
                    <a:noFill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4000" dirty="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111750" y="5577205"/>
            <a:ext cx="2465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«རྒྱུ་ནོར»དུས་དེབ།</a:t>
            </a:r>
            <a:endParaRPr lang="zh-CN" altLang="en-US" sz="32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73673" y="2223393"/>
            <a:ext cx="17181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   </a:t>
            </a:r>
            <a:r>
              <a:rPr lang="zh-CN" altLang="en-US" sz="3200" b="1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དཔེ་</a:t>
            </a:r>
            <a:endParaRPr lang="en-US" altLang="zh-CN" sz="3200" b="1" dirty="0">
              <a:solidFill>
                <a:schemeClr val="bg1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འཇོག་པ།</a:t>
            </a:r>
            <a:r>
              <a:rPr lang="zh-CN" altLang="en-US" sz="2400" b="1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98718" y="2766350"/>
            <a:ext cx="1784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600" b="1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གྲངས་</a:t>
            </a:r>
            <a:endParaRPr lang="en-US" altLang="zh-CN" sz="3600" b="1" dirty="0">
              <a:solidFill>
                <a:srgbClr val="FFFF00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r>
              <a:rPr lang="zh-CN" altLang="en-US" sz="3600" b="1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འགོད་པ།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34415" y="4208544"/>
            <a:ext cx="159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དཔྱད་གཞི་འདྲེན་པ།</a:t>
            </a:r>
          </a:p>
        </p:txBody>
      </p:sp>
      <p:cxnSp>
        <p:nvCxnSpPr>
          <p:cNvPr id="19" name="肘形连接符 18"/>
          <p:cNvCxnSpPr/>
          <p:nvPr/>
        </p:nvCxnSpPr>
        <p:spPr>
          <a:xfrm flipV="1">
            <a:off x="3492500" y="2088515"/>
            <a:ext cx="4035425" cy="203835"/>
          </a:xfrm>
          <a:prstGeom prst="bentConnector3">
            <a:avLst>
              <a:gd name="adj1" fmla="val 50008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5716905" y="3208020"/>
            <a:ext cx="1743075" cy="444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4" name="组合 1213"/>
          <p:cNvGrpSpPr/>
          <p:nvPr/>
        </p:nvGrpSpPr>
        <p:grpSpPr>
          <a:xfrm>
            <a:off x="1180465" y="1828800"/>
            <a:ext cx="9507220" cy="4102735"/>
            <a:chOff x="1310481" y="2931790"/>
            <a:chExt cx="2640013" cy="881407"/>
          </a:xfrm>
        </p:grpSpPr>
        <p:sp>
          <p:nvSpPr>
            <p:cNvPr id="503" name="任意多边形 502"/>
            <p:cNvSpPr/>
            <p:nvPr/>
          </p:nvSpPr>
          <p:spPr>
            <a:xfrm>
              <a:off x="1310481" y="2931790"/>
              <a:ext cx="2640013" cy="875829"/>
            </a:xfrm>
            <a:custGeom>
              <a:avLst/>
              <a:gdLst>
                <a:gd name="connsiteX0" fmla="*/ 1674490 w 2042790"/>
                <a:gd name="connsiteY0" fmla="*/ 0 h 875829"/>
                <a:gd name="connsiteX1" fmla="*/ 1764867 w 2042790"/>
                <a:gd name="connsiteY1" fmla="*/ 144016 h 875829"/>
                <a:gd name="connsiteX2" fmla="*/ 2027978 w 2042790"/>
                <a:gd name="connsiteY2" fmla="*/ 144016 h 875829"/>
                <a:gd name="connsiteX3" fmla="*/ 2042790 w 2042790"/>
                <a:gd name="connsiteY3" fmla="*/ 158828 h 875829"/>
                <a:gd name="connsiteX4" fmla="*/ 2042790 w 2042790"/>
                <a:gd name="connsiteY4" fmla="*/ 861017 h 875829"/>
                <a:gd name="connsiteX5" fmla="*/ 2027978 w 2042790"/>
                <a:gd name="connsiteY5" fmla="*/ 875829 h 875829"/>
                <a:gd name="connsiteX6" fmla="*/ 14812 w 2042790"/>
                <a:gd name="connsiteY6" fmla="*/ 875829 h 875829"/>
                <a:gd name="connsiteX7" fmla="*/ 0 w 2042790"/>
                <a:gd name="connsiteY7" fmla="*/ 861017 h 875829"/>
                <a:gd name="connsiteX8" fmla="*/ 0 w 2042790"/>
                <a:gd name="connsiteY8" fmla="*/ 158828 h 875829"/>
                <a:gd name="connsiteX9" fmla="*/ 14812 w 2042790"/>
                <a:gd name="connsiteY9" fmla="*/ 144016 h 875829"/>
                <a:gd name="connsiteX10" fmla="*/ 1584112 w 2042790"/>
                <a:gd name="connsiteY10" fmla="*/ 144016 h 87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2790" h="875829">
                  <a:moveTo>
                    <a:pt x="1674490" y="0"/>
                  </a:moveTo>
                  <a:lnTo>
                    <a:pt x="1764867" y="144016"/>
                  </a:lnTo>
                  <a:lnTo>
                    <a:pt x="2027978" y="144016"/>
                  </a:lnTo>
                  <a:cubicBezTo>
                    <a:pt x="2036158" y="144016"/>
                    <a:pt x="2042790" y="150648"/>
                    <a:pt x="2042790" y="158828"/>
                  </a:cubicBezTo>
                  <a:lnTo>
                    <a:pt x="2042790" y="861017"/>
                  </a:lnTo>
                  <a:cubicBezTo>
                    <a:pt x="2042790" y="869197"/>
                    <a:pt x="2036158" y="875829"/>
                    <a:pt x="2027978" y="875829"/>
                  </a:cubicBezTo>
                  <a:lnTo>
                    <a:pt x="14812" y="875829"/>
                  </a:lnTo>
                  <a:cubicBezTo>
                    <a:pt x="6632" y="875829"/>
                    <a:pt x="0" y="869197"/>
                    <a:pt x="0" y="861017"/>
                  </a:cubicBezTo>
                  <a:lnTo>
                    <a:pt x="0" y="158828"/>
                  </a:lnTo>
                  <a:cubicBezTo>
                    <a:pt x="0" y="150648"/>
                    <a:pt x="6632" y="144016"/>
                    <a:pt x="14812" y="144016"/>
                  </a:cubicBezTo>
                  <a:lnTo>
                    <a:pt x="1584112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1" name="TextBox 66"/>
            <p:cNvSpPr txBox="1"/>
            <p:nvPr/>
          </p:nvSpPr>
          <p:spPr>
            <a:xfrm>
              <a:off x="1526770" y="3106492"/>
              <a:ext cx="309843" cy="70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ln w="38100">
                    <a:noFill/>
                  </a:ln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4000" dirty="0"/>
            </a:p>
          </p:txBody>
        </p:sp>
      </p:grpSp>
      <p:sp>
        <p:nvSpPr>
          <p:cNvPr id="4" name="燕尾形箭头 3"/>
          <p:cNvSpPr/>
          <p:nvPr/>
        </p:nvSpPr>
        <p:spPr>
          <a:xfrm>
            <a:off x="610235" y="365125"/>
            <a:ext cx="3182620" cy="132588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9499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ལྔ་པ། </a:t>
            </a:r>
            <a:r>
              <a:rPr lang="en-US" altLang="en-US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སྤྱི</a:t>
            </a:r>
            <a:r>
              <a:rPr lang="zh-CN" altLang="en-US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་བསྡོམས།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0465" y="2178424"/>
            <a:ext cx="9393555" cy="3753110"/>
          </a:xfrm>
        </p:spPr>
        <p:txBody>
          <a:bodyPr>
            <a:normAutofit/>
          </a:bodyPr>
          <a:lstStyle/>
          <a:p>
            <a:endParaRPr lang="zh-CN" altLang="en-US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  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   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 སྤྱི་ཚོགས་འཕེལ་རྒྱས་ནི་ཚན་རིག་དང་ལག་རྩལ་ལ་རག་ལས་ཤིང་།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ཚན་རིག་དང་ལག་རྩལ་འཕེལ་རྒྱས་གཏོང་དགོས་ན་གསར་གཏོད་ཀྱི་སྙིང་སྟོབས་ལ་བརྟེན་དགོས།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གསར་གཏོད་ཀྱི་རིག་པ་དང་སྙིང་སྟོབས་དེ་སློབ་གསོར་བརྟེན་ནས་གསོ་སྐྱོང་བྱེད་དགོས།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རྩོམ་རིག་འདིར་གོ་རིམ་གསལ་ཞིང་ཚན་རིག་དང་མཐུན་པའི་སྒོ་ནས།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དེའི་སྐོར་གྱི་ཤེས་བྱ་དང་ཆོས་ཉིད་གསལ་བཤད་བྱས་ཡོད།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571500" y="169545"/>
            <a:ext cx="5120640" cy="165608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974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བཞི</a:t>
            </a:r>
            <a:r>
              <a:rPr lang="en-US" altLang="zh-CN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en-US" altLang="en-US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</a:t>
            </a:r>
            <a:r>
              <a:rPr lang="en-US" altLang="zh-CN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zh-CN" altLang="en-US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བསམ་གཞིག</a:t>
            </a:r>
            <a:r>
              <a:rPr lang="en-US" altLang="zh-CN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་དང་ལག་ལེན།</a:t>
            </a:r>
            <a:r>
              <a:rPr lang="en-US" altLang="zh-CN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en-US" altLang="zh-CN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705" y="38100"/>
            <a:ext cx="152844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885" y="1825625"/>
            <a:ext cx="12213590" cy="47390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70000"/>
              </a:lnSpc>
              <a:buFont typeface="Wingdings" panose="05000000000000000000" charset="0"/>
              <a:buChar char="Ø"/>
            </a:pPr>
            <a:r>
              <a:rPr lang="en-US" altLang="en-US" sz="3600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འཛམ་གླིང་དེ་གནད་འགག་གསུམ་ལ་བརྟེན་ནས་མདུན་སྐྱོད་བྱེད་ཀྱི་ཡོད་ཟེར་བའི་གནད་འགག་གསུམ་དེ་གང་དག་ཡིན།</a:t>
            </a:r>
          </a:p>
          <a:p>
            <a:pPr marL="571500" indent="-571500">
              <a:lnSpc>
                <a:spcPct val="70000"/>
              </a:lnSpc>
              <a:buFont typeface="Wingdings" panose="05000000000000000000" charset="0"/>
              <a:buChar char="Ø"/>
            </a:pPr>
            <a:r>
              <a:rPr lang="en-US" altLang="en-US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ལན། ཚན་རིག་གིས་བཟོ་ལས་ལ་སྐུལ་འདེད་གཏོང་བ་དང་། བཟོ་ལས་ཀྱིས་དཔལ་འབྱོར་ལ་སྐུལ་འདེད་གཏོང་བ། </a:t>
            </a:r>
            <a:r>
              <a:rPr lang="en-US" altLang="en-US" sz="3600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པལ་འབྱོར་འཕེལ་རྒྱས་བྱུང་བ་དེས་སླར་ཡང་ཚན་རྩལ་འཕེལ་རྒྱས་འགྲོ་རྒྱུར་སྐུལ་འདེད་གཏོང་གི་ཡོད་པ་དེ་གསུམ་ཡིན།</a:t>
            </a:r>
          </a:p>
          <a:p>
            <a:pPr marL="571500" indent="-571500">
              <a:lnSpc>
                <a:spcPct val="70000"/>
              </a:lnSpc>
              <a:buFont typeface="Wingdings" panose="05000000000000000000" charset="0"/>
              <a:buChar char="Ø"/>
            </a:pPr>
            <a:r>
              <a:rPr lang="en-US" altLang="en-US" sz="3600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ཨ་རིའི་སློབ་མ་དང་ཨེ་ཤ་ཡའི་སློབ་མ་གཉིས་མི་འདྲ་བས་སོ་སར་ཕྱོགས་གང་ཐད་ནས་སྐུལ་འདེད་གཏོང་དགོས་སམ།</a:t>
            </a:r>
          </a:p>
          <a:p>
            <a:pPr marL="571500" indent="-571500">
              <a:lnSpc>
                <a:spcPct val="70000"/>
              </a:lnSpc>
              <a:buFont typeface="Wingdings" panose="05000000000000000000" charset="0"/>
              <a:buChar char="Ø"/>
            </a:pPr>
            <a:r>
              <a:rPr lang="en-US" altLang="en-US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ན།ཨ་རིའི་སློབ་མ་ཞིག་ལ་བལྟས་ནས་བཤད་ན་ཁོར་བརྒྱུད་རིམ་ལྡན་པའི་སྦྱོང་བརྡར་མང་ཙམ་བྱ་རྒྱུའི་སྐུལ་མ་གཏོང་དགོས་པ་དང་ཨེ་ཤ་ཡའི་སློབ་མ་ཞིག་ལ་བལྟས་ནས་བཤད་ན་ཁོར་མཁས་དབང་ལ་འགྲན་སློང་བྱེད་ཕོད་པའི་སྐུལ་མ་མང་ཙམ་བཏང་ནས་བག་འཁུམ་ཅན་ཞིག་ཏུ་མི་འགྱུར་བར་བྱེད་དགོས་པ་དེ་ཡིན།</a:t>
            </a:r>
            <a:endParaRPr lang="en-US" altLang="en-US" sz="3600" dirty="0">
              <a:solidFill>
                <a:schemeClr val="tx1"/>
              </a:solidFill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pPr marL="571500" indent="-571500">
              <a:lnSpc>
                <a:spcPct val="70000"/>
              </a:lnSpc>
              <a:buFont typeface="Wingdings" panose="05000000000000000000" charset="0"/>
              <a:buChar char="Ø"/>
            </a:pPr>
            <a:r>
              <a:rPr lang="en-US" altLang="en-US" sz="3600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ཅི་ཞིག་ལ་གསལ་བཤད་རྩོམ་ཡིག་ཟེར།</a:t>
            </a:r>
          </a:p>
          <a:p>
            <a:pPr indent="0">
              <a:lnSpc>
                <a:spcPct val="70000"/>
              </a:lnSpc>
              <a:buFont typeface="Wingdings" panose="05000000000000000000" charset="0"/>
              <a:buNone/>
            </a:pPr>
            <a:r>
              <a:rPr lang="en-US" altLang="en-US" sz="3600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</a:t>
            </a:r>
            <a:r>
              <a:rPr lang="en-US" altLang="en-US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ལན། ཕྱི་རོལ་ཡུལ་གྱི་བྱ་དངོས་ཀྱི་ངོ་བོ་དང་གཟུགས་དབྱིབས། རྣམ་པ། གྲུབ་ཚུལ། བྱེད་ནུས། འབྲེལ་བ་སོགས་དོན་དངོས་ཡུལ་ལ་ཇི་ལྟར་ཡོད་པ་སྒྲོ་སྐུར་སྤངས་ཏེ་ངོ་སྤྲོད་དང་མཚམས་སྦྱོར་བྱེད་པའི་རྩོམ་རིག་ཅིག་ལ་ཟེར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0" y="229958"/>
            <a:ext cx="4340785" cy="13246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2383" y="228695"/>
            <a:ext cx="8071485" cy="132588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</a:rPr>
              <a:t>      </a:t>
            </a:r>
            <a:br>
              <a:rPr lang="en-US" altLang="zh-CN" dirty="0">
                <a:latin typeface="Microsoft Himalaya" panose="01010100010101010101" charset="0"/>
                <a:cs typeface="Microsoft Himalaya" panose="01010100010101010101" charset="0"/>
              </a:rPr>
            </a:br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</a:rPr>
              <a:t>  </a:t>
            </a:r>
            <a:r>
              <a:rPr lang="en-US" altLang="zh-CN" b="1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en-US" altLang="en-US" sz="4800" b="1" dirty="0">
                <a:latin typeface="Microsoft Himalaya" panose="01010100010101010101" charset="0"/>
                <a:cs typeface="Microsoft Himalaya" panose="01010100010101010101" charset="0"/>
              </a:rPr>
              <a:t>དྲུག་པ། </a:t>
            </a:r>
            <a:r>
              <a:rPr lang="zh-CN" altLang="en-US" sz="5300" dirty="0">
                <a:latin typeface="Microsoft Himalaya" panose="01010100010101010101" charset="0"/>
                <a:cs typeface="Microsoft Himalaya" panose="01010100010101010101" charset="0"/>
              </a:rPr>
              <a:t>ལས་བྱ་བཀོད་སྒྲིག།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</a:br>
            <a:r>
              <a:rPr lang="zh-CN" altLang="en-US" dirty="0">
                <a:latin typeface="Microsoft Himalaya" panose="01010100010101010101" charset="0"/>
                <a:cs typeface="Microsoft Himalaya" panose="01010100010101010101" charset="0"/>
              </a:rPr>
              <a:t>   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4717" y="1736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“སློབ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མ་ནི་མ་འོངས་པར་རྒྱལ་ཁབ་ཀྱི་གསར་གཏོད་བྱེད་མཁན་དང་མི་རིགས་ཀྱི་གསར་གཏོད་བྱེད་མཁན་ཡིན་པས།རྒྱལ་ཁབ་དང་མི་རིགས་ཡར་རྒྱས་སུ་གཏོང་རྒྱུ་ནི་རང་གི་ཕྲག་ཏུ་བབས་པའི་འོས་འགན་དང་གསར་གཏོད་ནི་རྒྱལ་ཁབ་དང་མི་རིགས་ཡར་རྒྱས་སུ་འགྲོ་བའི་སྒུལ་ཤུགས་སུ་གྱུར་ཡོད་པས། ”ནང་དོན་འདི་དང་འབྲེལ་བའི་རང་གིས་ཁ་བྱང་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ཅི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ག་འདེམས་ནས་རྩོམ་ཐུང་ཞིག་ཕྲིས།</a:t>
            </a:r>
            <a:endParaRPr lang="zh-CN" altLang="en-US" sz="40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buNone/>
            </a:pPr>
            <a:endParaRPr lang="zh-CN" altLang="en-US" sz="4000" b="1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15" y="4385886"/>
            <a:ext cx="38354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/>
          </a:solidFill>
        </a:ln>
      </a:spPr>
      <a:bodyPr wrap="square" rtlCol="0">
        <a:spAutoFit/>
      </a:bodyPr>
      <a:lstStyle>
        <a:defPPr marL="571500" indent="-571500">
          <a:buFont typeface="Wingdings" panose="05000000000000000000" charset="0"/>
          <a:buChar char="Ø"/>
          <a:defRPr lang="zh-CN" altLang="en-US" sz="3600" dirty="0">
            <a:latin typeface="Microsoft Himalaya" panose="01010100010101010101" charset="0"/>
            <a:cs typeface="Microsoft Himalaya" panose="01010100010101010101" charset="0"/>
            <a:sym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420</Words>
  <Application>Microsoft Office PowerPoint</Application>
  <PresentationFormat>自定义</PresentationFormat>
  <Paragraphs>63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༄༅། །དུས་རབས་བརྒལ་མཚམས་ཀྱི་ཚན་རིག་གི་འཕྲོས་གཏམ།</vt:lpstr>
      <vt:lpstr> དང་པོ། རྩོམ་སྟངས་ངོ་སྤྲོད། </vt:lpstr>
      <vt:lpstr>གཉིས་པ། ཐ་སྙད་མཆན་འགྲེལ། </vt:lpstr>
      <vt:lpstr>གསུམ་པ། སློབ་ཚན་དབྱེ་ཞིབ། </vt:lpstr>
      <vt:lpstr>PowerPoint 演示文稿</vt:lpstr>
      <vt:lpstr>གསལ་བཤད་བྱ་ཐབས།</vt:lpstr>
      <vt:lpstr>ལྔ་པ། སྤྱི་བསྡོམས། </vt:lpstr>
      <vt:lpstr>བཞི་བ། བསམ་གཞིག་དང་ལག་ལེན། </vt:lpstr>
      <vt:lpstr>          དྲུག་པ། ལས་བྱ་བཀོད་སྒྲིག།   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</dc:creator>
  <cp:lastModifiedBy>mac</cp:lastModifiedBy>
  <cp:revision>42</cp:revision>
  <dcterms:created xsi:type="dcterms:W3CDTF">2018-11-08T06:19:00Z</dcterms:created>
  <dcterms:modified xsi:type="dcterms:W3CDTF">2019-01-27T15:57:35Z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