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08" r:id="rId3"/>
    <p:sldId id="306" r:id="rId4"/>
    <p:sldId id="257" r:id="rId5"/>
    <p:sldId id="260" r:id="rId6"/>
    <p:sldId id="280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333" r:id="rId32"/>
    <p:sldId id="281" r:id="rId33"/>
    <p:sldId id="293" r:id="rId34"/>
    <p:sldId id="284" r:id="rId35"/>
    <p:sldId id="285" r:id="rId36"/>
    <p:sldId id="330" r:id="rId37"/>
    <p:sldId id="262" r:id="rId38"/>
    <p:sldId id="313" r:id="rId39"/>
    <p:sldId id="336" r:id="rId40"/>
    <p:sldId id="337" r:id="rId41"/>
    <p:sldId id="338" r:id="rId42"/>
    <p:sldId id="339" r:id="rId43"/>
    <p:sldId id="340" r:id="rId45"/>
    <p:sldId id="341" r:id="rId46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1" i="0" u="none" kern="1200" baseline="0">
        <a:solidFill>
          <a:schemeClr val="tx1"/>
        </a:solidFill>
        <a:latin typeface="Times New Roman" panose="02020603050405020304" pitchFamily="18" charset="0"/>
        <a:ea typeface="BZDBT" panose="02010601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1" i="0" u="none" kern="1200" baseline="0">
        <a:solidFill>
          <a:schemeClr val="tx1"/>
        </a:solidFill>
        <a:latin typeface="Times New Roman" panose="02020603050405020304" pitchFamily="18" charset="0"/>
        <a:ea typeface="BZDBT" panose="02010601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1" i="0" u="none" kern="1200" baseline="0">
        <a:solidFill>
          <a:schemeClr val="tx1"/>
        </a:solidFill>
        <a:latin typeface="Times New Roman" panose="02020603050405020304" pitchFamily="18" charset="0"/>
        <a:ea typeface="BZDBT" panose="02010601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1" i="0" u="none" kern="1200" baseline="0">
        <a:solidFill>
          <a:schemeClr val="tx1"/>
        </a:solidFill>
        <a:latin typeface="Times New Roman" panose="02020603050405020304" pitchFamily="18" charset="0"/>
        <a:ea typeface="BZDBT" panose="02010601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1" i="0" u="none" kern="1200" baseline="0">
        <a:solidFill>
          <a:schemeClr val="tx1"/>
        </a:solidFill>
        <a:latin typeface="Times New Roman" panose="02020603050405020304" pitchFamily="18" charset="0"/>
        <a:ea typeface="BZDBT" panose="02010601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1" i="0" u="none" kern="1200" baseline="0">
        <a:solidFill>
          <a:schemeClr val="tx1"/>
        </a:solidFill>
        <a:latin typeface="Times New Roman" panose="02020603050405020304" pitchFamily="18" charset="0"/>
        <a:ea typeface="BZDBT" panose="02010601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1" i="0" u="none" kern="1200" baseline="0">
        <a:solidFill>
          <a:schemeClr val="tx1"/>
        </a:solidFill>
        <a:latin typeface="Times New Roman" panose="02020603050405020304" pitchFamily="18" charset="0"/>
        <a:ea typeface="BZDBT" panose="02010601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1" i="0" u="none" kern="1200" baseline="0">
        <a:solidFill>
          <a:schemeClr val="tx1"/>
        </a:solidFill>
        <a:latin typeface="Times New Roman" panose="02020603050405020304" pitchFamily="18" charset="0"/>
        <a:ea typeface="BZDBT" panose="02010601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1" i="0" u="none" kern="1200" baseline="0">
        <a:solidFill>
          <a:schemeClr val="tx1"/>
        </a:solidFill>
        <a:latin typeface="Times New Roman" panose="02020603050405020304" pitchFamily="18" charset="0"/>
        <a:ea typeface="BZDBT" panose="02010601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9900"/>
    <a:srgbClr val="FF66CC"/>
    <a:srgbClr val="25DB6F"/>
    <a:srgbClr val="F33E0D"/>
    <a:srgbClr val="FF9900"/>
    <a:srgbClr val="FFFFCC"/>
    <a:srgbClr val="F50B2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7"/>
    <p:restoredTop sz="92470"/>
  </p:normalViewPr>
  <p:slideViewPr>
    <p:cSldViewPr showGuides="1">
      <p:cViewPr>
        <p:scale>
          <a:sx n="75" d="100"/>
          <a:sy n="75" d="100"/>
        </p:scale>
        <p:origin x="-107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882" name="页眉占位符 1228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b="0" dirty="0"/>
          </a:p>
        </p:txBody>
      </p:sp>
      <p:sp>
        <p:nvSpPr>
          <p:cNvPr id="122883" name="日期占位符 12288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b="0" dirty="0"/>
          </a:p>
        </p:txBody>
      </p:sp>
      <p:sp>
        <p:nvSpPr>
          <p:cNvPr id="122884" name="幻灯片图像占位符 122883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885" name="文本占位符 12288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2886" name="页脚占位符 12288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b="0" dirty="0"/>
          </a:p>
        </p:txBody>
      </p:sp>
      <p:sp>
        <p:nvSpPr>
          <p:cNvPr id="122887" name="灯片编号占位符 12288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幻灯片图像占位符 12390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23907" name="文本占位符 1239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r>
              <a:rPr lang="zh-CN" altLang="en-US" dirty="0"/>
              <a:t>＝</a:t>
            </a:r>
            <a:endParaRPr lang="zh-CN" altLang="en-US"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Times New Roman" panose="02020603050405020304" pitchFamily="18" charset="0"/>
          <a:ea typeface="BZDBT" panose="02010601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Times New Roman" panose="02020603050405020304" pitchFamily="18" charset="0"/>
          <a:ea typeface="BZDBT" panose="02010601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Times New Roman" panose="02020603050405020304" pitchFamily="18" charset="0"/>
          <a:ea typeface="BZDBT" panose="02010601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Times New Roman" panose="02020603050405020304" pitchFamily="18" charset="0"/>
          <a:ea typeface="BZDBT" panose="02010601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Times New Roman" panose="02020603050405020304" pitchFamily="18" charset="0"/>
          <a:ea typeface="BZDBT" panose="02010601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Times New Roman" panose="02020603050405020304" pitchFamily="18" charset="0"/>
          <a:ea typeface="BZDBT" panose="02010601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Times New Roman" panose="02020603050405020304" pitchFamily="18" charset="0"/>
          <a:ea typeface="BZDBT" panose="02010601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Times New Roman" panose="02020603050405020304" pitchFamily="18" charset="0"/>
          <a:ea typeface="BZDBT" panose="02010601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oleObject" Target="../embeddings/oleObject7.bin"/><Relationship Id="rId7" Type="http://schemas.openxmlformats.org/officeDocument/2006/relationships/oleObject" Target="../embeddings/oleObject6.bin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7.png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oleObject" Target="../embeddings/oleObject14.bin"/><Relationship Id="rId7" Type="http://schemas.openxmlformats.org/officeDocument/2006/relationships/oleObject" Target="../embeddings/oleObject13.bin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png"/><Relationship Id="rId3" Type="http://schemas.openxmlformats.org/officeDocument/2006/relationships/oleObject" Target="../embeddings/oleObject10.bin"/><Relationship Id="rId2" Type="http://schemas.openxmlformats.org/officeDocument/2006/relationships/image" Target="../media/image6.png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9.png"/><Relationship Id="rId12" Type="http://schemas.openxmlformats.org/officeDocument/2006/relationships/oleObject" Target="../embeddings/oleObject18.bin"/><Relationship Id="rId11" Type="http://schemas.openxmlformats.org/officeDocument/2006/relationships/oleObject" Target="../embeddings/oleObject17.bin"/><Relationship Id="rId10" Type="http://schemas.openxmlformats.org/officeDocument/2006/relationships/oleObject" Target="../embeddings/oleObject16.bin"/><Relationship Id="rId1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" Type="http://schemas.openxmlformats.org/officeDocument/2006/relationships/oleObject" Target="../embeddings/oleObject24.bin"/><Relationship Id="rId7" Type="http://schemas.openxmlformats.org/officeDocument/2006/relationships/oleObject" Target="../embeddings/oleObject23.bin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8.png"/><Relationship Id="rId3" Type="http://schemas.openxmlformats.org/officeDocument/2006/relationships/oleObject" Target="../embeddings/oleObject20.bin"/><Relationship Id="rId2" Type="http://schemas.openxmlformats.org/officeDocument/2006/relationships/image" Target="../media/image6.png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7.xml"/><Relationship Id="rId17" Type="http://schemas.openxmlformats.org/officeDocument/2006/relationships/oleObject" Target="../embeddings/oleObject32.bin"/><Relationship Id="rId16" Type="http://schemas.openxmlformats.org/officeDocument/2006/relationships/oleObject" Target="../embeddings/oleObject31.bin"/><Relationship Id="rId15" Type="http://schemas.openxmlformats.org/officeDocument/2006/relationships/oleObject" Target="../embeddings/oleObject30.bin"/><Relationship Id="rId14" Type="http://schemas.openxmlformats.org/officeDocument/2006/relationships/oleObject" Target="../embeddings/oleObject29.bin"/><Relationship Id="rId13" Type="http://schemas.openxmlformats.org/officeDocument/2006/relationships/image" Target="../media/image9.png"/><Relationship Id="rId12" Type="http://schemas.openxmlformats.org/officeDocument/2006/relationships/oleObject" Target="../embeddings/oleObject28.bin"/><Relationship Id="rId11" Type="http://schemas.openxmlformats.org/officeDocument/2006/relationships/oleObject" Target="../embeddings/oleObject27.bin"/><Relationship Id="rId10" Type="http://schemas.openxmlformats.org/officeDocument/2006/relationships/oleObject" Target="../embeddings/oleObject26.bin"/><Relationship Id="rId1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8" Type="http://schemas.openxmlformats.org/officeDocument/2006/relationships/oleObject" Target="../embeddings/oleObject38.bin"/><Relationship Id="rId7" Type="http://schemas.openxmlformats.org/officeDocument/2006/relationships/oleObject" Target="../embeddings/oleObject37.bin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8.png"/><Relationship Id="rId3" Type="http://schemas.openxmlformats.org/officeDocument/2006/relationships/oleObject" Target="../embeddings/oleObject34.bin"/><Relationship Id="rId2" Type="http://schemas.openxmlformats.org/officeDocument/2006/relationships/image" Target="../media/image6.png"/><Relationship Id="rId17" Type="http://schemas.openxmlformats.org/officeDocument/2006/relationships/vmlDrawing" Target="../drawings/vmlDrawing5.vml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1.wav"/><Relationship Id="rId14" Type="http://schemas.openxmlformats.org/officeDocument/2006/relationships/image" Target="../media/image10.GIF"/><Relationship Id="rId13" Type="http://schemas.openxmlformats.org/officeDocument/2006/relationships/image" Target="../media/image9.png"/><Relationship Id="rId12" Type="http://schemas.openxmlformats.org/officeDocument/2006/relationships/oleObject" Target="../embeddings/oleObject42.bin"/><Relationship Id="rId11" Type="http://schemas.openxmlformats.org/officeDocument/2006/relationships/oleObject" Target="../embeddings/oleObject41.bin"/><Relationship Id="rId10" Type="http://schemas.openxmlformats.org/officeDocument/2006/relationships/oleObject" Target="../embeddings/oleObject40.bin"/><Relationship Id="rId1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GIF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56321" descr="cs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</p:pic>
      <p:pic>
        <p:nvPicPr>
          <p:cNvPr id="56328" name="图片 56327" descr="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75" t="36108" r="44994" b="46399"/>
          <a:stretch>
            <a:fillRect/>
          </a:stretch>
        </p:blipFill>
        <p:spPr>
          <a:xfrm>
            <a:off x="3200400" y="6375400"/>
            <a:ext cx="468313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9" name="图片 56328" descr="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75" t="36108" r="44994" b="46399"/>
          <a:stretch>
            <a:fillRect/>
          </a:stretch>
        </p:blipFill>
        <p:spPr>
          <a:xfrm>
            <a:off x="3429000" y="6375400"/>
            <a:ext cx="468313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0" name="图片 56329" descr="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75" t="36108" r="44994" b="46399"/>
          <a:stretch>
            <a:fillRect/>
          </a:stretch>
        </p:blipFill>
        <p:spPr>
          <a:xfrm>
            <a:off x="3733800" y="6375400"/>
            <a:ext cx="468313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1" name="图片 56330" descr="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75" t="36108" r="44994" b="46399"/>
          <a:stretch>
            <a:fillRect/>
          </a:stretch>
        </p:blipFill>
        <p:spPr>
          <a:xfrm>
            <a:off x="4103688" y="6375400"/>
            <a:ext cx="468312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2" name="图片 56331" descr="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75" t="36108" r="44994" b="46399"/>
          <a:stretch>
            <a:fillRect/>
          </a:stretch>
        </p:blipFill>
        <p:spPr>
          <a:xfrm>
            <a:off x="4572000" y="6375400"/>
            <a:ext cx="468313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3" name="图片 56332" descr="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75" t="36108" r="44994" b="46399"/>
          <a:stretch>
            <a:fillRect/>
          </a:stretch>
        </p:blipFill>
        <p:spPr>
          <a:xfrm>
            <a:off x="5029200" y="6375400"/>
            <a:ext cx="468313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4" name="图片 56333" descr="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75" t="36108" r="44994" b="46399"/>
          <a:stretch>
            <a:fillRect/>
          </a:stretch>
        </p:blipFill>
        <p:spPr>
          <a:xfrm>
            <a:off x="5486400" y="6375400"/>
            <a:ext cx="468313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5" name="图片 56334" descr="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75" t="36108" r="44994" b="46399"/>
          <a:stretch>
            <a:fillRect/>
          </a:stretch>
        </p:blipFill>
        <p:spPr>
          <a:xfrm>
            <a:off x="6096000" y="5867400"/>
            <a:ext cx="468313" cy="48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40" name="矩形 56339"/>
          <p:cNvSpPr/>
          <p:nvPr/>
        </p:nvSpPr>
        <p:spPr>
          <a:xfrm>
            <a:off x="0" y="1203325"/>
            <a:ext cx="88392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800" b="1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BZDMT" panose="02010601030101010101" charset="-122"/>
                <a:ea typeface="BZDMT" panose="02010601030101010101" charset="-122"/>
              </a:rPr>
              <a:t>蝶搬︽表罢邦︽档﹀  迸︽霸扳邦︽搬拌爸﹀</a:t>
            </a:r>
            <a:endParaRPr lang="zh-CN" altLang="en-US" sz="4800" b="1">
              <a:solidFill>
                <a:srgbClr val="FF0000"/>
              </a:solidFill>
              <a:effectLst>
                <a:prstShdw prst="shdw17" dist="17961" dir="2699999">
                  <a:srgbClr val="FF0000">
                    <a:gamma/>
                    <a:shade val="60000"/>
                    <a:invGamma/>
                  </a:srgbClr>
                </a:prstShdw>
              </a:effectLst>
              <a:latin typeface="BZDMT" panose="02010601030101010101" charset="-122"/>
              <a:ea typeface="BZDMT" panose="02010601030101010101" charset="-122"/>
            </a:endParaRPr>
          </a:p>
        </p:txBody>
      </p:sp>
      <p:sp>
        <p:nvSpPr>
          <p:cNvPr id="56341" name="文本框 56340"/>
          <p:cNvSpPr txBox="1"/>
          <p:nvPr/>
        </p:nvSpPr>
        <p:spPr>
          <a:xfrm>
            <a:off x="-1981200" y="2239963"/>
            <a:ext cx="15621000" cy="1189037"/>
          </a:xfrm>
          <a:prstGeom prst="rect">
            <a:avLst/>
          </a:prstGeom>
          <a:noFill/>
          <a:ln w="38100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7200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56345" name="动作按钮: 前进或下一项 56344">
            <a:hlinkClick r:id="" action="ppaction://hlinkshowjump?jump=nextslide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49705" y="5429250"/>
            <a:ext cx="660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栋︽唇罢︽稻爸︽岛︽地︽蝶搬︽残爸︽﹀       脆罢︽拜扳半﹀</a:t>
            </a:r>
            <a:endParaRPr lang="zh-CN" altLang="en-US" sz="240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流程图: 磁盘 47105"/>
          <p:cNvSpPr/>
          <p:nvPr/>
        </p:nvSpPr>
        <p:spPr>
          <a:xfrm>
            <a:off x="1219200" y="533400"/>
            <a:ext cx="15240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07" name="流程图: 磁盘 47106"/>
          <p:cNvSpPr/>
          <p:nvPr/>
        </p:nvSpPr>
        <p:spPr>
          <a:xfrm>
            <a:off x="2133600" y="533400"/>
            <a:ext cx="1219200" cy="2362200"/>
          </a:xfrm>
          <a:prstGeom prst="flowChartMagneticDisk">
            <a:avLst/>
          </a:prstGeom>
          <a:solidFill>
            <a:srgbClr val="FF0000">
              <a:alpha val="50000"/>
            </a:srgbClr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08" name="文本框 47107"/>
          <p:cNvSpPr txBox="1"/>
          <p:nvPr/>
        </p:nvSpPr>
        <p:spPr>
          <a:xfrm>
            <a:off x="3200400" y="15240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0">
                <a:latin typeface="Times New Roman" panose="02020603050405020304" pitchFamily="18" charset="0"/>
                <a:ea typeface="宋体" panose="02010600030101010101" pitchFamily="2" charset="-122"/>
              </a:rPr>
              <a:t>h = h</a:t>
            </a:r>
            <a:endParaRPr lang="en-US" altLang="zh-CN" sz="40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10" name="文本框 47109"/>
          <p:cNvSpPr txBox="1"/>
          <p:nvPr/>
        </p:nvSpPr>
        <p:spPr>
          <a:xfrm>
            <a:off x="1447800" y="2895600"/>
            <a:ext cx="693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坝︽斑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sz="40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40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11" name="文本框 47110"/>
          <p:cNvSpPr txBox="1"/>
          <p:nvPr/>
        </p:nvSpPr>
        <p:spPr>
          <a:xfrm>
            <a:off x="0" y="0"/>
            <a:ext cx="23399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拜充︽拜垂搬邦︽拜爸︽冲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12" name="文本框 47111"/>
          <p:cNvSpPr txBox="1"/>
          <p:nvPr/>
        </p:nvSpPr>
        <p:spPr>
          <a:xfrm>
            <a:off x="1371600" y="3657600"/>
            <a:ext cx="5937250" cy="2174875"/>
          </a:xfrm>
          <a:prstGeom prst="rect">
            <a:avLst/>
          </a:prstGeom>
          <a:solidFill>
            <a:srgbClr val="0BEFF5"/>
          </a:soli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 algn="l"/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1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坝︽低扳︽坝︽斑︽拜爸︽霸︽斑敌︽捶爸邦︽颁拜︽碉︽惭︽搬︽底拜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2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坝︽低扳︽炒︽罢册邦︽宝︽柏︽奔稗︽罢爸︽拜罢︽罢财罢︽斑︽翟稗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3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坝︽低扳︽卞︽捶爸邦︽颁拜︽惭︽残爸︽呈︽罢爸︽拜爸︽伴蠢办︽搬︽底拜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流程图: 磁盘 48129"/>
          <p:cNvSpPr/>
          <p:nvPr/>
        </p:nvSpPr>
        <p:spPr>
          <a:xfrm>
            <a:off x="1219200" y="533400"/>
            <a:ext cx="15240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31" name="流程图: 磁盘 48130"/>
          <p:cNvSpPr/>
          <p:nvPr/>
        </p:nvSpPr>
        <p:spPr>
          <a:xfrm>
            <a:off x="2438400" y="533400"/>
            <a:ext cx="1219200" cy="2362200"/>
          </a:xfrm>
          <a:prstGeom prst="flowChartMagneticDisk">
            <a:avLst/>
          </a:prstGeom>
          <a:solidFill>
            <a:srgbClr val="FF0000">
              <a:alpha val="50000"/>
            </a:srgbClr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32" name="文本框 48131"/>
          <p:cNvSpPr txBox="1"/>
          <p:nvPr/>
        </p:nvSpPr>
        <p:spPr>
          <a:xfrm>
            <a:off x="3200400" y="15240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0">
                <a:latin typeface="Times New Roman" panose="02020603050405020304" pitchFamily="18" charset="0"/>
                <a:ea typeface="宋体" panose="02010600030101010101" pitchFamily="2" charset="-122"/>
              </a:rPr>
              <a:t>h = h</a:t>
            </a:r>
            <a:endParaRPr lang="en-US" altLang="zh-CN" sz="40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34" name="文本框 48133"/>
          <p:cNvSpPr txBox="1"/>
          <p:nvPr/>
        </p:nvSpPr>
        <p:spPr>
          <a:xfrm>
            <a:off x="1447800" y="2895600"/>
            <a:ext cx="693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坝︽斑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sz="40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40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35" name="文本框 48134"/>
          <p:cNvSpPr txBox="1"/>
          <p:nvPr/>
        </p:nvSpPr>
        <p:spPr>
          <a:xfrm>
            <a:off x="0" y="0"/>
            <a:ext cx="21955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拜充︽拜垂搬邦︽拜爸︽冲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36" name="文本框 48135"/>
          <p:cNvSpPr txBox="1"/>
          <p:nvPr/>
        </p:nvSpPr>
        <p:spPr>
          <a:xfrm>
            <a:off x="1371600" y="3657600"/>
            <a:ext cx="6224588" cy="2493963"/>
          </a:xfrm>
          <a:prstGeom prst="rect">
            <a:avLst/>
          </a:prstGeom>
          <a:solidFill>
            <a:srgbClr val="0BEFF5"/>
          </a:soli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 algn="l"/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1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坝︽低扳︽坝︽斑︽拜爸︽霸︽斑敌︽捶爸邦︽颁拜︽碉︽惭︽搬︽底拜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2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坝︽低扳︽炒︽罢册邦︽宝︽柏︽奔稗︽罢爸︽拜罢︽罢财罢︽斑︽翟稗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3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坝︽低扳︽卞︽捶爸邦︽颁拜︽惭︽残爸︽呈︽罢爸︽拜爸︽伴蠢办︽搬︽底拜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流程图: 磁盘 49153"/>
          <p:cNvSpPr/>
          <p:nvPr/>
        </p:nvSpPr>
        <p:spPr>
          <a:xfrm>
            <a:off x="1219200" y="533400"/>
            <a:ext cx="15240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9155" name="流程图: 磁盘 49154"/>
          <p:cNvSpPr/>
          <p:nvPr/>
        </p:nvSpPr>
        <p:spPr>
          <a:xfrm>
            <a:off x="3048000" y="609600"/>
            <a:ext cx="1219200" cy="2362200"/>
          </a:xfrm>
          <a:prstGeom prst="flowChartMagneticDisk">
            <a:avLst/>
          </a:prstGeom>
          <a:solidFill>
            <a:srgbClr val="FF0000">
              <a:alpha val="50000"/>
            </a:srgbClr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6" name="文本框 49155"/>
          <p:cNvSpPr txBox="1"/>
          <p:nvPr/>
        </p:nvSpPr>
        <p:spPr>
          <a:xfrm>
            <a:off x="3200400" y="15240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0">
                <a:latin typeface="Times New Roman" panose="02020603050405020304" pitchFamily="18" charset="0"/>
                <a:ea typeface="宋体" panose="02010600030101010101" pitchFamily="2" charset="-122"/>
              </a:rPr>
              <a:t>h = h</a:t>
            </a:r>
            <a:endParaRPr lang="en-US" altLang="zh-CN" sz="40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8" name="文本框 49157"/>
          <p:cNvSpPr txBox="1"/>
          <p:nvPr/>
        </p:nvSpPr>
        <p:spPr>
          <a:xfrm>
            <a:off x="1447800" y="2895600"/>
            <a:ext cx="693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坝︽斑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sz="40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40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9" name="文本框 49158"/>
          <p:cNvSpPr txBox="1"/>
          <p:nvPr/>
        </p:nvSpPr>
        <p:spPr>
          <a:xfrm>
            <a:off x="0" y="0"/>
            <a:ext cx="24114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拜充︽拜垂搬邦︽拜爸︽冲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60" name="文本框 49159"/>
          <p:cNvSpPr txBox="1"/>
          <p:nvPr/>
        </p:nvSpPr>
        <p:spPr>
          <a:xfrm>
            <a:off x="1371600" y="3657600"/>
            <a:ext cx="5721350" cy="2281238"/>
          </a:xfrm>
          <a:prstGeom prst="rect">
            <a:avLst/>
          </a:prstGeom>
          <a:solidFill>
            <a:srgbClr val="0BEFF5"/>
          </a:soli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 algn="l"/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1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坝︽低扳︽坝︽斑︽拜爸︽霸︽斑敌︽捶爸邦︽颁拜︽碉︽惭︽搬︽底拜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2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坝︽低扳︽炒︽罢册邦︽宝︽柏︽奔稗︽罢爸︽拜罢︽罢财罢︽斑︽翟稗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3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坝︽低扳︽卞︽捶爸邦︽颁拜︽惭︽残爸︽呈︽罢爸︽拜爸︽伴蠢办︽搬︽底拜</a:t>
            </a:r>
            <a:endParaRPr lang="zh-CN" altLang="en-US" sz="14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dirty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流程图: 磁盘 50177"/>
          <p:cNvSpPr/>
          <p:nvPr/>
        </p:nvSpPr>
        <p:spPr>
          <a:xfrm>
            <a:off x="1219200" y="533400"/>
            <a:ext cx="15240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0179" name="流程图: 磁盘 50178"/>
          <p:cNvSpPr/>
          <p:nvPr/>
        </p:nvSpPr>
        <p:spPr>
          <a:xfrm>
            <a:off x="4038600" y="609600"/>
            <a:ext cx="1219200" cy="2362200"/>
          </a:xfrm>
          <a:prstGeom prst="flowChartMagneticDisk">
            <a:avLst/>
          </a:prstGeom>
          <a:solidFill>
            <a:srgbClr val="FF0000">
              <a:alpha val="50000"/>
            </a:srgbClr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180" name="文本框 50179"/>
          <p:cNvSpPr txBox="1"/>
          <p:nvPr/>
        </p:nvSpPr>
        <p:spPr>
          <a:xfrm>
            <a:off x="3200400" y="15240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0">
                <a:latin typeface="Times New Roman" panose="02020603050405020304" pitchFamily="18" charset="0"/>
                <a:ea typeface="宋体" panose="02010600030101010101" pitchFamily="2" charset="-122"/>
              </a:rPr>
              <a:t>h = h</a:t>
            </a:r>
            <a:endParaRPr lang="en-US" altLang="zh-CN" sz="40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182" name="文本框 50181"/>
          <p:cNvSpPr txBox="1"/>
          <p:nvPr/>
        </p:nvSpPr>
        <p:spPr>
          <a:xfrm>
            <a:off x="1447800" y="2895600"/>
            <a:ext cx="693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坝︽斑</a:t>
            </a:r>
            <a:r>
              <a:rPr lang="zh-CN" altLang="en-US" sz="24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sz="40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40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183" name="文本框 50182"/>
          <p:cNvSpPr txBox="1"/>
          <p:nvPr/>
        </p:nvSpPr>
        <p:spPr>
          <a:xfrm>
            <a:off x="0" y="0"/>
            <a:ext cx="21955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拜充︽拜垂搬邦︽拜爸︽冲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184" name="文本框 50183"/>
          <p:cNvSpPr txBox="1"/>
          <p:nvPr/>
        </p:nvSpPr>
        <p:spPr>
          <a:xfrm>
            <a:off x="1371600" y="3657600"/>
            <a:ext cx="5864225" cy="2281238"/>
          </a:xfrm>
          <a:prstGeom prst="rect">
            <a:avLst/>
          </a:prstGeom>
          <a:solidFill>
            <a:srgbClr val="0BEFF5"/>
          </a:soli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 algn="l"/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1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坝︽低扳︽坝︽斑︽拜爸︽霸︽斑敌︽捶爸邦︽颁拜︽碉︽惭︽搬︽底拜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2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坝︽低扳︽炒︽罢册邦︽宝︽柏︽奔稗︽罢爸︽拜罢︽罢财罢︽斑︽翟稗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3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坝︽低扳︽卞︽捶爸邦︽颁拜︽惭︽残爸︽呈︽罢爸︽拜爸︽伴蠢办︽搬︽底拜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流程图: 磁盘 51201"/>
          <p:cNvSpPr/>
          <p:nvPr/>
        </p:nvSpPr>
        <p:spPr>
          <a:xfrm>
            <a:off x="1219200" y="533400"/>
            <a:ext cx="15240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03" name="流程图: 磁盘 51202"/>
          <p:cNvSpPr/>
          <p:nvPr/>
        </p:nvSpPr>
        <p:spPr>
          <a:xfrm>
            <a:off x="5257800" y="533400"/>
            <a:ext cx="1219200" cy="2362200"/>
          </a:xfrm>
          <a:prstGeom prst="flowChartMagneticDisk">
            <a:avLst/>
          </a:prstGeom>
          <a:solidFill>
            <a:srgbClr val="FF0000">
              <a:alpha val="50000"/>
            </a:srgbClr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4" name="文本框 51203"/>
          <p:cNvSpPr txBox="1"/>
          <p:nvPr/>
        </p:nvSpPr>
        <p:spPr>
          <a:xfrm>
            <a:off x="3200400" y="15240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0">
                <a:latin typeface="Times New Roman" panose="02020603050405020304" pitchFamily="18" charset="0"/>
                <a:ea typeface="宋体" panose="02010600030101010101" pitchFamily="2" charset="-122"/>
              </a:rPr>
              <a:t>h = h</a:t>
            </a:r>
            <a:endParaRPr lang="en-US" altLang="zh-CN" sz="40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6" name="文本框 51205"/>
          <p:cNvSpPr txBox="1"/>
          <p:nvPr/>
        </p:nvSpPr>
        <p:spPr>
          <a:xfrm>
            <a:off x="1447800" y="2895600"/>
            <a:ext cx="693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坝︽斑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sz="40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40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7" name="文本框 51206"/>
          <p:cNvSpPr txBox="1"/>
          <p:nvPr/>
        </p:nvSpPr>
        <p:spPr>
          <a:xfrm>
            <a:off x="0" y="0"/>
            <a:ext cx="2555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拜充︽拜垂搬邦︽拜爸︽冲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8" name="文本框 51207"/>
          <p:cNvSpPr txBox="1"/>
          <p:nvPr/>
        </p:nvSpPr>
        <p:spPr>
          <a:xfrm>
            <a:off x="1371600" y="3657600"/>
            <a:ext cx="6080125" cy="2387600"/>
          </a:xfrm>
          <a:prstGeom prst="rect">
            <a:avLst/>
          </a:prstGeom>
          <a:solidFill>
            <a:srgbClr val="0BEFF5"/>
          </a:soli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 algn="l"/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1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坝︽低扳︽坝︽斑︽拜爸︽霸︽斑敌︽捶爸邦︽颁拜︽碉︽惭︽搬︽底拜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2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坝︽低扳︽炒︽罢册邦︽宝︽柏︽奔稗︽罢爸︽拜罢︽罢财罢︽斑︽翟稗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3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坝︽低扳︽卞︽捶爸邦︽颁拜︽惭︽残爸︽呈︽罢爸︽拜爸︽伴蠢办︽搬︽底拜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流程图: 磁盘 52225"/>
          <p:cNvSpPr/>
          <p:nvPr/>
        </p:nvSpPr>
        <p:spPr>
          <a:xfrm>
            <a:off x="1219200" y="228600"/>
            <a:ext cx="15240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27" name="流程图: 磁盘 52226"/>
          <p:cNvSpPr/>
          <p:nvPr/>
        </p:nvSpPr>
        <p:spPr>
          <a:xfrm>
            <a:off x="5334000" y="228600"/>
            <a:ext cx="1219200" cy="2362200"/>
          </a:xfrm>
          <a:prstGeom prst="flowChartMagneticDisk">
            <a:avLst/>
          </a:prstGeom>
          <a:solidFill>
            <a:srgbClr val="FF0000">
              <a:alpha val="50000"/>
            </a:srgbClr>
          </a:solidFill>
          <a:ln w="9525" cap="flat" cmpd="sng">
            <a:solidFill>
              <a:srgbClr val="F33E0D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28" name="文本框 52227"/>
          <p:cNvSpPr txBox="1"/>
          <p:nvPr/>
        </p:nvSpPr>
        <p:spPr>
          <a:xfrm>
            <a:off x="3200400" y="15240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0">
                <a:latin typeface="Times New Roman" panose="02020603050405020304" pitchFamily="18" charset="0"/>
                <a:ea typeface="宋体" panose="02010600030101010101" pitchFamily="2" charset="-122"/>
              </a:rPr>
              <a:t>h = h</a:t>
            </a:r>
            <a:endParaRPr lang="en-US" altLang="zh-CN" sz="40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0" name="文本框 52229"/>
          <p:cNvSpPr txBox="1"/>
          <p:nvPr/>
        </p:nvSpPr>
        <p:spPr>
          <a:xfrm>
            <a:off x="1524000" y="2727325"/>
            <a:ext cx="693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坝︽斑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sz="40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40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1" name="文本框 52230"/>
          <p:cNvSpPr txBox="1"/>
          <p:nvPr/>
        </p:nvSpPr>
        <p:spPr>
          <a:xfrm>
            <a:off x="0" y="0"/>
            <a:ext cx="27003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拜充︽拜垂搬邦︽拜爸︽冲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2" name="文本框 52231"/>
          <p:cNvSpPr txBox="1"/>
          <p:nvPr/>
        </p:nvSpPr>
        <p:spPr>
          <a:xfrm>
            <a:off x="1371600" y="3657600"/>
            <a:ext cx="5937250" cy="2603500"/>
          </a:xfrm>
          <a:prstGeom prst="rect">
            <a:avLst/>
          </a:prstGeom>
          <a:solidFill>
            <a:srgbClr val="0BEFF5"/>
          </a:soli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 algn="l"/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1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坝︽低扳︽坝︽斑︽拜爸︽霸︽斑敌︽捶爸邦︽颁拜︽碉︽惭︽搬︽底拜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2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坝︽低扳︽炒︽罢册邦︽宝︽柏︽奔稗︽罢爸︽拜罢︽罢财罢︽斑︽翟稗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3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坝︽低扳︽卞︽捶爸邦︽颁拜︽惭︽残爸︽呈︽罢爸︽拜爸︽伴蠢办︽搬︽底拜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3" name="动作按钮: 后退或前一项 52232">
            <a:hlinkClick r:id="" action="ppaction://hlinkshowjump?jump=previousslide"/>
          </p:cNvPr>
          <p:cNvSpPr/>
          <p:nvPr/>
        </p:nvSpPr>
        <p:spPr>
          <a:xfrm>
            <a:off x="8534400" y="0"/>
            <a:ext cx="609600" cy="457200"/>
          </a:xfrm>
          <a:prstGeom prst="actionButtonBackPrevious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4" name="动作按钮: 前进或下一项 52233">
            <a:hlinkClick r:id="" action="ppaction://hlinkshowjump?jump=nextslide"/>
          </p:cNvPr>
          <p:cNvSpPr/>
          <p:nvPr/>
        </p:nvSpPr>
        <p:spPr>
          <a:xfrm>
            <a:off x="8686800" y="6324600"/>
            <a:ext cx="457200" cy="533400"/>
          </a:xfrm>
          <a:prstGeom prst="actionButtonForwardNext">
            <a:avLst/>
          </a:prstGeom>
          <a:solidFill>
            <a:srgbClr val="25DB6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圆柱形 12289"/>
          <p:cNvSpPr/>
          <p:nvPr/>
        </p:nvSpPr>
        <p:spPr>
          <a:xfrm>
            <a:off x="762000" y="22098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1" name="圆柱形 12290"/>
          <p:cNvSpPr/>
          <p:nvPr/>
        </p:nvSpPr>
        <p:spPr>
          <a:xfrm>
            <a:off x="762000" y="1447800"/>
            <a:ext cx="1981200" cy="1447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3048000" y="2060575"/>
            <a:ext cx="6096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FF9900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厂爸</a:t>
            </a:r>
            <a:r>
              <a:rPr lang="zh-CN" altLang="en-US" sz="1400">
                <a:solidFill>
                  <a:srgbClr val="FF9900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rgbClr val="FF9900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3048000" y="3500438"/>
            <a:ext cx="6096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25DB6F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涤罢</a:t>
            </a:r>
            <a:r>
              <a:rPr lang="zh-CN" altLang="en-US" sz="1400">
                <a:solidFill>
                  <a:srgbClr val="25DB6F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rgbClr val="25DB6F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12294" name="右大括号 12293"/>
          <p:cNvSpPr/>
          <p:nvPr/>
        </p:nvSpPr>
        <p:spPr>
          <a:xfrm>
            <a:off x="2819400" y="16764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5" name="右大括号 12294"/>
          <p:cNvSpPr/>
          <p:nvPr/>
        </p:nvSpPr>
        <p:spPr>
          <a:xfrm>
            <a:off x="2819400" y="2819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6" name="文本框 12295"/>
          <p:cNvSpPr txBox="1"/>
          <p:nvPr/>
        </p:nvSpPr>
        <p:spPr>
          <a:xfrm>
            <a:off x="0" y="228600"/>
            <a:ext cx="3419475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拜充︽拜垂搬邦﹀罢册邦︽斑</a:t>
            </a:r>
            <a:r>
              <a:rPr lang="zh-CN" altLang="en-US" sz="1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12297" name="文本框 12296"/>
          <p:cNvSpPr txBox="1"/>
          <p:nvPr/>
        </p:nvSpPr>
        <p:spPr>
          <a:xfrm>
            <a:off x="990600" y="549275"/>
            <a:ext cx="7772400" cy="623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E60ED1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罢绊扳︽卞︽坝︽低扳︽炒︽吵扳︽吹半︽搬佰爸︽稗邦︽惭︽残爸︽脆︽扳党爸邦︽斑敌︽坝︽低扳︽罢册邦︽碉︽搬凳邦</a:t>
            </a:r>
            <a:r>
              <a:rPr lang="zh-CN" altLang="en-US" sz="1400">
                <a:solidFill>
                  <a:srgbClr val="E60ED1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endParaRPr lang="zh-CN" altLang="en-US" sz="1400">
              <a:solidFill>
                <a:srgbClr val="E60ED1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E60ED1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稗︽坝︽低扳︽罢爸︽编︽捶爸邦︽颁拜︽惭︽搬︽底拜</a:t>
            </a:r>
            <a:r>
              <a:rPr lang="zh-CN" altLang="en-US" sz="1400">
                <a:solidFill>
                  <a:srgbClr val="E60ED1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rgbClr val="E60ED1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</p:spTree>
  </p:cSld>
  <p:clrMapOvr>
    <a:masterClrMapping/>
  </p:clrMapOvr>
  <p:transition advTm="1000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圆柱形 13313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5" name="圆柱形 13314"/>
          <p:cNvSpPr/>
          <p:nvPr/>
        </p:nvSpPr>
        <p:spPr>
          <a:xfrm>
            <a:off x="1066800" y="15240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6" name="文本框 13315"/>
          <p:cNvSpPr txBox="1"/>
          <p:nvPr/>
        </p:nvSpPr>
        <p:spPr>
          <a:xfrm>
            <a:off x="3276600" y="21336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圆柱形 14337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圆柱形 14338"/>
          <p:cNvSpPr/>
          <p:nvPr/>
        </p:nvSpPr>
        <p:spPr>
          <a:xfrm>
            <a:off x="1295400" y="16764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圆柱形 15361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3" name="圆柱形 15362"/>
          <p:cNvSpPr/>
          <p:nvPr/>
        </p:nvSpPr>
        <p:spPr>
          <a:xfrm>
            <a:off x="1447800" y="18288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66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4296" name="矩形 54295"/>
          <p:cNvSpPr/>
          <p:nvPr/>
        </p:nvSpPr>
        <p:spPr>
          <a:xfrm>
            <a:off x="152400" y="0"/>
            <a:ext cx="89916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6000" b="0" dirty="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坝︽低扳︽卞︽捶爸邦︽颁拜</a:t>
            </a:r>
            <a:r>
              <a:rPr lang="zh-CN" altLang="en-US" sz="7200" b="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7200" b="0">
              <a:solidFill>
                <a:srgbClr val="FF66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pic>
        <p:nvPicPr>
          <p:cNvPr id="54299" name="图片 54298" descr="PE0325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3738" y="3665538"/>
            <a:ext cx="3370262" cy="304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0" name="图片 54299" descr="A3_0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65488"/>
            <a:ext cx="1295400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1" name="图片 54300" descr="A3_0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114800"/>
            <a:ext cx="1676400" cy="89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2" name="图片 54301" descr="A3_0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429000"/>
            <a:ext cx="1371600" cy="728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304" name="文本框 54303"/>
          <p:cNvSpPr txBox="1"/>
          <p:nvPr/>
        </p:nvSpPr>
        <p:spPr>
          <a:xfrm>
            <a:off x="3048000" y="1905000"/>
            <a:ext cx="6096000" cy="623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E60ED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蝶搬︽残爸︽旦邦︽地罢︽炒搬</a:t>
            </a:r>
            <a:r>
              <a:rPr lang="zh-CN" altLang="en-US" sz="1400">
                <a:solidFill>
                  <a:srgbClr val="E60ED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endParaRPr lang="zh-CN" altLang="en-US" sz="1400">
              <a:solidFill>
                <a:srgbClr val="E60ED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1400">
                <a:solidFill>
                  <a:srgbClr val="E60ED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                                            </a:t>
            </a:r>
            <a:r>
              <a:rPr lang="zh-CN" altLang="en-US" sz="1400" dirty="0">
                <a:solidFill>
                  <a:srgbClr val="E60ED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</a:rPr>
              <a:t>典︽地扳︽掣罢︽斑敌︽（大拜︽柏︽）</a:t>
            </a:r>
            <a:endParaRPr lang="zh-CN" altLang="en-US" sz="1400" dirty="0">
              <a:solidFill>
                <a:srgbClr val="E60ED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54316" name="动作按钮: 前进或下一项 54315">
            <a:hlinkClick r:id="" action="ppaction://hlinkshowjump?jump=nextslide"/>
          </p:cNvPr>
          <p:cNvSpPr/>
          <p:nvPr/>
        </p:nvSpPr>
        <p:spPr>
          <a:xfrm>
            <a:off x="8458200" y="6553200"/>
            <a:ext cx="685800" cy="304800"/>
          </a:xfrm>
          <a:prstGeom prst="actionButtonForwardNext">
            <a:avLst/>
          </a:pr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317" name="动作按钮: 后退或前一项 54316">
            <a:hlinkClick r:id="" action="ppaction://hlinkshowjump?jump=previousslide"/>
          </p:cNvPr>
          <p:cNvSpPr/>
          <p:nvPr/>
        </p:nvSpPr>
        <p:spPr>
          <a:xfrm>
            <a:off x="0" y="0"/>
            <a:ext cx="533400" cy="457200"/>
          </a:xfrm>
          <a:prstGeom prst="actionButtonBackPreviou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6" grpId="0"/>
      <p:bldP spid="543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圆柱形 16385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387" name="圆柱形 16386"/>
          <p:cNvSpPr/>
          <p:nvPr/>
        </p:nvSpPr>
        <p:spPr>
          <a:xfrm>
            <a:off x="1524000" y="19812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圆柱形 17409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圆柱形 17410"/>
          <p:cNvSpPr/>
          <p:nvPr/>
        </p:nvSpPr>
        <p:spPr>
          <a:xfrm>
            <a:off x="1676400" y="21336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圆柱形 18433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圆柱形 18434"/>
          <p:cNvSpPr/>
          <p:nvPr/>
        </p:nvSpPr>
        <p:spPr>
          <a:xfrm>
            <a:off x="1905000" y="23622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圆柱形 19457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59" name="圆柱形 19458"/>
          <p:cNvSpPr/>
          <p:nvPr/>
        </p:nvSpPr>
        <p:spPr>
          <a:xfrm>
            <a:off x="2057400" y="25908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圆柱形 20481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3" name="圆柱形 20482"/>
          <p:cNvSpPr/>
          <p:nvPr/>
        </p:nvSpPr>
        <p:spPr>
          <a:xfrm>
            <a:off x="2133600" y="27432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圆柱形 21505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圆柱形 21506"/>
          <p:cNvSpPr/>
          <p:nvPr/>
        </p:nvSpPr>
        <p:spPr>
          <a:xfrm>
            <a:off x="2286000" y="28194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圆柱形 22529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1" name="圆柱形 22530"/>
          <p:cNvSpPr/>
          <p:nvPr/>
        </p:nvSpPr>
        <p:spPr>
          <a:xfrm>
            <a:off x="2438400" y="28956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圆柱形 23553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55" name="圆柱形 23554"/>
          <p:cNvSpPr/>
          <p:nvPr/>
        </p:nvSpPr>
        <p:spPr>
          <a:xfrm>
            <a:off x="2590800" y="30480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圆柱形 24577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79" name="圆柱形 24578"/>
          <p:cNvSpPr/>
          <p:nvPr/>
        </p:nvSpPr>
        <p:spPr>
          <a:xfrm>
            <a:off x="2743200" y="32004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圆柱形 25601"/>
          <p:cNvSpPr/>
          <p:nvPr/>
        </p:nvSpPr>
        <p:spPr>
          <a:xfrm>
            <a:off x="762000" y="2286000"/>
            <a:ext cx="1981200" cy="2438400"/>
          </a:xfrm>
          <a:prstGeom prst="can">
            <a:avLst>
              <a:gd name="adj" fmla="val 30769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3" name="圆柱形 25602"/>
          <p:cNvSpPr/>
          <p:nvPr/>
        </p:nvSpPr>
        <p:spPr>
          <a:xfrm>
            <a:off x="3352800" y="3200400"/>
            <a:ext cx="1981200" cy="1447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4" name="文本框 25603"/>
          <p:cNvSpPr txBox="1"/>
          <p:nvPr/>
        </p:nvSpPr>
        <p:spPr>
          <a:xfrm>
            <a:off x="5562600" y="3733800"/>
            <a:ext cx="881063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厂爸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25605" name="文本框 25604"/>
          <p:cNvSpPr txBox="1"/>
          <p:nvPr/>
        </p:nvSpPr>
        <p:spPr>
          <a:xfrm>
            <a:off x="2971800" y="3352800"/>
            <a:ext cx="7366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涤罢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25606" name="右大括号 25605"/>
          <p:cNvSpPr/>
          <p:nvPr/>
        </p:nvSpPr>
        <p:spPr>
          <a:xfrm>
            <a:off x="5410200" y="342900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07" name="右大括号 25606"/>
          <p:cNvSpPr/>
          <p:nvPr/>
        </p:nvSpPr>
        <p:spPr>
          <a:xfrm>
            <a:off x="2743200" y="2590800"/>
            <a:ext cx="228600" cy="1828800"/>
          </a:xfrm>
          <a:prstGeom prst="rightBrace">
            <a:avLst>
              <a:gd name="adj1" fmla="val 6666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10" name="动作按钮: 后退或前一项 25609" descr="粉色砂纸">
            <a:hlinkClick r:id="" action="ppaction://hlinkshowjump?jump=previousslide"/>
          </p:cNvPr>
          <p:cNvSpPr/>
          <p:nvPr/>
        </p:nvSpPr>
        <p:spPr>
          <a:xfrm>
            <a:off x="8458200" y="0"/>
            <a:ext cx="685800" cy="609600"/>
          </a:xfrm>
          <a:prstGeom prst="actionButtonBackPrevious">
            <a:avLst/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11" name="动作按钮: 前进或下一项 25610">
            <a:hlinkClick r:id="" action="ppaction://hlinkshowjump?jump=nextslide"/>
          </p:cNvPr>
          <p:cNvSpPr/>
          <p:nvPr/>
        </p:nvSpPr>
        <p:spPr>
          <a:xfrm>
            <a:off x="8686800" y="6248400"/>
            <a:ext cx="457200" cy="609600"/>
          </a:xfrm>
          <a:prstGeom prst="actionButtonForwardNext">
            <a:avLst/>
          </a:prstGeom>
          <a:gradFill rotWithShape="0">
            <a:gsLst>
              <a:gs pos="0">
                <a:srgbClr val="FFF200">
                  <a:alpha val="100000"/>
                </a:srgbClr>
              </a:gs>
              <a:gs pos="45000">
                <a:srgbClr val="FF7A00">
                  <a:alpha val="100000"/>
                </a:srgbClr>
              </a:gs>
              <a:gs pos="70000">
                <a:srgbClr val="FF0300">
                  <a:alpha val="100000"/>
                </a:srgbClr>
              </a:gs>
              <a:gs pos="100000">
                <a:srgbClr val="4D0808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hlink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074" name="立方体 3073"/>
          <p:cNvSpPr/>
          <p:nvPr/>
        </p:nvSpPr>
        <p:spPr>
          <a:xfrm>
            <a:off x="1143000" y="1447800"/>
            <a:ext cx="2057400" cy="10668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" name="立方体 3074"/>
          <p:cNvSpPr/>
          <p:nvPr/>
        </p:nvSpPr>
        <p:spPr>
          <a:xfrm>
            <a:off x="5791200" y="1435100"/>
            <a:ext cx="1371600" cy="1155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85" name="文本框 3084"/>
          <p:cNvSpPr txBox="1"/>
          <p:nvPr/>
        </p:nvSpPr>
        <p:spPr>
          <a:xfrm>
            <a:off x="3581400" y="3505200"/>
            <a:ext cx="533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endParaRPr lang="zh-CN" altLang="en-US" sz="40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02" name="文本框 3101"/>
          <p:cNvSpPr txBox="1"/>
          <p:nvPr/>
        </p:nvSpPr>
        <p:spPr>
          <a:xfrm flipH="1">
            <a:off x="8305800" y="4800600"/>
            <a:ext cx="30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13" name="文本框 3112"/>
          <p:cNvSpPr txBox="1"/>
          <p:nvPr/>
        </p:nvSpPr>
        <p:spPr>
          <a:xfrm>
            <a:off x="0" y="3141663"/>
            <a:ext cx="4572000" cy="623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F50B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彪︽搬得︽稗半︽罢等罢邦︽宝︽捶爸邦︽颁拜</a:t>
            </a:r>
            <a:r>
              <a:rPr lang="zh-CN" altLang="en-US" sz="1400">
                <a:solidFill>
                  <a:srgbClr val="F50B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zh-CN" sz="1400" dirty="0">
                <a:solidFill>
                  <a:srgbClr val="F50B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endParaRPr lang="zh-CN" altLang="en-US" sz="1400" dirty="0">
              <a:solidFill>
                <a:srgbClr val="F50B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F50B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刁拜</a:t>
            </a:r>
            <a:r>
              <a:rPr lang="zh-CN" altLang="en-US" sz="1400">
                <a:solidFill>
                  <a:srgbClr val="F50B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zh-CN" sz="1400" dirty="0">
                <a:solidFill>
                  <a:srgbClr val="F50B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zh-CN" altLang="en-US" sz="1400" dirty="0">
                <a:solidFill>
                  <a:srgbClr val="F50B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蹬爸</a:t>
            </a:r>
            <a:r>
              <a:rPr lang="zh-CN" altLang="en-US" sz="1400">
                <a:solidFill>
                  <a:srgbClr val="F50B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zh-CN" sz="1400" dirty="0">
                <a:solidFill>
                  <a:srgbClr val="F50B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zh-CN" altLang="en-US" sz="1400" dirty="0">
                <a:solidFill>
                  <a:srgbClr val="F50B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拜斑爸邦</a:t>
            </a:r>
            <a:r>
              <a:rPr lang="zh-CN" altLang="en-US" sz="1400">
                <a:solidFill>
                  <a:srgbClr val="F50B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rgbClr val="F50B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3115" name="文本框 3114"/>
          <p:cNvSpPr txBox="1"/>
          <p:nvPr/>
        </p:nvSpPr>
        <p:spPr>
          <a:xfrm>
            <a:off x="4267200" y="3141663"/>
            <a:ext cx="4876800" cy="942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彪︽搬得︽霸︽罢爸︽罢等罢邦︽宝︽捶爸邦︽颁拜</a:t>
            </a:r>
            <a:r>
              <a:rPr lang="zh-CN" altLang="en-US" sz="140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zh-CN" sz="1400" dirty="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endParaRPr lang="zh-CN" altLang="en-US" sz="1400" dirty="0">
              <a:solidFill>
                <a:srgbClr val="FF66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彪</a:t>
            </a:r>
            <a:r>
              <a:rPr lang="zh-CN" altLang="en-US" sz="140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zh-CN" sz="1400" dirty="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zh-CN" altLang="en-US" sz="1400" dirty="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彪</a:t>
            </a:r>
            <a:r>
              <a:rPr lang="zh-CN" altLang="en-US" sz="140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zh-CN" sz="1400" dirty="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zh-CN" altLang="en-US" sz="1400" dirty="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彪</a:t>
            </a:r>
            <a:r>
              <a:rPr lang="zh-CN" altLang="en-US" sz="1400">
                <a:solidFill>
                  <a:srgbClr val="FF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rgbClr val="FF66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1400" b="0">
              <a:solidFill>
                <a:srgbClr val="FF66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17" name="文本框 3116"/>
          <p:cNvSpPr txBox="1"/>
          <p:nvPr/>
        </p:nvSpPr>
        <p:spPr>
          <a:xfrm>
            <a:off x="4572000" y="58674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21" name="文本框 3120"/>
          <p:cNvSpPr txBox="1"/>
          <p:nvPr/>
        </p:nvSpPr>
        <p:spPr>
          <a:xfrm>
            <a:off x="1828800" y="2438400"/>
            <a:ext cx="9144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刁拜</a:t>
            </a:r>
            <a:r>
              <a:rPr lang="zh-CN" altLang="en-US" sz="140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3122" name="文本框 3121"/>
          <p:cNvSpPr txBox="1"/>
          <p:nvPr/>
        </p:nvSpPr>
        <p:spPr>
          <a:xfrm>
            <a:off x="2971800" y="2209800"/>
            <a:ext cx="879475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蹬爸</a:t>
            </a:r>
            <a:r>
              <a:rPr lang="zh-CN" altLang="en-US" sz="140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3123" name="文本框 3122"/>
          <p:cNvSpPr txBox="1"/>
          <p:nvPr/>
        </p:nvSpPr>
        <p:spPr>
          <a:xfrm>
            <a:off x="2514600" y="1905000"/>
            <a:ext cx="1336675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拜斑爸邦</a:t>
            </a:r>
            <a:r>
              <a:rPr lang="zh-CN" altLang="en-US" sz="140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3126" name="文本框 3125"/>
          <p:cNvSpPr txBox="1"/>
          <p:nvPr/>
        </p:nvSpPr>
        <p:spPr>
          <a:xfrm>
            <a:off x="5943600" y="2514600"/>
            <a:ext cx="7620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彪</a:t>
            </a:r>
            <a:r>
              <a:rPr lang="zh-CN" altLang="en-US" sz="140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3128" name="动作按钮: 后退或前一项 3127">
            <a:hlinkClick r:id="" action="ppaction://hlinkshowjump?jump=previousslide"/>
          </p:cNvPr>
          <p:cNvSpPr/>
          <p:nvPr/>
        </p:nvSpPr>
        <p:spPr>
          <a:xfrm>
            <a:off x="0" y="0"/>
            <a:ext cx="533400" cy="457200"/>
          </a:xfrm>
          <a:prstGeom prst="actionButtonBackPrevious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29" name="动作按钮: 前进或下一项 3128">
            <a:hlinkClick r:id="" action="ppaction://hlinkshowjump?jump=nextslide"/>
          </p:cNvPr>
          <p:cNvSpPr/>
          <p:nvPr/>
        </p:nvSpPr>
        <p:spPr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FFCC00"/>
          </a:solidFill>
          <a:ln w="9525" cap="flat" cmpd="sng">
            <a:solidFill>
              <a:srgbClr val="FF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141" name="组合 3140"/>
          <p:cNvGrpSpPr/>
          <p:nvPr/>
        </p:nvGrpSpPr>
        <p:grpSpPr>
          <a:xfrm>
            <a:off x="7239000" y="0"/>
            <a:ext cx="1905000" cy="1447800"/>
            <a:chOff x="4560" y="0"/>
            <a:chExt cx="1200" cy="912"/>
          </a:xfrm>
        </p:grpSpPr>
        <p:sp>
          <p:nvSpPr>
            <p:cNvPr id="3134" name="爆炸形 1 3133"/>
            <p:cNvSpPr/>
            <p:nvPr/>
          </p:nvSpPr>
          <p:spPr>
            <a:xfrm>
              <a:off x="4560" y="0"/>
              <a:ext cx="1200" cy="912"/>
            </a:xfrm>
            <a:prstGeom prst="irregularSeal1">
              <a:avLst/>
            </a:prstGeom>
            <a:solidFill>
              <a:srgbClr val="FF66FF"/>
            </a:solidFill>
            <a:ln w="9525">
              <a:noFill/>
            </a:ln>
            <a:effectLst>
              <a:prstShdw prst="shdw17" dist="17961" dir="2699999">
                <a:srgbClr val="FF66FF">
                  <a:gamma/>
                  <a:shade val="60000"/>
                  <a:invGamma/>
                </a:srgbClr>
              </a:prstShdw>
            </a:effectLst>
          </p:spPr>
          <p:txBody>
            <a:bodyPr/>
            <a:p>
              <a:endParaRPr lang="zh-CN" altLang="en-US"/>
            </a:p>
          </p:txBody>
        </p:sp>
        <p:sp>
          <p:nvSpPr>
            <p:cNvPr id="3136" name="文本框 3135"/>
            <p:cNvSpPr txBox="1"/>
            <p:nvPr/>
          </p:nvSpPr>
          <p:spPr>
            <a:xfrm>
              <a:off x="4800" y="144"/>
              <a:ext cx="57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en-US" altLang="zh-CN" sz="10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1000" dirty="0">
                  <a:solidFill>
                    <a:schemeClr val="accent2"/>
                  </a:solidFill>
                  <a:latin typeface="Times New Roman" panose="02020603050405020304" pitchFamily="18" charset="0"/>
                  <a:ea typeface="BZDBT" panose="02010601030101010101" pitchFamily="2" charset="-122"/>
                </a:rPr>
                <a:t>瓣罢︽冲</a:t>
              </a:r>
              <a:r>
                <a:rPr lang="zh-CN" altLang="en-US" sz="1000">
                  <a:solidFill>
                    <a:schemeClr val="accent2"/>
                  </a:solidFill>
                  <a:latin typeface="Times New Roman" panose="02020603050405020304" pitchFamily="18" charset="0"/>
                  <a:ea typeface="BZDBT" panose="02010601030101010101" pitchFamily="2" charset="-122"/>
                </a:rPr>
                <a:t>︽</a:t>
              </a:r>
              <a:endParaRPr lang="zh-CN" altLang="en-US" sz="10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1000" dirty="0">
                  <a:solidFill>
                    <a:schemeClr val="accent2"/>
                  </a:solidFill>
                  <a:latin typeface="Times New Roman" panose="02020603050405020304" pitchFamily="18" charset="0"/>
                  <a:ea typeface="BZDBT" panose="02010601030101010101" pitchFamily="2" charset="-122"/>
                </a:rPr>
                <a:t>伴吵罢</a:t>
              </a:r>
              <a:r>
                <a:rPr lang="zh-CN" altLang="en-US" sz="1000">
                  <a:solidFill>
                    <a:schemeClr val="accent2"/>
                  </a:solidFill>
                  <a:latin typeface="Times New Roman" panose="02020603050405020304" pitchFamily="18" charset="0"/>
                  <a:ea typeface="BZDBT" panose="02010601030101010101" pitchFamily="2" charset="-122"/>
                </a:rPr>
                <a:t>﹀</a:t>
              </a:r>
              <a:endParaRPr lang="zh-CN" altLang="en-US" sz="10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endParaRPr>
            </a:p>
          </p:txBody>
        </p:sp>
        <p:sp>
          <p:nvSpPr>
            <p:cNvPr id="3139" name="笑脸 3138"/>
            <p:cNvSpPr/>
            <p:nvPr/>
          </p:nvSpPr>
          <p:spPr>
            <a:xfrm>
              <a:off x="5184" y="144"/>
              <a:ext cx="384" cy="288"/>
            </a:xfrm>
            <a:prstGeom prst="smileyFace">
              <a:avLst>
                <a:gd name="adj" fmla="val 4653"/>
              </a:avLst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102" grpId="0"/>
      <p:bldP spid="3113" grpId="0"/>
      <p:bldP spid="3115" grpId="0"/>
      <p:bldP spid="3121" grpId="0"/>
      <p:bldP spid="3122" grpId="0"/>
      <p:bldP spid="3123" grpId="0"/>
      <p:bldP spid="3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5474" name="文本框 105473"/>
          <p:cNvSpPr txBox="1"/>
          <p:nvPr/>
        </p:nvSpPr>
        <p:spPr>
          <a:xfrm>
            <a:off x="1524000" y="25908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75" name="文本框 105474"/>
          <p:cNvSpPr txBox="1"/>
          <p:nvPr/>
        </p:nvSpPr>
        <p:spPr>
          <a:xfrm>
            <a:off x="7162800" y="3962400"/>
            <a:ext cx="914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lang="en-US" altLang="zh-CN" sz="2400">
              <a:solidFill>
                <a:srgbClr val="33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76" name="文本框 105475"/>
          <p:cNvSpPr txBox="1"/>
          <p:nvPr/>
        </p:nvSpPr>
        <p:spPr>
          <a:xfrm>
            <a:off x="7010400" y="4419600"/>
            <a:ext cx="946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77" name="文本框 105476"/>
          <p:cNvSpPr txBox="1"/>
          <p:nvPr/>
        </p:nvSpPr>
        <p:spPr>
          <a:xfrm>
            <a:off x="4572000" y="29718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78" name="标题 105477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772400" cy="1143000"/>
          </a:xfrm>
          <a:ln/>
        </p:spPr>
        <p:txBody>
          <a:bodyPr anchor="ctr"/>
          <a:p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105479" name="文本框 105478"/>
          <p:cNvSpPr txBox="1"/>
          <p:nvPr/>
        </p:nvSpPr>
        <p:spPr>
          <a:xfrm>
            <a:off x="228600" y="990600"/>
            <a:ext cx="8610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坝︽低扳︽捶爸邦︽颁拜︽宝︽惭︽残爸︽呈︽柏︽奔稗︽罢爸︽拜罢︽拜爸︽伴蠢办︽搬︽底拜</a:t>
            </a:r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105480" name="文本框 105479"/>
          <p:cNvSpPr txBox="1"/>
          <p:nvPr/>
        </p:nvSpPr>
        <p:spPr>
          <a:xfrm>
            <a:off x="4572000" y="25908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2400">
              <a:solidFill>
                <a:srgbClr val="33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81" name="文本框 105480"/>
          <p:cNvSpPr txBox="1"/>
          <p:nvPr/>
        </p:nvSpPr>
        <p:spPr>
          <a:xfrm>
            <a:off x="3505200" y="35052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400">
              <a:solidFill>
                <a:srgbClr val="33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82" name="文本框 105481"/>
          <p:cNvSpPr txBox="1"/>
          <p:nvPr/>
        </p:nvSpPr>
        <p:spPr>
          <a:xfrm>
            <a:off x="4648200" y="43434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dirty="0">
                <a:solidFill>
                  <a:srgbClr val="33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2400">
              <a:solidFill>
                <a:srgbClr val="33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83" name="文本框 105482"/>
          <p:cNvSpPr txBox="1"/>
          <p:nvPr/>
        </p:nvSpPr>
        <p:spPr>
          <a:xfrm>
            <a:off x="4572000" y="53340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en-US" altLang="zh-CN" sz="2400">
              <a:solidFill>
                <a:srgbClr val="33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84" name="文本框 105483"/>
          <p:cNvSpPr txBox="1"/>
          <p:nvPr/>
        </p:nvSpPr>
        <p:spPr>
          <a:xfrm>
            <a:off x="6384925" y="48974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85" name="圆柱形 105484"/>
          <p:cNvSpPr/>
          <p:nvPr/>
        </p:nvSpPr>
        <p:spPr>
          <a:xfrm>
            <a:off x="3719513" y="3124200"/>
            <a:ext cx="1703387" cy="2667000"/>
          </a:xfrm>
          <a:prstGeom prst="can">
            <a:avLst>
              <a:gd name="adj" fmla="val 39139"/>
            </a:avLst>
          </a:prstGeom>
          <a:gradFill rotWithShape="0">
            <a:gsLst>
              <a:gs pos="0">
                <a:srgbClr val="25DB6F"/>
              </a:gs>
              <a:gs pos="100000">
                <a:srgbClr val="25DB6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486" name="椭圆 105485"/>
          <p:cNvSpPr/>
          <p:nvPr/>
        </p:nvSpPr>
        <p:spPr>
          <a:xfrm>
            <a:off x="3733800" y="3048000"/>
            <a:ext cx="1676400" cy="762000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87" name="椭圆 105486"/>
          <p:cNvSpPr/>
          <p:nvPr/>
        </p:nvSpPr>
        <p:spPr>
          <a:xfrm>
            <a:off x="3733800" y="3048000"/>
            <a:ext cx="1676400" cy="762000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88" name="椭圆 105487"/>
          <p:cNvSpPr/>
          <p:nvPr/>
        </p:nvSpPr>
        <p:spPr>
          <a:xfrm>
            <a:off x="3733800" y="3048000"/>
            <a:ext cx="1676400" cy="762000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99" name="文本框 105498"/>
          <p:cNvSpPr txBox="1"/>
          <p:nvPr/>
        </p:nvSpPr>
        <p:spPr>
          <a:xfrm>
            <a:off x="3779838" y="3213100"/>
            <a:ext cx="1622425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扮搬邦︽捕邦︽兵︽壁稗</a:t>
            </a:r>
            <a:r>
              <a:rPr lang="zh-CN" altLang="en-US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grpSp>
        <p:nvGrpSpPr>
          <p:cNvPr id="105527" name="组合 105526"/>
          <p:cNvGrpSpPr/>
          <p:nvPr/>
        </p:nvGrpSpPr>
        <p:grpSpPr>
          <a:xfrm>
            <a:off x="5410200" y="3429000"/>
            <a:ext cx="838200" cy="2057400"/>
            <a:chOff x="3408" y="2160"/>
            <a:chExt cx="528" cy="1296"/>
          </a:xfrm>
        </p:grpSpPr>
        <p:sp>
          <p:nvSpPr>
            <p:cNvPr id="105520" name="直接连接符 105519"/>
            <p:cNvSpPr/>
            <p:nvPr/>
          </p:nvSpPr>
          <p:spPr>
            <a:xfrm>
              <a:off x="3408" y="2160"/>
              <a:ext cx="528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05522" name="直接连接符 105521"/>
            <p:cNvSpPr/>
            <p:nvPr/>
          </p:nvSpPr>
          <p:spPr>
            <a:xfrm>
              <a:off x="3408" y="3456"/>
              <a:ext cx="528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5523" name="直接连接符 105522"/>
            <p:cNvSpPr/>
            <p:nvPr/>
          </p:nvSpPr>
          <p:spPr>
            <a:xfrm>
              <a:off x="3648" y="2160"/>
              <a:ext cx="0" cy="48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5526" name="直接连接符 105525"/>
            <p:cNvSpPr/>
            <p:nvPr/>
          </p:nvSpPr>
          <p:spPr>
            <a:xfrm flipV="1">
              <a:off x="3648" y="2880"/>
              <a:ext cx="0" cy="57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05529" name="动作按钮: 前进或下一项 105528">
            <a:hlinkClick r:id="" action="ppaction://hlinkshowjump?jump=nextslide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530" name="矩形 105529"/>
          <p:cNvSpPr/>
          <p:nvPr/>
        </p:nvSpPr>
        <p:spPr>
          <a:xfrm>
            <a:off x="5562600" y="4191000"/>
            <a:ext cx="809625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0" dirty="0">
                <a:solidFill>
                  <a:srgbClr val="F33E0D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拜斑爸邦</a:t>
            </a:r>
            <a:r>
              <a:rPr lang="zh-CN" altLang="en-US" sz="1000">
                <a:solidFill>
                  <a:srgbClr val="F33E0D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000">
              <a:solidFill>
                <a:srgbClr val="F33E0D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6" grpId="0"/>
      <p:bldP spid="105477" grpId="0"/>
      <p:bldP spid="105479" grpId="0"/>
      <p:bldP spid="105483" grpId="0"/>
      <p:bldP spid="105485" grpId="0" animBg="1"/>
      <p:bldP spid="105499" grpId="0"/>
      <p:bldP spid="1055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椭圆 27649"/>
          <p:cNvSpPr/>
          <p:nvPr/>
        </p:nvSpPr>
        <p:spPr>
          <a:xfrm>
            <a:off x="685800" y="1219200"/>
            <a:ext cx="1981200" cy="1219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1" name="矩形 27650"/>
          <p:cNvSpPr/>
          <p:nvPr/>
        </p:nvSpPr>
        <p:spPr>
          <a:xfrm>
            <a:off x="685800" y="1828800"/>
            <a:ext cx="1981200" cy="2209800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27652" name="对象 27651"/>
          <p:cNvGraphicFramePr/>
          <p:nvPr/>
        </p:nvGraphicFramePr>
        <p:xfrm>
          <a:off x="685800" y="1828800"/>
          <a:ext cx="200025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000250" imgH="3305175" progId="Paint.Picture">
                  <p:embed/>
                </p:oleObj>
              </mc:Choice>
              <mc:Fallback>
                <p:oleObj name="" r:id="rId1" imgW="2000250" imgH="33051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t="16138"/>
                      <a:stretch>
                        <a:fillRect/>
                      </a:stretch>
                    </p:blipFill>
                    <p:spPr>
                      <a:xfrm>
                        <a:off x="685800" y="1828800"/>
                        <a:ext cx="2000250" cy="277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动作按钮: 后退或前一项 27652">
            <a:hlinkClick r:id="" action="ppaction://hlinkshowjump?jump=previousslide"/>
          </p:cNvPr>
          <p:cNvSpPr/>
          <p:nvPr/>
        </p:nvSpPr>
        <p:spPr>
          <a:xfrm>
            <a:off x="0" y="0"/>
            <a:ext cx="609600" cy="533400"/>
          </a:xfrm>
          <a:prstGeom prst="actionButtonBackPrevious">
            <a:avLst/>
          </a:prstGeom>
          <a:solidFill>
            <a:srgbClr val="FF66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4" name="动作按钮: 前进或下一项 27653">
            <a:hlinkClick r:id="" action="ppaction://hlinkshowjump?jump=nextslide"/>
          </p:cNvPr>
          <p:cNvSpPr/>
          <p:nvPr/>
        </p:nvSpPr>
        <p:spPr>
          <a:xfrm>
            <a:off x="8305800" y="6172200"/>
            <a:ext cx="609600" cy="685800"/>
          </a:xfrm>
          <a:prstGeom prst="actionButtonForwardNext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2" name="组合 40961"/>
          <p:cNvGrpSpPr/>
          <p:nvPr/>
        </p:nvGrpSpPr>
        <p:grpSpPr>
          <a:xfrm>
            <a:off x="685800" y="1219200"/>
            <a:ext cx="2114550" cy="2819400"/>
            <a:chOff x="432" y="768"/>
            <a:chExt cx="1332" cy="1776"/>
          </a:xfrm>
        </p:grpSpPr>
        <p:sp>
          <p:nvSpPr>
            <p:cNvPr id="40963" name="矩形 40962"/>
            <p:cNvSpPr/>
            <p:nvPr/>
          </p:nvSpPr>
          <p:spPr>
            <a:xfrm>
              <a:off x="432" y="1152"/>
              <a:ext cx="1248" cy="1392"/>
            </a:xfrm>
            <a:prstGeom prst="rect">
              <a:avLst/>
            </a:prstGeom>
            <a:solidFill>
              <a:srgbClr val="CC99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40964" name="对象 40963"/>
            <p:cNvGraphicFramePr/>
            <p:nvPr/>
          </p:nvGraphicFramePr>
          <p:xfrm>
            <a:off x="432" y="768"/>
            <a:ext cx="1332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2114550" imgH="1257300" progId="Paint.Picture">
                    <p:embed/>
                  </p:oleObj>
                </mc:Choice>
                <mc:Fallback>
                  <p:oleObj name="" r:id="rId1" imgW="2114550" imgH="1257300" progId="Paint.Picture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b="50000"/>
                        <a:stretch>
                          <a:fillRect/>
                        </a:stretch>
                      </p:blipFill>
                      <p:spPr>
                        <a:xfrm>
                          <a:off x="432" y="768"/>
                          <a:ext cx="1332" cy="3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65" name="组合 40964"/>
          <p:cNvGrpSpPr/>
          <p:nvPr/>
        </p:nvGrpSpPr>
        <p:grpSpPr>
          <a:xfrm>
            <a:off x="990600" y="2057400"/>
            <a:ext cx="2114550" cy="2771775"/>
            <a:chOff x="2256" y="1200"/>
            <a:chExt cx="1332" cy="1746"/>
          </a:xfrm>
        </p:grpSpPr>
        <p:graphicFrame>
          <p:nvGraphicFramePr>
            <p:cNvPr id="40966" name="对象 40965"/>
            <p:cNvGraphicFramePr/>
            <p:nvPr/>
          </p:nvGraphicFramePr>
          <p:xfrm>
            <a:off x="2256" y="1200"/>
            <a:ext cx="1260" cy="1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3" imgW="2000250" imgH="3305175" progId="Paint.Picture">
                    <p:embed/>
                  </p:oleObj>
                </mc:Choice>
                <mc:Fallback>
                  <p:oleObj name="" r:id="rId3" imgW="2000250" imgH="3305175" progId="Paint.Picture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t="16138"/>
                        <a:stretch>
                          <a:fillRect/>
                        </a:stretch>
                      </p:blipFill>
                      <p:spPr>
                        <a:xfrm>
                          <a:off x="2256" y="1200"/>
                          <a:ext cx="1260" cy="17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7" name="对象 40966"/>
            <p:cNvGraphicFramePr/>
            <p:nvPr/>
          </p:nvGraphicFramePr>
          <p:xfrm>
            <a:off x="2256" y="1200"/>
            <a:ext cx="13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5" imgW="2114550" imgH="1257300" progId="Paint.Picture">
                    <p:embed/>
                  </p:oleObj>
                </mc:Choice>
                <mc:Fallback>
                  <p:oleObj name="" r:id="rId5" imgW="2114550" imgH="1257300" progId="Paint.Picture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2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t="48485" b="-3030"/>
                        <a:stretch>
                          <a:fillRect/>
                        </a:stretch>
                      </p:blipFill>
                      <p:spPr>
                        <a:xfrm>
                          <a:off x="2256" y="1200"/>
                          <a:ext cx="1332" cy="4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68" name="组合 40967"/>
          <p:cNvGrpSpPr/>
          <p:nvPr/>
        </p:nvGrpSpPr>
        <p:grpSpPr>
          <a:xfrm>
            <a:off x="1600200" y="2438400"/>
            <a:ext cx="2114550" cy="2771775"/>
            <a:chOff x="2256" y="1200"/>
            <a:chExt cx="1332" cy="1746"/>
          </a:xfrm>
        </p:grpSpPr>
        <p:graphicFrame>
          <p:nvGraphicFramePr>
            <p:cNvPr id="40969" name="对象 40968"/>
            <p:cNvGraphicFramePr/>
            <p:nvPr/>
          </p:nvGraphicFramePr>
          <p:xfrm>
            <a:off x="2256" y="1200"/>
            <a:ext cx="1260" cy="1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6" imgW="2000250" imgH="3305175" progId="Paint.Picture">
                    <p:embed/>
                  </p:oleObj>
                </mc:Choice>
                <mc:Fallback>
                  <p:oleObj name="" r:id="rId6" imgW="2000250" imgH="3305175" progId="Paint.Picture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t="16138"/>
                        <a:stretch>
                          <a:fillRect/>
                        </a:stretch>
                      </p:blipFill>
                      <p:spPr>
                        <a:xfrm>
                          <a:off x="2256" y="1200"/>
                          <a:ext cx="1260" cy="17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0" name="对象 40969"/>
            <p:cNvGraphicFramePr/>
            <p:nvPr/>
          </p:nvGraphicFramePr>
          <p:xfrm>
            <a:off x="2256" y="1200"/>
            <a:ext cx="13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7" imgW="2114550" imgH="1257300" progId="Paint.Picture">
                    <p:embed/>
                  </p:oleObj>
                </mc:Choice>
                <mc:Fallback>
                  <p:oleObj name="" r:id="rId7" imgW="2114550" imgH="1257300" progId="Paint.Picture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2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t="48485" b="-3030"/>
                        <a:stretch>
                          <a:fillRect/>
                        </a:stretch>
                      </p:blipFill>
                      <p:spPr>
                        <a:xfrm>
                          <a:off x="2256" y="1200"/>
                          <a:ext cx="1332" cy="4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1" name="组合 40970"/>
          <p:cNvGrpSpPr/>
          <p:nvPr/>
        </p:nvGrpSpPr>
        <p:grpSpPr>
          <a:xfrm>
            <a:off x="2362200" y="2895600"/>
            <a:ext cx="2114550" cy="2771775"/>
            <a:chOff x="2256" y="1200"/>
            <a:chExt cx="1332" cy="1746"/>
          </a:xfrm>
        </p:grpSpPr>
        <p:graphicFrame>
          <p:nvGraphicFramePr>
            <p:cNvPr id="40972" name="对象 40971"/>
            <p:cNvGraphicFramePr/>
            <p:nvPr/>
          </p:nvGraphicFramePr>
          <p:xfrm>
            <a:off x="2256" y="1200"/>
            <a:ext cx="1260" cy="1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8" imgW="2000250" imgH="3305175" progId="Paint.Picture">
                    <p:embed/>
                  </p:oleObj>
                </mc:Choice>
                <mc:Fallback>
                  <p:oleObj name="" r:id="rId8" imgW="2000250" imgH="3305175" progId="Paint.Picture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t="16138"/>
                        <a:stretch>
                          <a:fillRect/>
                        </a:stretch>
                      </p:blipFill>
                      <p:spPr>
                        <a:xfrm>
                          <a:off x="2256" y="1200"/>
                          <a:ext cx="1260" cy="17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3" name="对象 40972"/>
            <p:cNvGraphicFramePr/>
            <p:nvPr/>
          </p:nvGraphicFramePr>
          <p:xfrm>
            <a:off x="2256" y="1200"/>
            <a:ext cx="13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9" imgW="2114550" imgH="1257300" progId="Paint.Picture">
                    <p:embed/>
                  </p:oleObj>
                </mc:Choice>
                <mc:Fallback>
                  <p:oleObj name="" r:id="rId9" imgW="2114550" imgH="1257300" progId="Paint.Picture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2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t="48485" b="-3030"/>
                        <a:stretch>
                          <a:fillRect/>
                        </a:stretch>
                      </p:blipFill>
                      <p:spPr>
                        <a:xfrm>
                          <a:off x="2256" y="1200"/>
                          <a:ext cx="1332" cy="4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74" name="动作按钮: 后退或前一项 40973">
            <a:hlinkClick r:id="" action="ppaction://hlinkshowjump?jump=previousslide"/>
          </p:cNvPr>
          <p:cNvSpPr/>
          <p:nvPr/>
        </p:nvSpPr>
        <p:spPr>
          <a:xfrm>
            <a:off x="0" y="0"/>
            <a:ext cx="457200" cy="457200"/>
          </a:xfrm>
          <a:prstGeom prst="actionButtonBackPrevious">
            <a:avLst/>
          </a:prstGeom>
          <a:solidFill>
            <a:srgbClr val="FFFFCC"/>
          </a:solidFill>
          <a:ln w="9525" cap="flat" cmpd="sng">
            <a:solidFill>
              <a:srgbClr val="33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2400" dirty="0">
              <a:solidFill>
                <a:srgbClr val="F33E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75" name="动作按钮: 前进或下一项 40974">
            <a:hlinkClick r:id="" action="ppaction://hlinkshowjump?jump=nextslide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  <a:gradFill rotWithShape="0">
            <a:gsLst>
              <a:gs pos="0">
                <a:srgbClr val="25DB6F"/>
              </a:gs>
              <a:gs pos="100000">
                <a:srgbClr val="25DB6F">
                  <a:gamma/>
                  <a:tint val="33333"/>
                  <a:invGamma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30721"/>
          <p:cNvSpPr/>
          <p:nvPr/>
        </p:nvSpPr>
        <p:spPr>
          <a:xfrm>
            <a:off x="685800" y="1828800"/>
            <a:ext cx="1981200" cy="2209800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30723" name="对象 30722"/>
          <p:cNvGraphicFramePr/>
          <p:nvPr/>
        </p:nvGraphicFramePr>
        <p:xfrm>
          <a:off x="685800" y="1828800"/>
          <a:ext cx="200025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2000250" imgH="3305175" progId="Paint.Picture">
                  <p:embed/>
                </p:oleObj>
              </mc:Choice>
              <mc:Fallback>
                <p:oleObj name="" r:id="rId1" imgW="2000250" imgH="3305175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t="16138"/>
                      <a:stretch>
                        <a:fillRect/>
                      </a:stretch>
                    </p:blipFill>
                    <p:spPr>
                      <a:xfrm>
                        <a:off x="685800" y="1828800"/>
                        <a:ext cx="2000250" cy="277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任意多边形 30723"/>
          <p:cNvSpPr/>
          <p:nvPr/>
        </p:nvSpPr>
        <p:spPr>
          <a:xfrm>
            <a:off x="685800" y="1219200"/>
            <a:ext cx="1981200" cy="611188"/>
          </a:xfrm>
          <a:custGeom>
            <a:avLst/>
            <a:gdLst>
              <a:gd name="txL" fmla="*/ 0 w 43200"/>
              <a:gd name="txT" fmla="*/ 0 h 21600"/>
              <a:gd name="txR" fmla="*/ 43200 w 43200"/>
              <a:gd name="txB" fmla="*/ 21600 h 21600"/>
            </a:gdLst>
            <a:ahLst/>
            <a:cxnLst>
              <a:cxn ang="180">
                <a:pos x="0" y="21481"/>
              </a:cxn>
              <a:cxn ang="0">
                <a:pos x="43200" y="21600"/>
              </a:cxn>
              <a:cxn ang="90">
                <a:pos x="21600" y="21600"/>
              </a:cxn>
            </a:cxnLst>
            <a:rect l="txL" t="txT" r="txR" b="txB"/>
            <a:pathLst>
              <a:path w="43200" h="21600" fill="none">
                <a:moveTo>
                  <a:pt x="0" y="21481"/>
                </a:moveTo>
                <a:arcTo wR="21600" hR="21600" stAng="-10781061" swAng="10781061"/>
              </a:path>
              <a:path w="43200" h="21600" stroke="0">
                <a:moveTo>
                  <a:pt x="0" y="21481"/>
                </a:moveTo>
                <a:arcTo wR="21600" hR="21600" stAng="-10781061" swAng="10781061"/>
                <a:lnTo>
                  <a:pt x="21600" y="21600"/>
                </a:lnTo>
                <a:close/>
              </a:path>
            </a:pathLst>
          </a:cu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30725" name="对象 30724"/>
          <p:cNvGraphicFramePr/>
          <p:nvPr/>
        </p:nvGraphicFramePr>
        <p:xfrm>
          <a:off x="4343400" y="9144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647700" imgH="2952750" progId="Paint.Picture">
                  <p:embed/>
                </p:oleObj>
              </mc:Choice>
              <mc:Fallback>
                <p:oleObj name="" r:id="rId3" imgW="647700" imgH="2952750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343400" y="9144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对象 30725"/>
          <p:cNvGraphicFramePr/>
          <p:nvPr/>
        </p:nvGraphicFramePr>
        <p:xfrm>
          <a:off x="4648200" y="9906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647700" imgH="2952750" progId="Paint.Picture">
                  <p:embed/>
                </p:oleObj>
              </mc:Choice>
              <mc:Fallback>
                <p:oleObj name="" r:id="rId5" imgW="647700" imgH="2952750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48200" y="9906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对象 30726"/>
          <p:cNvGraphicFramePr/>
          <p:nvPr/>
        </p:nvGraphicFramePr>
        <p:xfrm>
          <a:off x="4953000" y="10668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6" imgW="647700" imgH="2952750" progId="Paint.Picture">
                  <p:embed/>
                </p:oleObj>
              </mc:Choice>
              <mc:Fallback>
                <p:oleObj name="" r:id="rId6" imgW="647700" imgH="2952750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953000" y="10668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对象 30727"/>
          <p:cNvGraphicFramePr/>
          <p:nvPr/>
        </p:nvGraphicFramePr>
        <p:xfrm>
          <a:off x="5257800" y="11430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7" imgW="647700" imgH="2952750" progId="Paint.Picture">
                  <p:embed/>
                </p:oleObj>
              </mc:Choice>
              <mc:Fallback>
                <p:oleObj name="" r:id="rId7" imgW="647700" imgH="2952750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57800" y="11430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对象 30728"/>
          <p:cNvGraphicFramePr/>
          <p:nvPr/>
        </p:nvGraphicFramePr>
        <p:xfrm>
          <a:off x="5562600" y="12192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8" imgW="647700" imgH="2952750" progId="Paint.Picture">
                  <p:embed/>
                </p:oleObj>
              </mc:Choice>
              <mc:Fallback>
                <p:oleObj name="" r:id="rId8" imgW="647700" imgH="2952750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562600" y="12192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对象 30729"/>
          <p:cNvGraphicFramePr/>
          <p:nvPr/>
        </p:nvGraphicFramePr>
        <p:xfrm>
          <a:off x="5867400" y="12954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9" imgW="647700" imgH="2952750" progId="Paint.Picture">
                  <p:embed/>
                </p:oleObj>
              </mc:Choice>
              <mc:Fallback>
                <p:oleObj name="" r:id="rId9" imgW="647700" imgH="2952750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867400" y="12954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对象 30730"/>
          <p:cNvGraphicFramePr/>
          <p:nvPr/>
        </p:nvGraphicFramePr>
        <p:xfrm>
          <a:off x="6172200" y="13716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0" imgW="647700" imgH="2952750" progId="Paint.Picture">
                  <p:embed/>
                </p:oleObj>
              </mc:Choice>
              <mc:Fallback>
                <p:oleObj name="" r:id="rId10" imgW="647700" imgH="2952750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172200" y="13716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对象 30731"/>
          <p:cNvGraphicFramePr/>
          <p:nvPr/>
        </p:nvGraphicFramePr>
        <p:xfrm>
          <a:off x="6477000" y="14478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1" imgW="647700" imgH="2952750" progId="Paint.Picture">
                  <p:embed/>
                </p:oleObj>
              </mc:Choice>
              <mc:Fallback>
                <p:oleObj name="" r:id="rId11" imgW="647700" imgH="2952750" progId="Paint.Picture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477000" y="14478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33" name="组合 30732"/>
          <p:cNvGrpSpPr/>
          <p:nvPr/>
        </p:nvGrpSpPr>
        <p:grpSpPr>
          <a:xfrm>
            <a:off x="4343400" y="914400"/>
            <a:ext cx="2724150" cy="1119188"/>
            <a:chOff x="2736" y="576"/>
            <a:chExt cx="1716" cy="705"/>
          </a:xfrm>
        </p:grpSpPr>
        <p:sp>
          <p:nvSpPr>
            <p:cNvPr id="30734" name="任意多边形 30733"/>
            <p:cNvSpPr/>
            <p:nvPr/>
          </p:nvSpPr>
          <p:spPr>
            <a:xfrm>
              <a:off x="2736" y="576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35" name="任意多边形 30734"/>
            <p:cNvSpPr/>
            <p:nvPr/>
          </p:nvSpPr>
          <p:spPr>
            <a:xfrm>
              <a:off x="2928" y="624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36" name="任意多边形 30735"/>
            <p:cNvSpPr/>
            <p:nvPr/>
          </p:nvSpPr>
          <p:spPr>
            <a:xfrm>
              <a:off x="3120" y="672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37" name="任意多边形 30736"/>
            <p:cNvSpPr/>
            <p:nvPr/>
          </p:nvSpPr>
          <p:spPr>
            <a:xfrm>
              <a:off x="3312" y="720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38" name="任意多边形 30737"/>
            <p:cNvSpPr/>
            <p:nvPr/>
          </p:nvSpPr>
          <p:spPr>
            <a:xfrm>
              <a:off x="3504" y="768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39" name="任意多边形 30738"/>
            <p:cNvSpPr/>
            <p:nvPr/>
          </p:nvSpPr>
          <p:spPr>
            <a:xfrm>
              <a:off x="3696" y="816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40" name="任意多边形 30739"/>
            <p:cNvSpPr/>
            <p:nvPr/>
          </p:nvSpPr>
          <p:spPr>
            <a:xfrm>
              <a:off x="3888" y="864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41" name="任意多边形 30740"/>
            <p:cNvSpPr/>
            <p:nvPr/>
          </p:nvSpPr>
          <p:spPr>
            <a:xfrm>
              <a:off x="4080" y="912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aphicFrame>
        <p:nvGraphicFramePr>
          <p:cNvPr id="30742" name="对象 30741"/>
          <p:cNvGraphicFramePr/>
          <p:nvPr/>
        </p:nvGraphicFramePr>
        <p:xfrm>
          <a:off x="3733800" y="2514600"/>
          <a:ext cx="290512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2" imgW="2905125" imgH="3467100" progId="Paint.Picture">
                  <p:embed/>
                </p:oleObj>
              </mc:Choice>
              <mc:Fallback>
                <p:oleObj name="" r:id="rId12" imgW="2905125" imgH="3467100" progId="Paint.Picture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33800" y="2514600"/>
                        <a:ext cx="2905125" cy="346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3" name="动作按钮: 后退或前一项 30742">
            <a:hlinkClick r:id="" action="ppaction://hlinkshowjump?jump=previousslide"/>
          </p:cNvPr>
          <p:cNvSpPr/>
          <p:nvPr/>
        </p:nvSpPr>
        <p:spPr>
          <a:xfrm>
            <a:off x="0" y="0"/>
            <a:ext cx="609600" cy="533400"/>
          </a:xfrm>
          <a:prstGeom prst="actionButtonBackPrevious">
            <a:avLst/>
          </a:prstGeom>
          <a:solidFill>
            <a:srgbClr val="F33E0D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4" name="动作按钮: 前进或下一项 30743">
            <a:hlinkClick r:id="" action="ppaction://hlinkshowjump?jump=nextslide"/>
          </p:cNvPr>
          <p:cNvSpPr/>
          <p:nvPr/>
        </p:nvSpPr>
        <p:spPr>
          <a:xfrm>
            <a:off x="8610600" y="6324600"/>
            <a:ext cx="533400" cy="533400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rgbClr val="FF9900"/>
              </a:gs>
            </a:gsLst>
            <a:lin ang="18900000" scaled="1"/>
            <a:tileRect/>
          </a:gra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矩形 31745"/>
          <p:cNvSpPr/>
          <p:nvPr/>
        </p:nvSpPr>
        <p:spPr>
          <a:xfrm>
            <a:off x="685800" y="1828800"/>
            <a:ext cx="1981200" cy="2209800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31747" name="对象 31746"/>
          <p:cNvGraphicFramePr/>
          <p:nvPr/>
        </p:nvGraphicFramePr>
        <p:xfrm>
          <a:off x="685800" y="1828800"/>
          <a:ext cx="200025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2000250" imgH="3305175" progId="Paint.Picture">
                  <p:embed/>
                </p:oleObj>
              </mc:Choice>
              <mc:Fallback>
                <p:oleObj name="" r:id="rId1" imgW="2000250" imgH="3305175" progId="Paint.Picture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t="16138"/>
                      <a:stretch>
                        <a:fillRect/>
                      </a:stretch>
                    </p:blipFill>
                    <p:spPr>
                      <a:xfrm>
                        <a:off x="685800" y="1828800"/>
                        <a:ext cx="2000250" cy="277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任意多边形 31747"/>
          <p:cNvSpPr/>
          <p:nvPr/>
        </p:nvSpPr>
        <p:spPr>
          <a:xfrm>
            <a:off x="685800" y="1219200"/>
            <a:ext cx="1981200" cy="611188"/>
          </a:xfrm>
          <a:custGeom>
            <a:avLst/>
            <a:gdLst>
              <a:gd name="txL" fmla="*/ 0 w 43200"/>
              <a:gd name="txT" fmla="*/ 0 h 21600"/>
              <a:gd name="txR" fmla="*/ 43200 w 43200"/>
              <a:gd name="txB" fmla="*/ 21600 h 21600"/>
            </a:gdLst>
            <a:ahLst/>
            <a:cxnLst>
              <a:cxn ang="180">
                <a:pos x="0" y="21481"/>
              </a:cxn>
              <a:cxn ang="0">
                <a:pos x="43200" y="21600"/>
              </a:cxn>
              <a:cxn ang="90">
                <a:pos x="21600" y="21600"/>
              </a:cxn>
            </a:cxnLst>
            <a:rect l="txL" t="txT" r="txR" b="txB"/>
            <a:pathLst>
              <a:path w="43200" h="21600" fill="none">
                <a:moveTo>
                  <a:pt x="0" y="21481"/>
                </a:moveTo>
                <a:arcTo wR="21600" hR="21600" stAng="-10781061" swAng="10781061"/>
              </a:path>
              <a:path w="43200" h="21600" stroke="0">
                <a:moveTo>
                  <a:pt x="0" y="21481"/>
                </a:moveTo>
                <a:arcTo wR="21600" hR="21600" stAng="-10781061" swAng="10781061"/>
                <a:lnTo>
                  <a:pt x="21600" y="21600"/>
                </a:lnTo>
                <a:close/>
              </a:path>
            </a:pathLst>
          </a:cu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31749" name="对象 31748"/>
          <p:cNvGraphicFramePr/>
          <p:nvPr/>
        </p:nvGraphicFramePr>
        <p:xfrm>
          <a:off x="4343400" y="9144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3" imgW="647700" imgH="2952750" progId="Paint.Picture">
                  <p:embed/>
                </p:oleObj>
              </mc:Choice>
              <mc:Fallback>
                <p:oleObj name="" r:id="rId3" imgW="647700" imgH="2952750" progId="Paint.Picture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343400" y="9144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对象 31749"/>
          <p:cNvGraphicFramePr/>
          <p:nvPr/>
        </p:nvGraphicFramePr>
        <p:xfrm>
          <a:off x="4648200" y="9906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5" imgW="647700" imgH="2952750" progId="Paint.Picture">
                  <p:embed/>
                </p:oleObj>
              </mc:Choice>
              <mc:Fallback>
                <p:oleObj name="" r:id="rId5" imgW="647700" imgH="2952750" progId="Paint.Picture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48200" y="9906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对象 31750"/>
          <p:cNvGraphicFramePr/>
          <p:nvPr/>
        </p:nvGraphicFramePr>
        <p:xfrm>
          <a:off x="4953000" y="10668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6" imgW="647700" imgH="2952750" progId="Paint.Picture">
                  <p:embed/>
                </p:oleObj>
              </mc:Choice>
              <mc:Fallback>
                <p:oleObj name="" r:id="rId6" imgW="647700" imgH="2952750" progId="Paint.Picture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953000" y="10668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对象 31751"/>
          <p:cNvGraphicFramePr/>
          <p:nvPr/>
        </p:nvGraphicFramePr>
        <p:xfrm>
          <a:off x="5257800" y="11430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7" imgW="647700" imgH="2952750" progId="Paint.Picture">
                  <p:embed/>
                </p:oleObj>
              </mc:Choice>
              <mc:Fallback>
                <p:oleObj name="" r:id="rId7" imgW="647700" imgH="2952750" progId="Paint.Picture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57800" y="11430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对象 31752"/>
          <p:cNvGraphicFramePr/>
          <p:nvPr/>
        </p:nvGraphicFramePr>
        <p:xfrm>
          <a:off x="5562600" y="12192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8" imgW="647700" imgH="2952750" progId="Paint.Picture">
                  <p:embed/>
                </p:oleObj>
              </mc:Choice>
              <mc:Fallback>
                <p:oleObj name="" r:id="rId8" imgW="647700" imgH="2952750" progId="Paint.Picture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562600" y="12192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对象 31753"/>
          <p:cNvGraphicFramePr/>
          <p:nvPr/>
        </p:nvGraphicFramePr>
        <p:xfrm>
          <a:off x="5867400" y="12954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9" imgW="647700" imgH="2952750" progId="Paint.Picture">
                  <p:embed/>
                </p:oleObj>
              </mc:Choice>
              <mc:Fallback>
                <p:oleObj name="" r:id="rId9" imgW="647700" imgH="2952750" progId="Paint.Picture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867400" y="12954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对象 31754"/>
          <p:cNvGraphicFramePr/>
          <p:nvPr/>
        </p:nvGraphicFramePr>
        <p:xfrm>
          <a:off x="6172200" y="13716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0" imgW="647700" imgH="2952750" progId="Paint.Picture">
                  <p:embed/>
                </p:oleObj>
              </mc:Choice>
              <mc:Fallback>
                <p:oleObj name="" r:id="rId10" imgW="647700" imgH="2952750" progId="Paint.Picture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172200" y="13716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对象 31755"/>
          <p:cNvGraphicFramePr/>
          <p:nvPr/>
        </p:nvGraphicFramePr>
        <p:xfrm>
          <a:off x="6477000" y="14478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1" imgW="647700" imgH="2952750" progId="Paint.Picture">
                  <p:embed/>
                </p:oleObj>
              </mc:Choice>
              <mc:Fallback>
                <p:oleObj name="" r:id="rId11" imgW="647700" imgH="2952750" progId="Paint.Picture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477000" y="14478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对象 31756"/>
          <p:cNvGraphicFramePr/>
          <p:nvPr/>
        </p:nvGraphicFramePr>
        <p:xfrm>
          <a:off x="4343400" y="990600"/>
          <a:ext cx="290512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12" imgW="2905125" imgH="3467100" progId="Paint.Picture">
                  <p:embed/>
                </p:oleObj>
              </mc:Choice>
              <mc:Fallback>
                <p:oleObj name="" r:id="rId12" imgW="2905125" imgH="3467100" progId="Paint.Picture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343400" y="990600"/>
                        <a:ext cx="2905125" cy="346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8" name="组合 31757"/>
          <p:cNvGrpSpPr/>
          <p:nvPr/>
        </p:nvGrpSpPr>
        <p:grpSpPr>
          <a:xfrm>
            <a:off x="4343400" y="914400"/>
            <a:ext cx="2724150" cy="1119188"/>
            <a:chOff x="2736" y="576"/>
            <a:chExt cx="1716" cy="705"/>
          </a:xfrm>
        </p:grpSpPr>
        <p:sp>
          <p:nvSpPr>
            <p:cNvPr id="31759" name="任意多边形 31758"/>
            <p:cNvSpPr/>
            <p:nvPr/>
          </p:nvSpPr>
          <p:spPr>
            <a:xfrm>
              <a:off x="2736" y="576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60" name="任意多边形 31759"/>
            <p:cNvSpPr/>
            <p:nvPr/>
          </p:nvSpPr>
          <p:spPr>
            <a:xfrm>
              <a:off x="2928" y="624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61" name="任意多边形 31760"/>
            <p:cNvSpPr/>
            <p:nvPr/>
          </p:nvSpPr>
          <p:spPr>
            <a:xfrm>
              <a:off x="3120" y="672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62" name="任意多边形 31761"/>
            <p:cNvSpPr/>
            <p:nvPr/>
          </p:nvSpPr>
          <p:spPr>
            <a:xfrm>
              <a:off x="3312" y="720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63" name="任意多边形 31762"/>
            <p:cNvSpPr/>
            <p:nvPr/>
          </p:nvSpPr>
          <p:spPr>
            <a:xfrm>
              <a:off x="3504" y="768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64" name="任意多边形 31763"/>
            <p:cNvSpPr/>
            <p:nvPr/>
          </p:nvSpPr>
          <p:spPr>
            <a:xfrm>
              <a:off x="3696" y="816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65" name="任意多边形 31764"/>
            <p:cNvSpPr/>
            <p:nvPr/>
          </p:nvSpPr>
          <p:spPr>
            <a:xfrm>
              <a:off x="3888" y="864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66" name="任意多边形 31765"/>
            <p:cNvSpPr/>
            <p:nvPr/>
          </p:nvSpPr>
          <p:spPr>
            <a:xfrm>
              <a:off x="4080" y="912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aphicFrame>
        <p:nvGraphicFramePr>
          <p:cNvPr id="31767" name="对象 31766"/>
          <p:cNvGraphicFramePr/>
          <p:nvPr/>
        </p:nvGraphicFramePr>
        <p:xfrm>
          <a:off x="4191000" y="1371600"/>
          <a:ext cx="290512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14" imgW="2905125" imgH="3467100" progId="Paint.Picture">
                  <p:embed/>
                </p:oleObj>
              </mc:Choice>
              <mc:Fallback>
                <p:oleObj name="" r:id="rId14" imgW="2905125" imgH="3467100" progId="Paint.Picture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191000" y="1371600"/>
                        <a:ext cx="2905125" cy="346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8" name="对象 31767"/>
          <p:cNvGraphicFramePr/>
          <p:nvPr/>
        </p:nvGraphicFramePr>
        <p:xfrm>
          <a:off x="4038600" y="1752600"/>
          <a:ext cx="290512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5" imgW="2905125" imgH="3467100" progId="Paint.Picture">
                  <p:embed/>
                </p:oleObj>
              </mc:Choice>
              <mc:Fallback>
                <p:oleObj name="" r:id="rId15" imgW="2905125" imgH="3467100" progId="Paint.Picture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38600" y="1752600"/>
                        <a:ext cx="2905125" cy="346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9" name="对象 31768"/>
          <p:cNvGraphicFramePr/>
          <p:nvPr/>
        </p:nvGraphicFramePr>
        <p:xfrm>
          <a:off x="3886200" y="2133600"/>
          <a:ext cx="290512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16" imgW="2905125" imgH="3467100" progId="Paint.Picture">
                  <p:embed/>
                </p:oleObj>
              </mc:Choice>
              <mc:Fallback>
                <p:oleObj name="" r:id="rId16" imgW="2905125" imgH="3467100" progId="Paint.Picture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886200" y="2133600"/>
                        <a:ext cx="2905125" cy="346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0" name="对象 31769"/>
          <p:cNvGraphicFramePr/>
          <p:nvPr/>
        </p:nvGraphicFramePr>
        <p:xfrm>
          <a:off x="3733800" y="2514600"/>
          <a:ext cx="290512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7" imgW="2905125" imgH="3467100" progId="Paint.Picture">
                  <p:embed/>
                </p:oleObj>
              </mc:Choice>
              <mc:Fallback>
                <p:oleObj name="" r:id="rId17" imgW="2905125" imgH="3467100" progId="Paint.Picture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33800" y="2514600"/>
                        <a:ext cx="2905125" cy="346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1" name="动作按钮: 后退或前一项 31770">
            <a:hlinkClick r:id="" action="ppaction://hlinkshowjump?jump=previousslide"/>
          </p:cNvPr>
          <p:cNvSpPr/>
          <p:nvPr/>
        </p:nvSpPr>
        <p:spPr>
          <a:xfrm>
            <a:off x="0" y="0"/>
            <a:ext cx="609600" cy="457200"/>
          </a:xfrm>
          <a:prstGeom prst="actionButtonBackPrevious">
            <a:avLst/>
          </a:prstGeom>
          <a:gradFill rotWithShape="0">
            <a:gsLst>
              <a:gs pos="0">
                <a:srgbClr val="FC9FCB">
                  <a:alpha val="100000"/>
                </a:srgbClr>
              </a:gs>
              <a:gs pos="13000">
                <a:srgbClr val="F8B049">
                  <a:alpha val="100000"/>
                </a:srgbClr>
              </a:gs>
              <a:gs pos="21001">
                <a:srgbClr val="F8B049">
                  <a:alpha val="100000"/>
                </a:srgbClr>
              </a:gs>
              <a:gs pos="63000">
                <a:srgbClr val="FEE7F2">
                  <a:alpha val="100000"/>
                </a:srgbClr>
              </a:gs>
              <a:gs pos="67000">
                <a:srgbClr val="F952A0">
                  <a:alpha val="100000"/>
                </a:srgbClr>
              </a:gs>
              <a:gs pos="69000">
                <a:srgbClr val="C50849">
                  <a:alpha val="100000"/>
                </a:srgbClr>
              </a:gs>
              <a:gs pos="82001">
                <a:srgbClr val="B43E85">
                  <a:alpha val="100000"/>
                </a:srgbClr>
              </a:gs>
              <a:gs pos="100000">
                <a:srgbClr val="F8B049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72" name="动作按钮: 前进或下一项 31771">
            <a:hlinkClick r:id="" action="ppaction://hlinkshowjump?jump=nextslide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  <a:gradFill rotWithShape="0">
            <a:gsLst>
              <a:gs pos="0">
                <a:srgbClr val="E6DCAC">
                  <a:alpha val="100000"/>
                </a:srgbClr>
              </a:gs>
              <a:gs pos="12000">
                <a:srgbClr val="E6D78A">
                  <a:alpha val="100000"/>
                </a:srgbClr>
              </a:gs>
              <a:gs pos="30000">
                <a:srgbClr val="C7AC4C">
                  <a:alpha val="100000"/>
                </a:srgbClr>
              </a:gs>
              <a:gs pos="45000">
                <a:srgbClr val="E6D78A">
                  <a:alpha val="100000"/>
                </a:srgbClr>
              </a:gs>
              <a:gs pos="77000">
                <a:srgbClr val="C7AC4C">
                  <a:alpha val="100000"/>
                </a:srgbClr>
              </a:gs>
              <a:gs pos="100000">
                <a:srgbClr val="E6DCAC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>
                <a:alpha val="100000"/>
              </a:srgbClr>
            </a:gs>
            <a:gs pos="64999">
              <a:srgbClr val="F0EBD5">
                <a:alpha val="100000"/>
              </a:srgbClr>
            </a:gs>
            <a:gs pos="100000">
              <a:srgbClr val="D1C39F">
                <a:alpha val="10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91138" name="矩形 91137"/>
          <p:cNvSpPr/>
          <p:nvPr/>
        </p:nvSpPr>
        <p:spPr>
          <a:xfrm>
            <a:off x="762000" y="733425"/>
            <a:ext cx="1981200" cy="2209800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91139" name="对象 91138"/>
          <p:cNvGraphicFramePr/>
          <p:nvPr/>
        </p:nvGraphicFramePr>
        <p:xfrm>
          <a:off x="762000" y="657225"/>
          <a:ext cx="200025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" imgW="2000250" imgH="3305175" progId="Paint.Picture">
                  <p:embed/>
                </p:oleObj>
              </mc:Choice>
              <mc:Fallback>
                <p:oleObj name="" r:id="rId1" imgW="2000250" imgH="3305175" progId="Paint.Picture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t="16138"/>
                      <a:stretch>
                        <a:fillRect/>
                      </a:stretch>
                    </p:blipFill>
                    <p:spPr>
                      <a:xfrm>
                        <a:off x="762000" y="657225"/>
                        <a:ext cx="2000250" cy="277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任意多边形 91139"/>
          <p:cNvSpPr/>
          <p:nvPr/>
        </p:nvSpPr>
        <p:spPr>
          <a:xfrm>
            <a:off x="762000" y="123825"/>
            <a:ext cx="1981200" cy="611188"/>
          </a:xfrm>
          <a:custGeom>
            <a:avLst/>
            <a:gdLst>
              <a:gd name="txL" fmla="*/ 0 w 43200"/>
              <a:gd name="txT" fmla="*/ 0 h 21600"/>
              <a:gd name="txR" fmla="*/ 43200 w 43200"/>
              <a:gd name="txB" fmla="*/ 21600 h 21600"/>
            </a:gdLst>
            <a:ahLst/>
            <a:cxnLst>
              <a:cxn ang="180">
                <a:pos x="0" y="21481"/>
              </a:cxn>
              <a:cxn ang="0">
                <a:pos x="43200" y="21600"/>
              </a:cxn>
              <a:cxn ang="90">
                <a:pos x="21600" y="21600"/>
              </a:cxn>
            </a:cxnLst>
            <a:rect l="txL" t="txT" r="txR" b="txB"/>
            <a:pathLst>
              <a:path w="43200" h="21600" fill="none">
                <a:moveTo>
                  <a:pt x="0" y="21481"/>
                </a:moveTo>
                <a:arcTo wR="21600" hR="21600" stAng="-10781061" swAng="10781061"/>
              </a:path>
              <a:path w="43200" h="21600" stroke="0">
                <a:moveTo>
                  <a:pt x="0" y="21481"/>
                </a:moveTo>
                <a:arcTo wR="21600" hR="21600" stAng="-10781061" swAng="10781061"/>
                <a:lnTo>
                  <a:pt x="21600" y="21600"/>
                </a:lnTo>
                <a:close/>
              </a:path>
            </a:pathLst>
          </a:cu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91141" name="对象 91140"/>
          <p:cNvGraphicFramePr/>
          <p:nvPr/>
        </p:nvGraphicFramePr>
        <p:xfrm>
          <a:off x="4572000" y="2286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" imgW="647700" imgH="2952750" progId="Paint.Picture">
                  <p:embed/>
                </p:oleObj>
              </mc:Choice>
              <mc:Fallback>
                <p:oleObj name="" r:id="rId3" imgW="647700" imgH="2952750" progId="Paint.Picture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对象 91141"/>
          <p:cNvGraphicFramePr/>
          <p:nvPr/>
        </p:nvGraphicFramePr>
        <p:xfrm>
          <a:off x="4876800" y="3048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5" imgW="647700" imgH="2952750" progId="Paint.Picture">
                  <p:embed/>
                </p:oleObj>
              </mc:Choice>
              <mc:Fallback>
                <p:oleObj name="" r:id="rId5" imgW="647700" imgH="2952750" progId="Paint.Picture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876800" y="3048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对象 91142"/>
          <p:cNvGraphicFramePr/>
          <p:nvPr/>
        </p:nvGraphicFramePr>
        <p:xfrm>
          <a:off x="5181600" y="3810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6" imgW="647700" imgH="2952750" progId="Paint.Picture">
                  <p:embed/>
                </p:oleObj>
              </mc:Choice>
              <mc:Fallback>
                <p:oleObj name="" r:id="rId6" imgW="647700" imgH="2952750" progId="Paint.Picture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181600" y="3810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对象 91143"/>
          <p:cNvGraphicFramePr/>
          <p:nvPr/>
        </p:nvGraphicFramePr>
        <p:xfrm>
          <a:off x="5486400" y="4572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7" imgW="647700" imgH="2952750" progId="Paint.Picture">
                  <p:embed/>
                </p:oleObj>
              </mc:Choice>
              <mc:Fallback>
                <p:oleObj name="" r:id="rId7" imgW="647700" imgH="2952750" progId="Paint.Picture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486400" y="4572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对象 91144"/>
          <p:cNvGraphicFramePr/>
          <p:nvPr/>
        </p:nvGraphicFramePr>
        <p:xfrm>
          <a:off x="5791200" y="5334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8" imgW="647700" imgH="2952750" progId="Paint.Picture">
                  <p:embed/>
                </p:oleObj>
              </mc:Choice>
              <mc:Fallback>
                <p:oleObj name="" r:id="rId8" imgW="647700" imgH="2952750" progId="Paint.Picture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791200" y="5334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6" name="对象 91145"/>
          <p:cNvGraphicFramePr/>
          <p:nvPr/>
        </p:nvGraphicFramePr>
        <p:xfrm>
          <a:off x="6096000" y="6096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9" imgW="647700" imgH="2952750" progId="Paint.Picture">
                  <p:embed/>
                </p:oleObj>
              </mc:Choice>
              <mc:Fallback>
                <p:oleObj name="" r:id="rId9" imgW="647700" imgH="2952750" progId="Paint.Picture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096000" y="6096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7" name="对象 91146"/>
          <p:cNvGraphicFramePr/>
          <p:nvPr/>
        </p:nvGraphicFramePr>
        <p:xfrm>
          <a:off x="6400800" y="6858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10" imgW="647700" imgH="2952750" progId="Paint.Picture">
                  <p:embed/>
                </p:oleObj>
              </mc:Choice>
              <mc:Fallback>
                <p:oleObj name="" r:id="rId10" imgW="647700" imgH="2952750" progId="Paint.Picture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400800" y="6858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8" name="对象 91147"/>
          <p:cNvGraphicFramePr/>
          <p:nvPr/>
        </p:nvGraphicFramePr>
        <p:xfrm>
          <a:off x="6705600" y="762000"/>
          <a:ext cx="6477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11" imgW="647700" imgH="2952750" progId="Paint.Picture">
                  <p:embed/>
                </p:oleObj>
              </mc:Choice>
              <mc:Fallback>
                <p:oleObj name="" r:id="rId11" imgW="647700" imgH="2952750" progId="Paint.Picture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705600" y="762000"/>
                        <a:ext cx="647700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9" name="对象 91148"/>
          <p:cNvGraphicFramePr/>
          <p:nvPr/>
        </p:nvGraphicFramePr>
        <p:xfrm>
          <a:off x="4572000" y="304800"/>
          <a:ext cx="290512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12" imgW="2905125" imgH="3467100" progId="Paint.Picture">
                  <p:embed/>
                </p:oleObj>
              </mc:Choice>
              <mc:Fallback>
                <p:oleObj name="" r:id="rId12" imgW="2905125" imgH="3467100" progId="Paint.Picture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572000" y="304800"/>
                        <a:ext cx="2905125" cy="346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150" name="组合 91149"/>
          <p:cNvGrpSpPr/>
          <p:nvPr/>
        </p:nvGrpSpPr>
        <p:grpSpPr>
          <a:xfrm>
            <a:off x="4572000" y="228600"/>
            <a:ext cx="2724150" cy="1119188"/>
            <a:chOff x="2736" y="576"/>
            <a:chExt cx="1716" cy="705"/>
          </a:xfrm>
        </p:grpSpPr>
        <p:sp>
          <p:nvSpPr>
            <p:cNvPr id="91151" name="任意多边形 91150"/>
            <p:cNvSpPr/>
            <p:nvPr/>
          </p:nvSpPr>
          <p:spPr>
            <a:xfrm>
              <a:off x="2736" y="576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1152" name="任意多边形 91151"/>
            <p:cNvSpPr/>
            <p:nvPr/>
          </p:nvSpPr>
          <p:spPr>
            <a:xfrm>
              <a:off x="2928" y="624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1153" name="任意多边形 91152"/>
            <p:cNvSpPr/>
            <p:nvPr/>
          </p:nvSpPr>
          <p:spPr>
            <a:xfrm>
              <a:off x="3120" y="672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1154" name="任意多边形 91153"/>
            <p:cNvSpPr/>
            <p:nvPr/>
          </p:nvSpPr>
          <p:spPr>
            <a:xfrm>
              <a:off x="3312" y="720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1155" name="任意多边形 91154"/>
            <p:cNvSpPr/>
            <p:nvPr/>
          </p:nvSpPr>
          <p:spPr>
            <a:xfrm>
              <a:off x="3504" y="768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1156" name="任意多边形 91155"/>
            <p:cNvSpPr/>
            <p:nvPr/>
          </p:nvSpPr>
          <p:spPr>
            <a:xfrm>
              <a:off x="3696" y="816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1157" name="任意多边形 91156"/>
            <p:cNvSpPr/>
            <p:nvPr/>
          </p:nvSpPr>
          <p:spPr>
            <a:xfrm>
              <a:off x="3888" y="864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1158" name="任意多边形 91157"/>
            <p:cNvSpPr/>
            <p:nvPr/>
          </p:nvSpPr>
          <p:spPr>
            <a:xfrm>
              <a:off x="4080" y="912"/>
              <a:ext cx="372" cy="369"/>
            </a:xfrm>
            <a:custGeom>
              <a:avLst/>
              <a:gdLst>
                <a:gd name="txL" fmla="*/ 0 w 12884"/>
                <a:gd name="txT" fmla="*/ 0 h 20682"/>
                <a:gd name="txR" fmla="*/ 12884 w 12884"/>
                <a:gd name="txB" fmla="*/ 20682 h 20682"/>
              </a:gdLst>
              <a:ahLst/>
              <a:cxnLst>
                <a:cxn ang="270">
                  <a:pos x="6229" y="0"/>
                </a:cxn>
                <a:cxn ang="270">
                  <a:pos x="12883" y="3345"/>
                </a:cxn>
                <a:cxn ang="180">
                  <a:pos x="0" y="20682"/>
                </a:cxn>
              </a:cxnLst>
              <a:rect l="txL" t="txT" r="txR" b="txB"/>
              <a:pathLst>
                <a:path w="12884" h="20682" fill="none">
                  <a:moveTo>
                    <a:pt x="6229" y="0"/>
                  </a:moveTo>
                  <a:arcTo wR="21600" hR="21600" stAng="-4394326" swAng="1191272"/>
                </a:path>
                <a:path w="12884" h="20682" stroke="0">
                  <a:moveTo>
                    <a:pt x="6229" y="0"/>
                  </a:moveTo>
                  <a:arcTo wR="21600" hR="21600" stAng="-4394326" swAng="1191272"/>
                  <a:lnTo>
                    <a:pt x="0" y="20682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1159" name="文本框 91158"/>
          <p:cNvSpPr txBox="1"/>
          <p:nvPr/>
        </p:nvSpPr>
        <p:spPr>
          <a:xfrm>
            <a:off x="4876800" y="32766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64" name="文本框 91163"/>
          <p:cNvSpPr txBox="1"/>
          <p:nvPr/>
        </p:nvSpPr>
        <p:spPr>
          <a:xfrm>
            <a:off x="7239000" y="1447800"/>
            <a:ext cx="549275" cy="1524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endParaRPr sz="2400" b="0" dirty="0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66" name="动作按钮: 上一张 91165">
            <a:hlinkClick r:id="" action="ppaction://hlinkshowjump?jump=lastslideviewed"/>
          </p:cNvPr>
          <p:cNvSpPr/>
          <p:nvPr/>
        </p:nvSpPr>
        <p:spPr>
          <a:xfrm>
            <a:off x="0" y="0"/>
            <a:ext cx="838200" cy="533400"/>
          </a:xfrm>
          <a:prstGeom prst="actionButtonReturn">
            <a:avLst/>
          </a:prstGeom>
          <a:gradFill rotWithShape="0">
            <a:gsLst>
              <a:gs pos="0">
                <a:srgbClr val="825600">
                  <a:alpha val="100000"/>
                </a:srgbClr>
              </a:gs>
              <a:gs pos="13000">
                <a:srgbClr val="FFA800">
                  <a:alpha val="100000"/>
                </a:srgbClr>
              </a:gs>
              <a:gs pos="28000">
                <a:srgbClr val="825600">
                  <a:alpha val="100000"/>
                </a:srgbClr>
              </a:gs>
              <a:gs pos="42999">
                <a:srgbClr val="FFA800">
                  <a:alpha val="100000"/>
                </a:srgbClr>
              </a:gs>
              <a:gs pos="58000">
                <a:srgbClr val="825600">
                  <a:alpha val="100000"/>
                </a:srgbClr>
              </a:gs>
              <a:gs pos="72000">
                <a:srgbClr val="FFA800">
                  <a:alpha val="100000"/>
                </a:srgbClr>
              </a:gs>
              <a:gs pos="87000">
                <a:srgbClr val="825600">
                  <a:alpha val="100000"/>
                </a:srgbClr>
              </a:gs>
              <a:gs pos="100000">
                <a:srgbClr val="FFA800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68" name="文本框 91167"/>
          <p:cNvSpPr txBox="1"/>
          <p:nvPr/>
        </p:nvSpPr>
        <p:spPr>
          <a:xfrm>
            <a:off x="1905000" y="1981200"/>
            <a:ext cx="624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67" name="动作按钮: 前进或下一项 91166">
            <a:hlinkClick r:id="" action="ppaction://hlinkshowjump?jump=nextslide"/>
          </p:cNvPr>
          <p:cNvSpPr/>
          <p:nvPr/>
        </p:nvSpPr>
        <p:spPr>
          <a:xfrm>
            <a:off x="8610600" y="6324600"/>
            <a:ext cx="533400" cy="533400"/>
          </a:xfrm>
          <a:prstGeom prst="actionButtonForwardNext">
            <a:avLst/>
          </a:prstGeom>
          <a:gradFill rotWithShape="0">
            <a:gsLst>
              <a:gs pos="0">
                <a:srgbClr val="DDEBCF">
                  <a:alpha val="100000"/>
                </a:srgbClr>
              </a:gs>
              <a:gs pos="50000">
                <a:srgbClr val="9CB86E">
                  <a:alpha val="100000"/>
                </a:srgbClr>
              </a:gs>
              <a:gs pos="100000">
                <a:srgbClr val="156B13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1182" name="文本框 91181"/>
          <p:cNvSpPr txBox="1"/>
          <p:nvPr/>
        </p:nvSpPr>
        <p:spPr>
          <a:xfrm>
            <a:off x="2590800" y="6049963"/>
            <a:ext cx="2819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en-US" altLang="zh-CN" sz="32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87" name="文本框 91186"/>
          <p:cNvSpPr txBox="1"/>
          <p:nvPr/>
        </p:nvSpPr>
        <p:spPr>
          <a:xfrm>
            <a:off x="647700" y="4572000"/>
            <a:ext cx="784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89" name="文本框 91188"/>
          <p:cNvSpPr txBox="1"/>
          <p:nvPr/>
        </p:nvSpPr>
        <p:spPr>
          <a:xfrm>
            <a:off x="876300" y="3733800"/>
            <a:ext cx="7391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91" name="文本框 91190"/>
          <p:cNvSpPr txBox="1"/>
          <p:nvPr/>
        </p:nvSpPr>
        <p:spPr>
          <a:xfrm>
            <a:off x="304800" y="4267200"/>
            <a:ext cx="7543800" cy="776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坝︽低扳︽炒︽缔爸︽罢瓣搬︽拜垂搬邦︽残爸︽残爸︽吵︽扳半︽搬佰爸︽稗邦︽彪︽搬得︽稗半︽罢等罢邦</a:t>
            </a:r>
            <a:r>
              <a:rPr lang="zh-CN" altLang="en-US" sz="14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endParaRPr lang="zh-CN" altLang="en-US" sz="1400">
              <a:solidFill>
                <a:schemeClr val="accent2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靛罢︽彪搬︽斑邦︽炒敌︽捶爸邦︽颁拜︽拜爸︽超罢︽扳敌︽坝︽低扳︽捶爸邦︽颁拜︽扳党爸邦︽邦扳</a:t>
            </a:r>
            <a:r>
              <a:rPr lang="zh-CN" altLang="en-US" sz="14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4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92" name="文本框 91191"/>
          <p:cNvSpPr txBox="1"/>
          <p:nvPr/>
        </p:nvSpPr>
        <p:spPr>
          <a:xfrm>
            <a:off x="0" y="5084763"/>
            <a:ext cx="53641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炒敌︽扮搬邦︽捕邦︽兵︽壁稗︽办︽伴辨半︽搬︽底拜︽拜扳</a:t>
            </a:r>
            <a:r>
              <a:rPr lang="zh-CN" altLang="en-US" sz="14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4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93" name="文本框 91192"/>
          <p:cNvSpPr txBox="1"/>
          <p:nvPr/>
        </p:nvSpPr>
        <p:spPr>
          <a:xfrm>
            <a:off x="-304800" y="5638800"/>
            <a:ext cx="50212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炒敌︽拜斑爸邦︽办︽伴辨半︽搬︽底拜︽拜扳</a:t>
            </a:r>
            <a:r>
              <a:rPr lang="zh-CN" altLang="en-US" sz="14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4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94" name="矩形 91193"/>
          <p:cNvSpPr/>
          <p:nvPr/>
        </p:nvSpPr>
        <p:spPr>
          <a:xfrm>
            <a:off x="304800" y="4267200"/>
            <a:ext cx="8077200" cy="2362200"/>
          </a:xfrm>
          <a:prstGeom prst="rect">
            <a:avLst/>
          </a:prstGeom>
          <a:noFill/>
          <a:ln w="76200" cap="flat" cmpd="tri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rgbClr val="808080"/>
            </a:prstShdw>
          </a:effectLst>
        </p:spPr>
        <p:txBody>
          <a:bodyPr/>
          <a:p>
            <a:endParaRPr lang="zh-CN" altLang="en-US"/>
          </a:p>
        </p:txBody>
      </p:sp>
      <p:pic>
        <p:nvPicPr>
          <p:cNvPr id="91195" name="图片 91194" descr="GL_0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429000"/>
            <a:ext cx="990600" cy="79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97" name="矩形 91196"/>
          <p:cNvSpPr/>
          <p:nvPr/>
        </p:nvSpPr>
        <p:spPr>
          <a:xfrm>
            <a:off x="228600" y="3657600"/>
            <a:ext cx="1752600" cy="533400"/>
          </a:xfrm>
          <a:prstGeom prst="rect">
            <a:avLst/>
          </a:prstGeom>
          <a:solidFill>
            <a:schemeClr val="accent2"/>
          </a:solidFill>
          <a:ln w="88900">
            <a:noFill/>
          </a:ln>
          <a:effectLst>
            <a:outerShdw dist="107763" dir="13499999" algn="ctr" rotWithShape="0">
              <a:srgbClr val="FF0066"/>
            </a:outerShdw>
          </a:effectLst>
        </p:spPr>
        <p:txBody>
          <a:bodyPr anchor="ctr"/>
          <a:p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solidFill>
                  <a:schemeClr val="bg1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chemeClr val="bg1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9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4" grpId="0"/>
      <p:bldP spid="91182" grpId="0"/>
      <p:bldP spid="91187" grpId="0"/>
      <p:bldP spid="91189" grpId="0"/>
      <p:bldP spid="91191" grpId="0"/>
      <p:bldP spid="91192" grpId="0"/>
      <p:bldP spid="91193" grpId="0"/>
      <p:bldP spid="911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6" name="椭圆 8195"/>
          <p:cNvSpPr/>
          <p:nvPr/>
        </p:nvSpPr>
        <p:spPr>
          <a:xfrm>
            <a:off x="468313" y="404813"/>
            <a:ext cx="1143000" cy="830262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7" name="文本框 8196"/>
          <p:cNvSpPr txBox="1"/>
          <p:nvPr/>
        </p:nvSpPr>
        <p:spPr>
          <a:xfrm>
            <a:off x="468313" y="692150"/>
            <a:ext cx="1150937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b="0" dirty="0">
                <a:latin typeface="Times New Roman" panose="02020603050405020304" pitchFamily="18" charset="0"/>
                <a:ea typeface="BZDBT" panose="02010601030101010101" pitchFamily="2" charset="-122"/>
              </a:rPr>
              <a:t>旦邦︽拜充</a:t>
            </a:r>
            <a:r>
              <a:rPr lang="zh-CN" altLang="en-US" b="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r>
              <a:rPr lang="en-US" altLang="zh-CN" b="0">
                <a:latin typeface="Times New Roman" panose="02020603050405020304" pitchFamily="18" charset="0"/>
                <a:ea typeface="黑体" panose="02010609060101010101" pitchFamily="2" charset="-122"/>
              </a:rPr>
              <a:t>4</a:t>
            </a:r>
            <a:endParaRPr lang="en-US" altLang="zh-CN" b="0"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1905000" y="476250"/>
            <a:ext cx="6196013" cy="1036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      </a:t>
            </a:r>
            <a:r>
              <a:rPr lang="zh-CN" altLang="en-US" sz="14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彩罢邦︽地办︽坝︽低扳︽拜垂搬邦︽得罢︽编︽扮搬邦︽捕邦︽兵︽壁稗︽办︽滇︽呆︽彪</a:t>
            </a:r>
            <a:r>
              <a:rPr lang="zh-CN" altLang="en-US" sz="14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endParaRPr lang="zh-CN" altLang="en-US" sz="1400">
              <a:solidFill>
                <a:schemeClr val="accent2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搬得</a:t>
            </a:r>
            <a:r>
              <a:rPr lang="zh-CN" altLang="en-US" sz="14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en-US" altLang="zh-CN" sz="18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20</a:t>
            </a:r>
            <a:r>
              <a:rPr lang="zh-CN" altLang="en-US" sz="14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底拜﹀    拜斑爸邦︽办︽滇︽呆</a:t>
            </a:r>
            <a:r>
              <a:rPr lang="zh-CN" altLang="en-US" sz="14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en-US" altLang="zh-CN" sz="180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1.5</a:t>
            </a:r>
            <a:r>
              <a:rPr lang="zh-CN" altLang="en-US" sz="14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翟稗︽斑邦︽炒敌︽捶爸邦︽颁拜︽罢︽档拜</a:t>
            </a:r>
            <a:r>
              <a:rPr lang="zh-CN" altLang="en-US" sz="14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endParaRPr lang="zh-CN" altLang="en-US" sz="1400">
              <a:solidFill>
                <a:schemeClr val="accent2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翟稗</a:t>
            </a:r>
            <a:r>
              <a:rPr lang="zh-CN" altLang="en-US" sz="14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chemeClr val="accent2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8199" name="动作按钮: 后退或前一项 8198" descr="水滴">
            <a:hlinkClick r:id="" action="ppaction://hlinkshowjump?jump=previousslide"/>
          </p:cNvPr>
          <p:cNvSpPr/>
          <p:nvPr/>
        </p:nvSpPr>
        <p:spPr>
          <a:xfrm>
            <a:off x="8686800" y="0"/>
            <a:ext cx="457200" cy="609600"/>
          </a:xfrm>
          <a:prstGeom prst="actionButtonBackPrevious">
            <a:avLst/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00" name="动作按钮: 前进或下一项 8199">
            <a:hlinkClick r:id="" action="ppaction://hlinkshowjump?jump=nextslide"/>
          </p:cNvPr>
          <p:cNvSpPr/>
          <p:nvPr/>
        </p:nvSpPr>
        <p:spPr>
          <a:xfrm>
            <a:off x="8686800" y="6324600"/>
            <a:ext cx="457200" cy="533400"/>
          </a:xfrm>
          <a:prstGeom prst="actionButtonForwardNext">
            <a:avLst/>
          </a:prstGeom>
          <a:gradFill rotWithShape="0">
            <a:gsLst>
              <a:gs pos="0">
                <a:srgbClr val="825600">
                  <a:alpha val="100000"/>
                </a:srgbClr>
              </a:gs>
              <a:gs pos="13000">
                <a:srgbClr val="FFA800">
                  <a:alpha val="100000"/>
                </a:srgbClr>
              </a:gs>
              <a:gs pos="28000">
                <a:srgbClr val="825600">
                  <a:alpha val="100000"/>
                </a:srgbClr>
              </a:gs>
              <a:gs pos="42999">
                <a:srgbClr val="FFA800">
                  <a:alpha val="100000"/>
                </a:srgbClr>
              </a:gs>
              <a:gs pos="58000">
                <a:srgbClr val="825600">
                  <a:alpha val="100000"/>
                </a:srgbClr>
              </a:gs>
              <a:gs pos="72000">
                <a:srgbClr val="FFA800">
                  <a:alpha val="100000"/>
                </a:srgbClr>
              </a:gs>
              <a:gs pos="87000">
                <a:srgbClr val="825600">
                  <a:alpha val="100000"/>
                </a:srgbClr>
              </a:gs>
              <a:gs pos="100000">
                <a:srgbClr val="FFA800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02" name="文本框 8201"/>
          <p:cNvSpPr txBox="1"/>
          <p:nvPr/>
        </p:nvSpPr>
        <p:spPr>
          <a:xfrm>
            <a:off x="-33337" y="2784475"/>
            <a:ext cx="8339137" cy="186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4400">
                <a:latin typeface="BZDBT" panose="02010601030101010101" pitchFamily="2" charset="-122"/>
                <a:ea typeface="BZDBT" panose="02010601030101010101" pitchFamily="2" charset="-122"/>
              </a:rPr>
              <a:t> 1.5</a:t>
            </a:r>
            <a:r>
              <a:rPr lang="zh-CN" altLang="en-US" sz="2000" dirty="0">
                <a:latin typeface="BZDBT" panose="02010601030101010101" pitchFamily="2" charset="-122"/>
                <a:ea typeface="BZDBT" panose="02010601030101010101" pitchFamily="2" charset="-122"/>
              </a:rPr>
              <a:t>呆</a:t>
            </a:r>
            <a:r>
              <a:rPr lang="zh-CN" altLang="en-US" sz="240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en-US" altLang="zh-CN" sz="4400">
                <a:latin typeface="BZDBT" panose="02010601030101010101" pitchFamily="2" charset="-122"/>
                <a:ea typeface="BZDBT" panose="02010601030101010101" pitchFamily="2" charset="-122"/>
              </a:rPr>
              <a:t>=150</a:t>
            </a:r>
            <a:r>
              <a:rPr lang="zh-CN" altLang="en-US" sz="2000" dirty="0">
                <a:latin typeface="BZDBT" panose="02010601030101010101" pitchFamily="2" charset="-122"/>
                <a:ea typeface="BZDBT" panose="02010601030101010101" pitchFamily="2" charset="-122"/>
              </a:rPr>
              <a:t>滇︽呆</a:t>
            </a:r>
            <a:r>
              <a:rPr lang="zh-CN" altLang="en-US" sz="200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endParaRPr lang="zh-CN" altLang="en-US" sz="2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V=SH</a:t>
            </a:r>
            <a:endParaRPr lang="en-US" altLang="zh-CN" sz="3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            =20×150= </a:t>
            </a:r>
            <a:r>
              <a:rPr lang="zh-CN" altLang="en-US" sz="2000" dirty="0">
                <a:latin typeface="Times New Roman" panose="02020603050405020304" pitchFamily="18" charset="0"/>
                <a:ea typeface="BZDBT" panose="02010601030101010101" pitchFamily="2" charset="-122"/>
              </a:rPr>
              <a:t>（滇︽呆︽兵︽拜斑爸邦︽彪︽搬得﹀）</a:t>
            </a:r>
            <a:r>
              <a:rPr lang="zh-CN" altLang="en-US">
                <a:latin typeface="Times New Roman" panose="02020603050405020304" pitchFamily="18" charset="0"/>
                <a:ea typeface="BZDBT" panose="02010601030101010101" pitchFamily="2" charset="-122"/>
              </a:rPr>
              <a:t> </a:t>
            </a: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3000</a:t>
            </a:r>
            <a:endParaRPr lang="en-US" altLang="zh-CN" sz="2000"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8203" name="文本框 8202"/>
          <p:cNvSpPr txBox="1"/>
          <p:nvPr/>
        </p:nvSpPr>
        <p:spPr>
          <a:xfrm>
            <a:off x="441325" y="5084763"/>
            <a:ext cx="75596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dirty="0">
                <a:latin typeface="Times New Roman" panose="02020603050405020304" pitchFamily="18" charset="0"/>
                <a:ea typeface="BZDBT" panose="02010601030101010101" pitchFamily="2" charset="-122"/>
              </a:rPr>
              <a:t>办稗︽吵﹀     炒敌︽捶爸邦︽颁拜︽办︽ 滇︽呆︽兵︽拜斑爸邦︽彪︽搬得</a:t>
            </a:r>
            <a:r>
              <a:rPr lang="zh-CN" altLang="en-US" sz="2000"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endParaRPr lang="zh-CN" altLang="en-US" sz="200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r>
              <a:rPr lang="en-US" altLang="zh-CN" sz="3600">
                <a:latin typeface="Times New Roman" panose="02020603050405020304" pitchFamily="18" charset="0"/>
                <a:ea typeface="BZDBT" panose="02010601030101010101" pitchFamily="2" charset="-122"/>
              </a:rPr>
              <a:t>3000</a:t>
            </a:r>
            <a:r>
              <a:rPr lang="zh-CN" altLang="en-US" sz="2000" dirty="0">
                <a:latin typeface="Times New Roman" panose="02020603050405020304" pitchFamily="18" charset="0"/>
                <a:ea typeface="BZDBT" panose="02010601030101010101" pitchFamily="2" charset="-122"/>
              </a:rPr>
              <a:t>底拜</a:t>
            </a:r>
            <a:r>
              <a:rPr lang="zh-CN" altLang="en-US" sz="20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000"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2" grpId="0"/>
      <p:bldP spid="82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66FF"/>
            </a:gs>
            <a:gs pos="100000">
              <a:srgbClr val="FFFF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1446" name="PubOvalCallout"/>
          <p:cNvSpPr>
            <a:spLocks noEditPoints="1"/>
          </p:cNvSpPr>
          <p:nvPr/>
        </p:nvSpPr>
        <p:spPr>
          <a:xfrm>
            <a:off x="0" y="0"/>
            <a:ext cx="1828800" cy="1295400"/>
          </a:xfrm>
          <a:custGeom>
            <a:avLst/>
            <a:gdLst>
              <a:gd name="A1" fmla="val 10766"/>
              <a:gd name="G0" fmla="+- 0 0 0"/>
              <a:gd name="G1" fmla="+- A1 0 0"/>
              <a:gd name="txL" fmla="*/ 3163 w 21600"/>
              <a:gd name="txT" fmla="*/ 2374 h 21600"/>
              <a:gd name="txR" fmla="*/ 18437 w 21600"/>
              <a:gd name="txB" fmla="*/ 13836 h 21600"/>
            </a:gdLst>
            <a:ahLst/>
            <a:cxnLst>
              <a:cxn ang="17694720">
                <a:pos x="10800" y="0"/>
              </a:cxn>
              <a:cxn ang="11796480">
                <a:pos x="0" y="8105"/>
              </a:cxn>
              <a:cxn ang="5898240">
                <a:pos x="G1" y="21600"/>
              </a:cxn>
              <a:cxn ang="5898240">
                <a:pos x="10800" y="16210"/>
              </a:cxn>
              <a:cxn ang="0">
                <a:pos x="21600" y="8105"/>
              </a:cxn>
            </a:cxnLst>
            <a:rect l="txL" t="txT" r="txR" b="txB"/>
            <a:pathLst>
              <a:path w="21600" h="21600">
                <a:moveTo>
                  <a:pt x="G1" y="21600"/>
                </a:moveTo>
                <a:lnTo>
                  <a:pt x="9596" y="16121"/>
                </a:lnTo>
                <a:arcTo wR="10800" hR="8105" stAng="-15687483" swAng="-19304424"/>
                <a:close/>
              </a:path>
            </a:pathLst>
          </a:custGeom>
          <a:solidFill>
            <a:srgbClr val="CCCC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61447" name="文本框 61446"/>
          <p:cNvSpPr txBox="1"/>
          <p:nvPr/>
        </p:nvSpPr>
        <p:spPr>
          <a:xfrm>
            <a:off x="304800" y="3048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800" i="1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旦邦︽拜爸</a:t>
            </a:r>
            <a:r>
              <a:rPr lang="zh-CN" altLang="en-US" sz="1800" i="1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800" i="1">
              <a:solidFill>
                <a:schemeClr val="accent2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61448" name="文本框 61447"/>
          <p:cNvSpPr txBox="1"/>
          <p:nvPr/>
        </p:nvSpPr>
        <p:spPr>
          <a:xfrm>
            <a:off x="914400" y="1752600"/>
            <a:ext cx="685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49" name="文本框 61448"/>
          <p:cNvSpPr txBox="1"/>
          <p:nvPr/>
        </p:nvSpPr>
        <p:spPr>
          <a:xfrm>
            <a:off x="2819400" y="1676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50" name="文本框 61449"/>
          <p:cNvSpPr txBox="1"/>
          <p:nvPr/>
        </p:nvSpPr>
        <p:spPr>
          <a:xfrm>
            <a:off x="2411413" y="4581525"/>
            <a:ext cx="5105400" cy="1327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  <a:ea typeface="BZDBT" panose="02010601030101010101" pitchFamily="2" charset="-122"/>
              </a:rPr>
              <a:t>办稗︽吵﹀   炒敌︽捶爸邦︽颁拜办︽滇︽呆︽兵︽拜斑爸邦</a:t>
            </a:r>
            <a:r>
              <a:rPr lang="zh-CN" altLang="en-US" sz="1800"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endParaRPr lang="zh-CN" altLang="en-US" sz="180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  <a:ea typeface="BZDBT" panose="02010601030101010101" pitchFamily="2" charset="-122"/>
              </a:rPr>
              <a:t>彪︽搬得</a:t>
            </a:r>
            <a:r>
              <a:rPr lang="zh-CN" altLang="en-US" sz="1800"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en-US" altLang="zh-CN" sz="2400">
                <a:latin typeface="Times New Roman" panose="02020603050405020304" pitchFamily="18" charset="0"/>
                <a:ea typeface="BZDBT" panose="02010601030101010101" pitchFamily="2" charset="-122"/>
              </a:rPr>
              <a:t>6750</a:t>
            </a: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底拜</a:t>
            </a:r>
            <a:r>
              <a:rPr lang="zh-CN" altLang="en-US" sz="18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80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1800"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61452" name="文本框 61451"/>
          <p:cNvSpPr txBox="1"/>
          <p:nvPr/>
        </p:nvSpPr>
        <p:spPr>
          <a:xfrm>
            <a:off x="2133600" y="3138488"/>
            <a:ext cx="487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latin typeface="BZDBT" panose="02010601030101010101" pitchFamily="2" charset="-122"/>
                <a:ea typeface="BZDBT" panose="02010601030101010101" pitchFamily="2" charset="-122"/>
              </a:rPr>
              <a:t>75×90=</a:t>
            </a:r>
            <a:r>
              <a:rPr lang="zh-CN" altLang="en-US" sz="1800" dirty="0">
                <a:latin typeface="BZDBT" panose="02010601030101010101" pitchFamily="2" charset="-122"/>
                <a:ea typeface="BZDBT" panose="02010601030101010101" pitchFamily="2" charset="-122"/>
              </a:rPr>
              <a:t>滇︽呆︽兵︽拜斑爸邦︽彪︽搬得</a:t>
            </a:r>
            <a:r>
              <a:rPr lang="zh-CN" altLang="en-US" sz="180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en-US" altLang="zh-CN" sz="2400">
                <a:latin typeface="BZDBT" panose="02010601030101010101" pitchFamily="2" charset="-122"/>
                <a:ea typeface="BZDBT" panose="02010601030101010101" pitchFamily="2" charset="-122"/>
              </a:rPr>
              <a:t>6750</a:t>
            </a:r>
            <a:endParaRPr lang="en-US" altLang="zh-CN" sz="240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61453" name="矩形 61452"/>
          <p:cNvSpPr/>
          <p:nvPr/>
        </p:nvSpPr>
        <p:spPr>
          <a:xfrm>
            <a:off x="1219200" y="1066800"/>
            <a:ext cx="7467600" cy="1279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dirty="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靛爸︽柏︽坝︽低扳︽拜垂搬邦︽靛罢︽底拜︽斑︽炒敌︽扮搬邦︽捕邦︽兵︽壁稗︽办︽滇︽呆︽兵︽拜斑爸邦︽彪</a:t>
            </a:r>
            <a:r>
              <a:rPr lang="zh-CN" altLang="en-US" sz="140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endParaRPr lang="zh-CN" altLang="en-US" sz="1400">
              <a:solidFill>
                <a:schemeClr val="accent2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1400" dirty="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搬得</a:t>
            </a:r>
            <a:r>
              <a:rPr lang="zh-CN" altLang="en-US" sz="140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en-US" altLang="zh-CN" sz="200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75</a:t>
            </a:r>
            <a:r>
              <a:rPr lang="zh-CN" altLang="en-US" sz="1400" dirty="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底拜﹀    拜斑爸邦︽办︽滇︽呆</a:t>
            </a:r>
            <a:r>
              <a:rPr lang="zh-CN" altLang="en-US" sz="140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en-US" altLang="zh-CN" sz="200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90</a:t>
            </a:r>
            <a:r>
              <a:rPr lang="zh-CN" altLang="en-US" sz="1400" dirty="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底拜﹀   炒敌︽捶爸邦︽颁拜︽伴档办︽拜便邦</a:t>
            </a:r>
            <a:r>
              <a:rPr lang="zh-CN" altLang="en-US" sz="140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sz="320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br>
              <a:rPr lang="zh-CN" altLang="en-US" sz="320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endParaRPr lang="zh-CN" altLang="en-US" sz="320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50" grpId="0"/>
      <p:bldP spid="614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1618" name="文本框 111617"/>
          <p:cNvSpPr txBox="1"/>
          <p:nvPr/>
        </p:nvSpPr>
        <p:spPr>
          <a:xfrm>
            <a:off x="685800" y="5562600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0" dirty="0">
                <a:solidFill>
                  <a:srgbClr val="F33E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0" dirty="0">
                <a:solidFill>
                  <a:srgbClr val="F33E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0" dirty="0">
                <a:solidFill>
                  <a:srgbClr val="F33E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800" b="0">
              <a:solidFill>
                <a:srgbClr val="F33E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19" name="文本框 111618"/>
          <p:cNvSpPr txBox="1"/>
          <p:nvPr/>
        </p:nvSpPr>
        <p:spPr>
          <a:xfrm>
            <a:off x="3581400" y="56388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b="0" dirty="0">
                <a:solidFill>
                  <a:srgbClr val="F33E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0" dirty="0">
                <a:solidFill>
                  <a:srgbClr val="F33E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0" dirty="0">
                <a:solidFill>
                  <a:srgbClr val="F33E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800" b="0">
              <a:solidFill>
                <a:srgbClr val="F33E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20" name="文本框 111619"/>
          <p:cNvSpPr txBox="1"/>
          <p:nvPr/>
        </p:nvSpPr>
        <p:spPr>
          <a:xfrm>
            <a:off x="6781800" y="5715000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b="0" dirty="0">
                <a:solidFill>
                  <a:srgbClr val="F33E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0" dirty="0">
                <a:solidFill>
                  <a:srgbClr val="F33E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0" dirty="0">
                <a:solidFill>
                  <a:srgbClr val="F33E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800" b="0">
              <a:solidFill>
                <a:srgbClr val="F33E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21" name="文本框 111620"/>
          <p:cNvSpPr txBox="1"/>
          <p:nvPr/>
        </p:nvSpPr>
        <p:spPr>
          <a:xfrm>
            <a:off x="914400" y="260350"/>
            <a:ext cx="5410200" cy="3048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地邦︽拜垂搬邦︽办︽搬昌邦︽稗邦︽炒敌︽雏︽伴表邦︽伴淳︽柄</a:t>
            </a:r>
            <a:r>
              <a:rPr lang="zh-CN" altLang="en-US" sz="140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111622" name="矩形 111621"/>
          <p:cNvSpPr/>
          <p:nvPr/>
        </p:nvSpPr>
        <p:spPr>
          <a:xfrm>
            <a:off x="838200" y="45720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V=</a:t>
            </a:r>
            <a:r>
              <a:rPr lang="en-US" altLang="zh-CN" sz="3200">
                <a:solidFill>
                  <a:srgbClr val="FF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800">
                <a:solidFill>
                  <a:srgbClr val="FF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</a:t>
            </a:r>
            <a:endParaRPr lang="en-US" altLang="zh-CN" sz="2800">
              <a:solidFill>
                <a:srgbClr val="FF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23" name="文本框 111622"/>
          <p:cNvSpPr txBox="1"/>
          <p:nvPr/>
        </p:nvSpPr>
        <p:spPr>
          <a:xfrm>
            <a:off x="7010400" y="45720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24" name="文本框 111623"/>
          <p:cNvSpPr txBox="1"/>
          <p:nvPr/>
        </p:nvSpPr>
        <p:spPr>
          <a:xfrm>
            <a:off x="533400" y="39624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12×6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11625" name="组合 111624"/>
          <p:cNvGrpSpPr/>
          <p:nvPr/>
        </p:nvGrpSpPr>
        <p:grpSpPr>
          <a:xfrm>
            <a:off x="3200400" y="3810000"/>
            <a:ext cx="2209800" cy="595313"/>
            <a:chOff x="2016" y="2736"/>
            <a:chExt cx="1392" cy="375"/>
          </a:xfrm>
        </p:grpSpPr>
        <p:sp>
          <p:nvSpPr>
            <p:cNvPr id="111626" name="文本框 111625"/>
            <p:cNvSpPr txBox="1"/>
            <p:nvPr/>
          </p:nvSpPr>
          <p:spPr>
            <a:xfrm>
              <a:off x="2016" y="2784"/>
              <a:ext cx="139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3.14 ×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3 </a:t>
              </a:r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 ×7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27" name="文本框 111626"/>
            <p:cNvSpPr txBox="1"/>
            <p:nvPr/>
          </p:nvSpPr>
          <p:spPr>
            <a:xfrm>
              <a:off x="2755" y="2736"/>
              <a:ext cx="25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18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1628" name="组合 111627"/>
          <p:cNvGrpSpPr/>
          <p:nvPr/>
        </p:nvGrpSpPr>
        <p:grpSpPr>
          <a:xfrm>
            <a:off x="5562600" y="3657600"/>
            <a:ext cx="3276600" cy="685800"/>
            <a:chOff x="3504" y="2736"/>
            <a:chExt cx="2064" cy="432"/>
          </a:xfrm>
        </p:grpSpPr>
        <p:sp>
          <p:nvSpPr>
            <p:cNvPr id="111629" name="文本框 111628"/>
            <p:cNvSpPr txBox="1"/>
            <p:nvPr/>
          </p:nvSpPr>
          <p:spPr>
            <a:xfrm>
              <a:off x="3504" y="2880"/>
              <a:ext cx="206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3.14 ×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6÷2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） </a:t>
              </a:r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×8 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30" name="文本框 111629"/>
            <p:cNvSpPr txBox="1"/>
            <p:nvPr/>
          </p:nvSpPr>
          <p:spPr>
            <a:xfrm>
              <a:off x="4896" y="2736"/>
              <a:ext cx="14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1631" name="组合 111630"/>
          <p:cNvGrpSpPr/>
          <p:nvPr/>
        </p:nvGrpSpPr>
        <p:grpSpPr>
          <a:xfrm>
            <a:off x="179388" y="1196975"/>
            <a:ext cx="8137525" cy="2378075"/>
            <a:chOff x="192" y="720"/>
            <a:chExt cx="5184" cy="1498"/>
          </a:xfrm>
        </p:grpSpPr>
        <p:sp>
          <p:nvSpPr>
            <p:cNvPr id="111632" name="直接连接符 111631"/>
            <p:cNvSpPr/>
            <p:nvPr/>
          </p:nvSpPr>
          <p:spPr>
            <a:xfrm>
              <a:off x="2160" y="1728"/>
              <a:ext cx="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1633" name="直接连接符 111632"/>
            <p:cNvSpPr/>
            <p:nvPr/>
          </p:nvSpPr>
          <p:spPr>
            <a:xfrm>
              <a:off x="2112" y="1728"/>
              <a:ext cx="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1634" name="直接连接符 111633"/>
            <p:cNvSpPr/>
            <p:nvPr/>
          </p:nvSpPr>
          <p:spPr>
            <a:xfrm>
              <a:off x="2112" y="1680"/>
              <a:ext cx="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1635" name="文本框 111634"/>
            <p:cNvSpPr txBox="1"/>
            <p:nvPr/>
          </p:nvSpPr>
          <p:spPr>
            <a:xfrm>
              <a:off x="2064" y="1680"/>
              <a:ext cx="14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11636" name="组合 111635"/>
            <p:cNvGrpSpPr/>
            <p:nvPr/>
          </p:nvGrpSpPr>
          <p:grpSpPr>
            <a:xfrm>
              <a:off x="192" y="720"/>
              <a:ext cx="5184" cy="1498"/>
              <a:chOff x="192" y="720"/>
              <a:chExt cx="5184" cy="1498"/>
            </a:xfrm>
          </p:grpSpPr>
          <p:grpSp>
            <p:nvGrpSpPr>
              <p:cNvPr id="111637" name="组合 111636"/>
              <p:cNvGrpSpPr/>
              <p:nvPr/>
            </p:nvGrpSpPr>
            <p:grpSpPr>
              <a:xfrm>
                <a:off x="192" y="720"/>
                <a:ext cx="4914" cy="1498"/>
                <a:chOff x="192" y="720"/>
                <a:chExt cx="4914" cy="1498"/>
              </a:xfrm>
            </p:grpSpPr>
            <p:sp>
              <p:nvSpPr>
                <p:cNvPr id="111638" name="圆柱形 111637"/>
                <p:cNvSpPr/>
                <p:nvPr/>
              </p:nvSpPr>
              <p:spPr>
                <a:xfrm rot="-5400000">
                  <a:off x="2328" y="984"/>
                  <a:ext cx="768" cy="1488"/>
                </a:xfrm>
                <a:prstGeom prst="can">
                  <a:avLst>
                    <a:gd name="adj" fmla="val 48435"/>
                  </a:avLst>
                </a:prstGeom>
                <a:solidFill>
                  <a:srgbClr val="CC9900"/>
                </a:solidFill>
                <a:ln w="28575" cap="flat" cmpd="sng">
                  <a:solidFill>
                    <a:srgbClr val="FF7C8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11639" name="组合 111638"/>
                <p:cNvGrpSpPr/>
                <p:nvPr/>
              </p:nvGrpSpPr>
              <p:grpSpPr>
                <a:xfrm>
                  <a:off x="192" y="720"/>
                  <a:ext cx="4914" cy="1440"/>
                  <a:chOff x="192" y="720"/>
                  <a:chExt cx="4914" cy="1440"/>
                </a:xfrm>
              </p:grpSpPr>
              <p:sp>
                <p:nvSpPr>
                  <p:cNvPr id="111640" name="圆柱形 111639"/>
                  <p:cNvSpPr/>
                  <p:nvPr/>
                </p:nvSpPr>
                <p:spPr>
                  <a:xfrm>
                    <a:off x="4128" y="720"/>
                    <a:ext cx="978" cy="1440"/>
                  </a:xfrm>
                  <a:prstGeom prst="can">
                    <a:avLst>
                      <a:gd name="adj" fmla="val 36806"/>
                    </a:avLst>
                  </a:prstGeom>
                  <a:solidFill>
                    <a:srgbClr val="25DB6F"/>
                  </a:solidFill>
                  <a:ln w="3175" cap="flat" cmpd="sng">
                    <a:solidFill>
                      <a:srgbClr val="FF99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641" name="文本框 111640"/>
                  <p:cNvSpPr txBox="1"/>
                  <p:nvPr/>
                </p:nvSpPr>
                <p:spPr>
                  <a:xfrm>
                    <a:off x="192" y="1296"/>
                    <a:ext cx="288" cy="76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l">
                      <a:spcBef>
                        <a:spcPct val="50000"/>
                      </a:spcBef>
                    </a:pPr>
                    <a:r>
                      <a:rPr lang="zh-CN" altLang="en-US" sz="10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BZDBT" panose="02010601030101010101" pitchFamily="2" charset="-122"/>
                      </a:rPr>
                      <a:t>滇</a:t>
                    </a:r>
                    <a:endParaRPr lang="zh-CN" altLang="en-US" sz="1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BZDBT" panose="02010601030101010101" pitchFamily="2" charset="-122"/>
                    </a:endParaRPr>
                  </a:p>
                  <a:p>
                    <a:pPr algn="l">
                      <a:spcBef>
                        <a:spcPct val="50000"/>
                      </a:spcBef>
                    </a:pPr>
                    <a:r>
                      <a:rPr lang="zh-CN" altLang="en-US" sz="10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BZDBT" panose="02010601030101010101" pitchFamily="2" charset="-122"/>
                      </a:rPr>
                      <a:t>呆</a:t>
                    </a:r>
                    <a:r>
                      <a:rPr lang="zh-CN" altLang="en-US" sz="1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BZDBT" panose="02010601030101010101" pitchFamily="2" charset="-122"/>
                      </a:rPr>
                      <a:t>︽</a:t>
                    </a:r>
                    <a:endParaRPr lang="zh-CN" altLang="en-US" sz="1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BZDBT" panose="02010601030101010101" pitchFamily="2" charset="-122"/>
                    </a:endParaRPr>
                  </a:p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CN" sz="16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rPr>
                      <a:t>6</a:t>
                    </a:r>
                    <a:endParaRPr lang="en-US" altLang="zh-CN" sz="16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黑体" panose="02010609060101010101" pitchFamily="2" charset="-122"/>
                    </a:endParaRPr>
                  </a:p>
                  <a:p>
                    <a:pPr algn="l">
                      <a:spcBef>
                        <a:spcPct val="50000"/>
                      </a:spcBef>
                    </a:pPr>
                    <a:endParaRPr lang="en-US" altLang="zh-CN" sz="16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BZDBT" panose="02010601030101010101" pitchFamily="2" charset="-122"/>
                    </a:endParaRPr>
                  </a:p>
                </p:txBody>
              </p:sp>
              <p:sp>
                <p:nvSpPr>
                  <p:cNvPr id="111642" name="圆柱形 111641"/>
                  <p:cNvSpPr/>
                  <p:nvPr/>
                </p:nvSpPr>
                <p:spPr>
                  <a:xfrm>
                    <a:off x="432" y="912"/>
                    <a:ext cx="816" cy="1248"/>
                  </a:xfrm>
                  <a:prstGeom prst="can">
                    <a:avLst>
                      <a:gd name="adj" fmla="val 39329"/>
                    </a:avLst>
                  </a:prstGeom>
                  <a:solidFill>
                    <a:srgbClr val="006600"/>
                  </a:solidFill>
                  <a:ln w="28575" cap="flat" cmpd="sng">
                    <a:solidFill>
                      <a:srgbClr val="FF505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sz="2400" b="0" dirty="0">
                      <a:solidFill>
                        <a:srgbClr val="FF505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1643" name="文本框 111642"/>
                  <p:cNvSpPr txBox="1"/>
                  <p:nvPr/>
                </p:nvSpPr>
                <p:spPr>
                  <a:xfrm>
                    <a:off x="432" y="912"/>
                    <a:ext cx="912" cy="2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l">
                      <a:spcBef>
                        <a:spcPct val="50000"/>
                      </a:spcBef>
                    </a:pPr>
                    <a:r>
                      <a:rPr lang="zh-CN" altLang="en-US" sz="1000" dirty="0">
                        <a:solidFill>
                          <a:schemeClr val="bg1"/>
                        </a:solidFill>
                        <a:latin typeface="BZDBT" panose="02010601030101010101" pitchFamily="2" charset="-122"/>
                        <a:ea typeface="BZDBT" panose="02010601030101010101" pitchFamily="2" charset="-122"/>
                      </a:rPr>
                      <a:t>滇︽呆︽彪︽搬得</a:t>
                    </a:r>
                    <a:r>
                      <a:rPr lang="zh-CN" altLang="en-US" sz="1000">
                        <a:solidFill>
                          <a:schemeClr val="bg1"/>
                        </a:solidFill>
                        <a:latin typeface="BZDBT" panose="02010601030101010101" pitchFamily="2" charset="-122"/>
                        <a:ea typeface="BZDBT" panose="02010601030101010101" pitchFamily="2" charset="-122"/>
                      </a:rPr>
                      <a:t>︽</a:t>
                    </a:r>
                    <a:r>
                      <a:rPr lang="en-US" altLang="zh-CN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12</a:t>
                    </a:r>
                    <a:endParaRPr lang="en-US" altLang="zh-CN" sz="16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11644" name="文本框 111643"/>
                <p:cNvSpPr txBox="1"/>
                <p:nvPr/>
              </p:nvSpPr>
              <p:spPr>
                <a:xfrm>
                  <a:off x="2304" y="1104"/>
                  <a:ext cx="960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lang="en-US" altLang="zh-CN" sz="2000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   </a:t>
                  </a:r>
                  <a:r>
                    <a:rPr lang="zh-CN" altLang="en-US" sz="1000" dirty="0">
                      <a:solidFill>
                        <a:schemeClr val="accent2"/>
                      </a:solidFill>
                      <a:latin typeface="BZDBT" panose="02010601030101010101" pitchFamily="2" charset="-122"/>
                      <a:ea typeface="BZDBT" panose="02010601030101010101" pitchFamily="2" charset="-122"/>
                    </a:rPr>
                    <a:t>滇︽呆</a:t>
                  </a:r>
                  <a:r>
                    <a:rPr lang="zh-CN" altLang="en-US" sz="1000">
                      <a:solidFill>
                        <a:schemeClr val="accent2"/>
                      </a:solidFill>
                      <a:latin typeface="BZDBT" panose="02010601030101010101" pitchFamily="2" charset="-122"/>
                      <a:ea typeface="BZDBT" panose="02010601030101010101" pitchFamily="2" charset="-122"/>
                    </a:rPr>
                    <a:t>︽</a:t>
                  </a:r>
                  <a:r>
                    <a:rPr lang="en-US" altLang="zh-CN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7</a:t>
                  </a:r>
                  <a:endParaRPr lang="en-US" altLang="zh-CN" sz="2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1645" name="直接连接符 111644"/>
                <p:cNvSpPr/>
                <p:nvPr/>
              </p:nvSpPr>
              <p:spPr>
                <a:xfrm flipH="1">
                  <a:off x="1824" y="1728"/>
                  <a:ext cx="28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46" name="直接连接符 111645"/>
                <p:cNvSpPr/>
                <p:nvPr/>
              </p:nvSpPr>
              <p:spPr>
                <a:xfrm flipH="1">
                  <a:off x="1824" y="2112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47" name="直接连接符 111646"/>
                <p:cNvSpPr/>
                <p:nvPr/>
              </p:nvSpPr>
              <p:spPr>
                <a:xfrm>
                  <a:off x="1920" y="1728"/>
                  <a:ext cx="0" cy="38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triangle" w="med" len="med"/>
                </a:ln>
              </p:spPr>
            </p:sp>
            <p:sp>
              <p:nvSpPr>
                <p:cNvPr id="111648" name="文本框 111647"/>
                <p:cNvSpPr txBox="1"/>
                <p:nvPr/>
              </p:nvSpPr>
              <p:spPr>
                <a:xfrm>
                  <a:off x="2064" y="1536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lang="en-US" altLang="zh-CN" sz="2400" b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.</a:t>
                  </a:r>
                  <a:endParaRPr lang="en-US" altLang="zh-CN" sz="2400" b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1649" name="文本框 111648"/>
                <p:cNvSpPr txBox="1"/>
                <p:nvPr/>
              </p:nvSpPr>
              <p:spPr>
                <a:xfrm>
                  <a:off x="1632" y="1680"/>
                  <a:ext cx="240" cy="5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lang="zh-CN" altLang="en-US" sz="1000" b="0" dirty="0">
                      <a:latin typeface="BZDBT" panose="02010601030101010101" pitchFamily="2" charset="-122"/>
                      <a:ea typeface="BZDBT" panose="02010601030101010101" pitchFamily="2" charset="-122"/>
                    </a:rPr>
                    <a:t>滇︽呆</a:t>
                  </a:r>
                  <a:r>
                    <a:rPr lang="zh-CN" altLang="en-US" sz="1000" b="0">
                      <a:latin typeface="BZDBT" panose="02010601030101010101" pitchFamily="2" charset="-122"/>
                      <a:ea typeface="BZDBT" panose="02010601030101010101" pitchFamily="2" charset="-122"/>
                    </a:rPr>
                    <a:t>︽</a:t>
                  </a:r>
                  <a:endParaRPr lang="zh-CN" altLang="en-US" sz="1000" b="0">
                    <a:latin typeface="BZDBT" panose="02010601030101010101" pitchFamily="2" charset="-122"/>
                    <a:ea typeface="BZDBT" panose="02010601030101010101" pitchFamily="2" charset="-122"/>
                  </a:endParaRPr>
                </a:p>
                <a:p>
                  <a:pPr algn="l">
                    <a:spcBef>
                      <a:spcPct val="50000"/>
                    </a:spcBef>
                  </a:pPr>
                  <a:r>
                    <a:rPr lang="en-US" altLang="zh-CN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endParaRPr lang="en-US" altLang="zh-CN" sz="2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1650" name="文本框 111649"/>
              <p:cNvSpPr txBox="1"/>
              <p:nvPr/>
            </p:nvSpPr>
            <p:spPr>
              <a:xfrm rot="93376">
                <a:off x="4320" y="720"/>
                <a:ext cx="864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lang="zh-CN" altLang="en-US" sz="1000" dirty="0">
                    <a:solidFill>
                      <a:schemeClr val="accent2"/>
                    </a:solidFill>
                    <a:latin typeface="BZDBT" panose="02010601030101010101" pitchFamily="2" charset="-122"/>
                    <a:ea typeface="BZDBT" panose="02010601030101010101" pitchFamily="2" charset="-122"/>
                  </a:rPr>
                  <a:t>滇︽呆</a:t>
                </a:r>
                <a:r>
                  <a:rPr lang="zh-CN" altLang="en-US" sz="1000">
                    <a:solidFill>
                      <a:schemeClr val="accent2"/>
                    </a:solidFill>
                    <a:latin typeface="BZDBT" panose="02010601030101010101" pitchFamily="2" charset="-122"/>
                    <a:ea typeface="BZDBT" panose="02010601030101010101" pitchFamily="2" charset="-122"/>
                  </a:rPr>
                  <a:t>︽</a:t>
                </a:r>
                <a:r>
                  <a:rPr lang="en-US" altLang="zh-CN" sz="18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endParaRPr lang="en-US" altLang="zh-CN" sz="18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1651" name="文本框 111650"/>
              <p:cNvSpPr txBox="1"/>
              <p:nvPr/>
            </p:nvSpPr>
            <p:spPr>
              <a:xfrm rot="-225209">
                <a:off x="5065" y="1151"/>
                <a:ext cx="311" cy="7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lang="zh-CN" altLang="en-US" sz="1000" dirty="0">
                    <a:solidFill>
                      <a:schemeClr val="accent2"/>
                    </a:solidFill>
                    <a:latin typeface="BZDBT" panose="02010601030101010101" pitchFamily="2" charset="-122"/>
                    <a:ea typeface="BZDBT" panose="02010601030101010101" pitchFamily="2" charset="-122"/>
                  </a:rPr>
                  <a:t>滇呆</a:t>
                </a:r>
                <a:r>
                  <a:rPr lang="en-US" altLang="zh-CN" sz="2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  <a:endParaRPr lang="en-US" altLang="zh-CN" sz="18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1652" name="直接连接符 111651"/>
              <p:cNvSpPr/>
              <p:nvPr/>
            </p:nvSpPr>
            <p:spPr>
              <a:xfrm>
                <a:off x="4128" y="912"/>
                <a:ext cx="96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111653" name="动作按钮: 前进或下一项 111652">
            <a:hlinkClick r:id="" action="ppaction://hlinkshowjump?jump=nextslide"/>
          </p:cNvPr>
          <p:cNvSpPr/>
          <p:nvPr/>
        </p:nvSpPr>
        <p:spPr>
          <a:xfrm>
            <a:off x="8763000" y="6400800"/>
            <a:ext cx="381000" cy="457200"/>
          </a:xfrm>
          <a:prstGeom prst="actionButtonForwardNext">
            <a:avLst/>
          </a:prstGeom>
          <a:solidFill>
            <a:srgbClr val="FF66CC"/>
          </a:solidFill>
          <a:ln w="9525" cap="flat" cmpd="sng">
            <a:solidFill>
              <a:srgbClr val="339933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/>
          <a:p>
            <a:endParaRPr lang="zh-CN" altLang="en-US"/>
          </a:p>
        </p:txBody>
      </p:sp>
      <p:grpSp>
        <p:nvGrpSpPr>
          <p:cNvPr id="111654" name="组合 111653"/>
          <p:cNvGrpSpPr/>
          <p:nvPr/>
        </p:nvGrpSpPr>
        <p:grpSpPr>
          <a:xfrm>
            <a:off x="5867400" y="4648200"/>
            <a:ext cx="2743200" cy="609600"/>
            <a:chOff x="3696" y="2928"/>
            <a:chExt cx="1728" cy="384"/>
          </a:xfrm>
        </p:grpSpPr>
        <p:sp>
          <p:nvSpPr>
            <p:cNvPr id="111655" name="矩形 111654"/>
            <p:cNvSpPr/>
            <p:nvPr/>
          </p:nvSpPr>
          <p:spPr>
            <a:xfrm>
              <a:off x="3696" y="3024"/>
              <a:ext cx="172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V=</a:t>
              </a:r>
              <a:r>
                <a:rPr lang="zh-CN" altLang="en-US" sz="2400" dirty="0">
                  <a:solidFill>
                    <a:srgbClr val="FF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兀（</a:t>
              </a:r>
              <a:r>
                <a:rPr lang="en-US" altLang="zh-CN" sz="2400">
                  <a:solidFill>
                    <a:srgbClr val="FF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d÷2</a:t>
              </a:r>
              <a:r>
                <a:rPr lang="zh-CN" altLang="en-US" sz="2400">
                  <a:solidFill>
                    <a:srgbClr val="FF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r>
                <a:rPr lang="en-US" altLang="zh-CN" sz="2400">
                  <a:solidFill>
                    <a:srgbClr val="FF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×h</a:t>
              </a:r>
              <a:endParaRPr lang="en-US" altLang="zh-CN" sz="2400">
                <a:solidFill>
                  <a:srgbClr val="FF66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56" name="文本框 111655"/>
            <p:cNvSpPr txBox="1"/>
            <p:nvPr/>
          </p:nvSpPr>
          <p:spPr>
            <a:xfrm>
              <a:off x="4848" y="2928"/>
              <a:ext cx="2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400">
                <a:solidFill>
                  <a:srgbClr val="FF66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1657" name="组合 111656"/>
          <p:cNvGrpSpPr/>
          <p:nvPr/>
        </p:nvGrpSpPr>
        <p:grpSpPr>
          <a:xfrm>
            <a:off x="3352800" y="4572000"/>
            <a:ext cx="1949450" cy="609600"/>
            <a:chOff x="2112" y="2880"/>
            <a:chExt cx="1228" cy="384"/>
          </a:xfrm>
        </p:grpSpPr>
        <p:sp>
          <p:nvSpPr>
            <p:cNvPr id="111658" name="矩形 111657"/>
            <p:cNvSpPr/>
            <p:nvPr/>
          </p:nvSpPr>
          <p:spPr>
            <a:xfrm>
              <a:off x="2112" y="2976"/>
              <a:ext cx="122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V=  </a:t>
              </a:r>
              <a:r>
                <a:rPr lang="zh-CN" altLang="en-US" sz="2400">
                  <a:solidFill>
                    <a:srgbClr val="FF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兀</a:t>
              </a:r>
              <a:r>
                <a:rPr lang="en-US" altLang="zh-CN" sz="2400">
                  <a:solidFill>
                    <a:srgbClr val="FF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   × h</a:t>
              </a:r>
              <a:endParaRPr lang="en-US" altLang="zh-CN" sz="2400">
                <a:solidFill>
                  <a:srgbClr val="FF66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1659" name="文本框 111658"/>
            <p:cNvSpPr txBox="1"/>
            <p:nvPr/>
          </p:nvSpPr>
          <p:spPr>
            <a:xfrm>
              <a:off x="2784" y="2880"/>
              <a:ext cx="1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400">
                <a:solidFill>
                  <a:srgbClr val="FF66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  <p:bldP spid="111622" grpId="0"/>
      <p:bldP spid="1116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文本框 117761"/>
          <p:cNvSpPr txBox="1"/>
          <p:nvPr/>
        </p:nvSpPr>
        <p:spPr>
          <a:xfrm>
            <a:off x="0" y="838200"/>
            <a:ext cx="6400800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000" dirty="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电邦︽登稗︽斑</a:t>
            </a:r>
            <a:r>
              <a:rPr lang="zh-CN" altLang="en-US" sz="100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      h   </a:t>
            </a:r>
            <a:r>
              <a:rPr lang="zh-CN" altLang="en-US" sz="1000" dirty="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伴档办︽柄</a:t>
            </a:r>
            <a:r>
              <a:rPr lang="zh-CN" altLang="en-US" sz="100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                               </a:t>
            </a:r>
            <a:endParaRPr lang="en-US" altLang="zh-CN" sz="24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r      h   </a:t>
            </a:r>
            <a:r>
              <a:rPr lang="zh-CN" altLang="en-US" sz="1000" dirty="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才稗︽办</a:t>
            </a:r>
            <a:r>
              <a:rPr lang="zh-CN" altLang="en-US" sz="100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 </a:t>
            </a:r>
            <a:r>
              <a:rPr lang="zh-CN" altLang="en-US" sz="1000" dirty="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伴档办︽拜便邦</a:t>
            </a:r>
            <a:r>
              <a:rPr lang="zh-CN" altLang="en-US" sz="100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000" dirty="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炒︽糙邦</a:t>
            </a:r>
            <a:r>
              <a:rPr lang="zh-CN" altLang="en-US" sz="100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 </a:t>
            </a:r>
            <a:r>
              <a:rPr lang="zh-CN" altLang="en-US" sz="1000" dirty="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伴档办︽拜便邦</a:t>
            </a:r>
            <a:r>
              <a:rPr lang="zh-CN" altLang="en-US" sz="100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</a:t>
            </a:r>
            <a:endParaRPr lang="zh-CN" altLang="en-US" sz="24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      h   </a:t>
            </a: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才稗︽办</a:t>
            </a:r>
            <a:r>
              <a: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en-US">
                <a:latin typeface="Times New Roman" panose="02020603050405020304" pitchFamily="18" charset="0"/>
                <a:ea typeface="BZDBT" panose="02010601030101010101" pitchFamily="2" charset="-122"/>
              </a:rPr>
              <a:t> </a:t>
            </a: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altLang="en-US" sz="10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伴档办︽拜便邦</a:t>
            </a:r>
            <a:r>
              <a:rPr lang="zh-CN" altLang="en-US" sz="10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1000" dirty="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调半︽瓣爸</a:t>
            </a:r>
            <a:r>
              <a:rPr lang="zh-CN" altLang="en-US" sz="1000">
                <a:solidFill>
                  <a:schemeClr val="accent2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en-US" sz="10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伴档办︽拜便邦︽炒︽糙邦</a:t>
            </a:r>
            <a:r>
              <a:rPr lang="zh-CN" altLang="en-US" sz="10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en-US">
                <a:latin typeface="Times New Roman" panose="02020603050405020304" pitchFamily="18" charset="0"/>
                <a:ea typeface="BZDBT" panose="02010601030101010101" pitchFamily="2" charset="-122"/>
              </a:rPr>
              <a:t> </a:t>
            </a: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sz="1000" dirty="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伴档办︽拜便邦</a:t>
            </a:r>
            <a:r>
              <a:rPr lang="zh-CN" altLang="en-US" sz="1000">
                <a:solidFill>
                  <a:schemeClr val="accent2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en-US" sz="1000">
                <a:latin typeface="Times New Roman" panose="02020603050405020304" pitchFamily="18" charset="0"/>
                <a:ea typeface="BZDBT" panose="02010601030101010101" pitchFamily="2" charset="-122"/>
              </a:rPr>
              <a:t> </a:t>
            </a:r>
            <a:endParaRPr lang="zh-CN" altLang="en-US" sz="10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</a:t>
            </a:r>
            <a:endParaRPr lang="zh-CN" altLang="en-US" sz="24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endParaRPr lang="zh-CN" altLang="en-US" sz="240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7763" name="矩形 117762"/>
          <p:cNvSpPr/>
          <p:nvPr/>
        </p:nvSpPr>
        <p:spPr>
          <a:xfrm>
            <a:off x="3962400" y="838200"/>
            <a:ext cx="4343400" cy="210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err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V=sh</a:t>
            </a:r>
            <a:endParaRPr lang="en-US" altLang="zh-CN" sz="240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V=  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兀</a:t>
            </a: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  × h</a:t>
            </a:r>
            <a:endParaRPr lang="en-US" altLang="zh-CN" sz="240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V=</a:t>
            </a:r>
            <a:r>
              <a:rPr lang="zh-CN" alt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兀（</a:t>
            </a: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d÷2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×h</a:t>
            </a:r>
            <a:endParaRPr lang="en-US" altLang="zh-CN" sz="240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endParaRPr lang="en-US" altLang="zh-CN" sz="240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7764" name="文本框 117763"/>
          <p:cNvSpPr txBox="1"/>
          <p:nvPr/>
        </p:nvSpPr>
        <p:spPr>
          <a:xfrm>
            <a:off x="6629400" y="1371600"/>
            <a:ext cx="3048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7765" name="文本框 117764"/>
          <p:cNvSpPr txBox="1"/>
          <p:nvPr/>
        </p:nvSpPr>
        <p:spPr>
          <a:xfrm>
            <a:off x="7467600" y="1905000"/>
            <a:ext cx="3048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7766" name="矩形 117765"/>
          <p:cNvSpPr/>
          <p:nvPr/>
        </p:nvSpPr>
        <p:spPr>
          <a:xfrm>
            <a:off x="5638800" y="838200"/>
            <a:ext cx="2590800" cy="1524000"/>
          </a:xfrm>
          <a:prstGeom prst="rect">
            <a:avLst/>
          </a:prstGeom>
          <a:noFill/>
          <a:ln w="57150" cap="flat" cmpd="thickThin">
            <a:solidFill>
              <a:srgbClr val="FF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rgbClr val="FF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17767" name="组合 117766"/>
          <p:cNvGrpSpPr/>
          <p:nvPr/>
        </p:nvGrpSpPr>
        <p:grpSpPr>
          <a:xfrm>
            <a:off x="455613" y="2743200"/>
            <a:ext cx="8231187" cy="2286000"/>
            <a:chOff x="192" y="720"/>
            <a:chExt cx="5185" cy="1440"/>
          </a:xfrm>
        </p:grpSpPr>
        <p:sp>
          <p:nvSpPr>
            <p:cNvPr id="117768" name="直接连接符 117767"/>
            <p:cNvSpPr/>
            <p:nvPr/>
          </p:nvSpPr>
          <p:spPr>
            <a:xfrm>
              <a:off x="2160" y="1728"/>
              <a:ext cx="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7769" name="直接连接符 117768"/>
            <p:cNvSpPr/>
            <p:nvPr/>
          </p:nvSpPr>
          <p:spPr>
            <a:xfrm>
              <a:off x="2112" y="1728"/>
              <a:ext cx="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7770" name="直接连接符 117769"/>
            <p:cNvSpPr/>
            <p:nvPr/>
          </p:nvSpPr>
          <p:spPr>
            <a:xfrm>
              <a:off x="2112" y="1680"/>
              <a:ext cx="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7771" name="文本框 117770"/>
            <p:cNvSpPr txBox="1"/>
            <p:nvPr/>
          </p:nvSpPr>
          <p:spPr>
            <a:xfrm>
              <a:off x="2064" y="1680"/>
              <a:ext cx="14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17772" name="组合 117771"/>
            <p:cNvGrpSpPr/>
            <p:nvPr/>
          </p:nvGrpSpPr>
          <p:grpSpPr>
            <a:xfrm>
              <a:off x="192" y="720"/>
              <a:ext cx="5185" cy="1440"/>
              <a:chOff x="192" y="720"/>
              <a:chExt cx="5185" cy="1440"/>
            </a:xfrm>
          </p:grpSpPr>
          <p:grpSp>
            <p:nvGrpSpPr>
              <p:cNvPr id="117773" name="组合 117772"/>
              <p:cNvGrpSpPr/>
              <p:nvPr/>
            </p:nvGrpSpPr>
            <p:grpSpPr>
              <a:xfrm>
                <a:off x="192" y="720"/>
                <a:ext cx="4914" cy="1440"/>
                <a:chOff x="192" y="720"/>
                <a:chExt cx="4914" cy="1440"/>
              </a:xfrm>
            </p:grpSpPr>
            <p:sp>
              <p:nvSpPr>
                <p:cNvPr id="117774" name="圆柱形 117773"/>
                <p:cNvSpPr/>
                <p:nvPr/>
              </p:nvSpPr>
              <p:spPr>
                <a:xfrm rot="-5400000">
                  <a:off x="2328" y="984"/>
                  <a:ext cx="768" cy="1488"/>
                </a:xfrm>
                <a:prstGeom prst="can">
                  <a:avLst>
                    <a:gd name="adj" fmla="val 48435"/>
                  </a:avLst>
                </a:prstGeom>
                <a:solidFill>
                  <a:srgbClr val="CC9900"/>
                </a:solidFill>
                <a:ln w="28575" cap="flat" cmpd="sng">
                  <a:solidFill>
                    <a:srgbClr val="FF7C8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17775" name="组合 117774"/>
                <p:cNvGrpSpPr/>
                <p:nvPr/>
              </p:nvGrpSpPr>
              <p:grpSpPr>
                <a:xfrm>
                  <a:off x="192" y="720"/>
                  <a:ext cx="4914" cy="1440"/>
                  <a:chOff x="192" y="720"/>
                  <a:chExt cx="4914" cy="1440"/>
                </a:xfrm>
              </p:grpSpPr>
              <p:sp>
                <p:nvSpPr>
                  <p:cNvPr id="117776" name="圆柱形 117775"/>
                  <p:cNvSpPr/>
                  <p:nvPr/>
                </p:nvSpPr>
                <p:spPr>
                  <a:xfrm>
                    <a:off x="4128" y="720"/>
                    <a:ext cx="978" cy="1440"/>
                  </a:xfrm>
                  <a:prstGeom prst="can">
                    <a:avLst>
                      <a:gd name="adj" fmla="val 36806"/>
                    </a:avLst>
                  </a:prstGeom>
                  <a:solidFill>
                    <a:srgbClr val="25DB6F"/>
                  </a:solidFill>
                  <a:ln w="3175" cap="flat" cmpd="sng">
                    <a:solidFill>
                      <a:srgbClr val="FF99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7777" name="文本框 117776"/>
                  <p:cNvSpPr txBox="1"/>
                  <p:nvPr/>
                </p:nvSpPr>
                <p:spPr>
                  <a:xfrm>
                    <a:off x="192" y="1296"/>
                    <a:ext cx="288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b="0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 </a:t>
                    </a:r>
                    <a:r>
                      <a:rPr lang="zh-CN" altLang="en-US" sz="1000" b="0" dirty="0">
                        <a:latin typeface="BZDBT" panose="02010601030101010101" pitchFamily="2" charset="-122"/>
                        <a:ea typeface="BZDBT" panose="02010601030101010101" pitchFamily="2" charset="-122"/>
                      </a:rPr>
                      <a:t>滇</a:t>
                    </a:r>
                    <a:r>
                      <a:rPr lang="zh-CN" altLang="en-US" sz="1000" b="0">
                        <a:latin typeface="BZDBT" panose="02010601030101010101" pitchFamily="2" charset="-122"/>
                        <a:ea typeface="BZDBT" panose="02010601030101010101" pitchFamily="2" charset="-122"/>
                      </a:rPr>
                      <a:t>︽</a:t>
                    </a:r>
                    <a:endParaRPr lang="zh-CN" altLang="en-US" sz="1000" b="0">
                      <a:latin typeface="BZDBT" panose="02010601030101010101" pitchFamily="2" charset="-122"/>
                      <a:ea typeface="BZDBT" panose="02010601030101010101" pitchFamily="2" charset="-122"/>
                    </a:endParaRPr>
                  </a:p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000" b="0" dirty="0">
                        <a:latin typeface="BZDBT" panose="02010601030101010101" pitchFamily="2" charset="-122"/>
                        <a:ea typeface="BZDBT" panose="02010601030101010101" pitchFamily="2" charset="-122"/>
                      </a:rPr>
                      <a:t>呆</a:t>
                    </a:r>
                    <a:r>
                      <a:rPr lang="zh-CN" altLang="en-US" sz="1000" b="0">
                        <a:latin typeface="BZDBT" panose="02010601030101010101" pitchFamily="2" charset="-122"/>
                        <a:ea typeface="BZDBT" panose="02010601030101010101" pitchFamily="2" charset="-122"/>
                      </a:rPr>
                      <a:t>︽</a:t>
                    </a:r>
                    <a:endParaRPr lang="zh-CN" altLang="en-US" sz="1000" b="0">
                      <a:latin typeface="BZDBT" panose="02010601030101010101" pitchFamily="2" charset="-122"/>
                      <a:ea typeface="BZDBT" panose="02010601030101010101" pitchFamily="2" charset="-122"/>
                    </a:endParaRPr>
                  </a:p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6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6</a:t>
                    </a:r>
                    <a:endParaRPr lang="en-US" altLang="zh-CN" sz="16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  <a:p>
                    <a:pPr algn="l">
                      <a:spcBef>
                        <a:spcPct val="50000"/>
                      </a:spcBef>
                    </a:pPr>
                    <a:endParaRPr lang="en-US" altLang="zh-CN" sz="16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78" name="圆柱形 117777"/>
                  <p:cNvSpPr/>
                  <p:nvPr/>
                </p:nvSpPr>
                <p:spPr>
                  <a:xfrm>
                    <a:off x="432" y="912"/>
                    <a:ext cx="816" cy="1248"/>
                  </a:xfrm>
                  <a:prstGeom prst="can">
                    <a:avLst>
                      <a:gd name="adj" fmla="val 39329"/>
                    </a:avLst>
                  </a:prstGeom>
                  <a:solidFill>
                    <a:srgbClr val="006600"/>
                  </a:solidFill>
                  <a:ln w="28575" cap="flat" cmpd="sng">
                    <a:solidFill>
                      <a:srgbClr val="FF505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sz="2400" b="0" dirty="0">
                      <a:solidFill>
                        <a:srgbClr val="FF505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7779" name="文本框 117778"/>
                  <p:cNvSpPr txBox="1"/>
                  <p:nvPr/>
                </p:nvSpPr>
                <p:spPr>
                  <a:xfrm>
                    <a:off x="432" y="912"/>
                    <a:ext cx="912" cy="21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 algn="l">
                      <a:spcBef>
                        <a:spcPct val="50000"/>
                      </a:spcBef>
                    </a:pPr>
                    <a:r>
                      <a:rPr lang="zh-CN" altLang="en-US" sz="1000" dirty="0">
                        <a:solidFill>
                          <a:schemeClr val="bg1"/>
                        </a:solidFill>
                        <a:latin typeface="BZDBT" panose="02010601030101010101" pitchFamily="2" charset="-122"/>
                        <a:ea typeface="BZDBT" panose="02010601030101010101" pitchFamily="2" charset="-122"/>
                      </a:rPr>
                      <a:t>滇︽呆︽彪︽搬得</a:t>
                    </a:r>
                    <a:r>
                      <a:rPr lang="zh-CN" altLang="en-US" sz="1000">
                        <a:solidFill>
                          <a:schemeClr val="bg1"/>
                        </a:solidFill>
                        <a:latin typeface="BZDBT" panose="02010601030101010101" pitchFamily="2" charset="-122"/>
                        <a:ea typeface="BZDBT" panose="02010601030101010101" pitchFamily="2" charset="-122"/>
                      </a:rPr>
                      <a:t>︽</a:t>
                    </a:r>
                    <a:r>
                      <a:rPr lang="en-US" altLang="zh-CN"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12</a:t>
                    </a:r>
                    <a:endParaRPr lang="en-US" altLang="zh-CN" sz="16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17780" name="文本框 117779"/>
                <p:cNvSpPr txBox="1"/>
                <p:nvPr/>
              </p:nvSpPr>
              <p:spPr>
                <a:xfrm>
                  <a:off x="2304" y="1104"/>
                  <a:ext cx="960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lang="en-US" altLang="zh-CN" sz="2000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   </a:t>
                  </a:r>
                  <a:r>
                    <a:rPr lang="zh-CN" altLang="en-US" sz="1000" dirty="0">
                      <a:solidFill>
                        <a:schemeClr val="accent2"/>
                      </a:solidFill>
                      <a:latin typeface="BZDBT" panose="02010601030101010101" pitchFamily="2" charset="-122"/>
                      <a:ea typeface="BZDBT" panose="02010601030101010101" pitchFamily="2" charset="-122"/>
                    </a:rPr>
                    <a:t>滇︽呆</a:t>
                  </a:r>
                  <a:r>
                    <a:rPr lang="zh-CN" altLang="en-US" sz="1000">
                      <a:solidFill>
                        <a:schemeClr val="accent2"/>
                      </a:solidFill>
                      <a:latin typeface="BZDBT" panose="02010601030101010101" pitchFamily="2" charset="-122"/>
                      <a:ea typeface="BZDBT" panose="02010601030101010101" pitchFamily="2" charset="-122"/>
                    </a:rPr>
                    <a:t>︽</a:t>
                  </a:r>
                  <a:r>
                    <a:rPr lang="en-US" altLang="zh-CN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7</a:t>
                  </a:r>
                  <a:endParaRPr lang="en-US" altLang="zh-CN" sz="2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7781" name="直接连接符 117780"/>
                <p:cNvSpPr/>
                <p:nvPr/>
              </p:nvSpPr>
              <p:spPr>
                <a:xfrm flipH="1">
                  <a:off x="1824" y="1728"/>
                  <a:ext cx="28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7782" name="直接连接符 117781"/>
                <p:cNvSpPr/>
                <p:nvPr/>
              </p:nvSpPr>
              <p:spPr>
                <a:xfrm flipH="1">
                  <a:off x="1824" y="2112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7783" name="直接连接符 117782"/>
                <p:cNvSpPr/>
                <p:nvPr/>
              </p:nvSpPr>
              <p:spPr>
                <a:xfrm>
                  <a:off x="1920" y="1728"/>
                  <a:ext cx="0" cy="38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triangle" w="med" len="med"/>
                </a:ln>
              </p:spPr>
            </p:sp>
            <p:sp>
              <p:nvSpPr>
                <p:cNvPr id="117784" name="文本框 117783"/>
                <p:cNvSpPr txBox="1"/>
                <p:nvPr/>
              </p:nvSpPr>
              <p:spPr>
                <a:xfrm>
                  <a:off x="2064" y="1536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>
                    <a:spcBef>
                      <a:spcPct val="50000"/>
                    </a:spcBef>
                  </a:pPr>
                  <a:r>
                    <a:rPr lang="en-US" altLang="zh-CN" sz="2400" b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.</a:t>
                  </a:r>
                  <a:endParaRPr lang="en-US" altLang="zh-CN" sz="2400" b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7785" name="文本框 117784"/>
                <p:cNvSpPr txBox="1"/>
                <p:nvPr/>
              </p:nvSpPr>
              <p:spPr>
                <a:xfrm>
                  <a:off x="1632" y="1680"/>
                  <a:ext cx="240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1400" b="0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</a:t>
                  </a:r>
                  <a:r>
                    <a:rPr lang="zh-CN" altLang="en-US" sz="1000" b="0" dirty="0">
                      <a:latin typeface="BZDBT" panose="02010601030101010101" pitchFamily="2" charset="-122"/>
                      <a:ea typeface="BZDBT" panose="02010601030101010101" pitchFamily="2" charset="-122"/>
                    </a:rPr>
                    <a:t>滇呆</a:t>
                  </a:r>
                  <a:r>
                    <a:rPr lang="en-US" altLang="zh-CN" sz="14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endParaRPr lang="en-US" altLang="zh-CN" sz="14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7786" name="文本框 117785"/>
              <p:cNvSpPr txBox="1"/>
              <p:nvPr/>
            </p:nvSpPr>
            <p:spPr>
              <a:xfrm rot="93376">
                <a:off x="4320" y="720"/>
                <a:ext cx="864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l">
                  <a:spcBef>
                    <a:spcPct val="50000"/>
                  </a:spcBef>
                </a:pPr>
                <a:r>
                  <a:rPr lang="zh-CN" altLang="en-US" sz="1000" dirty="0">
                    <a:solidFill>
                      <a:schemeClr val="accent2"/>
                    </a:solidFill>
                    <a:latin typeface="BZDBT" panose="02010601030101010101" pitchFamily="2" charset="-122"/>
                    <a:ea typeface="BZDBT" panose="02010601030101010101" pitchFamily="2" charset="-122"/>
                  </a:rPr>
                  <a:t>滇︽呆</a:t>
                </a:r>
                <a:r>
                  <a:rPr lang="zh-CN" altLang="en-US" sz="1000">
                    <a:solidFill>
                      <a:schemeClr val="accent2"/>
                    </a:solidFill>
                    <a:latin typeface="BZDBT" panose="02010601030101010101" pitchFamily="2" charset="-122"/>
                    <a:ea typeface="BZDBT" panose="02010601030101010101" pitchFamily="2" charset="-122"/>
                  </a:rPr>
                  <a:t>︽</a:t>
                </a:r>
                <a:r>
                  <a:rPr lang="en-US" altLang="zh-CN" sz="18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endParaRPr lang="en-US" altLang="zh-CN" sz="18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7787" name="文本框 117786"/>
              <p:cNvSpPr txBox="1"/>
              <p:nvPr/>
            </p:nvSpPr>
            <p:spPr>
              <a:xfrm rot="-225209">
                <a:off x="5069" y="1152"/>
                <a:ext cx="308" cy="7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000" dirty="0">
                    <a:solidFill>
                      <a:schemeClr val="accent2"/>
                    </a:solidFill>
                    <a:latin typeface="BZDBT" panose="02010601030101010101" pitchFamily="2" charset="-122"/>
                    <a:ea typeface="BZDBT" panose="02010601030101010101" pitchFamily="2" charset="-122"/>
                  </a:rPr>
                  <a:t>滇呆</a:t>
                </a:r>
                <a:r>
                  <a:rPr lang="en-US" altLang="zh-CN" sz="2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  <a:endParaRPr lang="en-US" altLang="zh-CN" sz="18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7788" name="直接连接符 117787"/>
              <p:cNvSpPr/>
              <p:nvPr/>
            </p:nvSpPr>
            <p:spPr>
              <a:xfrm>
                <a:off x="4128" y="912"/>
                <a:ext cx="96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117789" name="动作按钮: 后退或前一项 117788">
            <a:hlinkClick r:id="" action="ppaction://hlinkshowjump?jump=previousslide"/>
          </p:cNvPr>
          <p:cNvSpPr/>
          <p:nvPr/>
        </p:nvSpPr>
        <p:spPr>
          <a:xfrm>
            <a:off x="0" y="0"/>
            <a:ext cx="685800" cy="381000"/>
          </a:xfrm>
          <a:prstGeom prst="actionButtonBackPrevious">
            <a:avLst/>
          </a:prstGeom>
          <a:solidFill>
            <a:schemeClr val="hlink"/>
          </a:solidFill>
          <a:ln w="9525" cap="flat" cmpd="sng">
            <a:solidFill>
              <a:srgbClr val="F33E0D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7790" name="动作按钮: 前进或下一项 117789">
            <a:hlinkClick r:id="" action="ppaction://hlinkshowjump?jump=nextslide"/>
          </p:cNvPr>
          <p:cNvSpPr/>
          <p:nvPr/>
        </p:nvSpPr>
        <p:spPr>
          <a:xfrm>
            <a:off x="8534400" y="6477000"/>
            <a:ext cx="609600" cy="381000"/>
          </a:xfrm>
          <a:prstGeom prst="actionButtonForwardNext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17791" name="组合 117790"/>
          <p:cNvGrpSpPr/>
          <p:nvPr/>
        </p:nvGrpSpPr>
        <p:grpSpPr>
          <a:xfrm>
            <a:off x="419100" y="5029200"/>
            <a:ext cx="8305800" cy="762000"/>
            <a:chOff x="336" y="2304"/>
            <a:chExt cx="5232" cy="480"/>
          </a:xfrm>
        </p:grpSpPr>
        <p:sp>
          <p:nvSpPr>
            <p:cNvPr id="117792" name="文本框 117791"/>
            <p:cNvSpPr txBox="1"/>
            <p:nvPr/>
          </p:nvSpPr>
          <p:spPr>
            <a:xfrm>
              <a:off x="336" y="2496"/>
              <a:ext cx="10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12×6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17793" name="组合 117792"/>
            <p:cNvGrpSpPr/>
            <p:nvPr/>
          </p:nvGrpSpPr>
          <p:grpSpPr>
            <a:xfrm>
              <a:off x="2016" y="2400"/>
              <a:ext cx="1392" cy="375"/>
              <a:chOff x="2016" y="2736"/>
              <a:chExt cx="1392" cy="375"/>
            </a:xfrm>
          </p:grpSpPr>
          <p:sp>
            <p:nvSpPr>
              <p:cNvPr id="117794" name="文本框 117793"/>
              <p:cNvSpPr txBox="1"/>
              <p:nvPr/>
            </p:nvSpPr>
            <p:spPr>
              <a:xfrm>
                <a:off x="2016" y="2784"/>
                <a:ext cx="139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3.14 ×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3 </a:t>
                </a:r>
                <a:r>
                  <a:rPr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 ×7</a:t>
                </a:r>
                <a:endPara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7795" name="文本框 117794"/>
              <p:cNvSpPr txBox="1"/>
              <p:nvPr/>
            </p:nvSpPr>
            <p:spPr>
              <a:xfrm>
                <a:off x="2755" y="2736"/>
                <a:ext cx="25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18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7796" name="组合 117795"/>
            <p:cNvGrpSpPr/>
            <p:nvPr/>
          </p:nvGrpSpPr>
          <p:grpSpPr>
            <a:xfrm>
              <a:off x="3504" y="2304"/>
              <a:ext cx="2064" cy="432"/>
              <a:chOff x="3504" y="2736"/>
              <a:chExt cx="2064" cy="432"/>
            </a:xfrm>
          </p:grpSpPr>
          <p:sp>
            <p:nvSpPr>
              <p:cNvPr id="117797" name="文本框 117796"/>
              <p:cNvSpPr txBox="1"/>
              <p:nvPr/>
            </p:nvSpPr>
            <p:spPr>
              <a:xfrm>
                <a:off x="3504" y="2880"/>
                <a:ext cx="206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3.14 ×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6÷2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 </a:t>
                </a:r>
                <a:r>
                  <a:rPr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×8 </a:t>
                </a:r>
                <a:endPara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7798" name="文本框 117797"/>
              <p:cNvSpPr txBox="1"/>
              <p:nvPr/>
            </p:nvSpPr>
            <p:spPr>
              <a:xfrm>
                <a:off x="4896" y="2736"/>
                <a:ext cx="14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86" name="文本框 6285"/>
          <p:cNvSpPr txBox="1"/>
          <p:nvPr/>
        </p:nvSpPr>
        <p:spPr>
          <a:xfrm>
            <a:off x="1524000" y="25908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92" name="文本框 6291"/>
          <p:cNvSpPr txBox="1"/>
          <p:nvPr/>
        </p:nvSpPr>
        <p:spPr>
          <a:xfrm>
            <a:off x="7162800" y="3962400"/>
            <a:ext cx="914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lang="en-US" altLang="zh-CN" sz="2400">
              <a:solidFill>
                <a:srgbClr val="33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99" name="文本框 6298"/>
          <p:cNvSpPr txBox="1"/>
          <p:nvPr/>
        </p:nvSpPr>
        <p:spPr>
          <a:xfrm>
            <a:off x="7010400" y="4419600"/>
            <a:ext cx="946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04" name="文本框 6303"/>
          <p:cNvSpPr txBox="1"/>
          <p:nvPr/>
        </p:nvSpPr>
        <p:spPr>
          <a:xfrm>
            <a:off x="7086600" y="44958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11" name="标题 6310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772400" cy="1143000"/>
          </a:xfrm>
          <a:ln/>
        </p:spPr>
        <p:txBody>
          <a:bodyPr anchor="ctr"/>
          <a:p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6321" name="文本框 6320"/>
          <p:cNvSpPr txBox="1"/>
          <p:nvPr/>
        </p:nvSpPr>
        <p:spPr>
          <a:xfrm>
            <a:off x="395288" y="1125538"/>
            <a:ext cx="8610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坝︽低扳︽卞︽捶爸邦︽颁拜︽惭︽残爸︽呈︽柏︽奔稗︽罢爸︽拜爸︽伴蠢办︽搬︽底拜︽拜扳</a:t>
            </a:r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6287" name="文本框 6286"/>
          <p:cNvSpPr txBox="1"/>
          <p:nvPr/>
        </p:nvSpPr>
        <p:spPr>
          <a:xfrm>
            <a:off x="4572000" y="25908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2400">
              <a:solidFill>
                <a:srgbClr val="33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89" name="文本框 6288"/>
          <p:cNvSpPr txBox="1"/>
          <p:nvPr/>
        </p:nvSpPr>
        <p:spPr>
          <a:xfrm>
            <a:off x="3505200" y="35052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400">
              <a:solidFill>
                <a:srgbClr val="33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93" name="文本框 6292"/>
          <p:cNvSpPr txBox="1"/>
          <p:nvPr/>
        </p:nvSpPr>
        <p:spPr>
          <a:xfrm>
            <a:off x="4648200" y="43434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dirty="0">
                <a:solidFill>
                  <a:srgbClr val="33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2400">
              <a:solidFill>
                <a:srgbClr val="33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97" name="文本框 6296"/>
          <p:cNvSpPr txBox="1"/>
          <p:nvPr/>
        </p:nvSpPr>
        <p:spPr>
          <a:xfrm>
            <a:off x="4572000" y="53340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en-US" altLang="zh-CN" sz="2400">
              <a:solidFill>
                <a:srgbClr val="33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07" name="文本框 6306"/>
          <p:cNvSpPr txBox="1"/>
          <p:nvPr/>
        </p:nvSpPr>
        <p:spPr>
          <a:xfrm>
            <a:off x="6384925" y="48974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19" name="圆柱形 6318"/>
          <p:cNvSpPr/>
          <p:nvPr/>
        </p:nvSpPr>
        <p:spPr>
          <a:xfrm>
            <a:off x="3719513" y="3124200"/>
            <a:ext cx="1703387" cy="2667000"/>
          </a:xfrm>
          <a:prstGeom prst="can">
            <a:avLst>
              <a:gd name="adj" fmla="val 39139"/>
            </a:avLst>
          </a:prstGeom>
          <a:gradFill rotWithShape="0">
            <a:gsLst>
              <a:gs pos="0">
                <a:srgbClr val="25DB6F"/>
              </a:gs>
              <a:gs pos="100000">
                <a:srgbClr val="25DB6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  <a:tileRect/>
          </a:gra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36" name="动作按钮: 后退或前一项 6335">
            <a:hlinkClick r:id="" action="ppaction://hlinkshowjump?jump=previousslide"/>
          </p:cNvPr>
          <p:cNvSpPr/>
          <p:nvPr/>
        </p:nvSpPr>
        <p:spPr>
          <a:xfrm>
            <a:off x="0" y="0"/>
            <a:ext cx="533400" cy="533400"/>
          </a:xfrm>
          <a:prstGeom prst="actionButtonBackPrevious">
            <a:avLst/>
          </a:prstGeom>
          <a:solidFill>
            <a:srgbClr val="0BEFF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337" name="动作按钮: 前进或下一项 6336">
            <a:hlinkClick r:id="" action="ppaction://hlinkshowjump?jump=nextslide"/>
          </p:cNvPr>
          <p:cNvSpPr/>
          <p:nvPr/>
        </p:nvSpPr>
        <p:spPr>
          <a:xfrm>
            <a:off x="8610600" y="6248400"/>
            <a:ext cx="533400" cy="609600"/>
          </a:xfrm>
          <a:prstGeom prst="actionButtonForwardNext">
            <a:avLst/>
          </a:prstGeom>
          <a:solidFill>
            <a:srgbClr val="FF66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6" grpId="0"/>
      <p:bldP spid="6299" grpId="0"/>
      <p:bldP spid="6304" grpId="0"/>
      <p:bldP spid="6321" grpId="0"/>
      <p:bldP spid="6297" grpId="0"/>
      <p:bldP spid="63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8786" name="文本框 118785"/>
          <p:cNvSpPr txBox="1"/>
          <p:nvPr/>
        </p:nvSpPr>
        <p:spPr>
          <a:xfrm>
            <a:off x="457200" y="1341438"/>
            <a:ext cx="81534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伴唱爸︽残︽茨罢邦︽耻拜︽宝︽扮搬邦︽捕邦︽颁爸邦︽喘拜︽灿︽昌半︽伴档办︽拜便邦</a:t>
            </a:r>
            <a:r>
              <a:rPr lang="zh-CN" altLang="en-US" sz="140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pic>
        <p:nvPicPr>
          <p:cNvPr id="118787" name="图片 118786" descr="MM_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" cy="838200"/>
          </a:xfrm>
          <a:prstGeom prst="rect">
            <a:avLst/>
          </a:prstGeom>
          <a:ln w="9525">
            <a:noFill/>
          </a:ln>
        </p:spPr>
      </p:pic>
      <p:sp>
        <p:nvSpPr>
          <p:cNvPr id="118788" name="动作按钮: 后退或前一项 118787">
            <a:hlinkClick r:id="" action="ppaction://hlinkshowjump?jump=previousslide"/>
          </p:cNvPr>
          <p:cNvSpPr/>
          <p:nvPr/>
        </p:nvSpPr>
        <p:spPr>
          <a:xfrm>
            <a:off x="8610600" y="0"/>
            <a:ext cx="533400" cy="533400"/>
          </a:xfrm>
          <a:prstGeom prst="actionButtonBackPrevious">
            <a:avLst/>
          </a:prstGeom>
          <a:solidFill>
            <a:schemeClr val="hlink"/>
          </a:solidFill>
          <a:ln w="9525" cap="flat" cmpd="sng">
            <a:solidFill>
              <a:srgbClr val="33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8789" name="文本框 118788"/>
          <p:cNvSpPr txBox="1"/>
          <p:nvPr/>
        </p:nvSpPr>
        <p:spPr>
          <a:xfrm>
            <a:off x="0" y="2205038"/>
            <a:ext cx="9144000" cy="83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败罢︽斑︽炊拜︽锄拜︽稗邦︽耻拜︽宝︽扮搬邦︽捕邦︽扳败伴︽伴闭半︽地爸︽颁拜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endParaRPr lang="zh-CN" altLang="en-US" sz="140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伴百办︽稗邦︽颁爸邦︽喘拜︽伴档办︽拜便邦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118790" name="文本框 118789"/>
          <p:cNvSpPr txBox="1"/>
          <p:nvPr/>
        </p:nvSpPr>
        <p:spPr>
          <a:xfrm>
            <a:off x="571500" y="3810000"/>
            <a:ext cx="8343900" cy="83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澈爸︽鞭︽辟半︽稗邦︽颁爸邦︽畅罢︽伴百办︽拜便邦︽（畅罢︽吵扳︽地爸︽佃邦︽炒︽颁爸邦︽畅罢︽翟稗︽拜便邦︽）</a:t>
            </a:r>
            <a:endParaRPr lang="zh-CN" altLang="en-US" sz="1400" dirty="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        炒︽糙邦︽颁爸邦︽喘拜︽伴档办︽拜便邦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791" name="动作按钮: 前进或下一项 118790">
            <a:hlinkClick r:id="" action="ppaction://hlinkshowjump?jump=nextslide"/>
          </p:cNvPr>
          <p:cNvSpPr/>
          <p:nvPr/>
        </p:nvSpPr>
        <p:spPr>
          <a:xfrm>
            <a:off x="8610600" y="6248400"/>
            <a:ext cx="533400" cy="609600"/>
          </a:xfrm>
          <a:prstGeom prst="actionButtonForwardNext">
            <a:avLst/>
          </a:prstGeom>
          <a:gradFill rotWithShape="0">
            <a:gsLst>
              <a:gs pos="0">
                <a:srgbClr val="825600">
                  <a:alpha val="100000"/>
                </a:srgbClr>
              </a:gs>
              <a:gs pos="13000">
                <a:srgbClr val="FFA800">
                  <a:alpha val="100000"/>
                </a:srgbClr>
              </a:gs>
              <a:gs pos="28000">
                <a:srgbClr val="825600">
                  <a:alpha val="100000"/>
                </a:srgbClr>
              </a:gs>
              <a:gs pos="42999">
                <a:srgbClr val="FFA800">
                  <a:alpha val="100000"/>
                </a:srgbClr>
              </a:gs>
              <a:gs pos="58000">
                <a:srgbClr val="825600">
                  <a:alpha val="100000"/>
                </a:srgbClr>
              </a:gs>
              <a:gs pos="72000">
                <a:srgbClr val="FFA800">
                  <a:alpha val="100000"/>
                </a:srgbClr>
              </a:gs>
              <a:gs pos="87000">
                <a:srgbClr val="825600">
                  <a:alpha val="100000"/>
                </a:srgbClr>
              </a:gs>
              <a:gs pos="100000">
                <a:srgbClr val="FFA800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9" grpId="0"/>
      <p:bldP spid="11879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9810" name="图片 119809" descr="PM_001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-900112" y="-1466850"/>
            <a:ext cx="12806362" cy="9715500"/>
          </a:xfrm>
          <a:prstGeom prst="rect">
            <a:avLst/>
          </a:prstGeom>
          <a:solidFill>
            <a:srgbClr val="9900FF"/>
          </a:solidFill>
          <a:ln w="9525">
            <a:noFill/>
          </a:ln>
        </p:spPr>
      </p:pic>
      <p:sp>
        <p:nvSpPr>
          <p:cNvPr id="119811" name="立方体 119810"/>
          <p:cNvSpPr/>
          <p:nvPr/>
        </p:nvSpPr>
        <p:spPr>
          <a:xfrm>
            <a:off x="1066800" y="1524000"/>
            <a:ext cx="1295400" cy="1981200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tint val="48627"/>
                  <a:invGamma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9812" name="立方体 119811"/>
          <p:cNvSpPr/>
          <p:nvPr/>
        </p:nvSpPr>
        <p:spPr>
          <a:xfrm>
            <a:off x="3657600" y="2133600"/>
            <a:ext cx="1371600" cy="1295400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rgbClr val="F33E0D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9813" name="圆柱形 119812"/>
          <p:cNvSpPr/>
          <p:nvPr/>
        </p:nvSpPr>
        <p:spPr>
          <a:xfrm>
            <a:off x="6019800" y="1600200"/>
            <a:ext cx="1219200" cy="1828800"/>
          </a:xfrm>
          <a:prstGeom prst="can">
            <a:avLst>
              <a:gd name="adj" fmla="val 37500"/>
            </a:avLst>
          </a:prstGeom>
          <a:solidFill>
            <a:srgbClr val="99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9814" name="左大括号 119813"/>
          <p:cNvSpPr/>
          <p:nvPr/>
        </p:nvSpPr>
        <p:spPr>
          <a:xfrm rot="-5400000">
            <a:off x="3848100" y="1409700"/>
            <a:ext cx="914400" cy="4953000"/>
          </a:xfrm>
          <a:prstGeom prst="leftBrace">
            <a:avLst>
              <a:gd name="adj1" fmla="val 45138"/>
              <a:gd name="adj2" fmla="val 49958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9815" name="矩形 119814"/>
          <p:cNvSpPr/>
          <p:nvPr/>
        </p:nvSpPr>
        <p:spPr>
          <a:xfrm>
            <a:off x="3252788" y="5029200"/>
            <a:ext cx="26384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>
                <a:solidFill>
                  <a:srgbClr val="FF66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V =s h</a:t>
            </a:r>
            <a:endParaRPr lang="en-US" altLang="zh-CN" sz="5400">
              <a:solidFill>
                <a:srgbClr val="FF66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9816" name="文本框 119815"/>
          <p:cNvSpPr txBox="1"/>
          <p:nvPr/>
        </p:nvSpPr>
        <p:spPr>
          <a:xfrm>
            <a:off x="827088" y="4581525"/>
            <a:ext cx="716915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办爸邦︽罢等罢邦︽地邦︽拜垂搬邦︽宝︽捶爸邦︽颁拜</a:t>
            </a:r>
            <a:r>
              <a:rPr lang="zh-CN" altLang="en-US" sz="1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zh-CN" sz="1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zh-CN" altLang="en-US" sz="1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扮搬邦︽捕邦︽兵︽壁稗</a:t>
            </a:r>
            <a:r>
              <a:rPr lang="zh-CN" altLang="en-US" sz="1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︽</a:t>
            </a:r>
            <a:r>
              <a:rPr lang="zh-CN" altLang="zh-CN" sz="1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zh-CN" altLang="en-US" sz="1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拜斑爸邦</a:t>
            </a:r>
            <a:r>
              <a:rPr lang="zh-CN" altLang="en-US" sz="1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nimBg="1"/>
      <p:bldP spid="119815" grpId="0"/>
      <p:bldP spid="1198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0834" name="等腰三角形 120833"/>
          <p:cNvSpPr/>
          <p:nvPr/>
        </p:nvSpPr>
        <p:spPr>
          <a:xfrm>
            <a:off x="2530475" y="2778125"/>
            <a:ext cx="1295400" cy="685800"/>
          </a:xfrm>
          <a:prstGeom prst="triangle">
            <a:avLst>
              <a:gd name="adj" fmla="val 65194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35" name="等腰三角形 120834"/>
          <p:cNvSpPr/>
          <p:nvPr/>
        </p:nvSpPr>
        <p:spPr>
          <a:xfrm>
            <a:off x="2530475" y="4073525"/>
            <a:ext cx="1295400" cy="685800"/>
          </a:xfrm>
          <a:prstGeom prst="triangle">
            <a:avLst>
              <a:gd name="adj" fmla="val 65194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1400" dirty="0">
                <a:solidFill>
                  <a:srgbClr val="FF66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呆︽彪︽搬得︽扳</a:t>
            </a:r>
            <a:r>
              <a:rPr lang="zh-CN" altLang="en-US" sz="1400">
                <a:solidFill>
                  <a:srgbClr val="FF66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en-US" altLang="zh-CN" sz="2000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lang="en-US" altLang="zh-CN" sz="2000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36" name="直接连接符 120835"/>
          <p:cNvSpPr/>
          <p:nvPr/>
        </p:nvSpPr>
        <p:spPr>
          <a:xfrm>
            <a:off x="3825875" y="3463925"/>
            <a:ext cx="1588" cy="129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0837" name="直接连接符 120836"/>
          <p:cNvSpPr/>
          <p:nvPr/>
        </p:nvSpPr>
        <p:spPr>
          <a:xfrm>
            <a:off x="2530475" y="3463925"/>
            <a:ext cx="1588" cy="129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0838" name="直接连接符 120837"/>
          <p:cNvSpPr/>
          <p:nvPr/>
        </p:nvSpPr>
        <p:spPr>
          <a:xfrm>
            <a:off x="3368675" y="2778125"/>
            <a:ext cx="0" cy="129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0839" name="任意多边形 120838"/>
          <p:cNvSpPr/>
          <p:nvPr/>
        </p:nvSpPr>
        <p:spPr>
          <a:xfrm rot="-10800000">
            <a:off x="6400800" y="3352800"/>
            <a:ext cx="990600" cy="381000"/>
          </a:xfrm>
          <a:custGeom>
            <a:avLst/>
            <a:gdLst>
              <a:gd name="txL" fmla="*/ 4500 w 21600"/>
              <a:gd name="txT" fmla="*/ 4500 h 21600"/>
              <a:gd name="txR" fmla="*/ 17100 w 21600"/>
              <a:gd name="txB" fmla="*/ 17100 h 21600"/>
            </a:gdLst>
            <a:ahLst/>
            <a:cxnLst>
              <a:cxn ang="0">
                <a:pos x="18900" y="10800"/>
              </a:cxn>
              <a:cxn ang="90">
                <a:pos x="10800" y="21600"/>
              </a:cxn>
              <a:cxn ang="180">
                <a:pos x="2700" y="10800"/>
              </a:cxn>
              <a:cxn ang="270">
                <a:pos x="108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40" name="任意多边形 120839"/>
          <p:cNvSpPr/>
          <p:nvPr/>
        </p:nvSpPr>
        <p:spPr>
          <a:xfrm rot="-10800000">
            <a:off x="6400800" y="4495800"/>
            <a:ext cx="990600" cy="381000"/>
          </a:xfrm>
          <a:custGeom>
            <a:avLst/>
            <a:gdLst>
              <a:gd name="txL" fmla="*/ 4500 w 21600"/>
              <a:gd name="txT" fmla="*/ 4500 h 21600"/>
              <a:gd name="txR" fmla="*/ 17100 w 21600"/>
              <a:gd name="txB" fmla="*/ 17100 h 21600"/>
            </a:gdLst>
            <a:ahLst/>
            <a:cxnLst>
              <a:cxn ang="0">
                <a:pos x="18900" y="10800"/>
              </a:cxn>
              <a:cxn ang="90">
                <a:pos x="10800" y="21600"/>
              </a:cxn>
              <a:cxn ang="180">
                <a:pos x="2700" y="10800"/>
              </a:cxn>
              <a:cxn ang="270">
                <a:pos x="108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0841" name="直接连接符 120840"/>
          <p:cNvSpPr/>
          <p:nvPr/>
        </p:nvSpPr>
        <p:spPr>
          <a:xfrm>
            <a:off x="6400800" y="3733800"/>
            <a:ext cx="1588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0842" name="直接连接符 120841"/>
          <p:cNvSpPr/>
          <p:nvPr/>
        </p:nvSpPr>
        <p:spPr>
          <a:xfrm>
            <a:off x="7391400" y="3733800"/>
            <a:ext cx="1588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0843" name="直接连接符 120842"/>
          <p:cNvSpPr/>
          <p:nvPr/>
        </p:nvSpPr>
        <p:spPr>
          <a:xfrm>
            <a:off x="6629400" y="3352800"/>
            <a:ext cx="1588" cy="11430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0844" name="直接连接符 120843"/>
          <p:cNvSpPr/>
          <p:nvPr/>
        </p:nvSpPr>
        <p:spPr>
          <a:xfrm>
            <a:off x="7162800" y="3352800"/>
            <a:ext cx="1588" cy="11430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0845" name="直接连接符 120844"/>
          <p:cNvSpPr/>
          <p:nvPr/>
        </p:nvSpPr>
        <p:spPr>
          <a:xfrm>
            <a:off x="6400800" y="4876800"/>
            <a:ext cx="9906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0846" name="文本框 120845"/>
          <p:cNvSpPr txBox="1"/>
          <p:nvPr/>
        </p:nvSpPr>
        <p:spPr>
          <a:xfrm>
            <a:off x="3810000" y="3544888"/>
            <a:ext cx="48260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呆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endParaRPr lang="zh-CN" altLang="en-US" sz="1400" b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400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endParaRPr lang="en-US" altLang="zh-CN" sz="1000">
              <a:solidFill>
                <a:srgbClr val="FF6600"/>
              </a:solidFill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120847" name="文本框 120846"/>
          <p:cNvSpPr txBox="1"/>
          <p:nvPr/>
        </p:nvSpPr>
        <p:spPr>
          <a:xfrm>
            <a:off x="7375525" y="4078288"/>
            <a:ext cx="412750" cy="1035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呆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endParaRPr lang="zh-CN" altLang="en-US" sz="1400" b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zh-CN" altLang="en-US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endParaRPr lang="en-US" altLang="zh-CN" sz="2400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endParaRPr lang="en-US" altLang="zh-CN" sz="2400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48" name="文本框 120847"/>
          <p:cNvSpPr txBox="1"/>
          <p:nvPr/>
        </p:nvSpPr>
        <p:spPr>
          <a:xfrm>
            <a:off x="6553200" y="10668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49" name="文本框 120848"/>
          <p:cNvSpPr txBox="1"/>
          <p:nvPr/>
        </p:nvSpPr>
        <p:spPr>
          <a:xfrm flipV="1">
            <a:off x="5791200" y="1828800"/>
            <a:ext cx="1447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2000" dirty="0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50" name="矩形 120849"/>
          <p:cNvSpPr/>
          <p:nvPr/>
        </p:nvSpPr>
        <p:spPr>
          <a:xfrm>
            <a:off x="6400800" y="3389313"/>
            <a:ext cx="14795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1400" dirty="0">
                <a:solidFill>
                  <a:srgbClr val="FFFFCC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呆︽彪︽搬得︽扳</a:t>
            </a:r>
            <a:r>
              <a:rPr lang="zh-CN" altLang="en-US" sz="1400">
                <a:solidFill>
                  <a:srgbClr val="FFFFCC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en-US" altLang="zh-CN" sz="1800">
                <a:solidFill>
                  <a:srgbClr val="FFFF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endParaRPr lang="en-US" altLang="zh-CN" sz="1800">
              <a:solidFill>
                <a:srgbClr val="FFFF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51" name="矩形 120850"/>
          <p:cNvSpPr/>
          <p:nvPr/>
        </p:nvSpPr>
        <p:spPr>
          <a:xfrm>
            <a:off x="2895600" y="457200"/>
            <a:ext cx="5324475" cy="809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000" dirty="0">
                <a:solidFill>
                  <a:srgbClr val="F33E0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solidFill>
                  <a:srgbClr val="F33E0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solidFill>
                  <a:srgbClr val="F33E0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dirty="0">
                <a:solidFill>
                  <a:srgbClr val="F33E0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壁拜︽宝︽地邦︽拜垂搬邦︽炒︽罢册邦︽宝︽捶爸邦︽颁拜︽旦邦︽ 唱搬︽搬扳</a:t>
            </a:r>
            <a:r>
              <a:rPr lang="zh-CN" altLang="en-US">
                <a:solidFill>
                  <a:srgbClr val="F33E0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>
              <a:solidFill>
                <a:srgbClr val="F33E0D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1800" dirty="0">
                <a:solidFill>
                  <a:srgbClr val="F33E0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1800" dirty="0">
                <a:solidFill>
                  <a:srgbClr val="F33E0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1800" dirty="0">
                <a:solidFill>
                  <a:srgbClr val="F33E0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dirty="0">
                <a:solidFill>
                  <a:srgbClr val="F33E0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炒︽罢册邦︽宝︽捶爸邦︽颁拜︽雏︽伴表邦︽淳邦︽拜爸</a:t>
            </a:r>
            <a:r>
              <a:rPr lang="zh-CN" altLang="en-US">
                <a:solidFill>
                  <a:srgbClr val="F33E0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800">
              <a:solidFill>
                <a:srgbClr val="F33E0D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52" name="文本框 120851"/>
          <p:cNvSpPr txBox="1"/>
          <p:nvPr/>
        </p:nvSpPr>
        <p:spPr>
          <a:xfrm>
            <a:off x="0" y="8382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20853" name="组合 120852"/>
          <p:cNvGrpSpPr/>
          <p:nvPr/>
        </p:nvGrpSpPr>
        <p:grpSpPr>
          <a:xfrm>
            <a:off x="0" y="549275"/>
            <a:ext cx="2376488" cy="1600200"/>
            <a:chOff x="144" y="240"/>
            <a:chExt cx="1344" cy="1008"/>
          </a:xfrm>
        </p:grpSpPr>
        <p:pic>
          <p:nvPicPr>
            <p:cNvPr id="120854" name="图片 120853" descr="Q_00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4" y="240"/>
              <a:ext cx="1344" cy="9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0855" name="文本框 120854"/>
            <p:cNvSpPr txBox="1"/>
            <p:nvPr/>
          </p:nvSpPr>
          <p:spPr>
            <a:xfrm>
              <a:off x="192" y="288"/>
              <a:ext cx="528" cy="6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/>
              <a:r>
                <a:rPr lang="en-US" altLang="zh-CN" sz="2800" i="1" dirty="0">
                  <a:solidFill>
                    <a:srgbClr val="99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 </a:t>
              </a:r>
              <a:r>
                <a:rPr lang="zh-CN" altLang="en-US" sz="1000" i="1" dirty="0">
                  <a:solidFill>
                    <a:srgbClr val="9900FF"/>
                  </a:solidFill>
                  <a:latin typeface="BZDBT" panose="02010601030101010101" pitchFamily="2" charset="-122"/>
                  <a:ea typeface="BZDBT" panose="02010601030101010101" pitchFamily="2" charset="-122"/>
                </a:rPr>
                <a:t>搬邦扳</a:t>
              </a:r>
              <a:r>
                <a:rPr lang="zh-CN" altLang="en-US" sz="1000" i="1">
                  <a:solidFill>
                    <a:srgbClr val="9900FF"/>
                  </a:solidFill>
                  <a:latin typeface="BZDBT" panose="02010601030101010101" pitchFamily="2" charset="-122"/>
                  <a:ea typeface="BZDBT" panose="02010601030101010101" pitchFamily="2" charset="-122"/>
                </a:rPr>
                <a:t>︽</a:t>
              </a:r>
              <a:endParaRPr lang="zh-CN" altLang="en-US" sz="1000" i="1">
                <a:solidFill>
                  <a:srgbClr val="9900FF"/>
                </a:solidFill>
                <a:latin typeface="BZDBT" panose="02010601030101010101" pitchFamily="2" charset="-122"/>
                <a:ea typeface="BZDBT" panose="02010601030101010101" pitchFamily="2" charset="-122"/>
              </a:endParaRPr>
            </a:p>
            <a:p>
              <a:pPr algn="l"/>
              <a:r>
                <a:rPr lang="zh-CN" altLang="en-US" sz="1000" i="1" dirty="0">
                  <a:solidFill>
                    <a:srgbClr val="9900FF"/>
                  </a:solidFill>
                  <a:latin typeface="BZDBT" panose="02010601030101010101" pitchFamily="2" charset="-122"/>
                  <a:ea typeface="BZDBT" panose="02010601030101010101" pitchFamily="2" charset="-122"/>
                </a:rPr>
                <a:t>雌︽搬佰爸</a:t>
              </a:r>
              <a:r>
                <a:rPr lang="zh-CN" altLang="en-US" sz="1000" i="1">
                  <a:solidFill>
                    <a:srgbClr val="9900FF"/>
                  </a:solidFill>
                  <a:latin typeface="BZDBT" panose="02010601030101010101" pitchFamily="2" charset="-122"/>
                  <a:ea typeface="BZDBT" panose="02010601030101010101" pitchFamily="2" charset="-122"/>
                </a:rPr>
                <a:t>︽</a:t>
              </a:r>
              <a:endParaRPr lang="zh-CN" altLang="en-US" sz="1000" i="1">
                <a:solidFill>
                  <a:srgbClr val="9900FF"/>
                </a:solidFill>
                <a:latin typeface="BZDBT" panose="02010601030101010101" pitchFamily="2" charset="-122"/>
                <a:ea typeface="BZDBT" panose="02010601030101010101" pitchFamily="2" charset="-122"/>
              </a:endParaRPr>
            </a:p>
            <a:p>
              <a:pPr algn="l"/>
              <a:r>
                <a:rPr lang="zh-CN" altLang="en-US" sz="1000" i="1" dirty="0">
                  <a:solidFill>
                    <a:srgbClr val="9900FF"/>
                  </a:solidFill>
                  <a:latin typeface="BZDBT" panose="02010601030101010101" pitchFamily="2" charset="-122"/>
                  <a:ea typeface="BZDBT" panose="02010601030101010101" pitchFamily="2" charset="-122"/>
                </a:rPr>
                <a:t>稗邦︽旦邦</a:t>
              </a:r>
              <a:r>
                <a:rPr lang="zh-CN" altLang="en-US" sz="1000" i="1">
                  <a:solidFill>
                    <a:srgbClr val="9900FF"/>
                  </a:solidFill>
                  <a:latin typeface="BZDBT" panose="02010601030101010101" pitchFamily="2" charset="-122"/>
                  <a:ea typeface="BZDBT" panose="02010601030101010101" pitchFamily="2" charset="-122"/>
                </a:rPr>
                <a:t>︽</a:t>
              </a:r>
              <a:endParaRPr lang="zh-CN" altLang="en-US" sz="1000" i="1">
                <a:solidFill>
                  <a:srgbClr val="9900FF"/>
                </a:solidFill>
                <a:latin typeface="BZDBT" panose="02010601030101010101" pitchFamily="2" charset="-122"/>
                <a:ea typeface="BZDBT" panose="02010601030101010101" pitchFamily="2" charset="-122"/>
              </a:endParaRPr>
            </a:p>
            <a:p>
              <a:pPr algn="l"/>
              <a:r>
                <a:rPr lang="zh-CN" altLang="en-US" sz="1000" i="1" dirty="0">
                  <a:solidFill>
                    <a:srgbClr val="9900FF"/>
                  </a:solidFill>
                  <a:latin typeface="BZDBT" panose="02010601030101010101" pitchFamily="2" charset="-122"/>
                  <a:ea typeface="BZDBT" panose="02010601030101010101" pitchFamily="2" charset="-122"/>
                </a:rPr>
                <a:t>拜爸</a:t>
              </a:r>
              <a:r>
                <a:rPr lang="zh-CN" altLang="en-US" sz="1000" i="1">
                  <a:solidFill>
                    <a:srgbClr val="9900FF"/>
                  </a:solidFill>
                  <a:latin typeface="BZDBT" panose="02010601030101010101" pitchFamily="2" charset="-122"/>
                  <a:ea typeface="BZDBT" panose="02010601030101010101" pitchFamily="2" charset="-122"/>
                </a:rPr>
                <a:t>﹀</a:t>
              </a:r>
              <a:endParaRPr lang="zh-CN" altLang="en-US" sz="2800" i="1">
                <a:solidFill>
                  <a:srgbClr val="99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20856" name="文本框 120855"/>
            <p:cNvSpPr txBox="1"/>
            <p:nvPr/>
          </p:nvSpPr>
          <p:spPr>
            <a:xfrm>
              <a:off x="1211" y="336"/>
              <a:ext cx="191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 algn="l">
                <a:spcBef>
                  <a:spcPct val="50000"/>
                </a:spcBef>
              </a:pPr>
              <a:endParaRPr sz="1000" dirty="0">
                <a:solidFill>
                  <a:srgbClr val="9900FF"/>
                </a:solidFill>
                <a:latin typeface="Times New Roman" panose="02020603050405020304" pitchFamily="18" charset="0"/>
                <a:ea typeface="BZDBT" panose="02010601030101010101" pitchFamily="2" charset="-122"/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1858" name="图片 121857" descr="P0000103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</p:pic>
      <p:sp>
        <p:nvSpPr>
          <p:cNvPr id="121859" name="文本框 121858"/>
          <p:cNvSpPr txBox="1"/>
          <p:nvPr/>
        </p:nvSpPr>
        <p:spPr>
          <a:xfrm>
            <a:off x="1219200" y="1676400"/>
            <a:ext cx="6324600" cy="260826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600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</a:rPr>
              <a:t>壁拜︽宝邦︽罢爸</a:t>
            </a:r>
            <a:r>
              <a:rPr lang="zh-CN" altLang="en-US" sz="660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endParaRPr lang="zh-CN" altLang="en-US" sz="660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6600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</a:rPr>
              <a:t>拜罢︽电邦︽春爸</a:t>
            </a:r>
            <a:r>
              <a:rPr lang="zh-CN" altLang="en-US" sz="660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660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pic>
        <p:nvPicPr>
          <p:cNvPr id="121860" name="图片 121859" descr="W_0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6013"/>
            <a:ext cx="762000" cy="66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1" name="图片 121860" descr="W_07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0" y="6400800"/>
            <a:ext cx="5715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流程图: 磁盘 26625"/>
          <p:cNvSpPr/>
          <p:nvPr/>
        </p:nvSpPr>
        <p:spPr>
          <a:xfrm>
            <a:off x="1219200" y="533400"/>
            <a:ext cx="15240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27" name="流程图: 磁盘 26626"/>
          <p:cNvSpPr/>
          <p:nvPr/>
        </p:nvSpPr>
        <p:spPr>
          <a:xfrm>
            <a:off x="5257800" y="533400"/>
            <a:ext cx="12954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28" name="文本框 26627"/>
          <p:cNvSpPr txBox="1"/>
          <p:nvPr/>
        </p:nvSpPr>
        <p:spPr>
          <a:xfrm>
            <a:off x="3200400" y="15240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0">
                <a:latin typeface="Times New Roman" panose="02020603050405020304" pitchFamily="18" charset="0"/>
                <a:ea typeface="宋体" panose="02010600030101010101" pitchFamily="2" charset="-122"/>
              </a:rPr>
              <a:t>h = h</a:t>
            </a:r>
            <a:endParaRPr lang="en-US" altLang="zh-CN" sz="40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1403350" y="3429000"/>
            <a:ext cx="6418263" cy="2927350"/>
          </a:xfrm>
          <a:prstGeom prst="rect">
            <a:avLst/>
          </a:prstGeom>
          <a:solidFill>
            <a:srgbClr val="0BEFF5"/>
          </a:soli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坝︽低扳︽坝︽斑︽拜爸︽霸︽斑敌︽捶爸邦︽颁拜︽碉︽惭︽搬︽底拜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坝︽低扳︽炒︽罢册邦︽宝︽柏︽奔稗︽罢爸︽拜罢︽罢财罢︽斑︽翟稗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坝︽低扳︽卞︽捶爸邦︽颁拜︽惭︽残爸︽呈︽罢爸︽拜爸︽伴蠢办︽搬︽底拜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1403350" y="2924175"/>
            <a:ext cx="693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坝︽斑</a:t>
            </a:r>
            <a:r>
              <a:rPr lang="zh-CN" altLang="en-US" sz="32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</a:t>
            </a:r>
            <a:r>
              <a:rPr lang="zh-CN" altLang="en-US" sz="32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霸︽斑</a:t>
            </a:r>
            <a:r>
              <a:rPr lang="zh-CN" altLang="en-US" sz="32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32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1" name="文本框 26630"/>
          <p:cNvSpPr txBox="1"/>
          <p:nvPr/>
        </p:nvSpPr>
        <p:spPr>
          <a:xfrm>
            <a:off x="0" y="0"/>
            <a:ext cx="27003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拜充︽拜垂搬邦︽拜爸︽冲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4" name="动作按钮: 后退或前一项 26633">
            <a:hlinkClick r:id="" action="ppaction://hlinkshowjump?jump=previousslide"/>
          </p:cNvPr>
          <p:cNvSpPr/>
          <p:nvPr/>
        </p:nvSpPr>
        <p:spPr>
          <a:xfrm>
            <a:off x="8686800" y="0"/>
            <a:ext cx="457200" cy="457200"/>
          </a:xfrm>
          <a:prstGeom prst="actionButtonBackPrevious">
            <a:avLst/>
          </a:prstGeom>
          <a:solidFill>
            <a:srgbClr val="FF66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5" name="动作按钮: 前进或下一项 26634">
            <a:hlinkClick r:id="" action="ppaction://hlinkshowjump?jump=nextslide"/>
          </p:cNvPr>
          <p:cNvSpPr/>
          <p:nvPr/>
        </p:nvSpPr>
        <p:spPr>
          <a:xfrm>
            <a:off x="8686800" y="6324600"/>
            <a:ext cx="457200" cy="533400"/>
          </a:xfrm>
          <a:prstGeom prst="actionButtonForwardNext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流程图: 磁盘 43009"/>
          <p:cNvSpPr/>
          <p:nvPr/>
        </p:nvSpPr>
        <p:spPr>
          <a:xfrm>
            <a:off x="1219200" y="533400"/>
            <a:ext cx="15240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1" name="流程图: 磁盘 43010"/>
          <p:cNvSpPr/>
          <p:nvPr/>
        </p:nvSpPr>
        <p:spPr>
          <a:xfrm>
            <a:off x="1219200" y="533400"/>
            <a:ext cx="1219200" cy="2362200"/>
          </a:xfrm>
          <a:prstGeom prst="flowChartMagneticDisk">
            <a:avLst/>
          </a:prstGeom>
          <a:solidFill>
            <a:srgbClr val="FF0000">
              <a:alpha val="50000"/>
            </a:srgbClr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2" name="文本框 43011"/>
          <p:cNvSpPr txBox="1"/>
          <p:nvPr/>
        </p:nvSpPr>
        <p:spPr>
          <a:xfrm>
            <a:off x="3200400" y="15240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0">
                <a:latin typeface="Times New Roman" panose="02020603050405020304" pitchFamily="18" charset="0"/>
                <a:ea typeface="宋体" panose="02010600030101010101" pitchFamily="2" charset="-122"/>
              </a:rPr>
              <a:t>h = h</a:t>
            </a:r>
            <a:endParaRPr lang="en-US" altLang="zh-CN" sz="40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4" name="文本框 43013"/>
          <p:cNvSpPr txBox="1"/>
          <p:nvPr/>
        </p:nvSpPr>
        <p:spPr>
          <a:xfrm>
            <a:off x="1447800" y="2895600"/>
            <a:ext cx="693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200" b="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坝︽斑</a:t>
            </a:r>
            <a:r>
              <a:rPr lang="zh-CN" altLang="en-US" sz="3200" b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sz="3200" b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</a:t>
            </a:r>
            <a:r>
              <a:rPr lang="zh-CN" altLang="en-US" sz="32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霸︽斑</a:t>
            </a:r>
            <a:r>
              <a:rPr lang="zh-CN" altLang="en-US" sz="32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32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5" name="文本框 43014"/>
          <p:cNvSpPr txBox="1"/>
          <p:nvPr/>
        </p:nvSpPr>
        <p:spPr>
          <a:xfrm>
            <a:off x="0" y="0"/>
            <a:ext cx="23399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拜充︽拜垂搬邦︽拜爸︽冲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6" name="文本框 43015"/>
          <p:cNvSpPr txBox="1"/>
          <p:nvPr/>
        </p:nvSpPr>
        <p:spPr>
          <a:xfrm>
            <a:off x="1371600" y="3657600"/>
            <a:ext cx="5410200" cy="2927350"/>
          </a:xfrm>
          <a:prstGeom prst="rect">
            <a:avLst/>
          </a:prstGeom>
          <a:solidFill>
            <a:srgbClr val="0BEFF5"/>
          </a:soli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坝︽低扳︽坝︽斑︽拜爸︽霸︽斑敌︽捶爸邦︽颁拜︽碉︽惭︽搬︽底拜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坝︽低扳︽炒︽罢册邦︽宝︽柏︽奔稗︽罢爸︽拜罢︽罢财罢︽斑︽翟稗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坝︽低扳︽捶爸邦︽颁拜︽惭︽残爸︽呈︽罢爸︽拜爸︽伴蠢办︽搬︽底拜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7" name="动作按钮: 后退或前一项 43016">
            <a:hlinkClick r:id="" action="ppaction://hlinkshowjump?jump=previousslide"/>
          </p:cNvPr>
          <p:cNvSpPr/>
          <p:nvPr/>
        </p:nvSpPr>
        <p:spPr>
          <a:xfrm>
            <a:off x="8458200" y="0"/>
            <a:ext cx="685800" cy="609600"/>
          </a:xfrm>
          <a:prstGeom prst="actionButtonBackPrevious">
            <a:avLst/>
          </a:prstGeom>
          <a:gradFill rotWithShape="0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2400" dirty="0">
              <a:solidFill>
                <a:srgbClr val="25DB6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8" name="动作按钮: 前进或下一项 43017">
            <a:hlinkClick r:id="" action="ppaction://hlinkshowjump?jump=nextslide"/>
          </p:cNvPr>
          <p:cNvSpPr/>
          <p:nvPr/>
        </p:nvSpPr>
        <p:spPr>
          <a:xfrm>
            <a:off x="8686800" y="6324600"/>
            <a:ext cx="457200" cy="533400"/>
          </a:xfrm>
          <a:prstGeom prst="actionButtonForwardNext">
            <a:avLst/>
          </a:pr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流程图: 磁盘 44033"/>
          <p:cNvSpPr/>
          <p:nvPr/>
        </p:nvSpPr>
        <p:spPr>
          <a:xfrm>
            <a:off x="1219200" y="533400"/>
            <a:ext cx="15240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35" name="流程图: 磁盘 44034"/>
          <p:cNvSpPr/>
          <p:nvPr/>
        </p:nvSpPr>
        <p:spPr>
          <a:xfrm>
            <a:off x="1524000" y="533400"/>
            <a:ext cx="1219200" cy="2362200"/>
          </a:xfrm>
          <a:prstGeom prst="flowChartMagneticDisk">
            <a:avLst/>
          </a:prstGeom>
          <a:solidFill>
            <a:srgbClr val="FF0000">
              <a:alpha val="50000"/>
            </a:srgbClr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36" name="文本框 44035"/>
          <p:cNvSpPr txBox="1"/>
          <p:nvPr/>
        </p:nvSpPr>
        <p:spPr>
          <a:xfrm>
            <a:off x="1979613" y="3068638"/>
            <a:ext cx="6985000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坝︽斑﹀                            霸︽斑</a:t>
            </a:r>
            <a:r>
              <a:rPr lang="zh-CN" altLang="en-US" sz="24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2400">
              <a:solidFill>
                <a:srgbClr val="CC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2400" b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44038" name="文本框 44037"/>
          <p:cNvSpPr txBox="1"/>
          <p:nvPr/>
        </p:nvSpPr>
        <p:spPr>
          <a:xfrm>
            <a:off x="1447800" y="2895600"/>
            <a:ext cx="693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en-US" altLang="zh-CN" sz="40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39" name="文本框 44038"/>
          <p:cNvSpPr txBox="1"/>
          <p:nvPr/>
        </p:nvSpPr>
        <p:spPr>
          <a:xfrm>
            <a:off x="0" y="115888"/>
            <a:ext cx="2339975" cy="623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400" b="0" dirty="0">
                <a:latin typeface="Times New Roman" panose="02020603050405020304" pitchFamily="18" charset="0"/>
                <a:ea typeface="BZDBT" panose="02010601030101010101" pitchFamily="2" charset="-122"/>
              </a:rPr>
              <a:t>拜充︽拜垂搬邦︽拜爸︽冲</a:t>
            </a:r>
            <a:r>
              <a:rPr lang="zh-CN" altLang="en-US" sz="1400" b="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 b="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 b="0"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44040" name="文本框 44039"/>
          <p:cNvSpPr txBox="1"/>
          <p:nvPr/>
        </p:nvSpPr>
        <p:spPr>
          <a:xfrm>
            <a:off x="1371600" y="3657600"/>
            <a:ext cx="5410200" cy="2919413"/>
          </a:xfrm>
          <a:prstGeom prst="rect">
            <a:avLst/>
          </a:prstGeom>
          <a:solidFill>
            <a:srgbClr val="0BEFF5"/>
          </a:soli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1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坝︽低扳︽坝︽斑︽拜爸︽霸︽斑敌︽捶爸邦︽颁拜︽碉︽惭︽搬︽底拜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2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坝︽低扳︽炒︽罢册邦︽宝︽柏︽奔稗︽罢爸︽拜罢︽罢财罢︽斑︽翟稗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3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坝︽低扳︽捶爸邦︽颁拜︽惭︽残爸︽呈︽罢爸︽拜爸︽伴蠢办︽搬︽底拜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41" name="动作按钮: 后退或前一项 44040">
            <a:hlinkClick r:id="" action="ppaction://hlinkshowjump?jump=previousslide"/>
          </p:cNvPr>
          <p:cNvSpPr/>
          <p:nvPr/>
        </p:nvSpPr>
        <p:spPr>
          <a:xfrm>
            <a:off x="8763000" y="0"/>
            <a:ext cx="381000" cy="381000"/>
          </a:xfrm>
          <a:prstGeom prst="actionButtonBackPrevious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2" name="动作按钮: 前进或下一项 44041">
            <a:hlinkClick r:id="" action="ppaction://hlinkshowjump?jump=nextslide"/>
          </p:cNvPr>
          <p:cNvSpPr/>
          <p:nvPr/>
        </p:nvSpPr>
        <p:spPr>
          <a:xfrm>
            <a:off x="8763000" y="6400800"/>
            <a:ext cx="381000" cy="457200"/>
          </a:xfrm>
          <a:prstGeom prst="actionButtonForwardNext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流程图: 磁盘 45057"/>
          <p:cNvSpPr/>
          <p:nvPr/>
        </p:nvSpPr>
        <p:spPr>
          <a:xfrm>
            <a:off x="1219200" y="533400"/>
            <a:ext cx="15240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59" name="流程图: 磁盘 45058"/>
          <p:cNvSpPr/>
          <p:nvPr/>
        </p:nvSpPr>
        <p:spPr>
          <a:xfrm>
            <a:off x="1752600" y="533400"/>
            <a:ext cx="1219200" cy="2362200"/>
          </a:xfrm>
          <a:prstGeom prst="flowChartMagneticDisk">
            <a:avLst/>
          </a:prstGeom>
          <a:solidFill>
            <a:srgbClr val="FF0000">
              <a:alpha val="50000"/>
            </a:srgbClr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0" name="文本框 45059"/>
          <p:cNvSpPr txBox="1"/>
          <p:nvPr/>
        </p:nvSpPr>
        <p:spPr>
          <a:xfrm>
            <a:off x="3200400" y="15240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0">
                <a:latin typeface="Times New Roman" panose="02020603050405020304" pitchFamily="18" charset="0"/>
                <a:ea typeface="宋体" panose="02010600030101010101" pitchFamily="2" charset="-122"/>
              </a:rPr>
              <a:t>h = h</a:t>
            </a:r>
            <a:endParaRPr lang="en-US" altLang="zh-CN" sz="40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2" name="文本框 45061"/>
          <p:cNvSpPr txBox="1"/>
          <p:nvPr/>
        </p:nvSpPr>
        <p:spPr>
          <a:xfrm>
            <a:off x="1447800" y="2895600"/>
            <a:ext cx="693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坝︽斑</a:t>
            </a:r>
            <a:r>
              <a:rPr lang="zh-CN" altLang="en-US" sz="32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</a:t>
            </a:r>
            <a:r>
              <a:rPr lang="zh-CN" altLang="en-US" sz="32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霸︽斑</a:t>
            </a:r>
            <a:r>
              <a:rPr lang="zh-CN" altLang="en-US" sz="32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32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3" name="文本框 45062"/>
          <p:cNvSpPr txBox="1"/>
          <p:nvPr/>
        </p:nvSpPr>
        <p:spPr>
          <a:xfrm>
            <a:off x="0" y="0"/>
            <a:ext cx="24844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拜充︽拜垂搬邦︽拜爸︽冲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4" name="文本框 45063"/>
          <p:cNvSpPr txBox="1"/>
          <p:nvPr/>
        </p:nvSpPr>
        <p:spPr>
          <a:xfrm>
            <a:off x="1258888" y="3716338"/>
            <a:ext cx="5905500" cy="2924175"/>
          </a:xfrm>
          <a:prstGeom prst="rect">
            <a:avLst/>
          </a:prstGeom>
          <a:solidFill>
            <a:srgbClr val="0BEFF5"/>
          </a:soli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280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坝︽低扳︽坝︽斑︽拜爸︽霸︽斑敌︽捶爸邦︽颁拜︽碉︽惭︽搬︽底拜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坝︽低扳︽炒︽罢册邦︽宝︽柏︽奔稗︽罢爸︽拜罢︽罢财罢︽斑︽翟稗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1400" dirty="0">
                <a:latin typeface="Times New Roman" panose="02020603050405020304" pitchFamily="18" charset="0"/>
                <a:ea typeface="BZDBT" panose="02010601030101010101" pitchFamily="2" charset="-122"/>
              </a:rPr>
              <a:t>坝︽低扳︽卞︽捶爸邦︽颁拜︽惭︽残爸︽呈︽罢爸︽拜爸︽伴蠢办︽搬︽底拜</a:t>
            </a:r>
            <a:r>
              <a:rPr lang="zh-CN" altLang="en-US" sz="1400">
                <a:latin typeface="Times New Roman" panose="02020603050405020304" pitchFamily="18" charset="0"/>
                <a:ea typeface="BZDBT" panose="02010601030101010101" pitchFamily="2" charset="-122"/>
              </a:rPr>
              <a:t>﹀</a:t>
            </a:r>
            <a:endParaRPr lang="zh-CN" altLang="en-US" sz="140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Times New Roman" panose="02020603050405020304" pitchFamily="18" charset="0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Times New Roman" panose="02020603050405020304" pitchFamily="18" charset="0"/>
              <a:ea typeface="BZDBT" panose="02010601030101010101" pitchFamily="2" charset="-122"/>
            </a:endParaRPr>
          </a:p>
        </p:txBody>
      </p:sp>
      <p:sp>
        <p:nvSpPr>
          <p:cNvPr id="45065" name="动作按钮: 后退或前一项 45064">
            <a:hlinkClick r:id="" action="ppaction://hlinkshowjump?jump=previousslide"/>
          </p:cNvPr>
          <p:cNvSpPr/>
          <p:nvPr/>
        </p:nvSpPr>
        <p:spPr>
          <a:xfrm>
            <a:off x="8763000" y="0"/>
            <a:ext cx="381000" cy="533400"/>
          </a:xfrm>
          <a:prstGeom prst="actionButtonBackPrevious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6" name="动作按钮: 前进或下一项 45065">
            <a:hlinkClick r:id="" action="ppaction://hlinkshowjump?jump=nextslide"/>
          </p:cNvPr>
          <p:cNvSpPr/>
          <p:nvPr/>
        </p:nvSpPr>
        <p:spPr>
          <a:xfrm>
            <a:off x="8686800" y="6324600"/>
            <a:ext cx="457200" cy="533400"/>
          </a:xfrm>
          <a:prstGeom prst="actionButtonForwardNext">
            <a:avLst/>
          </a:prstGeom>
          <a:solidFill>
            <a:srgbClr val="FF66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流程图: 磁盘 46081"/>
          <p:cNvSpPr/>
          <p:nvPr/>
        </p:nvSpPr>
        <p:spPr>
          <a:xfrm>
            <a:off x="1219200" y="533400"/>
            <a:ext cx="1524000" cy="2362200"/>
          </a:xfrm>
          <a:prstGeom prst="flowChartMagneticDisk">
            <a:avLst/>
          </a:prstGeom>
          <a:solidFill>
            <a:schemeClr val="hlink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83" name="流程图: 磁盘 46082"/>
          <p:cNvSpPr/>
          <p:nvPr/>
        </p:nvSpPr>
        <p:spPr>
          <a:xfrm>
            <a:off x="1905000" y="533400"/>
            <a:ext cx="1219200" cy="2362200"/>
          </a:xfrm>
          <a:prstGeom prst="flowChartMagneticDisk">
            <a:avLst/>
          </a:prstGeom>
          <a:solidFill>
            <a:srgbClr val="FF0000">
              <a:alpha val="50000"/>
            </a:srgbClr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4" name="文本框 46083"/>
          <p:cNvSpPr txBox="1"/>
          <p:nvPr/>
        </p:nvSpPr>
        <p:spPr>
          <a:xfrm>
            <a:off x="3200400" y="1524000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0">
                <a:latin typeface="Times New Roman" panose="02020603050405020304" pitchFamily="18" charset="0"/>
                <a:ea typeface="宋体" panose="02010600030101010101" pitchFamily="2" charset="-122"/>
              </a:rPr>
              <a:t>h = h</a:t>
            </a:r>
            <a:endParaRPr lang="en-US" altLang="zh-CN" sz="40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6" name="文本框 46085"/>
          <p:cNvSpPr txBox="1"/>
          <p:nvPr/>
        </p:nvSpPr>
        <p:spPr>
          <a:xfrm>
            <a:off x="1447800" y="2895600"/>
            <a:ext cx="693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坝︽斑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sz="40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</a:t>
            </a:r>
            <a:r>
              <a:rPr lang="zh-CN" altLang="en-US" sz="2800" dirty="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霸︽斑</a:t>
            </a:r>
            <a:r>
              <a:rPr lang="zh-CN" altLang="en-US" sz="2800">
                <a:solidFill>
                  <a:srgbClr val="CC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40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7" name="文本框 46086"/>
          <p:cNvSpPr txBox="1"/>
          <p:nvPr/>
        </p:nvSpPr>
        <p:spPr>
          <a:xfrm>
            <a:off x="0" y="0"/>
            <a:ext cx="26273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400" b="0" dirty="0">
                <a:latin typeface="BZDBT" panose="02010601030101010101" pitchFamily="2" charset="-122"/>
                <a:ea typeface="BZDBT" panose="02010601030101010101" pitchFamily="2" charset="-122"/>
              </a:rPr>
              <a:t>拜充︽拜椿搬邦︽拜爸︽冲</a:t>
            </a:r>
            <a:r>
              <a:rPr lang="zh-CN" altLang="en-US" sz="1400" b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8" name="文本框 46087"/>
          <p:cNvSpPr txBox="1"/>
          <p:nvPr/>
        </p:nvSpPr>
        <p:spPr>
          <a:xfrm>
            <a:off x="1371600" y="3657600"/>
            <a:ext cx="5864225" cy="2493963"/>
          </a:xfrm>
          <a:prstGeom prst="rect">
            <a:avLst/>
          </a:prstGeom>
          <a:solidFill>
            <a:srgbClr val="0BEFF5"/>
          </a:soli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表邦︽搬城半︽锤︽柄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1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坝︽低扳︽坝︽斑︽拜爸︽霸︽斑敌︽捶爸邦︽颁拜︽碉︽惭︽搬︽底拜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2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坝︽低扳︽炒︽罢册邦︽宝︽柏︽奔稗︽罢爸︽拜罢︽罢财罢︽斑︽翟稗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/>
            <a:r>
              <a:rPr lang="en-US" altLang="zh-CN" sz="2800" dirty="0">
                <a:latin typeface="BZDBT" panose="02010601030101010101" pitchFamily="2" charset="-122"/>
                <a:ea typeface="BZDBT" panose="02010601030101010101" pitchFamily="2" charset="-122"/>
              </a:rPr>
              <a:t>3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、</a:t>
            </a:r>
            <a:r>
              <a:rPr lang="zh-CN" altLang="en-US" sz="1400" dirty="0">
                <a:latin typeface="BZDBT" panose="02010601030101010101" pitchFamily="2" charset="-122"/>
                <a:ea typeface="BZDBT" panose="02010601030101010101" pitchFamily="2" charset="-122"/>
              </a:rPr>
              <a:t>坝︽低扳︽卞︽捶爸邦︽颁拜︽惭︽残爸︽呈︽罢爸︽拜爸︽伴蠢办︽搬︽底拜</a:t>
            </a:r>
            <a:r>
              <a:rPr lang="zh-CN" altLang="en-US" sz="140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140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3878</Words>
  <Application>WPS 演示</Application>
  <PresentationFormat>在屏幕上显示</PresentationFormat>
  <Paragraphs>379</Paragraphs>
  <Slides>43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42</vt:i4>
      </vt:variant>
      <vt:variant>
        <vt:lpstr>幻灯片标题</vt:lpstr>
      </vt:variant>
      <vt:variant>
        <vt:i4>43</vt:i4>
      </vt:variant>
    </vt:vector>
  </HeadingPairs>
  <TitlesOfParts>
    <vt:vector size="96" baseType="lpstr">
      <vt:lpstr>Arial</vt:lpstr>
      <vt:lpstr>宋体</vt:lpstr>
      <vt:lpstr>Wingdings</vt:lpstr>
      <vt:lpstr>Times New Roman</vt:lpstr>
      <vt:lpstr>华文新魏</vt:lpstr>
      <vt:lpstr>BZDBT</vt:lpstr>
      <vt:lpstr>黑体</vt:lpstr>
      <vt:lpstr>BZDMT</vt:lpstr>
      <vt:lpstr>微软雅黑</vt:lpstr>
      <vt:lpstr>Arial Unicode MS</vt:lpstr>
      <vt:lpstr>默认设计模板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</dc:creator>
  <cp:lastModifiedBy>གངས་རྒྱན།</cp:lastModifiedBy>
  <cp:revision>194</cp:revision>
  <dcterms:created xsi:type="dcterms:W3CDTF">2001-02-23T10:28:49Z</dcterms:created>
  <dcterms:modified xsi:type="dcterms:W3CDTF">2017-12-11T03:33:28Z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