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57" r:id="rId4"/>
    <p:sldId id="274" r:id="rId5"/>
    <p:sldId id="259" r:id="rId6"/>
    <p:sldId id="261" r:id="rId7"/>
    <p:sldId id="263" r:id="rId8"/>
    <p:sldId id="264" r:id="rId9"/>
    <p:sldId id="265" r:id="rId10"/>
    <p:sldId id="267" r:id="rId11"/>
    <p:sldId id="270" r:id="rId12"/>
    <p:sldId id="275" r:id="rId13"/>
    <p:sldId id="281" r:id="rId14"/>
    <p:sldId id="271" r:id="rId15"/>
    <p:sldId id="272" r:id="rId16"/>
    <p:sldId id="276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654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1907E-D4FF-4E96-A73A-E06773B1363F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9B163-F40E-4C7F-9B21-AB793F93C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63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http://docer.wps.cn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1pPr>
            <a:lvl2pPr marL="804986" indent="-309610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2pPr>
            <a:lvl3pPr marL="1238441" indent="-247688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3pPr>
            <a:lvl4pPr marL="1733817" indent="-247688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4pPr>
            <a:lvl5pPr marL="2229193" indent="-247688"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宋体" charset="-122"/>
              </a:defRPr>
            </a:lvl9pPr>
          </a:lstStyle>
          <a:p>
            <a:fld id="{6434D41C-2CBE-4EF7-A9A0-0FBBC00DA72D}" type="slidenum">
              <a:rPr lang="zh-CN" altLang="en-US">
                <a:latin typeface="Calibri" pitchFamily="34" charset="0"/>
              </a:rPr>
              <a:pPr/>
              <a:t>2</a:t>
            </a:fld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3522" y="1475486"/>
            <a:ext cx="109889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8800" dirty="0" smtClean="0">
                <a:latin typeface="Microsoft Himalaya" panose="01010100010101010101" charset="0"/>
              </a:rPr>
              <a:t>༄༅།།</a:t>
            </a:r>
            <a:r>
              <a:rPr lang="en-US" altLang="zh-CN" sz="8800" dirty="0" err="1" smtClean="0">
                <a:latin typeface="Microsoft Himalaya" panose="01010100010101010101" charset="0"/>
              </a:rPr>
              <a:t>རྒྱ་</a:t>
            </a:r>
            <a:r>
              <a:rPr lang="en-US" altLang="zh-CN" sz="8800" dirty="0" err="1">
                <a:latin typeface="Microsoft Himalaya" panose="01010100010101010101" charset="0"/>
              </a:rPr>
              <a:t>བོད་མཐུན་ལམ་ལོ་རྒྱུས་དཔང་རྟགས</a:t>
            </a:r>
            <a:r>
              <a:rPr lang="en-US" altLang="zh-CN" sz="88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03170" y="3108960"/>
            <a:ext cx="944372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latin typeface="Microsoft Himalaya" panose="01010100010101010101" charset="0"/>
              </a:rPr>
              <a:t>——</a:t>
            </a:r>
            <a:r>
              <a:rPr lang="en-US" altLang="zh-CN" sz="5400" dirty="0" err="1">
                <a:latin typeface="Microsoft Himalaya" panose="01010100010101010101" charset="0"/>
              </a:rPr>
              <a:t>དཔལ་</a:t>
            </a:r>
            <a:r>
              <a:rPr lang="en-US" altLang="zh-CN" sz="5400" dirty="0" err="1" smtClean="0">
                <a:latin typeface="Microsoft Himalaya" panose="01010100010101010101" charset="0"/>
              </a:rPr>
              <a:t>ཞ</a:t>
            </a:r>
            <a:r>
              <a:rPr lang="bo-CN" altLang="zh-CN" sz="5400" dirty="0" smtClean="0">
                <a:latin typeface="Microsoft Himalaya" panose="01010100010101010101" charset="0"/>
              </a:rPr>
              <a:t>ྭ</a:t>
            </a:r>
            <a:r>
              <a:rPr lang="en-US" altLang="zh-CN" sz="5400" dirty="0" smtClean="0">
                <a:latin typeface="Microsoft Himalaya" panose="01010100010101010101" charset="0"/>
              </a:rPr>
              <a:t>་</a:t>
            </a:r>
            <a:r>
              <a:rPr lang="en-US" altLang="zh-CN" sz="5400" dirty="0" err="1">
                <a:latin typeface="Microsoft Himalaya" panose="01010100010101010101" charset="0"/>
              </a:rPr>
              <a:t>ལུ་གསེར་ཁང་ལ་ལྟ་སྐོར་དུ་ཕྱིན་པའི་མཐོང་ཐོས</a:t>
            </a:r>
            <a:r>
              <a:rPr lang="en-US" altLang="zh-CN" sz="54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7" name="KSO_Shape"/>
          <p:cNvSpPr/>
          <p:nvPr/>
        </p:nvSpPr>
        <p:spPr>
          <a:xfrm>
            <a:off x="1307085" y="308471"/>
            <a:ext cx="3240360" cy="540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ལོ་རིམ་</a:t>
            </a:r>
            <a:r>
              <a:rPr lang="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དགུ་བའི</a:t>
            </a:r>
            <a:r>
              <a:rPr lang="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bo-CN" alt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སྟོད་</a:t>
            </a:r>
            <a:r>
              <a:rPr lang="en-US" altLang="zh-C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ཆ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9" name="KSO_Shape"/>
          <p:cNvSpPr/>
          <p:nvPr/>
        </p:nvSpPr>
        <p:spPr>
          <a:xfrm>
            <a:off x="4215980" y="308471"/>
            <a:ext cx="2610168" cy="5400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སློབ་ཚན་</a:t>
            </a:r>
            <a:r>
              <a:rPr lang="" altLang="en-US" sz="3600" b="1" dirty="0">
                <a:solidFill>
                  <a:schemeClr val="tx1"/>
                </a:solidFill>
                <a:latin typeface="Microsoft Himalaya" panose="01010100010101010101" charset="0"/>
                <a:cs typeface="Microsoft Himalaya" panose="01010100010101010101" charset="0"/>
              </a:rPr>
              <a:t>གཉིས་པ།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0"/>
          <p:cNvSpPr/>
          <p:nvPr/>
        </p:nvSpPr>
        <p:spPr bwMode="auto">
          <a:xfrm>
            <a:off x="55398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05485" y="477520"/>
            <a:ext cx="540639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 err="1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དཔལ་</a:t>
            </a:r>
            <a:r>
              <a:rPr lang="en-US" altLang="en-US" sz="4400" dirty="0" err="1" smtClean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ཞ</a:t>
            </a:r>
            <a:r>
              <a:rPr lang="bo-CN" altLang="en-US" sz="4400" dirty="0" smtClean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ྭ</a:t>
            </a:r>
            <a:r>
              <a:rPr lang="en-US" altLang="en-US" sz="4400" dirty="0" smtClean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་</a:t>
            </a:r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ལུ་གསེར་ཁང་གི་པར་རིས་འགའ།</a:t>
            </a:r>
          </a:p>
        </p:txBody>
      </p:sp>
      <p:pic>
        <p:nvPicPr>
          <p:cNvPr id="2" name="图片 1" descr="微信图片_20181108145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" y="1951990"/>
            <a:ext cx="5603240" cy="3735705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3" name="图片 2" descr="微信图片_20181108145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5" y="1898650"/>
            <a:ext cx="5683250" cy="3789045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微信图片_201811081459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016" y="3620522"/>
            <a:ext cx="3982439" cy="2845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图片 7" descr="微信图片_20181108145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69" y="2346394"/>
            <a:ext cx="5194300" cy="2548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图片 1" descr="微信图片_20181108145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332" y="477520"/>
            <a:ext cx="4353402" cy="2934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eeform 60"/>
          <p:cNvSpPr/>
          <p:nvPr/>
        </p:nvSpPr>
        <p:spPr bwMode="auto">
          <a:xfrm>
            <a:off x="55398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5485" y="477520"/>
            <a:ext cx="540639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 err="1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དཔལ་</a:t>
            </a:r>
            <a:r>
              <a:rPr lang="en-US" altLang="en-US" sz="4400" dirty="0" err="1" smtClean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ཞ</a:t>
            </a:r>
            <a:r>
              <a:rPr lang="bo-CN" altLang="en-US" sz="4400" dirty="0" smtClean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ྭ</a:t>
            </a:r>
            <a:r>
              <a:rPr lang="en-US" altLang="en-US" sz="4400" dirty="0" smtClean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་</a:t>
            </a:r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ལུ་གསེར་ཁང་གི་པར་རིས་འགའ།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 rot="20359858">
            <a:off x="1395412" y="3986399"/>
            <a:ext cx="1631949" cy="1239837"/>
          </a:xfrm>
          <a:prstGeom prst="roundRect">
            <a:avLst>
              <a:gd name="adj" fmla="val 18567"/>
            </a:avLst>
          </a:prstGeom>
          <a:solidFill>
            <a:srgbClr val="00B050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7200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༢</a:t>
            </a:r>
            <a:endParaRPr lang="zh-CN" altLang="en-US" sz="72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8" name="MH_Other_2"/>
          <p:cNvCxnSpPr/>
          <p:nvPr>
            <p:custDataLst>
              <p:tags r:id="rId3"/>
            </p:custDataLst>
          </p:nvPr>
        </p:nvCxnSpPr>
        <p:spPr>
          <a:xfrm>
            <a:off x="3086690" y="4809091"/>
            <a:ext cx="14749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 rot="183635">
            <a:off x="1283092" y="2547939"/>
            <a:ext cx="1634067" cy="1239837"/>
          </a:xfrm>
          <a:prstGeom prst="roundRect">
            <a:avLst>
              <a:gd name="adj" fmla="val 18567"/>
            </a:avLst>
          </a:prstGeom>
          <a:solidFill>
            <a:srgbClr val="FF0000"/>
          </a:solidFill>
          <a:ln>
            <a:solidFill>
              <a:srgbClr val="E93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7200" dirty="0" smtClean="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༡</a:t>
            </a:r>
            <a:endParaRPr lang="zh-CN" altLang="en-US" sz="7200" dirty="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11" name="MH_Other_4"/>
          <p:cNvCxnSpPr/>
          <p:nvPr>
            <p:custDataLst>
              <p:tags r:id="rId5"/>
            </p:custDataLst>
          </p:nvPr>
        </p:nvCxnSpPr>
        <p:spPr>
          <a:xfrm>
            <a:off x="2931976" y="3074988"/>
            <a:ext cx="1784349" cy="0"/>
          </a:xfrm>
          <a:prstGeom prst="straightConnector1">
            <a:avLst/>
          </a:prstGeom>
          <a:ln>
            <a:solidFill>
              <a:srgbClr val="E93C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5"/>
          <p:cNvSpPr/>
          <p:nvPr>
            <p:custDataLst>
              <p:tags r:id="rId6"/>
            </p:custDataLst>
          </p:nvPr>
        </p:nvSpPr>
        <p:spPr>
          <a:xfrm>
            <a:off x="209943" y="3100388"/>
            <a:ext cx="1286933" cy="1985962"/>
          </a:xfrm>
          <a:custGeom>
            <a:avLst/>
            <a:gdLst>
              <a:gd name="connsiteX0" fmla="*/ 217182 w 965707"/>
              <a:gd name="connsiteY0" fmla="*/ 0 h 1986527"/>
              <a:gd name="connsiteX1" fmla="*/ 432892 w 965707"/>
              <a:gd name="connsiteY1" fmla="*/ 215710 h 1986527"/>
              <a:gd name="connsiteX2" fmla="*/ 428510 w 965707"/>
              <a:gd name="connsiteY2" fmla="*/ 259183 h 1986527"/>
              <a:gd name="connsiteX3" fmla="*/ 426677 w 965707"/>
              <a:gd name="connsiteY3" fmla="*/ 265085 h 1986527"/>
              <a:gd name="connsiteX4" fmla="*/ 691433 w 965707"/>
              <a:gd name="connsiteY4" fmla="*/ 70895 h 1986527"/>
              <a:gd name="connsiteX5" fmla="*/ 727149 w 965707"/>
              <a:gd name="connsiteY5" fmla="*/ 76387 h 1986527"/>
              <a:gd name="connsiteX6" fmla="*/ 787596 w 965707"/>
              <a:gd name="connsiteY6" fmla="*/ 158799 h 1986527"/>
              <a:gd name="connsiteX7" fmla="*/ 782104 w 965707"/>
              <a:gd name="connsiteY7" fmla="*/ 194515 h 1986527"/>
              <a:gd name="connsiteX8" fmla="*/ 453481 w 965707"/>
              <a:gd name="connsiteY8" fmla="*/ 435549 h 1986527"/>
              <a:gd name="connsiteX9" fmla="*/ 874061 w 965707"/>
              <a:gd name="connsiteY9" fmla="*/ 181449 h 1986527"/>
              <a:gd name="connsiteX10" fmla="*/ 909154 w 965707"/>
              <a:gd name="connsiteY10" fmla="*/ 190109 h 1986527"/>
              <a:gd name="connsiteX11" fmla="*/ 962021 w 965707"/>
              <a:gd name="connsiteY11" fmla="*/ 277611 h 1986527"/>
              <a:gd name="connsiteX12" fmla="*/ 953361 w 965707"/>
              <a:gd name="connsiteY12" fmla="*/ 312705 h 1986527"/>
              <a:gd name="connsiteX13" fmla="*/ 384793 w 965707"/>
              <a:gd name="connsiteY13" fmla="*/ 656215 h 1986527"/>
              <a:gd name="connsiteX14" fmla="*/ 384793 w 965707"/>
              <a:gd name="connsiteY14" fmla="*/ 1131649 h 1986527"/>
              <a:gd name="connsiteX15" fmla="*/ 381842 w 965707"/>
              <a:gd name="connsiteY15" fmla="*/ 1146266 h 1986527"/>
              <a:gd name="connsiteX16" fmla="*/ 387708 w 965707"/>
              <a:gd name="connsiteY16" fmla="*/ 1152370 h 1986527"/>
              <a:gd name="connsiteX17" fmla="*/ 442440 w 965707"/>
              <a:gd name="connsiteY17" fmla="*/ 1292303 h 1986527"/>
              <a:gd name="connsiteX18" fmla="*/ 445419 w 965707"/>
              <a:gd name="connsiteY18" fmla="*/ 1293537 h 1986527"/>
              <a:gd name="connsiteX19" fmla="*/ 453847 w 965707"/>
              <a:gd name="connsiteY19" fmla="*/ 1313884 h 1986527"/>
              <a:gd name="connsiteX20" fmla="*/ 453847 w 965707"/>
              <a:gd name="connsiteY20" fmla="*/ 1951177 h 1986527"/>
              <a:gd name="connsiteX21" fmla="*/ 425072 w 965707"/>
              <a:gd name="connsiteY21" fmla="*/ 1979952 h 1986527"/>
              <a:gd name="connsiteX22" fmla="*/ 309975 w 965707"/>
              <a:gd name="connsiteY22" fmla="*/ 1979952 h 1986527"/>
              <a:gd name="connsiteX23" fmla="*/ 281200 w 965707"/>
              <a:gd name="connsiteY23" fmla="*/ 1951177 h 1986527"/>
              <a:gd name="connsiteX24" fmla="*/ 281200 w 965707"/>
              <a:gd name="connsiteY24" fmla="*/ 1342234 h 1986527"/>
              <a:gd name="connsiteX25" fmla="*/ 230924 w 965707"/>
              <a:gd name="connsiteY25" fmla="*/ 1213693 h 1986527"/>
              <a:gd name="connsiteX26" fmla="*/ 227782 w 965707"/>
              <a:gd name="connsiteY26" fmla="*/ 1195782 h 1986527"/>
              <a:gd name="connsiteX27" fmla="*/ 172672 w 965707"/>
              <a:gd name="connsiteY27" fmla="*/ 1195782 h 1986527"/>
              <a:gd name="connsiteX28" fmla="*/ 172672 w 965707"/>
              <a:gd name="connsiteY28" fmla="*/ 1958468 h 1986527"/>
              <a:gd name="connsiteX29" fmla="*/ 144613 w 965707"/>
              <a:gd name="connsiteY29" fmla="*/ 1986527 h 1986527"/>
              <a:gd name="connsiteX30" fmla="*/ 32381 w 965707"/>
              <a:gd name="connsiteY30" fmla="*/ 1986527 h 1986527"/>
              <a:gd name="connsiteX31" fmla="*/ 4322 w 965707"/>
              <a:gd name="connsiteY31" fmla="*/ 1958468 h 1986527"/>
              <a:gd name="connsiteX32" fmla="*/ 4322 w 965707"/>
              <a:gd name="connsiteY32" fmla="*/ 1169537 h 1986527"/>
              <a:gd name="connsiteX33" fmla="*/ 7911 w 965707"/>
              <a:gd name="connsiteY33" fmla="*/ 1160872 h 1986527"/>
              <a:gd name="connsiteX34" fmla="*/ 5040 w 965707"/>
              <a:gd name="connsiteY34" fmla="*/ 1156613 h 1986527"/>
              <a:gd name="connsiteX35" fmla="*/ 0 w 965707"/>
              <a:gd name="connsiteY35" fmla="*/ 1131649 h 1986527"/>
              <a:gd name="connsiteX36" fmla="*/ 0 w 965707"/>
              <a:gd name="connsiteY36" fmla="*/ 514378 h 1986527"/>
              <a:gd name="connsiteX37" fmla="*/ 64133 w 965707"/>
              <a:gd name="connsiteY37" fmla="*/ 450245 h 1986527"/>
              <a:gd name="connsiteX38" fmla="*/ 174233 w 965707"/>
              <a:gd name="connsiteY38" fmla="*/ 450245 h 1986527"/>
              <a:gd name="connsiteX39" fmla="*/ 203629 w 965707"/>
              <a:gd name="connsiteY39" fmla="*/ 428684 h 1986527"/>
              <a:gd name="connsiteX40" fmla="*/ 133218 w 965707"/>
              <a:gd name="connsiteY40" fmla="*/ 414469 h 1986527"/>
              <a:gd name="connsiteX41" fmla="*/ 1472 w 965707"/>
              <a:gd name="connsiteY41" fmla="*/ 215710 h 1986527"/>
              <a:gd name="connsiteX42" fmla="*/ 217182 w 965707"/>
              <a:gd name="connsiteY42" fmla="*/ 0 h 19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65707" h="1986527">
                <a:moveTo>
                  <a:pt x="217182" y="0"/>
                </a:moveTo>
                <a:cubicBezTo>
                  <a:pt x="336315" y="0"/>
                  <a:pt x="432892" y="96577"/>
                  <a:pt x="432892" y="215710"/>
                </a:cubicBezTo>
                <a:cubicBezTo>
                  <a:pt x="432892" y="230602"/>
                  <a:pt x="431383" y="245141"/>
                  <a:pt x="428510" y="259183"/>
                </a:cubicBezTo>
                <a:lnTo>
                  <a:pt x="426677" y="265085"/>
                </a:lnTo>
                <a:lnTo>
                  <a:pt x="691433" y="70895"/>
                </a:lnTo>
                <a:cubicBezTo>
                  <a:pt x="702812" y="62549"/>
                  <a:pt x="718803" y="65008"/>
                  <a:pt x="727149" y="76387"/>
                </a:cubicBezTo>
                <a:lnTo>
                  <a:pt x="787596" y="158799"/>
                </a:lnTo>
                <a:cubicBezTo>
                  <a:pt x="795942" y="170178"/>
                  <a:pt x="793483" y="186169"/>
                  <a:pt x="782104" y="194515"/>
                </a:cubicBezTo>
                <a:lnTo>
                  <a:pt x="453481" y="435549"/>
                </a:lnTo>
                <a:lnTo>
                  <a:pt x="874061" y="181449"/>
                </a:lnTo>
                <a:cubicBezTo>
                  <a:pt x="886143" y="174150"/>
                  <a:pt x="901855" y="178027"/>
                  <a:pt x="909154" y="190109"/>
                </a:cubicBezTo>
                <a:lnTo>
                  <a:pt x="962021" y="277611"/>
                </a:lnTo>
                <a:cubicBezTo>
                  <a:pt x="969320" y="289694"/>
                  <a:pt x="965443" y="305405"/>
                  <a:pt x="953361" y="312705"/>
                </a:cubicBezTo>
                <a:lnTo>
                  <a:pt x="384793" y="656215"/>
                </a:lnTo>
                <a:lnTo>
                  <a:pt x="384793" y="1131649"/>
                </a:lnTo>
                <a:lnTo>
                  <a:pt x="381842" y="1146266"/>
                </a:lnTo>
                <a:lnTo>
                  <a:pt x="387708" y="1152370"/>
                </a:lnTo>
                <a:lnTo>
                  <a:pt x="442440" y="1292303"/>
                </a:lnTo>
                <a:lnTo>
                  <a:pt x="445419" y="1293537"/>
                </a:lnTo>
                <a:cubicBezTo>
                  <a:pt x="450626" y="1298744"/>
                  <a:pt x="453847" y="1305938"/>
                  <a:pt x="453847" y="1313884"/>
                </a:cubicBezTo>
                <a:lnTo>
                  <a:pt x="453847" y="1951177"/>
                </a:lnTo>
                <a:cubicBezTo>
                  <a:pt x="453847" y="1967069"/>
                  <a:pt x="440964" y="1979952"/>
                  <a:pt x="425072" y="1979952"/>
                </a:cubicBezTo>
                <a:lnTo>
                  <a:pt x="309975" y="1979952"/>
                </a:lnTo>
                <a:cubicBezTo>
                  <a:pt x="294083" y="1979952"/>
                  <a:pt x="281200" y="1967069"/>
                  <a:pt x="281200" y="1951177"/>
                </a:cubicBezTo>
                <a:lnTo>
                  <a:pt x="281200" y="1342234"/>
                </a:lnTo>
                <a:lnTo>
                  <a:pt x="230924" y="1213693"/>
                </a:lnTo>
                <a:lnTo>
                  <a:pt x="227782" y="1195782"/>
                </a:lnTo>
                <a:lnTo>
                  <a:pt x="172672" y="1195782"/>
                </a:lnTo>
                <a:lnTo>
                  <a:pt x="172672" y="1958468"/>
                </a:lnTo>
                <a:cubicBezTo>
                  <a:pt x="172672" y="1973965"/>
                  <a:pt x="160110" y="1986527"/>
                  <a:pt x="144613" y="1986527"/>
                </a:cubicBezTo>
                <a:lnTo>
                  <a:pt x="32381" y="1986527"/>
                </a:lnTo>
                <a:cubicBezTo>
                  <a:pt x="16884" y="1986527"/>
                  <a:pt x="4322" y="1973965"/>
                  <a:pt x="4322" y="1958468"/>
                </a:cubicBezTo>
                <a:lnTo>
                  <a:pt x="4322" y="1169537"/>
                </a:lnTo>
                <a:lnTo>
                  <a:pt x="7911" y="1160872"/>
                </a:lnTo>
                <a:lnTo>
                  <a:pt x="5040" y="1156613"/>
                </a:lnTo>
                <a:cubicBezTo>
                  <a:pt x="1795" y="1148940"/>
                  <a:pt x="0" y="1140504"/>
                  <a:pt x="0" y="1131649"/>
                </a:cubicBezTo>
                <a:lnTo>
                  <a:pt x="0" y="514378"/>
                </a:lnTo>
                <a:cubicBezTo>
                  <a:pt x="0" y="478958"/>
                  <a:pt x="28713" y="450245"/>
                  <a:pt x="64133" y="450245"/>
                </a:cubicBezTo>
                <a:lnTo>
                  <a:pt x="174233" y="450245"/>
                </a:lnTo>
                <a:lnTo>
                  <a:pt x="203629" y="428684"/>
                </a:lnTo>
                <a:lnTo>
                  <a:pt x="133218" y="414469"/>
                </a:lnTo>
                <a:cubicBezTo>
                  <a:pt x="55797" y="381722"/>
                  <a:pt x="1472" y="305060"/>
                  <a:pt x="1472" y="215710"/>
                </a:cubicBezTo>
                <a:cubicBezTo>
                  <a:pt x="1472" y="96577"/>
                  <a:pt x="98049" y="0"/>
                  <a:pt x="217182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MH_SubTitle_2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046262" y="2259378"/>
            <a:ext cx="7088460" cy="1546287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indent="0"/>
            <a:r>
              <a:rPr lang="en-US" altLang="zh-CN" sz="3600" b="1" dirty="0" err="1" smtClean="0">
                <a:latin typeface="Microsoft Himalaya" panose="01010100010101010101" charset="0"/>
                <a:cs typeface="Microsoft Himalaya" panose="01010100010101010101" charset="0"/>
              </a:rPr>
              <a:t>དཔལ་</a:t>
            </a:r>
            <a:r>
              <a:rPr lang="en-US" altLang="zh-CN" sz="3600" b="1" dirty="0" err="1" smtClean="0">
                <a:latin typeface="Microsoft Himalaya" panose="01010100010101010101" charset="0"/>
                <a:cs typeface="Microsoft Himalaya" panose="01010100010101010101" charset="0"/>
              </a:rPr>
              <a:t>ཞ</a:t>
            </a:r>
            <a:r>
              <a:rPr lang="bo-CN" altLang="zh-CN" sz="3600" b="1" dirty="0" smtClean="0">
                <a:latin typeface="Microsoft Himalaya" panose="01010100010101010101" charset="0"/>
                <a:cs typeface="Microsoft Himalaya" panose="01010100010101010101" charset="0"/>
              </a:rPr>
              <a:t>ྭ</a:t>
            </a:r>
            <a:r>
              <a:rPr lang="en-US" altLang="zh-CN" sz="3600" b="1" dirty="0" smtClean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en-US" altLang="zh-CN" sz="3600" b="1" dirty="0" err="1">
                <a:latin typeface="Microsoft Himalaya" panose="01010100010101010101" charset="0"/>
                <a:cs typeface="Microsoft Himalaya" panose="01010100010101010101" charset="0"/>
              </a:rPr>
              <a:t>ལུ་གསེར་ཁང་གི་གཙུག་ལག་ཁང་དེ་སུས་བཞེངས་པ་དང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་། </a:t>
            </a:r>
            <a:r>
              <a:rPr lang="en-US" altLang="zh-CN" sz="3600" b="1" dirty="0" err="1">
                <a:latin typeface="Microsoft Himalaya" panose="01010100010101010101" charset="0"/>
                <a:cs typeface="Microsoft Himalaya" panose="01010100010101010101" charset="0"/>
              </a:rPr>
              <a:t>དེ་བོད་ཀྱི་ལྷ་ཁང་དང་དགོན་པ་གཞན་དག་དང་བསྡུར་ན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r>
              <a:rPr lang="en-US" altLang="zh-CN" sz="3600" b="1" dirty="0" err="1">
                <a:latin typeface="Microsoft Himalaya" panose="01010100010101010101" charset="0"/>
                <a:cs typeface="Microsoft Himalaya" panose="01010100010101010101" charset="0"/>
              </a:rPr>
              <a:t>བཟོ་བཀོད་ཐད་ཀྱི་ཐུན་མོང་མ་ཡིན་པའི་ཁྱད་ཆོས་ཅི་ཞིག་ཡོད་པ་ཤོད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། </a:t>
            </a:r>
            <a:endParaRPr lang="zh-CN" altLang="en-US" sz="3600" b="1" dirty="0"/>
          </a:p>
        </p:txBody>
      </p:sp>
      <p:sp>
        <p:nvSpPr>
          <p:cNvPr id="14" name="Freeform 60"/>
          <p:cNvSpPr/>
          <p:nvPr/>
        </p:nvSpPr>
        <p:spPr bwMode="auto">
          <a:xfrm>
            <a:off x="55398" y="52336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05485" y="477520"/>
            <a:ext cx="3011805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བསམ་གཞིག་སྦྱང་གཞི།</a:t>
            </a:r>
          </a:p>
        </p:txBody>
      </p:sp>
      <p:sp>
        <p:nvSpPr>
          <p:cNvPr id="16" name="矩形 15"/>
          <p:cNvSpPr/>
          <p:nvPr/>
        </p:nvSpPr>
        <p:spPr>
          <a:xfrm>
            <a:off x="4930515" y="4699990"/>
            <a:ext cx="7001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/>
            <a:r>
              <a:rPr lang="en-US" altLang="zh-CN" sz="3600" b="1" dirty="0" smtClean="0">
                <a:latin typeface="Microsoft Himalaya" panose="01010100010101010101" charset="0"/>
                <a:cs typeface="Microsoft Himalaya" panose="01010100010101010101" charset="0"/>
              </a:rPr>
              <a:t>ཞ</a:t>
            </a:r>
            <a:r>
              <a:rPr lang="bo-CN" altLang="zh-CN" sz="3600" b="1" dirty="0" smtClean="0">
                <a:latin typeface="Microsoft Himalaya" panose="01010100010101010101" charset="0"/>
                <a:cs typeface="Microsoft Himalaya" panose="01010100010101010101" charset="0"/>
              </a:rPr>
              <a:t>ྭ</a:t>
            </a:r>
            <a:r>
              <a:rPr lang="en-US" altLang="zh-CN" sz="3600" b="1" dirty="0" smtClean="0">
                <a:latin typeface="Microsoft Himalaya" panose="01010100010101010101" charset="0"/>
                <a:cs typeface="Microsoft Himalaya" panose="01010100010101010101" charset="0"/>
              </a:rPr>
              <a:t>་</a:t>
            </a:r>
            <a:r>
              <a:rPr lang="en-US" altLang="zh-CN" sz="3600" b="1" dirty="0" err="1">
                <a:latin typeface="Microsoft Himalaya" panose="01010100010101010101" charset="0"/>
                <a:cs typeface="Microsoft Himalaya" panose="01010100010101010101" charset="0"/>
              </a:rPr>
              <a:t>ལུ་དགོན་པ་ཞེས་པའི་མིང་ཇི་ལྟར་ཐོགས་པ་དང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་། </a:t>
            </a:r>
            <a:r>
              <a:rPr lang="en-US" altLang="zh-CN" sz="3600" b="1" dirty="0" err="1">
                <a:latin typeface="Microsoft Himalaya" panose="01010100010101010101" charset="0"/>
                <a:cs typeface="Microsoft Himalaya" panose="01010100010101010101" charset="0"/>
              </a:rPr>
              <a:t>དེ་ནི་རྒྱ་བོད་མཐུན་ལམ་གྱི་ལོ་རྒྱུས་དཔང་རྟགས་ཤིག་ཡིན་ཟེར་དོན་ཅི</a:t>
            </a:r>
            <a:r>
              <a:rPr lang="en-US" altLang="zh-CN" sz="3600" b="1" dirty="0">
                <a:latin typeface="Microsoft Himalaya" panose="01010100010101010101" charset="0"/>
                <a:cs typeface="Microsoft Himalaya" panose="01010100010101010101" charset="0"/>
              </a:rPr>
              <a:t>།</a:t>
            </a:r>
            <a:endParaRPr lang="zh-CN" altLang="en-US" sz="3600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90" y="115747"/>
            <a:ext cx="2654888" cy="17638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11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2" grpId="0" animBg="1"/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MH_SubTitle_1"/>
          <p:cNvSpPr/>
          <p:nvPr>
            <p:custDataLst>
              <p:tags r:id="rId2"/>
            </p:custDataLst>
          </p:nvPr>
        </p:nvSpPr>
        <p:spPr>
          <a:xfrm flipH="1">
            <a:off x="924417" y="2254251"/>
            <a:ext cx="2038349" cy="1597025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432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o-CN" altLang="zh-CN" sz="4800" dirty="0" smtClean="0">
                <a:solidFill>
                  <a:srgbClr val="FFFFFF"/>
                </a:solidFill>
              </a:rPr>
              <a:t>༣</a:t>
            </a:r>
            <a:r>
              <a:rPr lang="da-DK" altLang="zh-CN" dirty="0" smtClean="0">
                <a:solidFill>
                  <a:srgbClr val="FFFFFF"/>
                </a:solidFill>
              </a:rPr>
              <a:t> 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7" name="MH_Other_1"/>
          <p:cNvSpPr/>
          <p:nvPr>
            <p:custDataLst>
              <p:tags r:id="rId3"/>
            </p:custDataLst>
          </p:nvPr>
        </p:nvSpPr>
        <p:spPr>
          <a:xfrm flipH="1">
            <a:off x="924417" y="2000251"/>
            <a:ext cx="2038349" cy="625475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9" name="MH_SubTitle_2"/>
          <p:cNvSpPr/>
          <p:nvPr>
            <p:custDataLst>
              <p:tags r:id="rId4"/>
            </p:custDataLst>
          </p:nvPr>
        </p:nvSpPr>
        <p:spPr>
          <a:xfrm flipH="1">
            <a:off x="924417" y="3887789"/>
            <a:ext cx="2038349" cy="1597025"/>
          </a:xfrm>
          <a:custGeom>
            <a:avLst/>
            <a:gdLst>
              <a:gd name="connsiteX0" fmla="*/ 764116 w 1528232"/>
              <a:gd name="connsiteY0" fmla="*/ 0 h 1595967"/>
              <a:gd name="connsiteX1" fmla="*/ 1528232 w 1528232"/>
              <a:gd name="connsiteY1" fmla="*/ 501657 h 1595967"/>
              <a:gd name="connsiteX2" fmla="*/ 1528232 w 1528232"/>
              <a:gd name="connsiteY2" fmla="*/ 1595967 h 1595967"/>
              <a:gd name="connsiteX3" fmla="*/ 764116 w 1528232"/>
              <a:gd name="connsiteY3" fmla="*/ 1094310 h 1595967"/>
              <a:gd name="connsiteX4" fmla="*/ 0 w 1528232"/>
              <a:gd name="connsiteY4" fmla="*/ 1595967 h 1595967"/>
              <a:gd name="connsiteX5" fmla="*/ 0 w 1528232"/>
              <a:gd name="connsiteY5" fmla="*/ 501657 h 159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8232" h="1595967">
                <a:moveTo>
                  <a:pt x="764116" y="0"/>
                </a:moveTo>
                <a:lnTo>
                  <a:pt x="1528232" y="501657"/>
                </a:lnTo>
                <a:lnTo>
                  <a:pt x="1528232" y="1595967"/>
                </a:lnTo>
                <a:lnTo>
                  <a:pt x="764116" y="1094310"/>
                </a:lnTo>
                <a:lnTo>
                  <a:pt x="0" y="1595967"/>
                </a:lnTo>
                <a:lnTo>
                  <a:pt x="0" y="5016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432000"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altLang="zh-CN" sz="4800" dirty="0" smtClean="0">
                <a:solidFill>
                  <a:srgbClr val="FFFFFF"/>
                </a:solidFill>
              </a:rPr>
              <a:t> </a:t>
            </a:r>
            <a:r>
              <a:rPr lang="bo-CN" altLang="zh-CN" sz="4800" dirty="0" smtClean="0">
                <a:solidFill>
                  <a:srgbClr val="FFFFFF"/>
                </a:solidFill>
              </a:rPr>
              <a:t>༤</a:t>
            </a:r>
            <a:endParaRPr lang="zh-CN" altLang="en-US" sz="4800" dirty="0">
              <a:solidFill>
                <a:srgbClr val="FFFFFF"/>
              </a:solidFill>
            </a:endParaRPr>
          </a:p>
        </p:txBody>
      </p:sp>
      <p:sp>
        <p:nvSpPr>
          <p:cNvPr id="41" name="MH_Other_2"/>
          <p:cNvSpPr/>
          <p:nvPr>
            <p:custDataLst>
              <p:tags r:id="rId5"/>
            </p:custDataLst>
          </p:nvPr>
        </p:nvSpPr>
        <p:spPr>
          <a:xfrm flipH="1">
            <a:off x="924417" y="3633789"/>
            <a:ext cx="2038349" cy="625475"/>
          </a:xfrm>
          <a:custGeom>
            <a:avLst/>
            <a:gdLst>
              <a:gd name="connsiteX0" fmla="*/ 764116 w 1528233"/>
              <a:gd name="connsiteY0" fmla="*/ 0 h 624417"/>
              <a:gd name="connsiteX1" fmla="*/ 1528233 w 1528233"/>
              <a:gd name="connsiteY1" fmla="*/ 501657 h 624417"/>
              <a:gd name="connsiteX2" fmla="*/ 1528233 w 1528233"/>
              <a:gd name="connsiteY2" fmla="*/ 620189 h 624417"/>
              <a:gd name="connsiteX3" fmla="*/ 764118 w 1528233"/>
              <a:gd name="connsiteY3" fmla="*/ 118533 h 624417"/>
              <a:gd name="connsiteX4" fmla="*/ 2 w 1528233"/>
              <a:gd name="connsiteY4" fmla="*/ 620190 h 624417"/>
              <a:gd name="connsiteX5" fmla="*/ 2 w 1528233"/>
              <a:gd name="connsiteY5" fmla="*/ 624417 h 624417"/>
              <a:gd name="connsiteX6" fmla="*/ 0 w 1528233"/>
              <a:gd name="connsiteY6" fmla="*/ 624417 h 624417"/>
              <a:gd name="connsiteX7" fmla="*/ 0 w 1528233"/>
              <a:gd name="connsiteY7" fmla="*/ 501657 h 62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8233" h="624417">
                <a:moveTo>
                  <a:pt x="764116" y="0"/>
                </a:moveTo>
                <a:lnTo>
                  <a:pt x="1528233" y="501657"/>
                </a:lnTo>
                <a:lnTo>
                  <a:pt x="1528233" y="620189"/>
                </a:lnTo>
                <a:lnTo>
                  <a:pt x="764118" y="118533"/>
                </a:lnTo>
                <a:lnTo>
                  <a:pt x="2" y="620190"/>
                </a:lnTo>
                <a:lnTo>
                  <a:pt x="2" y="624417"/>
                </a:lnTo>
                <a:lnTo>
                  <a:pt x="0" y="624417"/>
                </a:lnTo>
                <a:lnTo>
                  <a:pt x="0" y="50165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Text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3296556" y="2508250"/>
            <a:ext cx="70231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defRPr/>
            </a:pPr>
            <a:r>
              <a:rPr lang="bo-CN" altLang="zh-CN" sz="3600" b="1" dirty="0" smtClean="0">
                <a:latin typeface="+mn-lt"/>
                <a:ea typeface="+mn-ea"/>
                <a:cs typeface="Arial" panose="020B0604020202020204" pitchFamily="34" charset="0"/>
              </a:rPr>
              <a:t>དཔལ་</a:t>
            </a:r>
            <a:r>
              <a:rPr lang="bo-CN" altLang="zh-CN" sz="3600" b="1" dirty="0" smtClean="0">
                <a:latin typeface="+mn-lt"/>
                <a:ea typeface="+mn-ea"/>
                <a:cs typeface="Arial" panose="020B0604020202020204" pitchFamily="34" charset="0"/>
              </a:rPr>
              <a:t>ཞྭ་</a:t>
            </a:r>
            <a:r>
              <a:rPr lang="bo-CN" altLang="zh-CN" sz="3600" b="1" dirty="0" smtClean="0">
                <a:latin typeface="+mn-lt"/>
                <a:ea typeface="+mn-ea"/>
                <a:cs typeface="Arial" panose="020B0604020202020204" pitchFamily="34" charset="0"/>
              </a:rPr>
              <a:t>ལུ་གསེར་ཁང་ལ་རྟེན་གྲགས་ཅན་གང་དག་ཡོད།</a:t>
            </a:r>
            <a:endParaRPr lang="zh-CN" altLang="en-US" sz="3600" b="1" dirty="0" smtClean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MH_Text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3296554" y="4286252"/>
            <a:ext cx="844550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defRPr/>
            </a:pPr>
            <a:r>
              <a:rPr lang="bo-CN" altLang="zh-CN" sz="3600" b="1" dirty="0" smtClean="0">
                <a:latin typeface="+mn-lt"/>
                <a:ea typeface="+mn-ea"/>
                <a:cs typeface="Arial" panose="020B0604020202020204" pitchFamily="34" charset="0"/>
              </a:rPr>
              <a:t>སློབ་ཚན་འདིའི་ནང་དཔལ་</a:t>
            </a:r>
            <a:r>
              <a:rPr lang="bo-CN" altLang="zh-CN" sz="3600" b="1" dirty="0" smtClean="0">
                <a:latin typeface="+mn-lt"/>
                <a:ea typeface="+mn-ea"/>
                <a:cs typeface="Arial" panose="020B0604020202020204" pitchFamily="34" charset="0"/>
              </a:rPr>
              <a:t>ཞྭ་</a:t>
            </a:r>
            <a:r>
              <a:rPr lang="bo-CN" altLang="zh-CN" sz="3600" b="1" dirty="0" smtClean="0">
                <a:latin typeface="+mn-lt"/>
                <a:ea typeface="+mn-ea"/>
                <a:cs typeface="Arial" panose="020B0604020202020204" pitchFamily="34" charset="0"/>
              </a:rPr>
              <a:t>ལུ་གསེར་ཁང་གི་ཁྱད་ཆོས་གང་དག་ངོ་སྤྲོད་བྱོས་ཡོད།</a:t>
            </a:r>
            <a:endParaRPr lang="zh-CN" altLang="en-US" sz="3600" b="1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reeform 60"/>
          <p:cNvSpPr/>
          <p:nvPr/>
        </p:nvSpPr>
        <p:spPr bwMode="auto">
          <a:xfrm>
            <a:off x="55398" y="52336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05485" y="477520"/>
            <a:ext cx="3011805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བསམ་གཞིག་སྦྱང་གཞི།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04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1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0"/>
          <p:cNvSpPr/>
          <p:nvPr/>
        </p:nvSpPr>
        <p:spPr bwMode="auto">
          <a:xfrm>
            <a:off x="55398" y="52336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05485" y="477520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  <a:sym typeface="+mn-ea"/>
              </a:rPr>
              <a:t>ལས་བྱ་བཀོད་སྒྲིག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2090" y="1862612"/>
            <a:ext cx="8156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Microsoft Himalaya" panose="01010100010101010101" charset="0"/>
              </a:rPr>
              <a:t>༡ </a:t>
            </a:r>
            <a:r>
              <a:rPr lang="en-US" altLang="zh-CN" sz="3600" b="1" dirty="0" err="1">
                <a:latin typeface="Microsoft Himalaya" panose="01010100010101010101" charset="0"/>
              </a:rPr>
              <a:t>སྦྱང་གཞི་དང་པོ་དང་གཉིས་པ</a:t>
            </a:r>
            <a:r>
              <a:rPr lang="en-US" altLang="zh-CN" sz="3600" b="1" dirty="0">
                <a:latin typeface="Microsoft Himalaya" panose="01010100010101010101" charset="0"/>
              </a:rPr>
              <a:t>། </a:t>
            </a:r>
            <a:r>
              <a:rPr lang="en-US" altLang="zh-CN" sz="3600" b="1" dirty="0" err="1">
                <a:latin typeface="Microsoft Himalaya" panose="01010100010101010101" charset="0"/>
              </a:rPr>
              <a:t>ཀློག་འབྲིའི་མིང་ཚིག་དག་སྦྱང་དེབ་སྟེང་འབྲི་བ</a:t>
            </a:r>
            <a:r>
              <a:rPr lang="en-US" altLang="zh-CN" sz="36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2090" y="2925364"/>
            <a:ext cx="11831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Microsoft Himalaya" panose="01010100010101010101" charset="0"/>
              </a:rPr>
              <a:t>༢ གཟའ་འཁོར་</a:t>
            </a:r>
            <a:r>
              <a:rPr lang="en-US" altLang="en-US" sz="3600" b="1" dirty="0">
                <a:latin typeface="Microsoft Himalaya" panose="01010100010101010101" charset="0"/>
              </a:rPr>
              <a:t>འདིའི་</a:t>
            </a:r>
            <a:r>
              <a:rPr lang="en-US" altLang="zh-CN" sz="3600" b="1" dirty="0">
                <a:latin typeface="Microsoft Himalaya" panose="01010100010101010101" charset="0"/>
              </a:rPr>
              <a:t>ནང་རང་གིས་མཐོང་ཐོས་མྱོང་བའི་བཟོ་སྐྲུན་གྱི་བཀོད་པ་ངོ་སྤྲོད་བྱེད་པའི་རྩོམ་ཐུང་ཞིག་འབྲི་དགོས།</a:t>
            </a:r>
          </a:p>
        </p:txBody>
      </p:sp>
      <p:grpSp>
        <p:nvGrpSpPr>
          <p:cNvPr id="81936" name="Group 4"/>
          <p:cNvGrpSpPr>
            <a:grpSpLocks noChangeAspect="1"/>
          </p:cNvGrpSpPr>
          <p:nvPr/>
        </p:nvGrpSpPr>
        <p:grpSpPr>
          <a:xfrm>
            <a:off x="6479050" y="3617421"/>
            <a:ext cx="1993900" cy="1997075"/>
            <a:chOff x="1549" y="286"/>
            <a:chExt cx="2655" cy="2658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58" y="298"/>
              <a:ext cx="2644" cy="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1549" y="286"/>
              <a:ext cx="971" cy="971"/>
            </a:xfrm>
            <a:custGeom>
              <a:avLst/>
              <a:gdLst>
                <a:gd name="T0" fmla="*/ 18 w 410"/>
                <a:gd name="T1" fmla="*/ 235 h 410"/>
                <a:gd name="T2" fmla="*/ 235 w 410"/>
                <a:gd name="T3" fmla="*/ 18 h 410"/>
                <a:gd name="T4" fmla="*/ 301 w 410"/>
                <a:gd name="T5" fmla="*/ 18 h 410"/>
                <a:gd name="T6" fmla="*/ 392 w 410"/>
                <a:gd name="T7" fmla="*/ 109 h 410"/>
                <a:gd name="T8" fmla="*/ 392 w 410"/>
                <a:gd name="T9" fmla="*/ 175 h 410"/>
                <a:gd name="T10" fmla="*/ 175 w 410"/>
                <a:gd name="T11" fmla="*/ 392 h 410"/>
                <a:gd name="T12" fmla="*/ 109 w 410"/>
                <a:gd name="T13" fmla="*/ 392 h 410"/>
                <a:gd name="T14" fmla="*/ 18 w 410"/>
                <a:gd name="T15" fmla="*/ 301 h 410"/>
                <a:gd name="T16" fmla="*/ 18 w 410"/>
                <a:gd name="T17" fmla="*/ 23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0" h="410">
                  <a:moveTo>
                    <a:pt x="18" y="235"/>
                  </a:moveTo>
                  <a:cubicBezTo>
                    <a:pt x="235" y="18"/>
                    <a:pt x="235" y="18"/>
                    <a:pt x="235" y="18"/>
                  </a:cubicBezTo>
                  <a:cubicBezTo>
                    <a:pt x="253" y="0"/>
                    <a:pt x="283" y="0"/>
                    <a:pt x="301" y="18"/>
                  </a:cubicBezTo>
                  <a:cubicBezTo>
                    <a:pt x="392" y="109"/>
                    <a:pt x="392" y="109"/>
                    <a:pt x="392" y="109"/>
                  </a:cubicBezTo>
                  <a:cubicBezTo>
                    <a:pt x="410" y="127"/>
                    <a:pt x="410" y="157"/>
                    <a:pt x="392" y="175"/>
                  </a:cubicBezTo>
                  <a:cubicBezTo>
                    <a:pt x="175" y="392"/>
                    <a:pt x="175" y="392"/>
                    <a:pt x="175" y="392"/>
                  </a:cubicBezTo>
                  <a:cubicBezTo>
                    <a:pt x="157" y="410"/>
                    <a:pt x="127" y="410"/>
                    <a:pt x="109" y="392"/>
                  </a:cubicBezTo>
                  <a:cubicBezTo>
                    <a:pt x="18" y="301"/>
                    <a:pt x="18" y="301"/>
                    <a:pt x="18" y="301"/>
                  </a:cubicBezTo>
                  <a:cubicBezTo>
                    <a:pt x="0" y="283"/>
                    <a:pt x="0" y="253"/>
                    <a:pt x="18" y="235"/>
                  </a:cubicBez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3271" y="2008"/>
              <a:ext cx="933" cy="936"/>
            </a:xfrm>
            <a:custGeom>
              <a:avLst/>
              <a:gdLst>
                <a:gd name="T0" fmla="*/ 0 w 933"/>
                <a:gd name="T1" fmla="*/ 650 h 936"/>
                <a:gd name="T2" fmla="*/ 933 w 933"/>
                <a:gd name="T3" fmla="*/ 936 h 936"/>
                <a:gd name="T4" fmla="*/ 649 w 933"/>
                <a:gd name="T5" fmla="*/ 0 h 936"/>
                <a:gd name="T6" fmla="*/ 334 w 933"/>
                <a:gd name="T7" fmla="*/ 112 h 936"/>
                <a:gd name="T8" fmla="*/ 114 w 933"/>
                <a:gd name="T9" fmla="*/ 337 h 936"/>
                <a:gd name="T10" fmla="*/ 0 w 933"/>
                <a:gd name="T11" fmla="*/ 65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3" h="936">
                  <a:moveTo>
                    <a:pt x="0" y="650"/>
                  </a:moveTo>
                  <a:lnTo>
                    <a:pt x="933" y="936"/>
                  </a:lnTo>
                  <a:lnTo>
                    <a:pt x="649" y="0"/>
                  </a:lnTo>
                  <a:lnTo>
                    <a:pt x="334" y="112"/>
                  </a:lnTo>
                  <a:lnTo>
                    <a:pt x="114" y="337"/>
                  </a:lnTo>
                  <a:lnTo>
                    <a:pt x="0" y="65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2008" y="1193"/>
              <a:ext cx="1493" cy="1491"/>
            </a:xfrm>
            <a:custGeom>
              <a:avLst/>
              <a:gdLst>
                <a:gd name="T0" fmla="*/ 11 w 630"/>
                <a:gd name="T1" fmla="*/ 65 h 629"/>
                <a:gd name="T2" fmla="*/ 66 w 630"/>
                <a:gd name="T3" fmla="*/ 10 h 629"/>
                <a:gd name="T4" fmla="*/ 105 w 630"/>
                <a:gd name="T5" fmla="*/ 10 h 629"/>
                <a:gd name="T6" fmla="*/ 604 w 630"/>
                <a:gd name="T7" fmla="*/ 509 h 629"/>
                <a:gd name="T8" fmla="*/ 604 w 630"/>
                <a:gd name="T9" fmla="*/ 603 h 629"/>
                <a:gd name="T10" fmla="*/ 604 w 630"/>
                <a:gd name="T11" fmla="*/ 603 h 629"/>
                <a:gd name="T12" fmla="*/ 510 w 630"/>
                <a:gd name="T13" fmla="*/ 603 h 629"/>
                <a:gd name="T14" fmla="*/ 11 w 630"/>
                <a:gd name="T15" fmla="*/ 105 h 629"/>
                <a:gd name="T16" fmla="*/ 11 w 630"/>
                <a:gd name="T17" fmla="*/ 6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629">
                  <a:moveTo>
                    <a:pt x="11" y="65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77" y="0"/>
                    <a:pt x="94" y="0"/>
                    <a:pt x="105" y="10"/>
                  </a:cubicBezTo>
                  <a:cubicBezTo>
                    <a:pt x="604" y="509"/>
                    <a:pt x="604" y="509"/>
                    <a:pt x="604" y="509"/>
                  </a:cubicBezTo>
                  <a:cubicBezTo>
                    <a:pt x="630" y="535"/>
                    <a:pt x="630" y="578"/>
                    <a:pt x="604" y="603"/>
                  </a:cubicBezTo>
                  <a:cubicBezTo>
                    <a:pt x="604" y="603"/>
                    <a:pt x="604" y="603"/>
                    <a:pt x="604" y="603"/>
                  </a:cubicBezTo>
                  <a:cubicBezTo>
                    <a:pt x="578" y="629"/>
                    <a:pt x="536" y="629"/>
                    <a:pt x="510" y="603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4"/>
                    <a:pt x="0" y="76"/>
                    <a:pt x="11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2231" y="968"/>
              <a:ext cx="1492" cy="1493"/>
            </a:xfrm>
            <a:custGeom>
              <a:avLst/>
              <a:gdLst>
                <a:gd name="T0" fmla="*/ 11 w 630"/>
                <a:gd name="T1" fmla="*/ 66 h 630"/>
                <a:gd name="T2" fmla="*/ 66 w 630"/>
                <a:gd name="T3" fmla="*/ 11 h 630"/>
                <a:gd name="T4" fmla="*/ 106 w 630"/>
                <a:gd name="T5" fmla="*/ 11 h 630"/>
                <a:gd name="T6" fmla="*/ 604 w 630"/>
                <a:gd name="T7" fmla="*/ 510 h 630"/>
                <a:gd name="T8" fmla="*/ 604 w 630"/>
                <a:gd name="T9" fmla="*/ 604 h 630"/>
                <a:gd name="T10" fmla="*/ 604 w 630"/>
                <a:gd name="T11" fmla="*/ 604 h 630"/>
                <a:gd name="T12" fmla="*/ 510 w 630"/>
                <a:gd name="T13" fmla="*/ 604 h 630"/>
                <a:gd name="T14" fmla="*/ 11 w 630"/>
                <a:gd name="T15" fmla="*/ 105 h 630"/>
                <a:gd name="T16" fmla="*/ 11 w 630"/>
                <a:gd name="T17" fmla="*/ 6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0" h="630">
                  <a:moveTo>
                    <a:pt x="11" y="66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77" y="0"/>
                    <a:pt x="95" y="0"/>
                    <a:pt x="106" y="11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30" y="536"/>
                    <a:pt x="630" y="578"/>
                    <a:pt x="604" y="604"/>
                  </a:cubicBezTo>
                  <a:cubicBezTo>
                    <a:pt x="604" y="604"/>
                    <a:pt x="604" y="604"/>
                    <a:pt x="604" y="604"/>
                  </a:cubicBezTo>
                  <a:cubicBezTo>
                    <a:pt x="578" y="630"/>
                    <a:pt x="536" y="630"/>
                    <a:pt x="510" y="6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5"/>
                    <a:pt x="1" y="77"/>
                    <a:pt x="11" y="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2456" y="759"/>
              <a:ext cx="1490" cy="1492"/>
            </a:xfrm>
            <a:custGeom>
              <a:avLst/>
              <a:gdLst>
                <a:gd name="T0" fmla="*/ 11 w 629"/>
                <a:gd name="T1" fmla="*/ 66 h 630"/>
                <a:gd name="T2" fmla="*/ 66 w 629"/>
                <a:gd name="T3" fmla="*/ 11 h 630"/>
                <a:gd name="T4" fmla="*/ 105 w 629"/>
                <a:gd name="T5" fmla="*/ 11 h 630"/>
                <a:gd name="T6" fmla="*/ 604 w 629"/>
                <a:gd name="T7" fmla="*/ 510 h 630"/>
                <a:gd name="T8" fmla="*/ 604 w 629"/>
                <a:gd name="T9" fmla="*/ 604 h 630"/>
                <a:gd name="T10" fmla="*/ 604 w 629"/>
                <a:gd name="T11" fmla="*/ 604 h 630"/>
                <a:gd name="T12" fmla="*/ 509 w 629"/>
                <a:gd name="T13" fmla="*/ 604 h 630"/>
                <a:gd name="T14" fmla="*/ 11 w 629"/>
                <a:gd name="T15" fmla="*/ 105 h 630"/>
                <a:gd name="T16" fmla="*/ 11 w 629"/>
                <a:gd name="T17" fmla="*/ 66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9" h="630">
                  <a:moveTo>
                    <a:pt x="11" y="66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76" y="0"/>
                    <a:pt x="94" y="0"/>
                    <a:pt x="105" y="11"/>
                  </a:cubicBezTo>
                  <a:cubicBezTo>
                    <a:pt x="604" y="510"/>
                    <a:pt x="604" y="510"/>
                    <a:pt x="604" y="510"/>
                  </a:cubicBezTo>
                  <a:cubicBezTo>
                    <a:pt x="629" y="536"/>
                    <a:pt x="629" y="578"/>
                    <a:pt x="604" y="604"/>
                  </a:cubicBezTo>
                  <a:cubicBezTo>
                    <a:pt x="604" y="604"/>
                    <a:pt x="604" y="604"/>
                    <a:pt x="604" y="604"/>
                  </a:cubicBezTo>
                  <a:cubicBezTo>
                    <a:pt x="578" y="630"/>
                    <a:pt x="535" y="630"/>
                    <a:pt x="509" y="604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94"/>
                    <a:pt x="0" y="77"/>
                    <a:pt x="11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752" y="490"/>
              <a:ext cx="967" cy="966"/>
            </a:xfrm>
            <a:custGeom>
              <a:avLst/>
              <a:gdLst>
                <a:gd name="T0" fmla="*/ 296 w 967"/>
                <a:gd name="T1" fmla="*/ 966 h 966"/>
                <a:gd name="T2" fmla="*/ 967 w 967"/>
                <a:gd name="T3" fmla="*/ 296 h 966"/>
                <a:gd name="T4" fmla="*/ 668 w 967"/>
                <a:gd name="T5" fmla="*/ 0 h 966"/>
                <a:gd name="T6" fmla="*/ 0 w 967"/>
                <a:gd name="T7" fmla="*/ 668 h 966"/>
                <a:gd name="T8" fmla="*/ 296 w 967"/>
                <a:gd name="T9" fmla="*/ 966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7" h="966">
                  <a:moveTo>
                    <a:pt x="296" y="966"/>
                  </a:moveTo>
                  <a:lnTo>
                    <a:pt x="967" y="296"/>
                  </a:lnTo>
                  <a:lnTo>
                    <a:pt x="668" y="0"/>
                  </a:lnTo>
                  <a:lnTo>
                    <a:pt x="0" y="668"/>
                  </a:lnTo>
                  <a:lnTo>
                    <a:pt x="296" y="966"/>
                  </a:lnTo>
                  <a:close/>
                </a:path>
              </a:pathLst>
            </a:cu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927" y="2665"/>
              <a:ext cx="277" cy="279"/>
            </a:xfrm>
            <a:custGeom>
              <a:avLst/>
              <a:gdLst>
                <a:gd name="T0" fmla="*/ 277 w 277"/>
                <a:gd name="T1" fmla="*/ 279 h 279"/>
                <a:gd name="T2" fmla="*/ 0 w 277"/>
                <a:gd name="T3" fmla="*/ 194 h 279"/>
                <a:gd name="T4" fmla="*/ 194 w 277"/>
                <a:gd name="T5" fmla="*/ 0 h 279"/>
                <a:gd name="T6" fmla="*/ 277 w 277"/>
                <a:gd name="T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7" h="279">
                  <a:moveTo>
                    <a:pt x="277" y="279"/>
                  </a:moveTo>
                  <a:lnTo>
                    <a:pt x="0" y="194"/>
                  </a:lnTo>
                  <a:lnTo>
                    <a:pt x="194" y="0"/>
                  </a:lnTo>
                  <a:lnTo>
                    <a:pt x="277" y="2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Freeform 13"/>
          <p:cNvSpPr>
            <a:spLocks noEditPoints="1"/>
          </p:cNvSpPr>
          <p:nvPr/>
        </p:nvSpPr>
        <p:spPr bwMode="auto">
          <a:xfrm rot="21300000" flipH="1">
            <a:off x="8560134" y="5499343"/>
            <a:ext cx="3665538" cy="919163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01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Picture 45" descr="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746" y="376310"/>
            <a:ext cx="2040314" cy="148630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4619" y="1538514"/>
            <a:ext cx="13147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2800" b="1" dirty="0" smtClean="0"/>
              <a:t>སློབ་མ།</a:t>
            </a:r>
          </a:p>
          <a:p>
            <a:r>
              <a:rPr lang="bo-CN" altLang="zh-CN" sz="2800" b="1" dirty="0" smtClean="0"/>
              <a:t>སྨན་ལྷ་སྐྱབས། </a:t>
            </a:r>
          </a:p>
          <a:p>
            <a:r>
              <a:rPr lang="bo-CN" altLang="zh-CN" sz="2800" b="1" dirty="0" smtClean="0"/>
              <a:t>རྡོ་རྗེ་སྐྱབས།</a:t>
            </a:r>
            <a:endParaRPr lang="zh-CN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95471" y="2923509"/>
            <a:ext cx="25835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altLang="zh-CN" sz="2800" b="1" dirty="0" smtClean="0"/>
              <a:t>དགེ་རྒན།</a:t>
            </a:r>
          </a:p>
          <a:p>
            <a:r>
              <a:rPr lang="bo-CN" altLang="zh-CN" sz="2800" b="1" dirty="0" smtClean="0"/>
              <a:t>རིན་ཆེན་དོན་འགྲུབ། </a:t>
            </a:r>
            <a:r>
              <a:rPr lang="zh-CN" altLang="bo-CN" sz="2800" b="1" dirty="0" smtClean="0">
                <a:latin typeface="宋体"/>
                <a:ea typeface="宋体"/>
              </a:rPr>
              <a:t>（</a:t>
            </a:r>
            <a:r>
              <a:rPr lang="bo-CN" altLang="zh-CN" sz="2800" b="1" dirty="0" smtClean="0"/>
              <a:t>རེབ་གོང་རྫོང་མི་རིགས་སློབ་འབྲིང་།</a:t>
            </a:r>
            <a:r>
              <a:rPr lang="zh-CN" altLang="bo-CN" sz="2800" b="1" dirty="0" smtClean="0">
                <a:latin typeface="宋体"/>
                <a:ea typeface="宋体"/>
              </a:rPr>
              <a:t>）</a:t>
            </a:r>
            <a:endParaRPr lang="bo-CN" altLang="zh-CN" sz="2800" b="1" dirty="0" smtClean="0"/>
          </a:p>
          <a:p>
            <a:r>
              <a:rPr lang="bo-CN" altLang="zh-CN" sz="2800" b="1" dirty="0" smtClean="0"/>
              <a:t>རིན་ཆེན་ཉི་མ། </a:t>
            </a:r>
            <a:r>
              <a:rPr lang="zh-CN" altLang="bo-CN" sz="2800" b="1" dirty="0" smtClean="0">
                <a:latin typeface="宋体"/>
                <a:ea typeface="宋体"/>
              </a:rPr>
              <a:t>（</a:t>
            </a:r>
            <a:r>
              <a:rPr lang="bo-CN" altLang="zh-CN" sz="2800" b="1" dirty="0" smtClean="0"/>
              <a:t>གསེར་ཆེན་རྫོང་མི་རིགས་སློབ་འབྲིང་།</a:t>
            </a:r>
            <a:r>
              <a:rPr lang="zh-CN" altLang="bo-CN" sz="2800" b="1" dirty="0" smtClean="0">
                <a:latin typeface="宋体"/>
                <a:ea typeface="宋体"/>
              </a:rPr>
              <a:t>）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70" y="1905000"/>
            <a:ext cx="2842437" cy="2141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83548" y="4122067"/>
            <a:ext cx="164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o-CN" altLang="zh-CN" sz="3200" b="1" dirty="0" smtClean="0"/>
              <a:t>པད་མ་བཀྲ་ཤིས།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H_SubTitle_1"/>
          <p:cNvSpPr/>
          <p:nvPr>
            <p:custDataLst>
              <p:tags r:id="rId2"/>
            </p:custDataLst>
          </p:nvPr>
        </p:nvSpPr>
        <p:spPr>
          <a:xfrm>
            <a:off x="469181" y="2166721"/>
            <a:ext cx="3630083" cy="1492250"/>
          </a:xfrm>
          <a:prstGeom prst="round2DiagRect">
            <a:avLst>
              <a:gd name="adj1" fmla="val 44509"/>
              <a:gd name="adj2" fmla="val 0"/>
            </a:avLst>
          </a:prstGeom>
          <a:solidFill>
            <a:srgbClr val="F2F2F2"/>
          </a:solidFill>
          <a:ln w="57150">
            <a:solidFill>
              <a:srgbClr val="E567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50000"/>
              <a:defRPr/>
            </a:pPr>
            <a:endParaRPr lang="zh-CN" altLang="en-US" sz="2000" dirty="0">
              <a:solidFill>
                <a:srgbClr val="E5677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Other_1"/>
          <p:cNvSpPr/>
          <p:nvPr>
            <p:custDataLst>
              <p:tags r:id="rId3"/>
            </p:custDataLst>
          </p:nvPr>
        </p:nvSpPr>
        <p:spPr>
          <a:xfrm>
            <a:off x="584709" y="2190440"/>
            <a:ext cx="3450167" cy="866775"/>
          </a:xfrm>
          <a:custGeom>
            <a:avLst/>
            <a:gdLst/>
            <a:ahLst/>
            <a:cxnLst/>
            <a:rect l="l" t="t" r="r" b="b"/>
            <a:pathLst>
              <a:path w="3600400" h="1224136">
                <a:moveTo>
                  <a:pt x="878791" y="0"/>
                </a:moveTo>
                <a:lnTo>
                  <a:pt x="3600400" y="0"/>
                </a:lnTo>
                <a:lnTo>
                  <a:pt x="3600400" y="1095621"/>
                </a:lnTo>
                <a:cubicBezTo>
                  <a:pt x="3600400" y="1139331"/>
                  <a:pt x="3597209" y="1182296"/>
                  <a:pt x="3589962" y="1224136"/>
                </a:cubicBezTo>
                <a:lnTo>
                  <a:pt x="0" y="1224136"/>
                </a:lnTo>
                <a:lnTo>
                  <a:pt x="0" y="878791"/>
                </a:lnTo>
                <a:cubicBezTo>
                  <a:pt x="0" y="393448"/>
                  <a:pt x="393448" y="0"/>
                  <a:pt x="878791" y="0"/>
                </a:cubicBezTo>
                <a:close/>
              </a:path>
            </a:pathLst>
          </a:custGeom>
          <a:solidFill>
            <a:srgbClr val="CF2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7" name="MH_Text_1"/>
          <p:cNvSpPr/>
          <p:nvPr>
            <p:custDataLst>
              <p:tags r:id="rId4"/>
            </p:custDataLst>
          </p:nvPr>
        </p:nvSpPr>
        <p:spPr>
          <a:xfrm>
            <a:off x="557023" y="2179959"/>
            <a:ext cx="3454400" cy="873125"/>
          </a:xfrm>
          <a:custGeom>
            <a:avLst/>
            <a:gdLst/>
            <a:ahLst/>
            <a:cxnLst/>
            <a:rect l="l" t="t" r="r" b="b"/>
            <a:pathLst>
              <a:path w="3718474" h="1273101">
                <a:moveTo>
                  <a:pt x="913943" y="0"/>
                </a:moveTo>
                <a:lnTo>
                  <a:pt x="3718474" y="0"/>
                </a:lnTo>
                <a:lnTo>
                  <a:pt x="3288785" y="905598"/>
                </a:lnTo>
                <a:lnTo>
                  <a:pt x="3287157" y="904791"/>
                </a:lnTo>
                <a:lnTo>
                  <a:pt x="3104395" y="1273101"/>
                </a:lnTo>
                <a:lnTo>
                  <a:pt x="0" y="1273101"/>
                </a:lnTo>
                <a:lnTo>
                  <a:pt x="0" y="913942"/>
                </a:lnTo>
                <a:cubicBezTo>
                  <a:pt x="0" y="409186"/>
                  <a:pt x="409186" y="0"/>
                  <a:pt x="913943" y="0"/>
                </a:cubicBezTo>
                <a:close/>
              </a:path>
            </a:pathLst>
          </a:custGeom>
          <a:solidFill>
            <a:srgbClr val="E5677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216000" bIns="0"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prstClr val="white"/>
                </a:solidFill>
                <a:latin typeface="Microsoft Himalaya" panose="01010100010101010101" charset="0"/>
              </a:rPr>
              <a:t>ཡུལ་སྐོར་ཟིན་ཐོ</a:t>
            </a:r>
            <a:r>
              <a:rPr lang="en-US" altLang="zh-CN" sz="4000" b="1" dirty="0">
                <a:solidFill>
                  <a:prstClr val="white"/>
                </a:solidFill>
                <a:latin typeface="Microsoft Himalaya" panose="01010100010101010101" charset="0"/>
              </a:rPr>
              <a:t>།</a:t>
            </a:r>
          </a:p>
        </p:txBody>
      </p:sp>
      <p:sp>
        <p:nvSpPr>
          <p:cNvPr id="4" name="MH_SubTitle_2"/>
          <p:cNvSpPr/>
          <p:nvPr>
            <p:custDataLst>
              <p:tags r:id="rId5"/>
            </p:custDataLst>
          </p:nvPr>
        </p:nvSpPr>
        <p:spPr>
          <a:xfrm>
            <a:off x="5345856" y="2743200"/>
            <a:ext cx="6422471" cy="3639311"/>
          </a:xfrm>
          <a:prstGeom prst="round2DiagRect">
            <a:avLst>
              <a:gd name="adj1" fmla="val 44509"/>
              <a:gd name="adj2" fmla="val 0"/>
            </a:avLst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anchor="b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50000"/>
              <a:defRPr/>
            </a:pPr>
            <a:endParaRPr lang="zh-CN" altLang="en-US" dirty="0">
              <a:solidFill>
                <a:srgbClr val="D7AD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3871" y="3152036"/>
            <a:ext cx="575911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Microsoft Himalaya" panose="01010100010101010101" charset="0"/>
                <a:sym typeface="+mn-ea"/>
              </a:rPr>
              <a:t>ཡུལ་སྐོར་ཟིན་ཐོ་</a:t>
            </a:r>
            <a:r>
              <a:rPr lang="zh-CN" altLang="en-US" sz="3200" b="1" dirty="0">
                <a:latin typeface="Microsoft Himalaya" panose="01010100010101010101" charset="0"/>
                <a:sym typeface="+mn-ea"/>
              </a:rPr>
              <a:t>ནི་གནས་གང་ཡང་རུང་བ་ཞིག་གམ་ཡང་ན་དངོས་པོ་གང་ཡང་རུང་བ་ཞིག་ལ་རང་གིས་དངོས་སུ་ལྟ་སྐོར་བྱས་པ་ལས་བྱུང་བའི་མིག་གིས་མཐོང་བ་དང་། རྣ་བའི་ཐོས་པའི་རྣམ་པ་བྲིས་ནས། </a:t>
            </a:r>
            <a:r>
              <a:rPr lang="zh-CN" altLang="en-US" sz="3200" b="1" dirty="0" smtClean="0">
                <a:latin typeface="Microsoft Himalaya" panose="01010100010101010101" charset="0"/>
                <a:sym typeface="+mn-ea"/>
              </a:rPr>
              <a:t>རང་ལ་གནས་དེ་དང་དངོས་པོ་དེས་མྱོང་ཚོར་ཅི་འདྲ་ཞིག་བྱིན་པ་ཇི་བཞིན་དུ་</a:t>
            </a:r>
            <a:r>
              <a:rPr lang="bo-CN" altLang="zh-CN" sz="3200" b="1" dirty="0" smtClean="0">
                <a:latin typeface="Microsoft Himalaya" panose="01010100010101010101" charset="0"/>
                <a:sym typeface="+mn-ea"/>
              </a:rPr>
              <a:t>བྲིས་</a:t>
            </a:r>
            <a:r>
              <a:rPr lang="bo-CN" altLang="zh-CN" sz="3200" b="1" dirty="0">
                <a:latin typeface="Microsoft Himalaya" panose="01010100010101010101" charset="0"/>
                <a:sym typeface="+mn-ea"/>
              </a:rPr>
              <a:t>པ</a:t>
            </a:r>
            <a:r>
              <a:rPr lang="zh-CN" altLang="en-US" sz="3200" b="1" dirty="0" smtClean="0">
                <a:latin typeface="Microsoft Himalaya" panose="01010100010101010101" charset="0"/>
                <a:sym typeface="+mn-ea"/>
              </a:rPr>
              <a:t>འི་རྩོམ་</a:t>
            </a:r>
            <a:r>
              <a:rPr lang="bo-CN" altLang="zh-CN" sz="3200" b="1" dirty="0" smtClean="0">
                <a:latin typeface="Microsoft Himalaya" panose="01010100010101010101" charset="0"/>
                <a:sym typeface="+mn-ea"/>
              </a:rPr>
              <a:t>སྟངས་ཤིག</a:t>
            </a:r>
            <a:r>
              <a:rPr lang="zh-CN" altLang="en-US" sz="3200" b="1" dirty="0" smtClean="0">
                <a:latin typeface="Microsoft Himalaya" panose="01010100010101010101" charset="0"/>
                <a:sym typeface="+mn-ea"/>
              </a:rPr>
              <a:t>་ལ་ཟེར། </a:t>
            </a:r>
            <a:endParaRPr lang="zh-CN" altLang="en-US" sz="3200" b="1" dirty="0"/>
          </a:p>
          <a:p>
            <a:endParaRPr lang="zh-CN" altLang="en-US" dirty="0"/>
          </a:p>
        </p:txBody>
      </p:sp>
      <p:sp>
        <p:nvSpPr>
          <p:cNvPr id="12" name="Freeform 60"/>
          <p:cNvSpPr/>
          <p:nvPr/>
        </p:nvSpPr>
        <p:spPr bwMode="auto">
          <a:xfrm>
            <a:off x="55398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3905" y="448310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 dirty="0">
                <a:latin typeface="Microsoft Himalaya" panose="01010100010101010101" charset="0"/>
                <a:ea typeface="微软雅黑" panose="020B0503020204020204" charset="-122"/>
                <a:cs typeface="Microsoft Himalaya" panose="01010100010101010101" charset="0"/>
              </a:rPr>
              <a:t>རྩོམ་སྟངས་ངོ་སྤྲོད།</a:t>
            </a:r>
          </a:p>
        </p:txBody>
      </p:sp>
      <p:sp>
        <p:nvSpPr>
          <p:cNvPr id="3" name="右箭头标注 2"/>
          <p:cNvSpPr/>
          <p:nvPr/>
        </p:nvSpPr>
        <p:spPr>
          <a:xfrm>
            <a:off x="4412343" y="2648857"/>
            <a:ext cx="1277256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16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0"/>
          <p:cNvSpPr/>
          <p:nvPr/>
        </p:nvSpPr>
        <p:spPr bwMode="auto">
          <a:xfrm>
            <a:off x="45873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01040" y="541655"/>
            <a:ext cx="2268855" cy="59563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>
                <a:latin typeface="Microsoft Himalaya" panose="01010100010101010101" charset="0"/>
                <a:sym typeface="+mn-ea"/>
              </a:rPr>
              <a:t>རྩོམ་པ་པོ་ངོ་སྤྲོད།</a:t>
            </a:r>
            <a:endParaRPr lang="en-US" altLang="zh-CN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</a:endParaRPr>
          </a:p>
        </p:txBody>
      </p:sp>
      <p:pic>
        <p:nvPicPr>
          <p:cNvPr id="6" name="图片 5" descr="微信图片_20181106144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385" y="684530"/>
            <a:ext cx="3952875" cy="4942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0820" y="1626235"/>
            <a:ext cx="68319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olidFill>
                  <a:srgbClr val="D60093"/>
                </a:solidFill>
                <a:latin typeface="Microsoft Himalaya" panose="01010100010101010101" charset="0"/>
              </a:rPr>
              <a:t>འཕྲིན་ལས་ཆོས་གྲགས་</a:t>
            </a:r>
            <a:r>
              <a:rPr lang="zh-CN" altLang="en-US" sz="3600" dirty="0">
                <a:latin typeface="Microsoft Himalaya" panose="01010100010101010101" charset="0"/>
              </a:rPr>
              <a:t>ནི་སྤྱི་ལོ༡༩༣༧ལོའི་ཟླ༢པར་བོད་ལྗོངས་ལྷ་སར་འཁྲུངས།  སྤྱི་ལོ༡༩༥༨ལོར་ཀྲུང་དབྱང་མི་རིགས་སློབ་གྲྭ་ཆེན་མོ་ནས་ཐོན།  དེ་སྔ་བོད་ལྗོངས་མི་དམངས་དཔེ་སྐྲུན་ཁང་གི་དབུ་འཛིན་དང་།  སྤྱི་ཁྱབ་རྩོམ་སྒྲིག་པ།  བོད་ལྗོངས་རྟེན་རྫས་བཤམས་སྟོན་ཁང་གི་དབུ་འཛིན།  བོད་རང་སྐྱོང་ལྗོངས་སྲིད་གྲོས་ཀྱི་ཨུ་ཡོན</a:t>
            </a:r>
            <a:r>
              <a:rPr lang="en-US" altLang="zh-CN" sz="3600" dirty="0">
                <a:latin typeface="Microsoft Himalaya" panose="01010100010101010101" charset="0"/>
              </a:rPr>
              <a:t>་</a:t>
            </a:r>
            <a:r>
              <a:rPr lang="en-US" altLang="zh-CN" sz="3600" dirty="0" err="1">
                <a:latin typeface="Microsoft Himalaya" panose="01010100010101010101" charset="0"/>
              </a:rPr>
              <a:t>ཡིན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  <a:r>
              <a:rPr lang="zh-CN" altLang="en-US" sz="3600" dirty="0">
                <a:latin typeface="Microsoft Himalaya" panose="01010100010101010101" charset="0"/>
              </a:rPr>
              <a:t>  </a:t>
            </a:r>
            <a:r>
              <a:rPr lang="en-US" altLang="zh-CN" sz="3600" dirty="0" err="1">
                <a:latin typeface="Microsoft Himalaya" panose="01010100010101010101" charset="0"/>
              </a:rPr>
              <a:t>བརྩམས་ཆོས་ལ</a:t>
            </a:r>
            <a:r>
              <a:rPr lang="zh-CN" altLang="en-US" sz="2400" dirty="0">
                <a:latin typeface="Microsoft Himalaya" panose="01010100010101010101" charset="0"/>
              </a:rPr>
              <a:t>《</a:t>
            </a:r>
            <a:r>
              <a:rPr lang="en-US" altLang="zh-CN" sz="3600" dirty="0" err="1">
                <a:latin typeface="Microsoft Himalaya" panose="01010100010101010101" charset="0"/>
              </a:rPr>
              <a:t>གཙང་ཁུལ་དུ་ལྟ་སྐོར་དུ་བསྐྱོད་པའི་མཐོང་</a:t>
            </a:r>
            <a:r>
              <a:rPr lang="en-US" altLang="zh-CN" sz="3600" dirty="0" err="1" smtClean="0">
                <a:latin typeface="Microsoft Himalaya" panose="01010100010101010101" charset="0"/>
              </a:rPr>
              <a:t>ཐོས</a:t>
            </a:r>
            <a:r>
              <a:rPr lang="zh-CN" altLang="en-US" sz="2400" dirty="0" smtClean="0">
                <a:latin typeface="Microsoft Himalaya" panose="01010100010101010101" charset="0"/>
              </a:rPr>
              <a:t>》</a:t>
            </a:r>
            <a:r>
              <a:rPr lang="en-US" altLang="zh-CN" sz="3600" dirty="0" err="1">
                <a:latin typeface="Microsoft Himalaya" panose="01010100010101010101" charset="0"/>
              </a:rPr>
              <a:t>དང</a:t>
            </a:r>
            <a:r>
              <a:rPr lang="en-US" altLang="zh-CN" sz="3600" dirty="0">
                <a:latin typeface="Microsoft Himalaya" panose="01010100010101010101" charset="0"/>
              </a:rPr>
              <a:t>་</a:t>
            </a:r>
            <a:r>
              <a:rPr lang="zh-CN" altLang="en-US" sz="2400" dirty="0">
                <a:latin typeface="Microsoft Himalaya" panose="01010100010101010101" charset="0"/>
              </a:rPr>
              <a:t>《</a:t>
            </a:r>
            <a:r>
              <a:rPr lang="en-US" altLang="zh-CN" sz="3600" dirty="0" err="1">
                <a:latin typeface="Microsoft Himalaya" panose="01010100010101010101" charset="0"/>
              </a:rPr>
              <a:t>ཡིད་དུ་འོང་བའི་ཡར་འབྲོག་གཡུ་</a:t>
            </a:r>
            <a:r>
              <a:rPr lang="en-US" altLang="zh-CN" sz="3600" dirty="0" err="1" smtClean="0">
                <a:latin typeface="Microsoft Himalaya" panose="01010100010101010101" charset="0"/>
              </a:rPr>
              <a:t>མཚོ</a:t>
            </a:r>
            <a:r>
              <a:rPr lang="zh-CN" altLang="en-US" sz="2400" dirty="0" smtClean="0">
                <a:latin typeface="Microsoft Himalaya" panose="01010100010101010101" charset="0"/>
              </a:rPr>
              <a:t>》</a:t>
            </a:r>
            <a:r>
              <a:rPr lang="zh-CN" altLang="en-US" sz="2400" dirty="0">
                <a:latin typeface="Microsoft Himalaya" panose="01010100010101010101" charset="0"/>
              </a:rPr>
              <a:t>《</a:t>
            </a:r>
            <a:r>
              <a:rPr lang="en-US" altLang="zh-CN" sz="3600" dirty="0" err="1">
                <a:latin typeface="Microsoft Himalaya" panose="01010100010101010101" charset="0"/>
              </a:rPr>
              <a:t>གཞིསཀ་བསམ་གྲུབ་</a:t>
            </a:r>
            <a:r>
              <a:rPr lang="en-US" altLang="zh-CN" sz="3600" dirty="0" err="1" smtClean="0">
                <a:latin typeface="Microsoft Himalaya" panose="01010100010101010101" charset="0"/>
              </a:rPr>
              <a:t>རྩེ</a:t>
            </a:r>
            <a:r>
              <a:rPr lang="zh-CN" altLang="en-US" sz="2400" dirty="0" smtClean="0">
                <a:latin typeface="Microsoft Himalaya" panose="01010100010101010101" charset="0"/>
              </a:rPr>
              <a:t>》</a:t>
            </a:r>
            <a:r>
              <a:rPr lang="en-US" altLang="zh-CN" sz="3600" dirty="0" err="1">
                <a:latin typeface="Microsoft Himalaya" panose="01010100010101010101" charset="0"/>
              </a:rPr>
              <a:t>སོགས་ཡོད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12150" y="5765165"/>
            <a:ext cx="2877185" cy="768350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rtlCol="0">
            <a:spAutoFit/>
          </a:bodyPr>
          <a:lstStyle/>
          <a:p>
            <a:r>
              <a:rPr lang="en-US" altLang="zh-CN" sz="4400" dirty="0" err="1">
                <a:latin typeface="Microsoft Himalaya" panose="01010100010101010101" charset="0"/>
              </a:rPr>
              <a:t>འཕྲིན་ལས་ཆོས་གྲགས</a:t>
            </a:r>
            <a:r>
              <a:rPr lang="en-US" altLang="zh-CN" sz="4400" dirty="0">
                <a:latin typeface="Microsoft Himalaya" panose="01010100010101010101" charset="0"/>
              </a:rPr>
              <a:t>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68" y="3324094"/>
            <a:ext cx="141417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Microsoft Himalaya" panose="01010100010101010101" charset="0"/>
              </a:rPr>
              <a:t>དཀར་གསུམ</a:t>
            </a:r>
            <a:r>
              <a:rPr lang="en-US" altLang="zh-CN" sz="3200" b="1" dirty="0">
                <a:solidFill>
                  <a:srgbClr val="FF0000"/>
                </a:solidFill>
                <a:latin typeface="Microsoft Himalaya" panose="01010100010101010101" charset="0"/>
              </a:rPr>
              <a:t>། </a:t>
            </a:r>
            <a:endParaRPr lang="zh-CN" altLang="en-US" sz="3200" b="1" dirty="0"/>
          </a:p>
        </p:txBody>
      </p:sp>
      <p:sp>
        <p:nvSpPr>
          <p:cNvPr id="6" name="矩形 5"/>
          <p:cNvSpPr/>
          <p:nvPr/>
        </p:nvSpPr>
        <p:spPr>
          <a:xfrm>
            <a:off x="0" y="1455990"/>
            <a:ext cx="3060453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Microsoft Himalaya" panose="01010100010101010101" charset="0"/>
              </a:rPr>
              <a:t>དབུས་གཙང་མཁས་པ་མི་བདུན</a:t>
            </a:r>
            <a:r>
              <a:rPr lang="en-US" altLang="zh-CN" sz="3200" b="1" dirty="0">
                <a:solidFill>
                  <a:srgbClr val="FF0000"/>
                </a:solidFill>
                <a:latin typeface="Microsoft Himalaya" panose="01010100010101010101" charset="0"/>
              </a:rPr>
              <a:t>།</a:t>
            </a:r>
            <a:r>
              <a:rPr lang="en-US" altLang="zh-CN" sz="3200" b="1" dirty="0">
                <a:latin typeface="Microsoft Himalaya" panose="01010100010101010101" charset="0"/>
              </a:rPr>
              <a:t> 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6113" y="4195569"/>
            <a:ext cx="1135247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Microsoft Himalaya" panose="01010100010101010101" charset="0"/>
              </a:rPr>
              <a:t>དགེ་སློང</a:t>
            </a:r>
            <a:r>
              <a:rPr lang="en-US" altLang="zh-CN" sz="3200" b="1" dirty="0">
                <a:solidFill>
                  <a:srgbClr val="FF0000"/>
                </a:solidFill>
                <a:latin typeface="Microsoft Himalaya" panose="01010100010101010101" charset="0"/>
              </a:rPr>
              <a:t>་།</a:t>
            </a:r>
            <a:r>
              <a:rPr lang="en-US" altLang="zh-CN" sz="3200" b="1" dirty="0">
                <a:latin typeface="Microsoft Himalaya" panose="01010100010101010101" charset="0"/>
              </a:rPr>
              <a:t> </a:t>
            </a:r>
            <a:endParaRPr lang="zh-CN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-9380" y="5204513"/>
            <a:ext cx="123944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Microsoft Himalaya" panose="01010100010101010101" charset="0"/>
              </a:rPr>
              <a:t>དགེ་བསྙེན</a:t>
            </a:r>
            <a:r>
              <a:rPr lang="en-US" altLang="zh-CN" sz="3200" b="1" dirty="0">
                <a:solidFill>
                  <a:srgbClr val="FF0000"/>
                </a:solidFill>
                <a:latin typeface="Microsoft Himalaya" panose="01010100010101010101" charset="0"/>
              </a:rPr>
              <a:t>། </a:t>
            </a:r>
            <a:endParaRPr lang="zh-CN" altLang="en-US" sz="3200" b="1" dirty="0"/>
          </a:p>
        </p:txBody>
      </p:sp>
      <p:sp>
        <p:nvSpPr>
          <p:cNvPr id="9" name="矩形 8"/>
          <p:cNvSpPr/>
          <p:nvPr/>
        </p:nvSpPr>
        <p:spPr>
          <a:xfrm>
            <a:off x="3089564" y="1421048"/>
            <a:ext cx="91024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err="1">
                <a:latin typeface="Microsoft Himalaya" panose="01010100010101010101" charset="0"/>
              </a:rPr>
              <a:t>ཀླུ་མེས་ཚུལ་ཁྲིམས་ཤེས་རབ</a:t>
            </a:r>
            <a:r>
              <a:rPr lang="en-US" altLang="zh-CN" sz="3000" b="1" dirty="0">
                <a:latin typeface="Microsoft Himalaya" panose="01010100010101010101" charset="0"/>
              </a:rPr>
              <a:t>།  </a:t>
            </a:r>
            <a:r>
              <a:rPr lang="en-US" altLang="zh-CN" sz="3000" b="1" dirty="0" err="1">
                <a:latin typeface="Microsoft Himalaya" panose="01010100010101010101" charset="0"/>
              </a:rPr>
              <a:t>འབྲིང་ཡེ་ཤེས་ཡོན་ཏན</a:t>
            </a:r>
            <a:r>
              <a:rPr lang="en-US" altLang="zh-CN" sz="3000" b="1" dirty="0">
                <a:latin typeface="Microsoft Himalaya" panose="01010100010101010101" charset="0"/>
              </a:rPr>
              <a:t>།  </a:t>
            </a:r>
            <a:r>
              <a:rPr lang="en-US" altLang="zh-CN" sz="3000" b="1" dirty="0" err="1">
                <a:latin typeface="Microsoft Himalaya" panose="01010100010101010101" charset="0"/>
                <a:sym typeface="+mn-ea"/>
              </a:rPr>
              <a:t>སུམ་པ་ཡེ་ཤེས་བློ་གྲོས</a:t>
            </a:r>
            <a:r>
              <a:rPr lang="en-US" altLang="zh-CN" sz="3000" b="1" dirty="0">
                <a:latin typeface="Microsoft Himalaya" panose="01010100010101010101" charset="0"/>
                <a:sym typeface="+mn-ea"/>
              </a:rPr>
              <a:t>།  </a:t>
            </a:r>
            <a:r>
              <a:rPr lang="en-US" altLang="zh-CN" sz="3000" b="1" dirty="0" err="1" smtClean="0">
                <a:latin typeface="Microsoft Himalaya" panose="01010100010101010101" charset="0"/>
              </a:rPr>
              <a:t>མགུར་</a:t>
            </a:r>
            <a:r>
              <a:rPr lang="en-US" altLang="zh-CN" sz="3000" b="1" dirty="0" err="1">
                <a:latin typeface="Microsoft Himalaya" panose="01010100010101010101" charset="0"/>
              </a:rPr>
              <a:t>མོ་པ་ལོ་སྟོན་རྡོ་རྗེ་དབང་ཕྱུག</a:t>
            </a:r>
            <a:r>
              <a:rPr lang="en-US" altLang="zh-CN" sz="3000" b="1" dirty="0">
                <a:latin typeface="Microsoft Himalaya" panose="01010100010101010101" charset="0"/>
              </a:rPr>
              <a:t>    </a:t>
            </a:r>
            <a:r>
              <a:rPr lang="en-US" altLang="zh-CN" sz="3000" b="1" dirty="0" err="1">
                <a:latin typeface="Microsoft Himalaya" panose="01010100010101010101" charset="0"/>
              </a:rPr>
              <a:t>རྒྱ་བློ་གྲོས་ཤེས་རབ</a:t>
            </a:r>
            <a:r>
              <a:rPr lang="en-US" altLang="zh-CN" sz="3000" b="1" dirty="0">
                <a:latin typeface="Microsoft Himalaya" panose="01010100010101010101" charset="0"/>
              </a:rPr>
              <a:t>།    </a:t>
            </a:r>
            <a:r>
              <a:rPr lang="en-US" altLang="zh-CN" sz="3000" b="1" dirty="0" err="1">
                <a:latin typeface="Microsoft Himalaya" panose="01010100010101010101" charset="0"/>
              </a:rPr>
              <a:t>གཞོན་བན་ཆོས་མཆོག</a:t>
            </a:r>
            <a:r>
              <a:rPr lang="en-US" altLang="zh-CN" sz="3000" b="1" dirty="0">
                <a:latin typeface="Microsoft Himalaya" panose="01010100010101010101" charset="0"/>
              </a:rPr>
              <a:t>   </a:t>
            </a:r>
            <a:r>
              <a:rPr lang="en-US" altLang="en-US" sz="3000" b="1" dirty="0" err="1" smtClean="0">
                <a:latin typeface="Microsoft Himalaya" panose="01010100010101010101" charset="0"/>
              </a:rPr>
              <a:t>ཤབ་</a:t>
            </a:r>
            <a:r>
              <a:rPr lang="en-US" altLang="en-US" sz="3000" b="1" dirty="0" err="1">
                <a:latin typeface="Microsoft Himalaya" panose="01010100010101010101" charset="0"/>
              </a:rPr>
              <a:t>སྒོའི་ཚོང་བཙུན་ཤེས་རབ་སེང་གེ་བཅས་སོ</a:t>
            </a:r>
            <a:r>
              <a:rPr lang="en-US" altLang="en-US" sz="3000" b="1" dirty="0">
                <a:latin typeface="Microsoft Himalaya" panose="01010100010101010101" charset="0"/>
              </a:rPr>
              <a:t>། །</a:t>
            </a:r>
            <a:r>
              <a:rPr lang="en-US" altLang="zh-CN" sz="3000" b="1" dirty="0">
                <a:latin typeface="Microsoft Himalaya" panose="01010100010101010101" charset="0"/>
                <a:sym typeface="+mn-ea"/>
              </a:rPr>
              <a:t>      </a:t>
            </a:r>
          </a:p>
        </p:txBody>
      </p:sp>
      <p:sp>
        <p:nvSpPr>
          <p:cNvPr id="44" name="矩形 43"/>
          <p:cNvSpPr/>
          <p:nvPr/>
        </p:nvSpPr>
        <p:spPr>
          <a:xfrm>
            <a:off x="0" y="2458391"/>
            <a:ext cx="83869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Microsoft Himalaya" panose="01010100010101010101" charset="0"/>
              </a:rPr>
              <a:t>བད་ཀ</a:t>
            </a:r>
            <a:r>
              <a:rPr lang="en-US" altLang="zh-CN" sz="3200" b="1" dirty="0">
                <a:solidFill>
                  <a:srgbClr val="FF0000"/>
                </a:solidFill>
                <a:latin typeface="Microsoft Himalaya" panose="01010100010101010101" charset="0"/>
              </a:rPr>
              <a:t> </a:t>
            </a:r>
            <a:endParaRPr lang="zh-CN" altLang="en-US" sz="3200" b="1" dirty="0"/>
          </a:p>
        </p:txBody>
      </p:sp>
      <p:sp>
        <p:nvSpPr>
          <p:cNvPr id="15" name="矩形 14"/>
          <p:cNvSpPr/>
          <p:nvPr/>
        </p:nvSpPr>
        <p:spPr>
          <a:xfrm>
            <a:off x="1202601" y="2451033"/>
            <a:ext cx="2943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latin typeface="Microsoft Himalaya" panose="01010100010101010101" charset="0"/>
              </a:rPr>
              <a:t>རྒྱ་ཕིབས་ཀྱི་བྱ་འདབས་ཀྱི་མིང</a:t>
            </a:r>
            <a:r>
              <a:rPr lang="en-US" altLang="zh-CN" sz="3200" b="1" dirty="0">
                <a:latin typeface="Microsoft Himalaya" panose="01010100010101010101" charset="0"/>
              </a:rPr>
              <a:t>་།</a:t>
            </a:r>
          </a:p>
        </p:txBody>
      </p:sp>
      <p:sp>
        <p:nvSpPr>
          <p:cNvPr id="16" name="矩形 15"/>
          <p:cNvSpPr/>
          <p:nvPr/>
        </p:nvSpPr>
        <p:spPr>
          <a:xfrm>
            <a:off x="1791638" y="3292281"/>
            <a:ext cx="26629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latin typeface="Microsoft Himalaya" panose="01010100010101010101" charset="0"/>
              </a:rPr>
              <a:t>ཞོ་དང་འོ་མ</a:t>
            </a:r>
            <a:r>
              <a:rPr lang="en-US" altLang="zh-CN" sz="3200" b="1" dirty="0">
                <a:latin typeface="Microsoft Himalaya" panose="01010100010101010101" charset="0"/>
              </a:rPr>
              <a:t>། </a:t>
            </a:r>
            <a:r>
              <a:rPr lang="en-US" altLang="zh-CN" sz="3200" b="1" dirty="0" err="1">
                <a:latin typeface="Microsoft Himalaya" panose="01010100010101010101" charset="0"/>
              </a:rPr>
              <a:t>མར་ག</a:t>
            </a:r>
            <a:r>
              <a:rPr lang="en-US" altLang="en-US" sz="3200" b="1" dirty="0" err="1">
                <a:latin typeface="Microsoft Himalaya" panose="01010100010101010101" charset="0"/>
              </a:rPr>
              <a:t>སུ</a:t>
            </a:r>
            <a:r>
              <a:rPr lang="en-US" altLang="zh-CN" sz="3200" b="1" dirty="0" err="1">
                <a:latin typeface="Microsoft Himalaya" panose="01010100010101010101" charset="0"/>
              </a:rPr>
              <a:t>མ་མོ</a:t>
            </a:r>
            <a:r>
              <a:rPr lang="en-US" altLang="zh-CN" sz="3200" b="1" dirty="0">
                <a:latin typeface="Microsoft Himalaya" panose="01010100010101010101" charset="0"/>
              </a:rPr>
              <a:t>།།</a:t>
            </a:r>
          </a:p>
        </p:txBody>
      </p:sp>
      <p:sp>
        <p:nvSpPr>
          <p:cNvPr id="17" name="矩形 16"/>
          <p:cNvSpPr/>
          <p:nvPr/>
        </p:nvSpPr>
        <p:spPr>
          <a:xfrm>
            <a:off x="1406536" y="4188850"/>
            <a:ext cx="10196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err="1" smtClean="0">
                <a:latin typeface="Microsoft Himalaya" panose="01010100010101010101" charset="0"/>
              </a:rPr>
              <a:t>སོ་</a:t>
            </a:r>
            <a:r>
              <a:rPr lang="en-US" altLang="zh-CN" sz="3000" b="1" dirty="0" err="1">
                <a:latin typeface="Microsoft Himalaya" panose="01010100010101010101" charset="0"/>
              </a:rPr>
              <a:t>ཐར་རིས་བདུན་གྱི་ནང་གསེས་ཏེ</a:t>
            </a:r>
            <a:r>
              <a:rPr lang="en-US" altLang="zh-CN" sz="3000" b="1" dirty="0">
                <a:latin typeface="Microsoft Himalaya" panose="01010100010101010101" charset="0"/>
              </a:rPr>
              <a:t>། </a:t>
            </a:r>
            <a:r>
              <a:rPr lang="en-US" altLang="zh-CN" sz="3000" b="1" dirty="0" err="1">
                <a:latin typeface="Microsoft Himalaya" panose="01010100010101010101" charset="0"/>
              </a:rPr>
              <a:t>འདུལ་ཁྲིམས་ཉིས་བརྒྱ་ལྔ་བཅུ་རྩ་གསུམ་བསྲུང་བར་ཁས་ལེན་ཞིང</a:t>
            </a:r>
            <a:r>
              <a:rPr lang="en-US" altLang="zh-CN" sz="3000" b="1" dirty="0">
                <a:latin typeface="Microsoft Himalaya" panose="01010100010101010101" charset="0"/>
              </a:rPr>
              <a:t>་། </a:t>
            </a:r>
            <a:r>
              <a:rPr lang="en-US" altLang="zh-CN" sz="3000" b="1" dirty="0" err="1">
                <a:latin typeface="Microsoft Himalaya" panose="01010100010101010101" charset="0"/>
              </a:rPr>
              <a:t>དེའི་སྡོམ་པ་ཆོ་ག་བཞིན་ཉམས་སུ་ལེན་</a:t>
            </a:r>
            <a:r>
              <a:rPr lang="en-US" altLang="en-US" sz="3000" b="1" dirty="0" err="1">
                <a:latin typeface="Microsoft Himalaya" panose="01010100010101010101" charset="0"/>
              </a:rPr>
              <a:t>པ</a:t>
            </a:r>
            <a:r>
              <a:rPr lang="en-US" altLang="zh-CN" sz="3000" b="1" dirty="0" err="1">
                <a:latin typeface="Microsoft Himalaya" panose="01010100010101010101" charset="0"/>
              </a:rPr>
              <a:t>འི་གང་ཟག་ལ</a:t>
            </a:r>
            <a:r>
              <a:rPr lang="en-US" altLang="en-US" sz="3000" b="1" dirty="0" err="1">
                <a:latin typeface="Microsoft Himalaya" panose="01010100010101010101" charset="0"/>
              </a:rPr>
              <a:t>་</a:t>
            </a:r>
            <a:r>
              <a:rPr lang="en-US" altLang="zh-CN" sz="3000" b="1" dirty="0" err="1">
                <a:latin typeface="Microsoft Himalaya" panose="01010100010101010101" charset="0"/>
              </a:rPr>
              <a:t>གོ་དགོས</a:t>
            </a:r>
            <a:r>
              <a:rPr lang="en-US" altLang="zh-CN" sz="30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8" name="矩形 17"/>
          <p:cNvSpPr/>
          <p:nvPr/>
        </p:nvSpPr>
        <p:spPr>
          <a:xfrm>
            <a:off x="1335809" y="5271926"/>
            <a:ext cx="950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 smtClean="0">
                <a:latin typeface="Microsoft Himalaya" panose="01010100010101010101" charset="0"/>
              </a:rPr>
              <a:t>སོ་</a:t>
            </a:r>
            <a:r>
              <a:rPr lang="en-US" altLang="zh-CN" sz="3200" b="1" dirty="0" err="1">
                <a:latin typeface="Microsoft Himalaya" panose="01010100010101010101" charset="0"/>
              </a:rPr>
              <a:t>ཐར་རིས་བདུན་གྱི་ནང་གསེས་ཏེ</a:t>
            </a:r>
            <a:r>
              <a:rPr lang="en-US" altLang="zh-CN" sz="3200" b="1" dirty="0">
                <a:latin typeface="Microsoft Himalaya" panose="01010100010101010101" charset="0"/>
              </a:rPr>
              <a:t>། </a:t>
            </a:r>
            <a:r>
              <a:rPr lang="en-US" altLang="zh-CN" sz="3200" b="1" dirty="0" err="1">
                <a:latin typeface="Microsoft Himalaya" panose="01010100010101010101" charset="0"/>
              </a:rPr>
              <a:t>བསླབ་པའི་གཞི་ལྔ་བསྲུང་བར་ཁས་ལེན་པའི་ཁྱིམ་ན་གནས་པའི་སྐྱེས་བུ</a:t>
            </a:r>
            <a:r>
              <a:rPr lang="en-US" altLang="zh-CN" sz="32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45" name="Freeform 60"/>
          <p:cNvSpPr/>
          <p:nvPr/>
        </p:nvSpPr>
        <p:spPr bwMode="auto">
          <a:xfrm>
            <a:off x="55398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63905" y="448310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ཐ་སྙད་མཆན་འགྲེལ</a:t>
            </a:r>
            <a:r>
              <a:rPr lang="en-US" altLang="zh-CN" sz="4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en-US" altLang="zh-CN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3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/>
      <p:bldP spid="44" grpId="0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34" descr="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008" y="5334687"/>
            <a:ext cx="900076" cy="11403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0" y="1907418"/>
            <a:ext cx="129844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200" b="1" dirty="0" err="1">
                <a:solidFill>
                  <a:srgbClr val="FF0000"/>
                </a:solidFill>
                <a:latin typeface="Microsoft Himalaya" panose="01010100010101010101" charset="0"/>
              </a:rPr>
              <a:t>ཕྱི་མ་མི་ལྔ</a:t>
            </a:r>
            <a:r>
              <a:rPr lang="en-US" altLang="zh-CN" sz="3200" b="1" dirty="0">
                <a:solidFill>
                  <a:srgbClr val="FF0000"/>
                </a:solidFill>
                <a:latin typeface="Microsoft Himalaya" panose="01010100010101010101" charset="0"/>
              </a:rPr>
              <a:t>།</a:t>
            </a:r>
            <a:r>
              <a:rPr lang="en-US" altLang="zh-CN" sz="3200" b="1" dirty="0">
                <a:latin typeface="Microsoft Himalaya" panose="01010100010101010101" charset="0"/>
              </a:rPr>
              <a:t> </a:t>
            </a:r>
            <a:endParaRPr lang="zh-CN" altLang="en-US" sz="3200" b="1" dirty="0"/>
          </a:p>
        </p:txBody>
      </p:sp>
      <p:sp>
        <p:nvSpPr>
          <p:cNvPr id="2" name="矩形 1"/>
          <p:cNvSpPr/>
          <p:nvPr/>
        </p:nvSpPr>
        <p:spPr>
          <a:xfrm>
            <a:off x="1837300" y="1876760"/>
            <a:ext cx="91152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err="1">
                <a:latin typeface="Microsoft Himalaya" panose="01010100010101010101" charset="0"/>
              </a:rPr>
              <a:t>རག་ཤི་ཚུལ་ཁྲིམས་འབྱུང་གནས</a:t>
            </a:r>
            <a:r>
              <a:rPr lang="en-US" altLang="zh-CN" sz="3000" b="1" dirty="0">
                <a:latin typeface="Microsoft Himalaya" panose="01010100010101010101" charset="0"/>
              </a:rPr>
              <a:t>།    </a:t>
            </a:r>
            <a:r>
              <a:rPr lang="en-US" altLang="zh-CN" sz="3000" b="1" dirty="0" err="1">
                <a:latin typeface="Microsoft Himalaya" panose="01010100010101010101" charset="0"/>
              </a:rPr>
              <a:t>སྦ་ཚུལ་ཁྲིམས་བློ་གྲོས</a:t>
            </a:r>
            <a:r>
              <a:rPr lang="en-US" altLang="zh-CN" sz="3000" b="1" dirty="0">
                <a:latin typeface="Microsoft Himalaya" panose="01010100010101010101" charset="0"/>
              </a:rPr>
              <a:t>།    </a:t>
            </a:r>
            <a:r>
              <a:rPr lang="en-US" altLang="zh-CN" sz="3000" b="1" dirty="0" err="1">
                <a:latin typeface="Microsoft Himalaya" panose="01010100010101010101" charset="0"/>
              </a:rPr>
              <a:t>མཐའ་ཞི་རྒྱལ་འཕགས</a:t>
            </a:r>
            <a:r>
              <a:rPr lang="en-US" altLang="zh-CN" sz="3000" b="1" dirty="0">
                <a:latin typeface="Microsoft Himalaya" panose="01010100010101010101" charset="0"/>
              </a:rPr>
              <a:t>།  </a:t>
            </a:r>
            <a:r>
              <a:rPr lang="en-US" altLang="zh-CN" sz="3000" b="1" dirty="0" err="1" smtClean="0">
                <a:latin typeface="Microsoft Himalaya" panose="01010100010101010101" charset="0"/>
              </a:rPr>
              <a:t>སྐྱེ་</a:t>
            </a:r>
            <a:r>
              <a:rPr lang="en-US" altLang="zh-CN" sz="3000" b="1" dirty="0" err="1">
                <a:latin typeface="Microsoft Himalaya" panose="01010100010101010101" charset="0"/>
              </a:rPr>
              <a:t>བོ་ཉ་འབན་ཆོས་སྐྱབས</a:t>
            </a:r>
            <a:r>
              <a:rPr lang="en-US" altLang="zh-CN" sz="3000" b="1" dirty="0">
                <a:latin typeface="Microsoft Himalaya" panose="01010100010101010101" charset="0"/>
              </a:rPr>
              <a:t>།         </a:t>
            </a:r>
            <a:r>
              <a:rPr lang="en-US" altLang="en-US" sz="3000" b="1" dirty="0" err="1">
                <a:latin typeface="Microsoft Himalaya" panose="01010100010101010101" charset="0"/>
              </a:rPr>
              <a:t>གྲུམ་ཤེས་རབ་སྨོན་ལམ་བཅས་ལྔའོ</a:t>
            </a:r>
            <a:r>
              <a:rPr lang="en-US" altLang="en-US" sz="3000" b="1" dirty="0">
                <a:latin typeface="Microsoft Himalaya" panose="01010100010101010101" charset="0"/>
              </a:rPr>
              <a:t>། །</a:t>
            </a:r>
          </a:p>
        </p:txBody>
      </p:sp>
      <p:sp>
        <p:nvSpPr>
          <p:cNvPr id="9" name="矩形 8"/>
          <p:cNvSpPr/>
          <p:nvPr/>
        </p:nvSpPr>
        <p:spPr>
          <a:xfrm>
            <a:off x="-22860" y="2950135"/>
            <a:ext cx="264261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Microsoft Himalaya" panose="01010100010101010101" charset="0"/>
              </a:rPr>
              <a:t>ཇོ་བོ་རྗེ་དཔལ་ལྡན་ཨ་ཏི་</a:t>
            </a:r>
            <a:r>
              <a:rPr lang="en-US" altLang="zh-CN" sz="3200" dirty="0" err="1" smtClean="0">
                <a:solidFill>
                  <a:srgbClr val="FF0000"/>
                </a:solidFill>
                <a:latin typeface="Microsoft Himalaya" panose="01010100010101010101" charset="0"/>
              </a:rPr>
              <a:t>ཤ</a:t>
            </a:r>
            <a:endParaRPr lang="zh-CN" altLang="en-US" sz="3200" b="1" dirty="0"/>
          </a:p>
        </p:txBody>
      </p:sp>
      <p:sp>
        <p:nvSpPr>
          <p:cNvPr id="11" name="矩形 10"/>
          <p:cNvSpPr/>
          <p:nvPr/>
        </p:nvSpPr>
        <p:spPr>
          <a:xfrm>
            <a:off x="0" y="4430924"/>
            <a:ext cx="129844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  <a:latin typeface="Microsoft Himalaya" panose="01010100010101010101" charset="0"/>
              </a:rPr>
              <a:t>མཆན་</a:t>
            </a:r>
            <a:r>
              <a:rPr lang="en-US" altLang="zh-CN" sz="3200" dirty="0" err="1" smtClean="0">
                <a:solidFill>
                  <a:srgbClr val="FF0000"/>
                </a:solidFill>
                <a:latin typeface="Microsoft Himalaya" panose="01010100010101010101" charset="0"/>
              </a:rPr>
              <a:t>བུ</a:t>
            </a:r>
            <a:r>
              <a:rPr lang="bo-CN" altLang="zh-CN" sz="3200" dirty="0" smtClean="0">
                <a:solidFill>
                  <a:srgbClr val="FF0000"/>
                </a:solidFill>
                <a:latin typeface="Microsoft Himalaya" panose="01010100010101010101" charset="0"/>
              </a:rPr>
              <a:t>།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2668279" y="2953596"/>
            <a:ext cx="9451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latin typeface="Microsoft Himalaya" panose="01010100010101010101" charset="0"/>
              </a:rPr>
              <a:t> </a:t>
            </a:r>
            <a:r>
              <a:rPr lang="en-US" altLang="zh-CN" sz="3000" b="1" dirty="0">
                <a:latin typeface="Microsoft Himalaya" panose="01010100010101010101" charset="0"/>
              </a:rPr>
              <a:t>(༩༨༢—༡༠༥༤)</a:t>
            </a:r>
            <a:r>
              <a:rPr lang="en-US" altLang="zh-CN" sz="3000" b="1" dirty="0" err="1">
                <a:latin typeface="Microsoft Himalaya" panose="01010100010101010101" charset="0"/>
              </a:rPr>
              <a:t>རྒྱ་གར་ཤར་ཕྱོགས་ཟ་ཧོར་རྒྱལ་པོའི་སྲས་སུ་འཁྲུངས</a:t>
            </a:r>
            <a:r>
              <a:rPr lang="en-US" altLang="zh-CN" sz="3000" b="1" dirty="0">
                <a:latin typeface="Microsoft Himalaya" panose="01010100010101010101" charset="0"/>
              </a:rPr>
              <a:t>། </a:t>
            </a:r>
            <a:r>
              <a:rPr lang="en-US" altLang="zh-CN" sz="3000" b="1" dirty="0" err="1">
                <a:latin typeface="Microsoft Himalaya" panose="01010100010101010101" charset="0"/>
              </a:rPr>
              <a:t>ལྷ་བླ་མ་ཡེ་ཤེས་འོད་དང་བྱང་ཆུབ་འོད་ཀྱིས་བོད་དུ་གདན་དྲངས</a:t>
            </a:r>
            <a:r>
              <a:rPr lang="en-US" altLang="zh-CN" sz="3000" b="1" dirty="0">
                <a:latin typeface="Microsoft Himalaya" panose="01010100010101010101" charset="0"/>
              </a:rPr>
              <a:t>། </a:t>
            </a:r>
            <a:r>
              <a:rPr lang="en-US" altLang="zh-CN" sz="3000" b="1" dirty="0" err="1">
                <a:latin typeface="Microsoft Himalaya" panose="01010100010101010101" charset="0"/>
              </a:rPr>
              <a:t>བཀའ་གདམས་པའི་སྲོལ་བཏོད</a:t>
            </a:r>
            <a:r>
              <a:rPr lang="en-US" altLang="zh-CN" sz="3000" b="1" dirty="0">
                <a:latin typeface="Microsoft Himalaya" panose="01010100010101010101" charset="0"/>
              </a:rPr>
              <a:t>། </a:t>
            </a:r>
            <a:r>
              <a:rPr lang="en-US" altLang="zh-CN" sz="3000" b="1" dirty="0" err="1">
                <a:latin typeface="Microsoft Himalaya" panose="01010100010101010101" charset="0"/>
              </a:rPr>
              <a:t>བོད་དུ་རིག་གནས་དང་སངས་རྒྱས་ཀྱི་བསྟན་པ་སྤེལ་བ་ལ་མཛད་པ་ཆེ</a:t>
            </a:r>
            <a:r>
              <a:rPr lang="en-US" altLang="zh-CN" sz="30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4" name="矩形 13"/>
          <p:cNvSpPr/>
          <p:nvPr/>
        </p:nvSpPr>
        <p:spPr>
          <a:xfrm>
            <a:off x="2433339" y="4494618"/>
            <a:ext cx="42450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Microsoft Himalaya" panose="01010100010101010101" charset="0"/>
              </a:rPr>
              <a:t> </a:t>
            </a:r>
            <a:r>
              <a:rPr lang="en-US" altLang="zh-CN" sz="3000" b="1" dirty="0" err="1">
                <a:latin typeface="Microsoft Himalaya" panose="01010100010101010101" charset="0"/>
              </a:rPr>
              <a:t>གཞུང་འགྲེལ་གྱི་ཚིག་ཐུང་ངུ་དང</a:t>
            </a:r>
            <a:r>
              <a:rPr lang="en-US" altLang="zh-CN" sz="3000" b="1" dirty="0">
                <a:latin typeface="Microsoft Himalaya" panose="01010100010101010101" charset="0"/>
              </a:rPr>
              <a:t>་། </a:t>
            </a:r>
            <a:r>
              <a:rPr lang="en-US" altLang="zh-CN" sz="3000" b="1" dirty="0" err="1">
                <a:latin typeface="Microsoft Himalaya" panose="01010100010101010101" charset="0"/>
              </a:rPr>
              <a:t>སློབ་མ་ལ་ཟེར</a:t>
            </a:r>
            <a:r>
              <a:rPr lang="en-US" altLang="zh-CN" sz="3000" b="1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9" name="Freeform 60"/>
          <p:cNvSpPr/>
          <p:nvPr/>
        </p:nvSpPr>
        <p:spPr bwMode="auto">
          <a:xfrm>
            <a:off x="55398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63905" y="448310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 err="1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ཐ་སྙད་མཆན་འགྲེལ</a:t>
            </a:r>
            <a:r>
              <a:rPr lang="en-US" altLang="zh-CN" sz="4400" dirty="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།</a:t>
            </a:r>
            <a:endParaRPr lang="en-US" altLang="zh-CN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 animBg="1"/>
      <p:bldP spid="11" grpId="0" animBg="1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0"/>
          <p:cNvSpPr/>
          <p:nvPr/>
        </p:nvSpPr>
        <p:spPr bwMode="auto">
          <a:xfrm>
            <a:off x="55398" y="541140"/>
            <a:ext cx="554943" cy="596101"/>
          </a:xfrm>
          <a:custGeom>
            <a:avLst/>
            <a:gdLst>
              <a:gd name="T0" fmla="*/ 415 w 437"/>
              <a:gd name="T1" fmla="*/ 364 h 470"/>
              <a:gd name="T2" fmla="*/ 388 w 437"/>
              <a:gd name="T3" fmla="*/ 335 h 470"/>
              <a:gd name="T4" fmla="*/ 307 w 437"/>
              <a:gd name="T5" fmla="*/ 291 h 470"/>
              <a:gd name="T6" fmla="*/ 273 w 437"/>
              <a:gd name="T7" fmla="*/ 257 h 470"/>
              <a:gd name="T8" fmla="*/ 262 w 437"/>
              <a:gd name="T9" fmla="*/ 240 h 470"/>
              <a:gd name="T10" fmla="*/ 288 w 437"/>
              <a:gd name="T11" fmla="*/ 199 h 470"/>
              <a:gd name="T12" fmla="*/ 294 w 437"/>
              <a:gd name="T13" fmla="*/ 185 h 470"/>
              <a:gd name="T14" fmla="*/ 298 w 437"/>
              <a:gd name="T15" fmla="*/ 147 h 470"/>
              <a:gd name="T16" fmla="*/ 285 w 437"/>
              <a:gd name="T17" fmla="*/ 57 h 470"/>
              <a:gd name="T18" fmla="*/ 280 w 437"/>
              <a:gd name="T19" fmla="*/ 52 h 470"/>
              <a:gd name="T20" fmla="*/ 262 w 437"/>
              <a:gd name="T21" fmla="*/ 37 h 470"/>
              <a:gd name="T22" fmla="*/ 155 w 437"/>
              <a:gd name="T23" fmla="*/ 50 h 470"/>
              <a:gd name="T24" fmla="*/ 140 w 437"/>
              <a:gd name="T25" fmla="*/ 140 h 470"/>
              <a:gd name="T26" fmla="*/ 142 w 437"/>
              <a:gd name="T27" fmla="*/ 179 h 470"/>
              <a:gd name="T28" fmla="*/ 150 w 437"/>
              <a:gd name="T29" fmla="*/ 195 h 470"/>
              <a:gd name="T30" fmla="*/ 153 w 437"/>
              <a:gd name="T31" fmla="*/ 202 h 470"/>
              <a:gd name="T32" fmla="*/ 155 w 437"/>
              <a:gd name="T33" fmla="*/ 201 h 470"/>
              <a:gd name="T34" fmla="*/ 178 w 437"/>
              <a:gd name="T35" fmla="*/ 239 h 470"/>
              <a:gd name="T36" fmla="*/ 159 w 437"/>
              <a:gd name="T37" fmla="*/ 256 h 470"/>
              <a:gd name="T38" fmla="*/ 129 w 437"/>
              <a:gd name="T39" fmla="*/ 291 h 470"/>
              <a:gd name="T40" fmla="*/ 48 w 437"/>
              <a:gd name="T41" fmla="*/ 335 h 470"/>
              <a:gd name="T42" fmla="*/ 21 w 437"/>
              <a:gd name="T43" fmla="*/ 364 h 470"/>
              <a:gd name="T44" fmla="*/ 0 w 437"/>
              <a:gd name="T45" fmla="*/ 451 h 470"/>
              <a:gd name="T46" fmla="*/ 0 w 437"/>
              <a:gd name="T47" fmla="*/ 470 h 470"/>
              <a:gd name="T48" fmla="*/ 437 w 437"/>
              <a:gd name="T49" fmla="*/ 470 h 470"/>
              <a:gd name="T50" fmla="*/ 437 w 437"/>
              <a:gd name="T51" fmla="*/ 451 h 470"/>
              <a:gd name="T52" fmla="*/ 415 w 437"/>
              <a:gd name="T53" fmla="*/ 364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470">
                <a:moveTo>
                  <a:pt x="415" y="364"/>
                </a:moveTo>
                <a:cubicBezTo>
                  <a:pt x="415" y="364"/>
                  <a:pt x="422" y="351"/>
                  <a:pt x="388" y="335"/>
                </a:cubicBezTo>
                <a:cubicBezTo>
                  <a:pt x="307" y="291"/>
                  <a:pt x="307" y="291"/>
                  <a:pt x="307" y="291"/>
                </a:cubicBezTo>
                <a:cubicBezTo>
                  <a:pt x="273" y="257"/>
                  <a:pt x="273" y="257"/>
                  <a:pt x="273" y="257"/>
                </a:cubicBezTo>
                <a:cubicBezTo>
                  <a:pt x="256" y="248"/>
                  <a:pt x="246" y="251"/>
                  <a:pt x="262" y="240"/>
                </a:cubicBezTo>
                <a:cubicBezTo>
                  <a:pt x="274" y="230"/>
                  <a:pt x="282" y="216"/>
                  <a:pt x="288" y="199"/>
                </a:cubicBezTo>
                <a:cubicBezTo>
                  <a:pt x="289" y="198"/>
                  <a:pt x="292" y="194"/>
                  <a:pt x="294" y="185"/>
                </a:cubicBezTo>
                <a:cubicBezTo>
                  <a:pt x="294" y="185"/>
                  <a:pt x="325" y="148"/>
                  <a:pt x="298" y="147"/>
                </a:cubicBezTo>
                <a:cubicBezTo>
                  <a:pt x="298" y="147"/>
                  <a:pt x="326" y="96"/>
                  <a:pt x="285" y="57"/>
                </a:cubicBezTo>
                <a:cubicBezTo>
                  <a:pt x="285" y="57"/>
                  <a:pt x="283" y="55"/>
                  <a:pt x="280" y="52"/>
                </a:cubicBezTo>
                <a:cubicBezTo>
                  <a:pt x="271" y="42"/>
                  <a:pt x="262" y="37"/>
                  <a:pt x="262" y="37"/>
                </a:cubicBezTo>
                <a:cubicBezTo>
                  <a:pt x="203" y="0"/>
                  <a:pt x="155" y="50"/>
                  <a:pt x="155" y="50"/>
                </a:cubicBezTo>
                <a:cubicBezTo>
                  <a:pt x="113" y="88"/>
                  <a:pt x="140" y="140"/>
                  <a:pt x="140" y="140"/>
                </a:cubicBezTo>
                <a:cubicBezTo>
                  <a:pt x="112" y="140"/>
                  <a:pt x="142" y="179"/>
                  <a:pt x="142" y="179"/>
                </a:cubicBezTo>
                <a:cubicBezTo>
                  <a:pt x="146" y="197"/>
                  <a:pt x="150" y="195"/>
                  <a:pt x="150" y="195"/>
                </a:cubicBezTo>
                <a:cubicBezTo>
                  <a:pt x="152" y="195"/>
                  <a:pt x="152" y="198"/>
                  <a:pt x="153" y="202"/>
                </a:cubicBezTo>
                <a:cubicBezTo>
                  <a:pt x="154" y="201"/>
                  <a:pt x="154" y="201"/>
                  <a:pt x="155" y="201"/>
                </a:cubicBezTo>
                <a:cubicBezTo>
                  <a:pt x="160" y="216"/>
                  <a:pt x="168" y="229"/>
                  <a:pt x="178" y="239"/>
                </a:cubicBezTo>
                <a:cubicBezTo>
                  <a:pt x="187" y="251"/>
                  <a:pt x="163" y="251"/>
                  <a:pt x="159" y="256"/>
                </a:cubicBezTo>
                <a:cubicBezTo>
                  <a:pt x="157" y="259"/>
                  <a:pt x="129" y="291"/>
                  <a:pt x="129" y="291"/>
                </a:cubicBezTo>
                <a:cubicBezTo>
                  <a:pt x="48" y="335"/>
                  <a:pt x="48" y="335"/>
                  <a:pt x="48" y="335"/>
                </a:cubicBezTo>
                <a:cubicBezTo>
                  <a:pt x="15" y="351"/>
                  <a:pt x="21" y="364"/>
                  <a:pt x="21" y="364"/>
                </a:cubicBezTo>
                <a:cubicBezTo>
                  <a:pt x="0" y="451"/>
                  <a:pt x="0" y="451"/>
                  <a:pt x="0" y="451"/>
                </a:cubicBezTo>
                <a:cubicBezTo>
                  <a:pt x="0" y="470"/>
                  <a:pt x="0" y="470"/>
                  <a:pt x="0" y="470"/>
                </a:cubicBezTo>
                <a:cubicBezTo>
                  <a:pt x="437" y="470"/>
                  <a:pt x="437" y="470"/>
                  <a:pt x="437" y="470"/>
                </a:cubicBezTo>
                <a:cubicBezTo>
                  <a:pt x="437" y="451"/>
                  <a:pt x="437" y="451"/>
                  <a:pt x="437" y="451"/>
                </a:cubicBezTo>
                <a:lnTo>
                  <a:pt x="415" y="364"/>
                </a:lnTo>
                <a:close/>
              </a:path>
            </a:pathLst>
          </a:custGeom>
          <a:solidFill>
            <a:srgbClr val="3B4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Microsoft Himalaya" panose="01010100010101010101" charset="0"/>
              <a:cs typeface="Microsoft Himalaya" panose="01010100010101010101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63905" y="464185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སློབ་ཚན་དབྱེ་ཞིབ།</a:t>
            </a:r>
            <a:endParaRPr lang="en-US" altLang="en-US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  <a:sym typeface="+mn-ea"/>
            </a:endParaRPr>
          </a:p>
        </p:txBody>
      </p:sp>
      <p:sp>
        <p:nvSpPr>
          <p:cNvPr id="1704" name="任意多边形 1703"/>
          <p:cNvSpPr/>
          <p:nvPr/>
        </p:nvSpPr>
        <p:spPr>
          <a:xfrm>
            <a:off x="4537075" y="999490"/>
            <a:ext cx="6673850" cy="4859020"/>
          </a:xfrm>
          <a:custGeom>
            <a:avLst/>
            <a:gdLst>
              <a:gd name="connsiteX0" fmla="*/ 15240 w 2179320"/>
              <a:gd name="connsiteY0" fmla="*/ 243840 h 1135380"/>
              <a:gd name="connsiteX1" fmla="*/ 2179320 w 2179320"/>
              <a:gd name="connsiteY1" fmla="*/ 0 h 1135380"/>
              <a:gd name="connsiteX2" fmla="*/ 2179320 w 2179320"/>
              <a:gd name="connsiteY2" fmla="*/ 1135380 h 1135380"/>
              <a:gd name="connsiteX3" fmla="*/ 0 w 2179320"/>
              <a:gd name="connsiteY3" fmla="*/ 1028700 h 1135380"/>
              <a:gd name="connsiteX4" fmla="*/ 15240 w 2179320"/>
              <a:gd name="connsiteY4" fmla="*/ 243840 h 1135380"/>
              <a:gd name="connsiteX0-1" fmla="*/ 0 w 2179955"/>
              <a:gd name="connsiteY0-2" fmla="*/ 253365 h 1135380"/>
              <a:gd name="connsiteX1-3" fmla="*/ 2179955 w 2179955"/>
              <a:gd name="connsiteY1-4" fmla="*/ 0 h 1135380"/>
              <a:gd name="connsiteX2-5" fmla="*/ 2179955 w 2179955"/>
              <a:gd name="connsiteY2-6" fmla="*/ 1135380 h 1135380"/>
              <a:gd name="connsiteX3-7" fmla="*/ 635 w 2179955"/>
              <a:gd name="connsiteY3-8" fmla="*/ 1028700 h 1135380"/>
              <a:gd name="connsiteX4-9" fmla="*/ 0 w 2179955"/>
              <a:gd name="connsiteY4-10" fmla="*/ 253365 h 1135380"/>
              <a:gd name="connsiteX0-11" fmla="*/ 0 w 2179955"/>
              <a:gd name="connsiteY0-12" fmla="*/ 253365 h 1135380"/>
              <a:gd name="connsiteX1-13" fmla="*/ 2179955 w 2179955"/>
              <a:gd name="connsiteY1-14" fmla="*/ 0 h 1135380"/>
              <a:gd name="connsiteX2-15" fmla="*/ 2179955 w 2179955"/>
              <a:gd name="connsiteY2-16" fmla="*/ 1135380 h 1135380"/>
              <a:gd name="connsiteX3-17" fmla="*/ 635 w 2179955"/>
              <a:gd name="connsiteY3-18" fmla="*/ 993775 h 1135380"/>
              <a:gd name="connsiteX4-19" fmla="*/ 0 w 2179955"/>
              <a:gd name="connsiteY4-20" fmla="*/ 253365 h 11353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79955" h="1135380">
                <a:moveTo>
                  <a:pt x="0" y="253365"/>
                </a:moveTo>
                <a:lnTo>
                  <a:pt x="2179955" y="0"/>
                </a:lnTo>
                <a:lnTo>
                  <a:pt x="2179955" y="1135380"/>
                </a:lnTo>
                <a:lnTo>
                  <a:pt x="635" y="993775"/>
                </a:lnTo>
                <a:cubicBezTo>
                  <a:pt x="423" y="735330"/>
                  <a:pt x="212" y="511810"/>
                  <a:pt x="0" y="25336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97095" y="2275205"/>
            <a:ext cx="6353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chemeClr val="bg1"/>
                </a:solidFill>
                <a:latin typeface="Microsoft Himalaya" panose="01010100010101010101" charset="0"/>
              </a:rPr>
              <a:t>ཁག་དང་པོ་ནི་རང་གྲུབ་ཚན་པ་དང་པོ་ནས་དཔལ་</a:t>
            </a:r>
            <a:r>
              <a:rPr lang="en-US" altLang="zh-CN" sz="3600" dirty="0" err="1" smtClean="0">
                <a:solidFill>
                  <a:schemeClr val="bg1"/>
                </a:solidFill>
                <a:latin typeface="Microsoft Himalaya" panose="01010100010101010101" charset="0"/>
              </a:rPr>
              <a:t>ཞ</a:t>
            </a:r>
            <a:r>
              <a:rPr lang="bo-CN" altLang="zh-CN" sz="3600" dirty="0" smtClean="0">
                <a:solidFill>
                  <a:schemeClr val="bg1"/>
                </a:solidFill>
                <a:latin typeface="Microsoft Himalaya" panose="01010100010101010101" charset="0"/>
              </a:rPr>
              <a:t>ྭ</a:t>
            </a:r>
            <a:r>
              <a:rPr lang="en-US" altLang="zh-CN" sz="3600" dirty="0" smtClean="0">
                <a:solidFill>
                  <a:schemeClr val="bg1"/>
                </a:solidFill>
                <a:latin typeface="Microsoft Himalaya" panose="01010100010101010101" charset="0"/>
              </a:rPr>
              <a:t>་</a:t>
            </a:r>
            <a:r>
              <a:rPr lang="en-US" altLang="zh-CN" sz="3600" dirty="0">
                <a:solidFill>
                  <a:schemeClr val="bg1"/>
                </a:solidFill>
                <a:latin typeface="Microsoft Himalaya" panose="01010100010101010101" charset="0"/>
              </a:rPr>
              <a:t>ལུ་གསེར་ཁང་དུ་སླེབས་བྱུང་ཞེས་པའི་བར་ཡིན་ཏེ། </a:t>
            </a:r>
            <a:r>
              <a:rPr lang="en-US" altLang="zh-CN" sz="3600" dirty="0" err="1">
                <a:solidFill>
                  <a:schemeClr val="bg1"/>
                </a:solidFill>
                <a:latin typeface="Microsoft Himalaya" panose="01010100010101010101" charset="0"/>
              </a:rPr>
              <a:t>འདིའི་ནང་དུ་རྩོམ་པ་པོ་ལྷ་ས་ནས་ཐོན་ཏེ་དཔལ་</a:t>
            </a:r>
            <a:r>
              <a:rPr lang="en-US" altLang="zh-CN" sz="3600" dirty="0" err="1" smtClean="0">
                <a:solidFill>
                  <a:schemeClr val="bg1"/>
                </a:solidFill>
                <a:latin typeface="Microsoft Himalaya" panose="01010100010101010101" charset="0"/>
              </a:rPr>
              <a:t>ཞ</a:t>
            </a:r>
            <a:r>
              <a:rPr lang="bo-CN" altLang="zh-CN" sz="3600" dirty="0" smtClean="0">
                <a:solidFill>
                  <a:schemeClr val="bg1"/>
                </a:solidFill>
                <a:latin typeface="Microsoft Himalaya" panose="01010100010101010101" charset="0"/>
              </a:rPr>
              <a:t>ྭ</a:t>
            </a:r>
            <a:r>
              <a:rPr lang="en-US" altLang="zh-CN" sz="3600" dirty="0" smtClean="0">
                <a:solidFill>
                  <a:schemeClr val="bg1"/>
                </a:solidFill>
                <a:latin typeface="Microsoft Himalaya" panose="01010100010101010101" charset="0"/>
              </a:rPr>
              <a:t>་</a:t>
            </a:r>
            <a:r>
              <a:rPr lang="en-US" altLang="zh-CN" sz="3600" dirty="0">
                <a:solidFill>
                  <a:schemeClr val="bg1"/>
                </a:solidFill>
                <a:latin typeface="Microsoft Himalaya" panose="01010100010101010101" charset="0"/>
              </a:rPr>
              <a:t>ལུ་གསེར་ཁང་དུ་བསྐྱོད་པའི་ལམ་བར་གྱི་མཐོང་ཐོས་རྣམས་བྲིས་ཡོད།</a:t>
            </a:r>
          </a:p>
        </p:txBody>
      </p:sp>
      <p:grpSp>
        <p:nvGrpSpPr>
          <p:cNvPr id="10" name="Group 21"/>
          <p:cNvGrpSpPr>
            <a:grpSpLocks noChangeAspect="1"/>
          </p:cNvGrpSpPr>
          <p:nvPr/>
        </p:nvGrpSpPr>
        <p:grpSpPr bwMode="auto">
          <a:xfrm>
            <a:off x="316957" y="2275158"/>
            <a:ext cx="3512344" cy="3255169"/>
            <a:chOff x="431" y="1001"/>
            <a:chExt cx="2950" cy="2734"/>
          </a:xfrm>
          <a:effectLst>
            <a:outerShdw blurRad="3937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2" name="Freeform 22"/>
            <p:cNvSpPr/>
            <p:nvPr/>
          </p:nvSpPr>
          <p:spPr bwMode="auto">
            <a:xfrm>
              <a:off x="1663" y="1088"/>
              <a:ext cx="924" cy="900"/>
            </a:xfrm>
            <a:custGeom>
              <a:avLst/>
              <a:gdLst>
                <a:gd name="T0" fmla="*/ 611 w 646"/>
                <a:gd name="T1" fmla="*/ 473 h 629"/>
                <a:gd name="T2" fmla="*/ 219 w 646"/>
                <a:gd name="T3" fmla="*/ 620 h 629"/>
                <a:gd name="T4" fmla="*/ 161 w 646"/>
                <a:gd name="T5" fmla="*/ 595 h 629"/>
                <a:gd name="T6" fmla="*/ 9 w 646"/>
                <a:gd name="T7" fmla="*/ 213 h 629"/>
                <a:gd name="T8" fmla="*/ 35 w 646"/>
                <a:gd name="T9" fmla="*/ 156 h 629"/>
                <a:gd name="T10" fmla="*/ 427 w 646"/>
                <a:gd name="T11" fmla="*/ 9 h 629"/>
                <a:gd name="T12" fmla="*/ 486 w 646"/>
                <a:gd name="T13" fmla="*/ 34 h 629"/>
                <a:gd name="T14" fmla="*/ 637 w 646"/>
                <a:gd name="T15" fmla="*/ 415 h 629"/>
                <a:gd name="T16" fmla="*/ 611 w 646"/>
                <a:gd name="T17" fmla="*/ 473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6" h="629">
                  <a:moveTo>
                    <a:pt x="611" y="473"/>
                  </a:moveTo>
                  <a:cubicBezTo>
                    <a:pt x="219" y="620"/>
                    <a:pt x="219" y="620"/>
                    <a:pt x="219" y="620"/>
                  </a:cubicBezTo>
                  <a:cubicBezTo>
                    <a:pt x="196" y="629"/>
                    <a:pt x="170" y="617"/>
                    <a:pt x="161" y="595"/>
                  </a:cubicBezTo>
                  <a:cubicBezTo>
                    <a:pt x="9" y="213"/>
                    <a:pt x="9" y="213"/>
                    <a:pt x="9" y="213"/>
                  </a:cubicBezTo>
                  <a:cubicBezTo>
                    <a:pt x="0" y="191"/>
                    <a:pt x="12" y="165"/>
                    <a:pt x="35" y="156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50" y="0"/>
                    <a:pt x="477" y="12"/>
                    <a:pt x="486" y="34"/>
                  </a:cubicBezTo>
                  <a:cubicBezTo>
                    <a:pt x="637" y="415"/>
                    <a:pt x="637" y="415"/>
                    <a:pt x="637" y="415"/>
                  </a:cubicBezTo>
                  <a:cubicBezTo>
                    <a:pt x="646" y="438"/>
                    <a:pt x="635" y="464"/>
                    <a:pt x="611" y="4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auto">
            <a:xfrm>
              <a:off x="1568" y="1001"/>
              <a:ext cx="1114" cy="1073"/>
            </a:xfrm>
            <a:custGeom>
              <a:avLst/>
              <a:gdLst>
                <a:gd name="T0" fmla="*/ 509 w 778"/>
                <a:gd name="T1" fmla="*/ 67 h 750"/>
                <a:gd name="T2" fmla="*/ 552 w 778"/>
                <a:gd name="T3" fmla="*/ 95 h 750"/>
                <a:gd name="T4" fmla="*/ 703 w 778"/>
                <a:gd name="T5" fmla="*/ 476 h 750"/>
                <a:gd name="T6" fmla="*/ 677 w 778"/>
                <a:gd name="T7" fmla="*/ 534 h 750"/>
                <a:gd name="T8" fmla="*/ 285 w 778"/>
                <a:gd name="T9" fmla="*/ 681 h 750"/>
                <a:gd name="T10" fmla="*/ 269 w 778"/>
                <a:gd name="T11" fmla="*/ 684 h 750"/>
                <a:gd name="T12" fmla="*/ 227 w 778"/>
                <a:gd name="T13" fmla="*/ 656 h 750"/>
                <a:gd name="T14" fmla="*/ 75 w 778"/>
                <a:gd name="T15" fmla="*/ 274 h 750"/>
                <a:gd name="T16" fmla="*/ 101 w 778"/>
                <a:gd name="T17" fmla="*/ 217 h 750"/>
                <a:gd name="T18" fmla="*/ 493 w 778"/>
                <a:gd name="T19" fmla="*/ 70 h 750"/>
                <a:gd name="T20" fmla="*/ 509 w 778"/>
                <a:gd name="T21" fmla="*/ 67 h 750"/>
                <a:gd name="T22" fmla="*/ 509 w 778"/>
                <a:gd name="T23" fmla="*/ 0 h 750"/>
                <a:gd name="T24" fmla="*/ 509 w 778"/>
                <a:gd name="T25" fmla="*/ 0 h 750"/>
                <a:gd name="T26" fmla="*/ 468 w 778"/>
                <a:gd name="T27" fmla="*/ 8 h 750"/>
                <a:gd name="T28" fmla="*/ 77 w 778"/>
                <a:gd name="T29" fmla="*/ 155 h 750"/>
                <a:gd name="T30" fmla="*/ 14 w 778"/>
                <a:gd name="T31" fmla="*/ 214 h 750"/>
                <a:gd name="T32" fmla="*/ 11 w 778"/>
                <a:gd name="T33" fmla="*/ 298 h 750"/>
                <a:gd name="T34" fmla="*/ 163 w 778"/>
                <a:gd name="T35" fmla="*/ 680 h 750"/>
                <a:gd name="T36" fmla="*/ 269 w 778"/>
                <a:gd name="T37" fmla="*/ 750 h 750"/>
                <a:gd name="T38" fmla="*/ 310 w 778"/>
                <a:gd name="T39" fmla="*/ 743 h 750"/>
                <a:gd name="T40" fmla="*/ 702 w 778"/>
                <a:gd name="T41" fmla="*/ 596 h 750"/>
                <a:gd name="T42" fmla="*/ 765 w 778"/>
                <a:gd name="T43" fmla="*/ 537 h 750"/>
                <a:gd name="T44" fmla="*/ 767 w 778"/>
                <a:gd name="T45" fmla="*/ 452 h 750"/>
                <a:gd name="T46" fmla="*/ 616 w 778"/>
                <a:gd name="T47" fmla="*/ 71 h 750"/>
                <a:gd name="T48" fmla="*/ 509 w 778"/>
                <a:gd name="T49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8" h="750">
                  <a:moveTo>
                    <a:pt x="509" y="67"/>
                  </a:moveTo>
                  <a:cubicBezTo>
                    <a:pt x="528" y="67"/>
                    <a:pt x="545" y="78"/>
                    <a:pt x="552" y="95"/>
                  </a:cubicBezTo>
                  <a:cubicBezTo>
                    <a:pt x="703" y="476"/>
                    <a:pt x="703" y="476"/>
                    <a:pt x="703" y="476"/>
                  </a:cubicBezTo>
                  <a:cubicBezTo>
                    <a:pt x="712" y="499"/>
                    <a:pt x="701" y="525"/>
                    <a:pt x="677" y="534"/>
                  </a:cubicBezTo>
                  <a:cubicBezTo>
                    <a:pt x="285" y="681"/>
                    <a:pt x="285" y="681"/>
                    <a:pt x="285" y="681"/>
                  </a:cubicBezTo>
                  <a:cubicBezTo>
                    <a:pt x="280" y="683"/>
                    <a:pt x="275" y="684"/>
                    <a:pt x="269" y="684"/>
                  </a:cubicBezTo>
                  <a:cubicBezTo>
                    <a:pt x="251" y="684"/>
                    <a:pt x="234" y="673"/>
                    <a:pt x="227" y="656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66" y="252"/>
                    <a:pt x="78" y="226"/>
                    <a:pt x="101" y="217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8" y="68"/>
                    <a:pt x="504" y="67"/>
                    <a:pt x="509" y="67"/>
                  </a:cubicBezTo>
                  <a:close/>
                  <a:moveTo>
                    <a:pt x="509" y="0"/>
                  </a:moveTo>
                  <a:cubicBezTo>
                    <a:pt x="509" y="0"/>
                    <a:pt x="509" y="0"/>
                    <a:pt x="509" y="0"/>
                  </a:cubicBezTo>
                  <a:cubicBezTo>
                    <a:pt x="495" y="0"/>
                    <a:pt x="481" y="3"/>
                    <a:pt x="468" y="8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48" y="166"/>
                    <a:pt x="26" y="187"/>
                    <a:pt x="14" y="214"/>
                  </a:cubicBezTo>
                  <a:cubicBezTo>
                    <a:pt x="1" y="241"/>
                    <a:pt x="0" y="271"/>
                    <a:pt x="11" y="298"/>
                  </a:cubicBezTo>
                  <a:cubicBezTo>
                    <a:pt x="163" y="680"/>
                    <a:pt x="163" y="680"/>
                    <a:pt x="163" y="680"/>
                  </a:cubicBezTo>
                  <a:cubicBezTo>
                    <a:pt x="180" y="722"/>
                    <a:pt x="222" y="750"/>
                    <a:pt x="269" y="750"/>
                  </a:cubicBezTo>
                  <a:cubicBezTo>
                    <a:pt x="283" y="750"/>
                    <a:pt x="297" y="748"/>
                    <a:pt x="310" y="743"/>
                  </a:cubicBezTo>
                  <a:cubicBezTo>
                    <a:pt x="702" y="596"/>
                    <a:pt x="702" y="596"/>
                    <a:pt x="702" y="596"/>
                  </a:cubicBezTo>
                  <a:cubicBezTo>
                    <a:pt x="730" y="585"/>
                    <a:pt x="753" y="564"/>
                    <a:pt x="765" y="537"/>
                  </a:cubicBezTo>
                  <a:cubicBezTo>
                    <a:pt x="777" y="510"/>
                    <a:pt x="778" y="480"/>
                    <a:pt x="767" y="452"/>
                  </a:cubicBezTo>
                  <a:cubicBezTo>
                    <a:pt x="616" y="71"/>
                    <a:pt x="616" y="71"/>
                    <a:pt x="616" y="71"/>
                  </a:cubicBezTo>
                  <a:cubicBezTo>
                    <a:pt x="599" y="29"/>
                    <a:pt x="556" y="0"/>
                    <a:pt x="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2328" y="2413"/>
              <a:ext cx="956" cy="930"/>
            </a:xfrm>
            <a:custGeom>
              <a:avLst/>
              <a:gdLst>
                <a:gd name="T0" fmla="*/ 342 w 668"/>
                <a:gd name="T1" fmla="*/ 636 h 650"/>
                <a:gd name="T2" fmla="*/ 22 w 668"/>
                <a:gd name="T3" fmla="*/ 393 h 650"/>
                <a:gd name="T4" fmla="*/ 15 w 668"/>
                <a:gd name="T5" fmla="*/ 333 h 650"/>
                <a:gd name="T6" fmla="*/ 264 w 668"/>
                <a:gd name="T7" fmla="*/ 22 h 650"/>
                <a:gd name="T8" fmla="*/ 326 w 668"/>
                <a:gd name="T9" fmla="*/ 14 h 650"/>
                <a:gd name="T10" fmla="*/ 646 w 668"/>
                <a:gd name="T11" fmla="*/ 257 h 650"/>
                <a:gd name="T12" fmla="*/ 653 w 668"/>
                <a:gd name="T13" fmla="*/ 317 h 650"/>
                <a:gd name="T14" fmla="*/ 404 w 668"/>
                <a:gd name="T15" fmla="*/ 628 h 650"/>
                <a:gd name="T16" fmla="*/ 342 w 668"/>
                <a:gd name="T17" fmla="*/ 636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8" h="650">
                  <a:moveTo>
                    <a:pt x="342" y="636"/>
                  </a:moveTo>
                  <a:cubicBezTo>
                    <a:pt x="22" y="393"/>
                    <a:pt x="22" y="393"/>
                    <a:pt x="22" y="393"/>
                  </a:cubicBezTo>
                  <a:cubicBezTo>
                    <a:pt x="3" y="378"/>
                    <a:pt x="0" y="351"/>
                    <a:pt x="15" y="333"/>
                  </a:cubicBezTo>
                  <a:cubicBezTo>
                    <a:pt x="264" y="22"/>
                    <a:pt x="264" y="22"/>
                    <a:pt x="264" y="22"/>
                  </a:cubicBezTo>
                  <a:cubicBezTo>
                    <a:pt x="279" y="3"/>
                    <a:pt x="307" y="0"/>
                    <a:pt x="326" y="14"/>
                  </a:cubicBezTo>
                  <a:cubicBezTo>
                    <a:pt x="646" y="257"/>
                    <a:pt x="646" y="257"/>
                    <a:pt x="646" y="257"/>
                  </a:cubicBezTo>
                  <a:cubicBezTo>
                    <a:pt x="665" y="272"/>
                    <a:pt x="668" y="299"/>
                    <a:pt x="653" y="317"/>
                  </a:cubicBezTo>
                  <a:cubicBezTo>
                    <a:pt x="404" y="628"/>
                    <a:pt x="404" y="628"/>
                    <a:pt x="404" y="628"/>
                  </a:cubicBezTo>
                  <a:cubicBezTo>
                    <a:pt x="389" y="647"/>
                    <a:pt x="361" y="650"/>
                    <a:pt x="342" y="6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 noEditPoints="1"/>
            </p:cNvSpPr>
            <p:nvPr/>
          </p:nvSpPr>
          <p:spPr bwMode="auto">
            <a:xfrm>
              <a:off x="2231" y="2324"/>
              <a:ext cx="1150" cy="1108"/>
            </a:xfrm>
            <a:custGeom>
              <a:avLst/>
              <a:gdLst>
                <a:gd name="T0" fmla="*/ 724 w 804"/>
                <a:gd name="T1" fmla="*/ 331 h 774"/>
                <a:gd name="T2" fmla="*/ 721 w 804"/>
                <a:gd name="T3" fmla="*/ 379 h 774"/>
                <a:gd name="T4" fmla="*/ 472 w 804"/>
                <a:gd name="T5" fmla="*/ 690 h 774"/>
                <a:gd name="T6" fmla="*/ 410 w 804"/>
                <a:gd name="T7" fmla="*/ 698 h 774"/>
                <a:gd name="T8" fmla="*/ 90 w 804"/>
                <a:gd name="T9" fmla="*/ 455 h 774"/>
                <a:gd name="T10" fmla="*/ 80 w 804"/>
                <a:gd name="T11" fmla="*/ 443 h 774"/>
                <a:gd name="T12" fmla="*/ 83 w 804"/>
                <a:gd name="T13" fmla="*/ 395 h 774"/>
                <a:gd name="T14" fmla="*/ 332 w 804"/>
                <a:gd name="T15" fmla="*/ 84 h 774"/>
                <a:gd name="T16" fmla="*/ 394 w 804"/>
                <a:gd name="T17" fmla="*/ 76 h 774"/>
                <a:gd name="T18" fmla="*/ 714 w 804"/>
                <a:gd name="T19" fmla="*/ 319 h 774"/>
                <a:gd name="T20" fmla="*/ 724 w 804"/>
                <a:gd name="T21" fmla="*/ 331 h 774"/>
                <a:gd name="T22" fmla="*/ 781 w 804"/>
                <a:gd name="T23" fmla="*/ 298 h 774"/>
                <a:gd name="T24" fmla="*/ 781 w 804"/>
                <a:gd name="T25" fmla="*/ 298 h 774"/>
                <a:gd name="T26" fmla="*/ 754 w 804"/>
                <a:gd name="T27" fmla="*/ 269 h 774"/>
                <a:gd name="T28" fmla="*/ 435 w 804"/>
                <a:gd name="T29" fmla="*/ 26 h 774"/>
                <a:gd name="T30" fmla="*/ 354 w 804"/>
                <a:gd name="T31" fmla="*/ 4 h 774"/>
                <a:gd name="T32" fmla="*/ 280 w 804"/>
                <a:gd name="T33" fmla="*/ 44 h 774"/>
                <a:gd name="T34" fmla="*/ 31 w 804"/>
                <a:gd name="T35" fmla="*/ 355 h 774"/>
                <a:gd name="T36" fmla="*/ 23 w 804"/>
                <a:gd name="T37" fmla="*/ 476 h 774"/>
                <a:gd name="T38" fmla="*/ 50 w 804"/>
                <a:gd name="T39" fmla="*/ 505 h 774"/>
                <a:gd name="T40" fmla="*/ 369 w 804"/>
                <a:gd name="T41" fmla="*/ 748 h 774"/>
                <a:gd name="T42" fmla="*/ 450 w 804"/>
                <a:gd name="T43" fmla="*/ 770 h 774"/>
                <a:gd name="T44" fmla="*/ 524 w 804"/>
                <a:gd name="T45" fmla="*/ 730 h 774"/>
                <a:gd name="T46" fmla="*/ 773 w 804"/>
                <a:gd name="T47" fmla="*/ 419 h 774"/>
                <a:gd name="T48" fmla="*/ 781 w 804"/>
                <a:gd name="T49" fmla="*/ 29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4" h="774">
                  <a:moveTo>
                    <a:pt x="724" y="331"/>
                  </a:moveTo>
                  <a:cubicBezTo>
                    <a:pt x="733" y="346"/>
                    <a:pt x="733" y="365"/>
                    <a:pt x="721" y="379"/>
                  </a:cubicBezTo>
                  <a:cubicBezTo>
                    <a:pt x="472" y="690"/>
                    <a:pt x="472" y="690"/>
                    <a:pt x="472" y="690"/>
                  </a:cubicBezTo>
                  <a:cubicBezTo>
                    <a:pt x="457" y="709"/>
                    <a:pt x="429" y="712"/>
                    <a:pt x="410" y="698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6" y="451"/>
                    <a:pt x="82" y="447"/>
                    <a:pt x="80" y="443"/>
                  </a:cubicBezTo>
                  <a:cubicBezTo>
                    <a:pt x="71" y="428"/>
                    <a:pt x="71" y="409"/>
                    <a:pt x="83" y="395"/>
                  </a:cubicBezTo>
                  <a:cubicBezTo>
                    <a:pt x="332" y="84"/>
                    <a:pt x="332" y="84"/>
                    <a:pt x="332" y="84"/>
                  </a:cubicBezTo>
                  <a:cubicBezTo>
                    <a:pt x="347" y="65"/>
                    <a:pt x="375" y="62"/>
                    <a:pt x="394" y="76"/>
                  </a:cubicBezTo>
                  <a:cubicBezTo>
                    <a:pt x="714" y="319"/>
                    <a:pt x="714" y="319"/>
                    <a:pt x="714" y="319"/>
                  </a:cubicBezTo>
                  <a:cubicBezTo>
                    <a:pt x="718" y="323"/>
                    <a:pt x="722" y="327"/>
                    <a:pt x="724" y="331"/>
                  </a:cubicBezTo>
                  <a:close/>
                  <a:moveTo>
                    <a:pt x="781" y="298"/>
                  </a:moveTo>
                  <a:cubicBezTo>
                    <a:pt x="781" y="298"/>
                    <a:pt x="781" y="298"/>
                    <a:pt x="781" y="298"/>
                  </a:cubicBezTo>
                  <a:cubicBezTo>
                    <a:pt x="774" y="287"/>
                    <a:pt x="765" y="277"/>
                    <a:pt x="754" y="269"/>
                  </a:cubicBezTo>
                  <a:cubicBezTo>
                    <a:pt x="435" y="26"/>
                    <a:pt x="435" y="26"/>
                    <a:pt x="435" y="26"/>
                  </a:cubicBezTo>
                  <a:cubicBezTo>
                    <a:pt x="412" y="8"/>
                    <a:pt x="383" y="0"/>
                    <a:pt x="354" y="4"/>
                  </a:cubicBezTo>
                  <a:cubicBezTo>
                    <a:pt x="324" y="7"/>
                    <a:pt x="298" y="22"/>
                    <a:pt x="280" y="44"/>
                  </a:cubicBezTo>
                  <a:cubicBezTo>
                    <a:pt x="31" y="355"/>
                    <a:pt x="31" y="355"/>
                    <a:pt x="31" y="355"/>
                  </a:cubicBezTo>
                  <a:cubicBezTo>
                    <a:pt x="3" y="390"/>
                    <a:pt x="0" y="438"/>
                    <a:pt x="23" y="476"/>
                  </a:cubicBezTo>
                  <a:cubicBezTo>
                    <a:pt x="30" y="487"/>
                    <a:pt x="39" y="497"/>
                    <a:pt x="50" y="505"/>
                  </a:cubicBezTo>
                  <a:cubicBezTo>
                    <a:pt x="369" y="748"/>
                    <a:pt x="369" y="748"/>
                    <a:pt x="369" y="748"/>
                  </a:cubicBezTo>
                  <a:cubicBezTo>
                    <a:pt x="392" y="766"/>
                    <a:pt x="421" y="774"/>
                    <a:pt x="450" y="770"/>
                  </a:cubicBezTo>
                  <a:cubicBezTo>
                    <a:pt x="480" y="767"/>
                    <a:pt x="506" y="752"/>
                    <a:pt x="524" y="730"/>
                  </a:cubicBezTo>
                  <a:cubicBezTo>
                    <a:pt x="773" y="419"/>
                    <a:pt x="773" y="419"/>
                    <a:pt x="773" y="419"/>
                  </a:cubicBezTo>
                  <a:cubicBezTo>
                    <a:pt x="801" y="384"/>
                    <a:pt x="804" y="336"/>
                    <a:pt x="781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2117" y="1635"/>
              <a:ext cx="1023" cy="994"/>
            </a:xfrm>
            <a:custGeom>
              <a:avLst/>
              <a:gdLst>
                <a:gd name="T0" fmla="*/ 475 w 715"/>
                <a:gd name="T1" fmla="*/ 686 h 695"/>
                <a:gd name="T2" fmla="*/ 39 w 715"/>
                <a:gd name="T3" fmla="*/ 526 h 695"/>
                <a:gd name="T4" fmla="*/ 9 w 715"/>
                <a:gd name="T5" fmla="*/ 462 h 695"/>
                <a:gd name="T6" fmla="*/ 174 w 715"/>
                <a:gd name="T7" fmla="*/ 38 h 695"/>
                <a:gd name="T8" fmla="*/ 239 w 715"/>
                <a:gd name="T9" fmla="*/ 9 h 695"/>
                <a:gd name="T10" fmla="*/ 675 w 715"/>
                <a:gd name="T11" fmla="*/ 169 h 695"/>
                <a:gd name="T12" fmla="*/ 705 w 715"/>
                <a:gd name="T13" fmla="*/ 233 h 695"/>
                <a:gd name="T14" fmla="*/ 540 w 715"/>
                <a:gd name="T15" fmla="*/ 657 h 695"/>
                <a:gd name="T16" fmla="*/ 475 w 715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5" h="695">
                  <a:moveTo>
                    <a:pt x="475" y="686"/>
                  </a:moveTo>
                  <a:cubicBezTo>
                    <a:pt x="39" y="526"/>
                    <a:pt x="39" y="526"/>
                    <a:pt x="39" y="526"/>
                  </a:cubicBezTo>
                  <a:cubicBezTo>
                    <a:pt x="13" y="516"/>
                    <a:pt x="0" y="488"/>
                    <a:pt x="9" y="462"/>
                  </a:cubicBezTo>
                  <a:cubicBezTo>
                    <a:pt x="174" y="38"/>
                    <a:pt x="174" y="38"/>
                    <a:pt x="174" y="38"/>
                  </a:cubicBezTo>
                  <a:cubicBezTo>
                    <a:pt x="184" y="13"/>
                    <a:pt x="213" y="0"/>
                    <a:pt x="239" y="9"/>
                  </a:cubicBezTo>
                  <a:cubicBezTo>
                    <a:pt x="675" y="169"/>
                    <a:pt x="675" y="169"/>
                    <a:pt x="675" y="169"/>
                  </a:cubicBezTo>
                  <a:cubicBezTo>
                    <a:pt x="701" y="179"/>
                    <a:pt x="715" y="208"/>
                    <a:pt x="705" y="233"/>
                  </a:cubicBezTo>
                  <a:cubicBezTo>
                    <a:pt x="540" y="657"/>
                    <a:pt x="540" y="657"/>
                    <a:pt x="540" y="657"/>
                  </a:cubicBezTo>
                  <a:cubicBezTo>
                    <a:pt x="530" y="683"/>
                    <a:pt x="501" y="695"/>
                    <a:pt x="475" y="6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2002" y="1533"/>
              <a:ext cx="1251" cy="1198"/>
            </a:xfrm>
            <a:custGeom>
              <a:avLst/>
              <a:gdLst>
                <a:gd name="T0" fmla="*/ 771 w 874"/>
                <a:gd name="T1" fmla="*/ 250 h 837"/>
                <a:gd name="T2" fmla="*/ 785 w 874"/>
                <a:gd name="T3" fmla="*/ 304 h 837"/>
                <a:gd name="T4" fmla="*/ 620 w 874"/>
                <a:gd name="T5" fmla="*/ 728 h 837"/>
                <a:gd name="T6" fmla="*/ 555 w 874"/>
                <a:gd name="T7" fmla="*/ 757 h 837"/>
                <a:gd name="T8" fmla="*/ 119 w 874"/>
                <a:gd name="T9" fmla="*/ 597 h 837"/>
                <a:gd name="T10" fmla="*/ 103 w 874"/>
                <a:gd name="T11" fmla="*/ 588 h 837"/>
                <a:gd name="T12" fmla="*/ 89 w 874"/>
                <a:gd name="T13" fmla="*/ 533 h 837"/>
                <a:gd name="T14" fmla="*/ 254 w 874"/>
                <a:gd name="T15" fmla="*/ 109 h 837"/>
                <a:gd name="T16" fmla="*/ 319 w 874"/>
                <a:gd name="T17" fmla="*/ 80 h 837"/>
                <a:gd name="T18" fmla="*/ 755 w 874"/>
                <a:gd name="T19" fmla="*/ 240 h 837"/>
                <a:gd name="T20" fmla="*/ 771 w 874"/>
                <a:gd name="T21" fmla="*/ 250 h 837"/>
                <a:gd name="T22" fmla="*/ 822 w 874"/>
                <a:gd name="T23" fmla="*/ 195 h 837"/>
                <a:gd name="T24" fmla="*/ 822 w 874"/>
                <a:gd name="T25" fmla="*/ 195 h 837"/>
                <a:gd name="T26" fmla="*/ 782 w 874"/>
                <a:gd name="T27" fmla="*/ 171 h 837"/>
                <a:gd name="T28" fmla="*/ 346 w 874"/>
                <a:gd name="T29" fmla="*/ 11 h 837"/>
                <a:gd name="T30" fmla="*/ 249 w 874"/>
                <a:gd name="T31" fmla="*/ 14 h 837"/>
                <a:gd name="T32" fmla="*/ 183 w 874"/>
                <a:gd name="T33" fmla="*/ 83 h 837"/>
                <a:gd name="T34" fmla="*/ 18 w 874"/>
                <a:gd name="T35" fmla="*/ 507 h 837"/>
                <a:gd name="T36" fmla="*/ 53 w 874"/>
                <a:gd name="T37" fmla="*/ 643 h 837"/>
                <a:gd name="T38" fmla="*/ 92 w 874"/>
                <a:gd name="T39" fmla="*/ 666 h 837"/>
                <a:gd name="T40" fmla="*/ 528 w 874"/>
                <a:gd name="T41" fmla="*/ 826 h 837"/>
                <a:gd name="T42" fmla="*/ 625 w 874"/>
                <a:gd name="T43" fmla="*/ 823 h 837"/>
                <a:gd name="T44" fmla="*/ 691 w 874"/>
                <a:gd name="T45" fmla="*/ 754 h 837"/>
                <a:gd name="T46" fmla="*/ 856 w 874"/>
                <a:gd name="T47" fmla="*/ 330 h 837"/>
                <a:gd name="T48" fmla="*/ 822 w 874"/>
                <a:gd name="T49" fmla="*/ 195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4" h="837">
                  <a:moveTo>
                    <a:pt x="771" y="250"/>
                  </a:moveTo>
                  <a:cubicBezTo>
                    <a:pt x="786" y="263"/>
                    <a:pt x="792" y="284"/>
                    <a:pt x="785" y="304"/>
                  </a:cubicBezTo>
                  <a:cubicBezTo>
                    <a:pt x="620" y="728"/>
                    <a:pt x="620" y="728"/>
                    <a:pt x="620" y="728"/>
                  </a:cubicBezTo>
                  <a:cubicBezTo>
                    <a:pt x="610" y="754"/>
                    <a:pt x="581" y="766"/>
                    <a:pt x="555" y="757"/>
                  </a:cubicBezTo>
                  <a:cubicBezTo>
                    <a:pt x="119" y="597"/>
                    <a:pt x="119" y="597"/>
                    <a:pt x="119" y="597"/>
                  </a:cubicBezTo>
                  <a:cubicBezTo>
                    <a:pt x="113" y="595"/>
                    <a:pt x="108" y="591"/>
                    <a:pt x="103" y="588"/>
                  </a:cubicBezTo>
                  <a:cubicBezTo>
                    <a:pt x="88" y="574"/>
                    <a:pt x="82" y="553"/>
                    <a:pt x="89" y="533"/>
                  </a:cubicBezTo>
                  <a:cubicBezTo>
                    <a:pt x="254" y="109"/>
                    <a:pt x="254" y="109"/>
                    <a:pt x="254" y="109"/>
                  </a:cubicBezTo>
                  <a:cubicBezTo>
                    <a:pt x="264" y="84"/>
                    <a:pt x="293" y="71"/>
                    <a:pt x="319" y="80"/>
                  </a:cubicBezTo>
                  <a:cubicBezTo>
                    <a:pt x="755" y="240"/>
                    <a:pt x="755" y="240"/>
                    <a:pt x="755" y="240"/>
                  </a:cubicBezTo>
                  <a:cubicBezTo>
                    <a:pt x="761" y="243"/>
                    <a:pt x="767" y="246"/>
                    <a:pt x="771" y="250"/>
                  </a:cubicBezTo>
                  <a:close/>
                  <a:moveTo>
                    <a:pt x="822" y="195"/>
                  </a:moveTo>
                  <a:cubicBezTo>
                    <a:pt x="822" y="195"/>
                    <a:pt x="822" y="195"/>
                    <a:pt x="822" y="195"/>
                  </a:cubicBezTo>
                  <a:cubicBezTo>
                    <a:pt x="810" y="185"/>
                    <a:pt x="797" y="177"/>
                    <a:pt x="782" y="171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14" y="0"/>
                    <a:pt x="280" y="1"/>
                    <a:pt x="249" y="14"/>
                  </a:cubicBezTo>
                  <a:cubicBezTo>
                    <a:pt x="218" y="28"/>
                    <a:pt x="195" y="52"/>
                    <a:pt x="183" y="83"/>
                  </a:cubicBezTo>
                  <a:cubicBezTo>
                    <a:pt x="18" y="507"/>
                    <a:pt x="18" y="507"/>
                    <a:pt x="18" y="507"/>
                  </a:cubicBezTo>
                  <a:cubicBezTo>
                    <a:pt x="0" y="555"/>
                    <a:pt x="14" y="609"/>
                    <a:pt x="53" y="643"/>
                  </a:cubicBezTo>
                  <a:cubicBezTo>
                    <a:pt x="64" y="653"/>
                    <a:pt x="78" y="661"/>
                    <a:pt x="92" y="666"/>
                  </a:cubicBezTo>
                  <a:cubicBezTo>
                    <a:pt x="528" y="826"/>
                    <a:pt x="528" y="826"/>
                    <a:pt x="528" y="826"/>
                  </a:cubicBezTo>
                  <a:cubicBezTo>
                    <a:pt x="560" y="837"/>
                    <a:pt x="594" y="836"/>
                    <a:pt x="625" y="823"/>
                  </a:cubicBezTo>
                  <a:cubicBezTo>
                    <a:pt x="656" y="809"/>
                    <a:pt x="679" y="785"/>
                    <a:pt x="691" y="754"/>
                  </a:cubicBezTo>
                  <a:cubicBezTo>
                    <a:pt x="856" y="330"/>
                    <a:pt x="856" y="330"/>
                    <a:pt x="856" y="330"/>
                  </a:cubicBezTo>
                  <a:cubicBezTo>
                    <a:pt x="874" y="283"/>
                    <a:pt x="860" y="228"/>
                    <a:pt x="822" y="1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543" y="2121"/>
              <a:ext cx="898" cy="874"/>
            </a:xfrm>
            <a:custGeom>
              <a:avLst/>
              <a:gdLst>
                <a:gd name="T0" fmla="*/ 510 w 628"/>
                <a:gd name="T1" fmla="*/ 608 h 611"/>
                <a:gd name="T2" fmla="*/ 47 w 628"/>
                <a:gd name="T3" fmla="*/ 552 h 611"/>
                <a:gd name="T4" fmla="*/ 4 w 628"/>
                <a:gd name="T5" fmla="*/ 497 h 611"/>
                <a:gd name="T6" fmla="*/ 61 w 628"/>
                <a:gd name="T7" fmla="*/ 47 h 611"/>
                <a:gd name="T8" fmla="*/ 118 w 628"/>
                <a:gd name="T9" fmla="*/ 4 h 611"/>
                <a:gd name="T10" fmla="*/ 580 w 628"/>
                <a:gd name="T11" fmla="*/ 60 h 611"/>
                <a:gd name="T12" fmla="*/ 624 w 628"/>
                <a:gd name="T13" fmla="*/ 115 h 611"/>
                <a:gd name="T14" fmla="*/ 567 w 628"/>
                <a:gd name="T15" fmla="*/ 565 h 611"/>
                <a:gd name="T16" fmla="*/ 510 w 628"/>
                <a:gd name="T17" fmla="*/ 608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11">
                  <a:moveTo>
                    <a:pt x="510" y="608"/>
                  </a:moveTo>
                  <a:cubicBezTo>
                    <a:pt x="47" y="552"/>
                    <a:pt x="47" y="552"/>
                    <a:pt x="47" y="552"/>
                  </a:cubicBezTo>
                  <a:cubicBezTo>
                    <a:pt x="20" y="548"/>
                    <a:pt x="0" y="523"/>
                    <a:pt x="4" y="49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5" y="20"/>
                    <a:pt x="90" y="0"/>
                    <a:pt x="118" y="4"/>
                  </a:cubicBezTo>
                  <a:cubicBezTo>
                    <a:pt x="580" y="60"/>
                    <a:pt x="580" y="60"/>
                    <a:pt x="580" y="60"/>
                  </a:cubicBezTo>
                  <a:cubicBezTo>
                    <a:pt x="608" y="63"/>
                    <a:pt x="628" y="88"/>
                    <a:pt x="624" y="115"/>
                  </a:cubicBezTo>
                  <a:cubicBezTo>
                    <a:pt x="567" y="565"/>
                    <a:pt x="567" y="565"/>
                    <a:pt x="567" y="565"/>
                  </a:cubicBezTo>
                  <a:cubicBezTo>
                    <a:pt x="563" y="592"/>
                    <a:pt x="538" y="611"/>
                    <a:pt x="510" y="6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431" y="2017"/>
              <a:ext cx="1122" cy="1084"/>
            </a:xfrm>
            <a:custGeom>
              <a:avLst/>
              <a:gdLst>
                <a:gd name="T0" fmla="*/ 676 w 784"/>
                <a:gd name="T1" fmla="*/ 138 h 758"/>
                <a:gd name="T2" fmla="*/ 702 w 784"/>
                <a:gd name="T3" fmla="*/ 188 h 758"/>
                <a:gd name="T4" fmla="*/ 645 w 784"/>
                <a:gd name="T5" fmla="*/ 638 h 758"/>
                <a:gd name="T6" fmla="*/ 588 w 784"/>
                <a:gd name="T7" fmla="*/ 681 h 758"/>
                <a:gd name="T8" fmla="*/ 125 w 784"/>
                <a:gd name="T9" fmla="*/ 625 h 758"/>
                <a:gd name="T10" fmla="*/ 108 w 784"/>
                <a:gd name="T11" fmla="*/ 619 h 758"/>
                <a:gd name="T12" fmla="*/ 82 w 784"/>
                <a:gd name="T13" fmla="*/ 570 h 758"/>
                <a:gd name="T14" fmla="*/ 139 w 784"/>
                <a:gd name="T15" fmla="*/ 120 h 758"/>
                <a:gd name="T16" fmla="*/ 196 w 784"/>
                <a:gd name="T17" fmla="*/ 77 h 758"/>
                <a:gd name="T18" fmla="*/ 658 w 784"/>
                <a:gd name="T19" fmla="*/ 133 h 758"/>
                <a:gd name="T20" fmla="*/ 676 w 784"/>
                <a:gd name="T21" fmla="*/ 138 h 758"/>
                <a:gd name="T22" fmla="*/ 712 w 784"/>
                <a:gd name="T23" fmla="*/ 73 h 758"/>
                <a:gd name="T24" fmla="*/ 712 w 784"/>
                <a:gd name="T25" fmla="*/ 73 h 758"/>
                <a:gd name="T26" fmla="*/ 668 w 784"/>
                <a:gd name="T27" fmla="*/ 60 h 758"/>
                <a:gd name="T28" fmla="*/ 205 w 784"/>
                <a:gd name="T29" fmla="*/ 4 h 758"/>
                <a:gd name="T30" fmla="*/ 112 w 784"/>
                <a:gd name="T31" fmla="*/ 29 h 758"/>
                <a:gd name="T32" fmla="*/ 64 w 784"/>
                <a:gd name="T33" fmla="*/ 110 h 758"/>
                <a:gd name="T34" fmla="*/ 6 w 784"/>
                <a:gd name="T35" fmla="*/ 560 h 758"/>
                <a:gd name="T36" fmla="*/ 72 w 784"/>
                <a:gd name="T37" fmla="*/ 684 h 758"/>
                <a:gd name="T38" fmla="*/ 116 w 784"/>
                <a:gd name="T39" fmla="*/ 698 h 758"/>
                <a:gd name="T40" fmla="*/ 579 w 784"/>
                <a:gd name="T41" fmla="*/ 754 h 758"/>
                <a:gd name="T42" fmla="*/ 672 w 784"/>
                <a:gd name="T43" fmla="*/ 729 h 758"/>
                <a:gd name="T44" fmla="*/ 720 w 784"/>
                <a:gd name="T45" fmla="*/ 647 h 758"/>
                <a:gd name="T46" fmla="*/ 778 w 784"/>
                <a:gd name="T47" fmla="*/ 197 h 758"/>
                <a:gd name="T48" fmla="*/ 712 w 784"/>
                <a:gd name="T49" fmla="*/ 73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4" h="758">
                  <a:moveTo>
                    <a:pt x="676" y="138"/>
                  </a:moveTo>
                  <a:cubicBezTo>
                    <a:pt x="694" y="148"/>
                    <a:pt x="705" y="167"/>
                    <a:pt x="702" y="188"/>
                  </a:cubicBezTo>
                  <a:cubicBezTo>
                    <a:pt x="645" y="638"/>
                    <a:pt x="645" y="638"/>
                    <a:pt x="645" y="638"/>
                  </a:cubicBezTo>
                  <a:cubicBezTo>
                    <a:pt x="641" y="665"/>
                    <a:pt x="616" y="684"/>
                    <a:pt x="588" y="681"/>
                  </a:cubicBezTo>
                  <a:cubicBezTo>
                    <a:pt x="125" y="625"/>
                    <a:pt x="125" y="625"/>
                    <a:pt x="125" y="625"/>
                  </a:cubicBezTo>
                  <a:cubicBezTo>
                    <a:pt x="119" y="624"/>
                    <a:pt x="113" y="622"/>
                    <a:pt x="108" y="619"/>
                  </a:cubicBezTo>
                  <a:cubicBezTo>
                    <a:pt x="90" y="610"/>
                    <a:pt x="79" y="590"/>
                    <a:pt x="82" y="570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43" y="93"/>
                    <a:pt x="168" y="73"/>
                    <a:pt x="196" y="77"/>
                  </a:cubicBezTo>
                  <a:cubicBezTo>
                    <a:pt x="658" y="133"/>
                    <a:pt x="658" y="133"/>
                    <a:pt x="658" y="133"/>
                  </a:cubicBezTo>
                  <a:cubicBezTo>
                    <a:pt x="665" y="134"/>
                    <a:pt x="671" y="136"/>
                    <a:pt x="676" y="138"/>
                  </a:cubicBezTo>
                  <a:close/>
                  <a:moveTo>
                    <a:pt x="712" y="73"/>
                  </a:moveTo>
                  <a:cubicBezTo>
                    <a:pt x="712" y="73"/>
                    <a:pt x="712" y="73"/>
                    <a:pt x="712" y="73"/>
                  </a:cubicBezTo>
                  <a:cubicBezTo>
                    <a:pt x="698" y="66"/>
                    <a:pt x="683" y="62"/>
                    <a:pt x="668" y="60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172" y="0"/>
                    <a:pt x="139" y="8"/>
                    <a:pt x="112" y="29"/>
                  </a:cubicBezTo>
                  <a:cubicBezTo>
                    <a:pt x="85" y="49"/>
                    <a:pt x="68" y="78"/>
                    <a:pt x="64" y="110"/>
                  </a:cubicBezTo>
                  <a:cubicBezTo>
                    <a:pt x="6" y="560"/>
                    <a:pt x="6" y="560"/>
                    <a:pt x="6" y="560"/>
                  </a:cubicBezTo>
                  <a:cubicBezTo>
                    <a:pt x="0" y="611"/>
                    <a:pt x="26" y="660"/>
                    <a:pt x="72" y="684"/>
                  </a:cubicBezTo>
                  <a:cubicBezTo>
                    <a:pt x="86" y="691"/>
                    <a:pt x="101" y="696"/>
                    <a:pt x="116" y="698"/>
                  </a:cubicBezTo>
                  <a:cubicBezTo>
                    <a:pt x="579" y="754"/>
                    <a:pt x="579" y="754"/>
                    <a:pt x="579" y="754"/>
                  </a:cubicBezTo>
                  <a:cubicBezTo>
                    <a:pt x="612" y="758"/>
                    <a:pt x="645" y="749"/>
                    <a:pt x="672" y="729"/>
                  </a:cubicBezTo>
                  <a:cubicBezTo>
                    <a:pt x="699" y="709"/>
                    <a:pt x="716" y="680"/>
                    <a:pt x="720" y="647"/>
                  </a:cubicBezTo>
                  <a:cubicBezTo>
                    <a:pt x="778" y="197"/>
                    <a:pt x="778" y="197"/>
                    <a:pt x="778" y="197"/>
                  </a:cubicBezTo>
                  <a:cubicBezTo>
                    <a:pt x="784" y="147"/>
                    <a:pt x="758" y="97"/>
                    <a:pt x="712" y="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1053" y="1513"/>
              <a:ext cx="557" cy="541"/>
            </a:xfrm>
            <a:custGeom>
              <a:avLst/>
              <a:gdLst>
                <a:gd name="T0" fmla="*/ 361 w 389"/>
                <a:gd name="T1" fmla="*/ 330 h 378"/>
                <a:gd name="T2" fmla="*/ 85 w 389"/>
                <a:gd name="T3" fmla="*/ 376 h 378"/>
                <a:gd name="T4" fmla="*/ 50 w 389"/>
                <a:gd name="T5" fmla="*/ 351 h 378"/>
                <a:gd name="T6" fmla="*/ 3 w 389"/>
                <a:gd name="T7" fmla="*/ 83 h 378"/>
                <a:gd name="T8" fmla="*/ 28 w 389"/>
                <a:gd name="T9" fmla="*/ 49 h 378"/>
                <a:gd name="T10" fmla="*/ 304 w 389"/>
                <a:gd name="T11" fmla="*/ 3 h 378"/>
                <a:gd name="T12" fmla="*/ 339 w 389"/>
                <a:gd name="T13" fmla="*/ 27 h 378"/>
                <a:gd name="T14" fmla="*/ 386 w 389"/>
                <a:gd name="T15" fmla="*/ 296 h 378"/>
                <a:gd name="T16" fmla="*/ 361 w 389"/>
                <a:gd name="T17" fmla="*/ 33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9" h="378">
                  <a:moveTo>
                    <a:pt x="361" y="330"/>
                  </a:moveTo>
                  <a:cubicBezTo>
                    <a:pt x="85" y="376"/>
                    <a:pt x="85" y="376"/>
                    <a:pt x="85" y="376"/>
                  </a:cubicBezTo>
                  <a:cubicBezTo>
                    <a:pt x="68" y="378"/>
                    <a:pt x="53" y="368"/>
                    <a:pt x="50" y="351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67"/>
                    <a:pt x="11" y="51"/>
                    <a:pt x="28" y="49"/>
                  </a:cubicBezTo>
                  <a:cubicBezTo>
                    <a:pt x="304" y="3"/>
                    <a:pt x="304" y="3"/>
                    <a:pt x="304" y="3"/>
                  </a:cubicBezTo>
                  <a:cubicBezTo>
                    <a:pt x="321" y="0"/>
                    <a:pt x="336" y="11"/>
                    <a:pt x="339" y="27"/>
                  </a:cubicBezTo>
                  <a:cubicBezTo>
                    <a:pt x="386" y="296"/>
                    <a:pt x="386" y="296"/>
                    <a:pt x="386" y="296"/>
                  </a:cubicBezTo>
                  <a:cubicBezTo>
                    <a:pt x="389" y="312"/>
                    <a:pt x="378" y="327"/>
                    <a:pt x="361" y="3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989" y="1453"/>
              <a:ext cx="685" cy="662"/>
            </a:xfrm>
            <a:custGeom>
              <a:avLst/>
              <a:gdLst>
                <a:gd name="T0" fmla="*/ 360 w 479"/>
                <a:gd name="T1" fmla="*/ 45 h 463"/>
                <a:gd name="T2" fmla="*/ 384 w 479"/>
                <a:gd name="T3" fmla="*/ 69 h 463"/>
                <a:gd name="T4" fmla="*/ 431 w 479"/>
                <a:gd name="T5" fmla="*/ 338 h 463"/>
                <a:gd name="T6" fmla="*/ 406 w 479"/>
                <a:gd name="T7" fmla="*/ 372 h 463"/>
                <a:gd name="T8" fmla="*/ 130 w 479"/>
                <a:gd name="T9" fmla="*/ 418 h 463"/>
                <a:gd name="T10" fmla="*/ 119 w 479"/>
                <a:gd name="T11" fmla="*/ 418 h 463"/>
                <a:gd name="T12" fmla="*/ 95 w 479"/>
                <a:gd name="T13" fmla="*/ 393 h 463"/>
                <a:gd name="T14" fmla="*/ 48 w 479"/>
                <a:gd name="T15" fmla="*/ 125 h 463"/>
                <a:gd name="T16" fmla="*/ 73 w 479"/>
                <a:gd name="T17" fmla="*/ 91 h 463"/>
                <a:gd name="T18" fmla="*/ 349 w 479"/>
                <a:gd name="T19" fmla="*/ 45 h 463"/>
                <a:gd name="T20" fmla="*/ 360 w 479"/>
                <a:gd name="T21" fmla="*/ 45 h 463"/>
                <a:gd name="T22" fmla="*/ 369 w 479"/>
                <a:gd name="T23" fmla="*/ 2 h 463"/>
                <a:gd name="T24" fmla="*/ 369 w 479"/>
                <a:gd name="T25" fmla="*/ 2 h 463"/>
                <a:gd name="T26" fmla="*/ 341 w 479"/>
                <a:gd name="T27" fmla="*/ 1 h 463"/>
                <a:gd name="T28" fmla="*/ 65 w 479"/>
                <a:gd name="T29" fmla="*/ 47 h 463"/>
                <a:gd name="T30" fmla="*/ 16 w 479"/>
                <a:gd name="T31" fmla="*/ 77 h 463"/>
                <a:gd name="T32" fmla="*/ 3 w 479"/>
                <a:gd name="T33" fmla="*/ 132 h 463"/>
                <a:gd name="T34" fmla="*/ 50 w 479"/>
                <a:gd name="T35" fmla="*/ 401 h 463"/>
                <a:gd name="T36" fmla="*/ 110 w 479"/>
                <a:gd name="T37" fmla="*/ 461 h 463"/>
                <a:gd name="T38" fmla="*/ 138 w 479"/>
                <a:gd name="T39" fmla="*/ 461 h 463"/>
                <a:gd name="T40" fmla="*/ 414 w 479"/>
                <a:gd name="T41" fmla="*/ 416 h 463"/>
                <a:gd name="T42" fmla="*/ 463 w 479"/>
                <a:gd name="T43" fmla="*/ 386 h 463"/>
                <a:gd name="T44" fmla="*/ 476 w 479"/>
                <a:gd name="T45" fmla="*/ 330 h 463"/>
                <a:gd name="T46" fmla="*/ 429 w 479"/>
                <a:gd name="T47" fmla="*/ 62 h 463"/>
                <a:gd name="T48" fmla="*/ 369 w 479"/>
                <a:gd name="T49" fmla="*/ 2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9" h="463">
                  <a:moveTo>
                    <a:pt x="360" y="45"/>
                  </a:moveTo>
                  <a:cubicBezTo>
                    <a:pt x="372" y="48"/>
                    <a:pt x="382" y="57"/>
                    <a:pt x="384" y="69"/>
                  </a:cubicBezTo>
                  <a:cubicBezTo>
                    <a:pt x="431" y="338"/>
                    <a:pt x="431" y="338"/>
                    <a:pt x="431" y="338"/>
                  </a:cubicBezTo>
                  <a:cubicBezTo>
                    <a:pt x="434" y="354"/>
                    <a:pt x="423" y="369"/>
                    <a:pt x="406" y="372"/>
                  </a:cubicBezTo>
                  <a:cubicBezTo>
                    <a:pt x="130" y="418"/>
                    <a:pt x="130" y="418"/>
                    <a:pt x="130" y="418"/>
                  </a:cubicBezTo>
                  <a:cubicBezTo>
                    <a:pt x="126" y="418"/>
                    <a:pt x="122" y="418"/>
                    <a:pt x="119" y="418"/>
                  </a:cubicBezTo>
                  <a:cubicBezTo>
                    <a:pt x="107" y="415"/>
                    <a:pt x="97" y="406"/>
                    <a:pt x="95" y="39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5" y="109"/>
                    <a:pt x="56" y="93"/>
                    <a:pt x="73" y="91"/>
                  </a:cubicBezTo>
                  <a:cubicBezTo>
                    <a:pt x="349" y="45"/>
                    <a:pt x="349" y="45"/>
                    <a:pt x="349" y="45"/>
                  </a:cubicBezTo>
                  <a:cubicBezTo>
                    <a:pt x="353" y="44"/>
                    <a:pt x="357" y="44"/>
                    <a:pt x="360" y="45"/>
                  </a:cubicBezTo>
                  <a:close/>
                  <a:moveTo>
                    <a:pt x="369" y="2"/>
                  </a:moveTo>
                  <a:cubicBezTo>
                    <a:pt x="369" y="2"/>
                    <a:pt x="369" y="2"/>
                    <a:pt x="369" y="2"/>
                  </a:cubicBezTo>
                  <a:cubicBezTo>
                    <a:pt x="360" y="0"/>
                    <a:pt x="351" y="0"/>
                    <a:pt x="341" y="1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45" y="50"/>
                    <a:pt x="28" y="61"/>
                    <a:pt x="16" y="77"/>
                  </a:cubicBezTo>
                  <a:cubicBezTo>
                    <a:pt x="4" y="93"/>
                    <a:pt x="0" y="113"/>
                    <a:pt x="3" y="132"/>
                  </a:cubicBezTo>
                  <a:cubicBezTo>
                    <a:pt x="50" y="401"/>
                    <a:pt x="50" y="401"/>
                    <a:pt x="50" y="401"/>
                  </a:cubicBezTo>
                  <a:cubicBezTo>
                    <a:pt x="55" y="431"/>
                    <a:pt x="79" y="455"/>
                    <a:pt x="110" y="461"/>
                  </a:cubicBezTo>
                  <a:cubicBezTo>
                    <a:pt x="119" y="463"/>
                    <a:pt x="128" y="463"/>
                    <a:pt x="138" y="461"/>
                  </a:cubicBezTo>
                  <a:cubicBezTo>
                    <a:pt x="414" y="416"/>
                    <a:pt x="414" y="416"/>
                    <a:pt x="414" y="416"/>
                  </a:cubicBezTo>
                  <a:cubicBezTo>
                    <a:pt x="434" y="412"/>
                    <a:pt x="451" y="402"/>
                    <a:pt x="463" y="386"/>
                  </a:cubicBezTo>
                  <a:cubicBezTo>
                    <a:pt x="475" y="369"/>
                    <a:pt x="479" y="350"/>
                    <a:pt x="476" y="330"/>
                  </a:cubicBezTo>
                  <a:cubicBezTo>
                    <a:pt x="429" y="62"/>
                    <a:pt x="429" y="62"/>
                    <a:pt x="429" y="62"/>
                  </a:cubicBezTo>
                  <a:cubicBezTo>
                    <a:pt x="424" y="32"/>
                    <a:pt x="400" y="8"/>
                    <a:pt x="369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062" y="1926"/>
              <a:ext cx="1299" cy="1264"/>
            </a:xfrm>
            <a:custGeom>
              <a:avLst/>
              <a:gdLst>
                <a:gd name="T0" fmla="*/ 841 w 908"/>
                <a:gd name="T1" fmla="*/ 783 h 883"/>
                <a:gd name="T2" fmla="*/ 185 w 908"/>
                <a:gd name="T3" fmla="*/ 877 h 883"/>
                <a:gd name="T4" fmla="*/ 103 w 908"/>
                <a:gd name="T5" fmla="*/ 819 h 883"/>
                <a:gd name="T6" fmla="*/ 6 w 908"/>
                <a:gd name="T7" fmla="*/ 180 h 883"/>
                <a:gd name="T8" fmla="*/ 67 w 908"/>
                <a:gd name="T9" fmla="*/ 101 h 883"/>
                <a:gd name="T10" fmla="*/ 723 w 908"/>
                <a:gd name="T11" fmla="*/ 6 h 883"/>
                <a:gd name="T12" fmla="*/ 804 w 908"/>
                <a:gd name="T13" fmla="*/ 65 h 883"/>
                <a:gd name="T14" fmla="*/ 902 w 908"/>
                <a:gd name="T15" fmla="*/ 703 h 883"/>
                <a:gd name="T16" fmla="*/ 841 w 908"/>
                <a:gd name="T17" fmla="*/ 783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8" h="883">
                  <a:moveTo>
                    <a:pt x="841" y="783"/>
                  </a:moveTo>
                  <a:cubicBezTo>
                    <a:pt x="185" y="877"/>
                    <a:pt x="185" y="877"/>
                    <a:pt x="185" y="877"/>
                  </a:cubicBezTo>
                  <a:cubicBezTo>
                    <a:pt x="146" y="883"/>
                    <a:pt x="109" y="857"/>
                    <a:pt x="103" y="819"/>
                  </a:cubicBezTo>
                  <a:cubicBezTo>
                    <a:pt x="6" y="180"/>
                    <a:pt x="6" y="180"/>
                    <a:pt x="6" y="180"/>
                  </a:cubicBezTo>
                  <a:cubicBezTo>
                    <a:pt x="0" y="142"/>
                    <a:pt x="27" y="106"/>
                    <a:pt x="67" y="101"/>
                  </a:cubicBezTo>
                  <a:cubicBezTo>
                    <a:pt x="723" y="6"/>
                    <a:pt x="723" y="6"/>
                    <a:pt x="723" y="6"/>
                  </a:cubicBezTo>
                  <a:cubicBezTo>
                    <a:pt x="762" y="0"/>
                    <a:pt x="799" y="27"/>
                    <a:pt x="804" y="65"/>
                  </a:cubicBezTo>
                  <a:cubicBezTo>
                    <a:pt x="902" y="703"/>
                    <a:pt x="902" y="703"/>
                    <a:pt x="902" y="703"/>
                  </a:cubicBezTo>
                  <a:cubicBezTo>
                    <a:pt x="908" y="741"/>
                    <a:pt x="880" y="777"/>
                    <a:pt x="841" y="7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907" y="1782"/>
              <a:ext cx="1609" cy="1553"/>
            </a:xfrm>
            <a:custGeom>
              <a:avLst/>
              <a:gdLst>
                <a:gd name="T0" fmla="*/ 857 w 1124"/>
                <a:gd name="T1" fmla="*/ 108 h 1085"/>
                <a:gd name="T2" fmla="*/ 912 w 1124"/>
                <a:gd name="T3" fmla="*/ 166 h 1085"/>
                <a:gd name="T4" fmla="*/ 1010 w 1124"/>
                <a:gd name="T5" fmla="*/ 804 h 1085"/>
                <a:gd name="T6" fmla="*/ 949 w 1124"/>
                <a:gd name="T7" fmla="*/ 884 h 1085"/>
                <a:gd name="T8" fmla="*/ 293 w 1124"/>
                <a:gd name="T9" fmla="*/ 978 h 1085"/>
                <a:gd name="T10" fmla="*/ 267 w 1124"/>
                <a:gd name="T11" fmla="*/ 978 h 1085"/>
                <a:gd name="T12" fmla="*/ 211 w 1124"/>
                <a:gd name="T13" fmla="*/ 920 h 1085"/>
                <a:gd name="T14" fmla="*/ 114 w 1124"/>
                <a:gd name="T15" fmla="*/ 281 h 1085"/>
                <a:gd name="T16" fmla="*/ 175 w 1124"/>
                <a:gd name="T17" fmla="*/ 202 h 1085"/>
                <a:gd name="T18" fmla="*/ 831 w 1124"/>
                <a:gd name="T19" fmla="*/ 107 h 1085"/>
                <a:gd name="T20" fmla="*/ 857 w 1124"/>
                <a:gd name="T21" fmla="*/ 108 h 1085"/>
                <a:gd name="T22" fmla="*/ 881 w 1124"/>
                <a:gd name="T23" fmla="*/ 6 h 1085"/>
                <a:gd name="T24" fmla="*/ 881 w 1124"/>
                <a:gd name="T25" fmla="*/ 6 h 1085"/>
                <a:gd name="T26" fmla="*/ 815 w 1124"/>
                <a:gd name="T27" fmla="*/ 3 h 1085"/>
                <a:gd name="T28" fmla="*/ 159 w 1124"/>
                <a:gd name="T29" fmla="*/ 98 h 1085"/>
                <a:gd name="T30" fmla="*/ 41 w 1124"/>
                <a:gd name="T31" fmla="*/ 167 h 1085"/>
                <a:gd name="T32" fmla="*/ 7 w 1124"/>
                <a:gd name="T33" fmla="*/ 297 h 1085"/>
                <a:gd name="T34" fmla="*/ 105 w 1124"/>
                <a:gd name="T35" fmla="*/ 935 h 1085"/>
                <a:gd name="T36" fmla="*/ 243 w 1124"/>
                <a:gd name="T37" fmla="*/ 1080 h 1085"/>
                <a:gd name="T38" fmla="*/ 309 w 1124"/>
                <a:gd name="T39" fmla="*/ 1082 h 1085"/>
                <a:gd name="T40" fmla="*/ 965 w 1124"/>
                <a:gd name="T41" fmla="*/ 988 h 1085"/>
                <a:gd name="T42" fmla="*/ 1083 w 1124"/>
                <a:gd name="T43" fmla="*/ 919 h 1085"/>
                <a:gd name="T44" fmla="*/ 1117 w 1124"/>
                <a:gd name="T45" fmla="*/ 789 h 1085"/>
                <a:gd name="T46" fmla="*/ 1019 w 1124"/>
                <a:gd name="T47" fmla="*/ 151 h 1085"/>
                <a:gd name="T48" fmla="*/ 881 w 1124"/>
                <a:gd name="T49" fmla="*/ 6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4" h="1085">
                  <a:moveTo>
                    <a:pt x="857" y="108"/>
                  </a:moveTo>
                  <a:cubicBezTo>
                    <a:pt x="885" y="114"/>
                    <a:pt x="908" y="137"/>
                    <a:pt x="912" y="166"/>
                  </a:cubicBezTo>
                  <a:cubicBezTo>
                    <a:pt x="1010" y="804"/>
                    <a:pt x="1010" y="804"/>
                    <a:pt x="1010" y="804"/>
                  </a:cubicBezTo>
                  <a:cubicBezTo>
                    <a:pt x="1016" y="842"/>
                    <a:pt x="988" y="878"/>
                    <a:pt x="949" y="884"/>
                  </a:cubicBezTo>
                  <a:cubicBezTo>
                    <a:pt x="293" y="978"/>
                    <a:pt x="293" y="978"/>
                    <a:pt x="293" y="978"/>
                  </a:cubicBezTo>
                  <a:cubicBezTo>
                    <a:pt x="284" y="980"/>
                    <a:pt x="275" y="979"/>
                    <a:pt x="267" y="978"/>
                  </a:cubicBezTo>
                  <a:cubicBezTo>
                    <a:pt x="239" y="971"/>
                    <a:pt x="216" y="949"/>
                    <a:pt x="211" y="920"/>
                  </a:cubicBezTo>
                  <a:cubicBezTo>
                    <a:pt x="114" y="281"/>
                    <a:pt x="114" y="281"/>
                    <a:pt x="114" y="281"/>
                  </a:cubicBezTo>
                  <a:cubicBezTo>
                    <a:pt x="108" y="243"/>
                    <a:pt x="135" y="207"/>
                    <a:pt x="175" y="202"/>
                  </a:cubicBezTo>
                  <a:cubicBezTo>
                    <a:pt x="831" y="107"/>
                    <a:pt x="831" y="107"/>
                    <a:pt x="831" y="107"/>
                  </a:cubicBezTo>
                  <a:cubicBezTo>
                    <a:pt x="840" y="106"/>
                    <a:pt x="849" y="106"/>
                    <a:pt x="857" y="108"/>
                  </a:cubicBezTo>
                  <a:close/>
                  <a:moveTo>
                    <a:pt x="881" y="6"/>
                  </a:moveTo>
                  <a:cubicBezTo>
                    <a:pt x="881" y="6"/>
                    <a:pt x="881" y="6"/>
                    <a:pt x="881" y="6"/>
                  </a:cubicBezTo>
                  <a:cubicBezTo>
                    <a:pt x="859" y="1"/>
                    <a:pt x="837" y="0"/>
                    <a:pt x="815" y="3"/>
                  </a:cubicBezTo>
                  <a:cubicBezTo>
                    <a:pt x="159" y="98"/>
                    <a:pt x="159" y="98"/>
                    <a:pt x="159" y="98"/>
                  </a:cubicBezTo>
                  <a:cubicBezTo>
                    <a:pt x="111" y="105"/>
                    <a:pt x="69" y="129"/>
                    <a:pt x="41" y="167"/>
                  </a:cubicBezTo>
                  <a:cubicBezTo>
                    <a:pt x="12" y="204"/>
                    <a:pt x="0" y="251"/>
                    <a:pt x="7" y="297"/>
                  </a:cubicBezTo>
                  <a:cubicBezTo>
                    <a:pt x="105" y="935"/>
                    <a:pt x="105" y="935"/>
                    <a:pt x="105" y="935"/>
                  </a:cubicBezTo>
                  <a:cubicBezTo>
                    <a:pt x="116" y="1006"/>
                    <a:pt x="171" y="1064"/>
                    <a:pt x="243" y="1080"/>
                  </a:cubicBezTo>
                  <a:cubicBezTo>
                    <a:pt x="265" y="1085"/>
                    <a:pt x="287" y="1085"/>
                    <a:pt x="309" y="1082"/>
                  </a:cubicBezTo>
                  <a:cubicBezTo>
                    <a:pt x="965" y="988"/>
                    <a:pt x="965" y="988"/>
                    <a:pt x="965" y="988"/>
                  </a:cubicBezTo>
                  <a:cubicBezTo>
                    <a:pt x="1013" y="981"/>
                    <a:pt x="1054" y="956"/>
                    <a:pt x="1083" y="919"/>
                  </a:cubicBezTo>
                  <a:cubicBezTo>
                    <a:pt x="1112" y="881"/>
                    <a:pt x="1124" y="835"/>
                    <a:pt x="1117" y="789"/>
                  </a:cubicBezTo>
                  <a:cubicBezTo>
                    <a:pt x="1019" y="151"/>
                    <a:pt x="1019" y="151"/>
                    <a:pt x="1019" y="151"/>
                  </a:cubicBezTo>
                  <a:cubicBezTo>
                    <a:pt x="1008" y="80"/>
                    <a:pt x="953" y="21"/>
                    <a:pt x="881" y="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905" y="3024"/>
              <a:ext cx="665" cy="647"/>
            </a:xfrm>
            <a:custGeom>
              <a:avLst/>
              <a:gdLst>
                <a:gd name="T0" fmla="*/ 444 w 465"/>
                <a:gd name="T1" fmla="*/ 306 h 452"/>
                <a:gd name="T2" fmla="*/ 192 w 465"/>
                <a:gd name="T3" fmla="*/ 444 h 452"/>
                <a:gd name="T4" fmla="*/ 149 w 465"/>
                <a:gd name="T5" fmla="*/ 432 h 452"/>
                <a:gd name="T6" fmla="*/ 8 w 465"/>
                <a:gd name="T7" fmla="*/ 187 h 452"/>
                <a:gd name="T8" fmla="*/ 20 w 465"/>
                <a:gd name="T9" fmla="*/ 145 h 452"/>
                <a:gd name="T10" fmla="*/ 272 w 465"/>
                <a:gd name="T11" fmla="*/ 8 h 452"/>
                <a:gd name="T12" fmla="*/ 315 w 465"/>
                <a:gd name="T13" fmla="*/ 20 h 452"/>
                <a:gd name="T14" fmla="*/ 456 w 465"/>
                <a:gd name="T15" fmla="*/ 265 h 452"/>
                <a:gd name="T16" fmla="*/ 444 w 465"/>
                <a:gd name="T17" fmla="*/ 30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452">
                  <a:moveTo>
                    <a:pt x="444" y="306"/>
                  </a:moveTo>
                  <a:cubicBezTo>
                    <a:pt x="192" y="444"/>
                    <a:pt x="192" y="444"/>
                    <a:pt x="192" y="444"/>
                  </a:cubicBezTo>
                  <a:cubicBezTo>
                    <a:pt x="177" y="452"/>
                    <a:pt x="158" y="447"/>
                    <a:pt x="149" y="432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0" y="172"/>
                    <a:pt x="5" y="153"/>
                    <a:pt x="20" y="145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87" y="0"/>
                    <a:pt x="307" y="5"/>
                    <a:pt x="315" y="20"/>
                  </a:cubicBezTo>
                  <a:cubicBezTo>
                    <a:pt x="456" y="265"/>
                    <a:pt x="456" y="265"/>
                    <a:pt x="456" y="265"/>
                  </a:cubicBezTo>
                  <a:cubicBezTo>
                    <a:pt x="465" y="280"/>
                    <a:pt x="459" y="298"/>
                    <a:pt x="444" y="3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839" y="2960"/>
              <a:ext cx="795" cy="775"/>
            </a:xfrm>
            <a:custGeom>
              <a:avLst/>
              <a:gdLst>
                <a:gd name="T0" fmla="*/ 329 w 556"/>
                <a:gd name="T1" fmla="*/ 49 h 542"/>
                <a:gd name="T2" fmla="*/ 361 w 556"/>
                <a:gd name="T3" fmla="*/ 65 h 542"/>
                <a:gd name="T4" fmla="*/ 502 w 556"/>
                <a:gd name="T5" fmla="*/ 310 h 542"/>
                <a:gd name="T6" fmla="*/ 490 w 556"/>
                <a:gd name="T7" fmla="*/ 351 h 542"/>
                <a:gd name="T8" fmla="*/ 238 w 556"/>
                <a:gd name="T9" fmla="*/ 489 h 542"/>
                <a:gd name="T10" fmla="*/ 227 w 556"/>
                <a:gd name="T11" fmla="*/ 492 h 542"/>
                <a:gd name="T12" fmla="*/ 195 w 556"/>
                <a:gd name="T13" fmla="*/ 477 h 542"/>
                <a:gd name="T14" fmla="*/ 54 w 556"/>
                <a:gd name="T15" fmla="*/ 232 h 542"/>
                <a:gd name="T16" fmla="*/ 66 w 556"/>
                <a:gd name="T17" fmla="*/ 190 h 542"/>
                <a:gd name="T18" fmla="*/ 318 w 556"/>
                <a:gd name="T19" fmla="*/ 53 h 542"/>
                <a:gd name="T20" fmla="*/ 329 w 556"/>
                <a:gd name="T21" fmla="*/ 49 h 542"/>
                <a:gd name="T22" fmla="*/ 323 w 556"/>
                <a:gd name="T23" fmla="*/ 4 h 542"/>
                <a:gd name="T24" fmla="*/ 323 w 556"/>
                <a:gd name="T25" fmla="*/ 4 h 542"/>
                <a:gd name="T26" fmla="*/ 295 w 556"/>
                <a:gd name="T27" fmla="*/ 13 h 542"/>
                <a:gd name="T28" fmla="*/ 43 w 556"/>
                <a:gd name="T29" fmla="*/ 150 h 542"/>
                <a:gd name="T30" fmla="*/ 6 w 556"/>
                <a:gd name="T31" fmla="*/ 196 h 542"/>
                <a:gd name="T32" fmla="*/ 13 w 556"/>
                <a:gd name="T33" fmla="*/ 254 h 542"/>
                <a:gd name="T34" fmla="*/ 154 w 556"/>
                <a:gd name="T35" fmla="*/ 499 h 542"/>
                <a:gd name="T36" fmla="*/ 234 w 556"/>
                <a:gd name="T37" fmla="*/ 538 h 542"/>
                <a:gd name="T38" fmla="*/ 261 w 556"/>
                <a:gd name="T39" fmla="*/ 529 h 542"/>
                <a:gd name="T40" fmla="*/ 513 w 556"/>
                <a:gd name="T41" fmla="*/ 391 h 542"/>
                <a:gd name="T42" fmla="*/ 550 w 556"/>
                <a:gd name="T43" fmla="*/ 345 h 542"/>
                <a:gd name="T44" fmla="*/ 543 w 556"/>
                <a:gd name="T45" fmla="*/ 288 h 542"/>
                <a:gd name="T46" fmla="*/ 402 w 556"/>
                <a:gd name="T47" fmla="*/ 42 h 542"/>
                <a:gd name="T48" fmla="*/ 323 w 556"/>
                <a:gd name="T49" fmla="*/ 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6" h="542">
                  <a:moveTo>
                    <a:pt x="329" y="49"/>
                  </a:moveTo>
                  <a:cubicBezTo>
                    <a:pt x="342" y="48"/>
                    <a:pt x="355" y="53"/>
                    <a:pt x="361" y="65"/>
                  </a:cubicBezTo>
                  <a:cubicBezTo>
                    <a:pt x="502" y="310"/>
                    <a:pt x="502" y="310"/>
                    <a:pt x="502" y="310"/>
                  </a:cubicBezTo>
                  <a:cubicBezTo>
                    <a:pt x="511" y="325"/>
                    <a:pt x="505" y="343"/>
                    <a:pt x="490" y="351"/>
                  </a:cubicBezTo>
                  <a:cubicBezTo>
                    <a:pt x="238" y="489"/>
                    <a:pt x="238" y="489"/>
                    <a:pt x="238" y="489"/>
                  </a:cubicBezTo>
                  <a:cubicBezTo>
                    <a:pt x="235" y="491"/>
                    <a:pt x="231" y="492"/>
                    <a:pt x="227" y="492"/>
                  </a:cubicBezTo>
                  <a:cubicBezTo>
                    <a:pt x="215" y="494"/>
                    <a:pt x="202" y="488"/>
                    <a:pt x="195" y="477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46" y="217"/>
                    <a:pt x="51" y="198"/>
                    <a:pt x="66" y="190"/>
                  </a:cubicBezTo>
                  <a:cubicBezTo>
                    <a:pt x="318" y="53"/>
                    <a:pt x="318" y="53"/>
                    <a:pt x="318" y="53"/>
                  </a:cubicBezTo>
                  <a:cubicBezTo>
                    <a:pt x="322" y="51"/>
                    <a:pt x="326" y="50"/>
                    <a:pt x="329" y="49"/>
                  </a:cubicBezTo>
                  <a:close/>
                  <a:moveTo>
                    <a:pt x="323" y="4"/>
                  </a:moveTo>
                  <a:cubicBezTo>
                    <a:pt x="323" y="4"/>
                    <a:pt x="323" y="4"/>
                    <a:pt x="323" y="4"/>
                  </a:cubicBezTo>
                  <a:cubicBezTo>
                    <a:pt x="313" y="5"/>
                    <a:pt x="304" y="8"/>
                    <a:pt x="295" y="13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25" y="160"/>
                    <a:pt x="12" y="177"/>
                    <a:pt x="6" y="196"/>
                  </a:cubicBezTo>
                  <a:cubicBezTo>
                    <a:pt x="0" y="216"/>
                    <a:pt x="3" y="236"/>
                    <a:pt x="13" y="254"/>
                  </a:cubicBezTo>
                  <a:cubicBezTo>
                    <a:pt x="154" y="499"/>
                    <a:pt x="154" y="499"/>
                    <a:pt x="154" y="499"/>
                  </a:cubicBezTo>
                  <a:cubicBezTo>
                    <a:pt x="170" y="527"/>
                    <a:pt x="202" y="542"/>
                    <a:pt x="234" y="538"/>
                  </a:cubicBezTo>
                  <a:cubicBezTo>
                    <a:pt x="243" y="536"/>
                    <a:pt x="253" y="533"/>
                    <a:pt x="261" y="529"/>
                  </a:cubicBezTo>
                  <a:cubicBezTo>
                    <a:pt x="513" y="391"/>
                    <a:pt x="513" y="391"/>
                    <a:pt x="513" y="391"/>
                  </a:cubicBezTo>
                  <a:cubicBezTo>
                    <a:pt x="532" y="381"/>
                    <a:pt x="545" y="365"/>
                    <a:pt x="550" y="345"/>
                  </a:cubicBezTo>
                  <a:cubicBezTo>
                    <a:pt x="556" y="326"/>
                    <a:pt x="554" y="305"/>
                    <a:pt x="543" y="288"/>
                  </a:cubicBezTo>
                  <a:cubicBezTo>
                    <a:pt x="402" y="42"/>
                    <a:pt x="402" y="42"/>
                    <a:pt x="402" y="42"/>
                  </a:cubicBezTo>
                  <a:cubicBezTo>
                    <a:pt x="386" y="15"/>
                    <a:pt x="354" y="0"/>
                    <a:pt x="32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93470" y="3775075"/>
            <a:ext cx="148971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Microsoft Himalaya" panose="01010100010101010101" charset="0"/>
              </a:rPr>
              <a:t>ཁག་དང་པོ</a:t>
            </a:r>
            <a:r>
              <a:rPr lang="en-US" altLang="zh-CN" sz="4000" dirty="0">
                <a:latin typeface="Microsoft Himalaya" panose="01010100010101010101" charset="0"/>
              </a:rPr>
              <a:t>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4" grpId="0" animBg="1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3512185" y="1748155"/>
            <a:ext cx="8743950" cy="3717290"/>
            <a:chOff x="6635984" y="1479137"/>
            <a:chExt cx="8306061" cy="4062783"/>
          </a:xfrm>
        </p:grpSpPr>
        <p:sp>
          <p:nvSpPr>
            <p:cNvPr id="142" name="Rectangle 141"/>
            <p:cNvSpPr/>
            <p:nvPr/>
          </p:nvSpPr>
          <p:spPr>
            <a:xfrm>
              <a:off x="6635984" y="2835309"/>
              <a:ext cx="5653598" cy="2706611"/>
            </a:xfrm>
            <a:prstGeom prst="rect">
              <a:avLst/>
            </a:prstGeom>
            <a:solidFill>
              <a:srgbClr val="FF8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5621" name="Picture 14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0270" y="1479137"/>
              <a:ext cx="3521775" cy="390957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6" name="圆角矩形 5"/>
          <p:cNvSpPr/>
          <p:nvPr/>
        </p:nvSpPr>
        <p:spPr>
          <a:xfrm>
            <a:off x="101600" y="628650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ཁག་གཉིས་པ།</a:t>
            </a:r>
            <a:endParaRPr lang="en-US" altLang="en-US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2185" y="2971165"/>
            <a:ext cx="59524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latin typeface="Microsoft Himalaya" panose="01010100010101010101" charset="0"/>
                <a:sym typeface="+mn-ea"/>
              </a:rPr>
              <a:t>ཁག་གཉིས་པ་ནི་ཕྱོགས་གསུམ་རི་བོ་ཞེས་པ་ནས་རྡོ་གཞོང་ཡིན་ཞེས་པའི་བར་ཡིན་ཏེ། </a:t>
            </a:r>
            <a:r>
              <a:rPr lang="en-US" altLang="zh-CN" sz="3600" dirty="0" err="1">
                <a:latin typeface="Microsoft Himalaya" panose="01010100010101010101" charset="0"/>
                <a:sym typeface="+mn-ea"/>
              </a:rPr>
              <a:t>འདིའི་ནང་དུ་གཙོ་བོ་དཔལ་</a:t>
            </a:r>
            <a:r>
              <a:rPr lang="en-US" altLang="zh-CN" sz="3600" dirty="0" err="1" smtClean="0">
                <a:latin typeface="Microsoft Himalaya" panose="01010100010101010101" charset="0"/>
                <a:sym typeface="+mn-ea"/>
              </a:rPr>
              <a:t>ཞ</a:t>
            </a:r>
            <a:r>
              <a:rPr lang="bo-CN" altLang="zh-CN" sz="3600" dirty="0" smtClean="0">
                <a:latin typeface="Microsoft Himalaya" panose="01010100010101010101" charset="0"/>
                <a:sym typeface="+mn-ea"/>
              </a:rPr>
              <a:t>ྭ</a:t>
            </a:r>
            <a:r>
              <a:rPr lang="en-US" altLang="zh-CN" sz="3600" dirty="0" smtClean="0">
                <a:latin typeface="Microsoft Himalaya" panose="01010100010101010101" charset="0"/>
                <a:sym typeface="+mn-ea"/>
              </a:rPr>
              <a:t>་</a:t>
            </a:r>
            <a:r>
              <a:rPr lang="en-US" altLang="zh-CN" sz="3600" dirty="0">
                <a:latin typeface="Microsoft Himalaya" panose="01010100010101010101" charset="0"/>
                <a:sym typeface="+mn-ea"/>
              </a:rPr>
              <a:t>ལུ་གསེར་ཁང་གི་ལོ་རྒྱུས་ཞིབ་ཏུ་མཚམས་སྦྱོར་བྱས་ཡོད། </a:t>
            </a:r>
            <a:r>
              <a:rPr lang="en-US" altLang="zh-CN" sz="3600" dirty="0" err="1">
                <a:latin typeface="Microsoft Himalaya" panose="01010100010101010101" charset="0"/>
                <a:sym typeface="+mn-ea"/>
              </a:rPr>
              <a:t>ཁག་འདི་ནི་སློབ་ཚན་གྱི་གཙོ་གནད་གྱི་ཁག་ཡིན</a:t>
            </a:r>
            <a:r>
              <a:rPr lang="en-US" altLang="zh-CN" sz="3600" dirty="0">
                <a:latin typeface="Microsoft Himalaya" panose="01010100010101010101" charset="0"/>
                <a:sym typeface="+mn-ea"/>
              </a:rPr>
              <a:t>།</a:t>
            </a:r>
            <a:endParaRPr lang="zh-CN" altLang="en-US" sz="3600" dirty="0">
              <a:latin typeface="Microsoft Himalaya" panose="01010100010101010101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33452" y="1938528"/>
            <a:ext cx="3217074" cy="4809133"/>
            <a:chOff x="2505363" y="1318578"/>
            <a:chExt cx="3409752" cy="3301078"/>
          </a:xfrm>
        </p:grpSpPr>
        <p:grpSp>
          <p:nvGrpSpPr>
            <p:cNvPr id="9" name="组合 8"/>
            <p:cNvGrpSpPr/>
            <p:nvPr/>
          </p:nvGrpSpPr>
          <p:grpSpPr>
            <a:xfrm>
              <a:off x="2590187" y="1653540"/>
              <a:ext cx="3324928" cy="2962430"/>
              <a:chOff x="2763838" y="1363663"/>
              <a:chExt cx="3043237" cy="2711451"/>
            </a:xfrm>
          </p:grpSpPr>
          <p:sp>
            <p:nvSpPr>
              <p:cNvPr id="10" name="Freeform 5"/>
              <p:cNvSpPr/>
              <p:nvPr/>
            </p:nvSpPr>
            <p:spPr bwMode="auto">
              <a:xfrm>
                <a:off x="3560646" y="2173010"/>
                <a:ext cx="522207" cy="1895285"/>
              </a:xfrm>
              <a:custGeom>
                <a:avLst/>
                <a:gdLst>
                  <a:gd name="T0" fmla="*/ 100 w 166"/>
                  <a:gd name="T1" fmla="*/ 504 h 505"/>
                  <a:gd name="T2" fmla="*/ 133 w 166"/>
                  <a:gd name="T3" fmla="*/ 505 h 505"/>
                  <a:gd name="T4" fmla="*/ 14 w 166"/>
                  <a:gd name="T5" fmla="*/ 2 h 505"/>
                  <a:gd name="T6" fmla="*/ 0 w 166"/>
                  <a:gd name="T7" fmla="*/ 7 h 505"/>
                  <a:gd name="T8" fmla="*/ 100 w 166"/>
                  <a:gd name="T9" fmla="*/ 504 h 505"/>
                  <a:gd name="connsiteX0" fmla="*/ 6024 w 8433"/>
                  <a:gd name="connsiteY0" fmla="*/ 9948 h 9991"/>
                  <a:gd name="connsiteX1" fmla="*/ 8012 w 8433"/>
                  <a:gd name="connsiteY1" fmla="*/ 9991 h 9991"/>
                  <a:gd name="connsiteX2" fmla="*/ 843 w 8433"/>
                  <a:gd name="connsiteY2" fmla="*/ 8 h 9991"/>
                  <a:gd name="connsiteX3" fmla="*/ 0 w 8433"/>
                  <a:gd name="connsiteY3" fmla="*/ 107 h 9991"/>
                  <a:gd name="connsiteX4" fmla="*/ 6024 w 8433"/>
                  <a:gd name="connsiteY4" fmla="*/ 9948 h 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33" h="9991">
                    <a:moveTo>
                      <a:pt x="6024" y="9948"/>
                    </a:moveTo>
                    <a:cubicBezTo>
                      <a:pt x="6687" y="9948"/>
                      <a:pt x="7349" y="9991"/>
                      <a:pt x="8012" y="9991"/>
                    </a:cubicBezTo>
                    <a:cubicBezTo>
                      <a:pt x="8554" y="8565"/>
                      <a:pt x="10000" y="3750"/>
                      <a:pt x="843" y="8"/>
                    </a:cubicBezTo>
                    <a:cubicBezTo>
                      <a:pt x="60" y="-32"/>
                      <a:pt x="0" y="107"/>
                      <a:pt x="0" y="107"/>
                    </a:cubicBezTo>
                    <a:cubicBezTo>
                      <a:pt x="0" y="107"/>
                      <a:pt x="9458" y="3235"/>
                      <a:pt x="6024" y="99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763838" y="1363663"/>
                <a:ext cx="1660524" cy="1450975"/>
                <a:chOff x="2763838" y="1363663"/>
                <a:chExt cx="1660524" cy="1450975"/>
              </a:xfrm>
              <a:solidFill>
                <a:schemeClr val="accent1"/>
              </a:solidFill>
            </p:grpSpPr>
            <p:sp>
              <p:nvSpPr>
                <p:cNvPr id="12" name="Freeform 6"/>
                <p:cNvSpPr/>
                <p:nvPr/>
              </p:nvSpPr>
              <p:spPr bwMode="auto">
                <a:xfrm>
                  <a:off x="2865438" y="1989138"/>
                  <a:ext cx="790575" cy="723900"/>
                </a:xfrm>
                <a:custGeom>
                  <a:avLst/>
                  <a:gdLst>
                    <a:gd name="T0" fmla="*/ 190 w 210"/>
                    <a:gd name="T1" fmla="*/ 44 h 192"/>
                    <a:gd name="T2" fmla="*/ 50 w 210"/>
                    <a:gd name="T3" fmla="*/ 192 h 192"/>
                    <a:gd name="T4" fmla="*/ 190 w 210"/>
                    <a:gd name="T5" fmla="*/ 44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0" h="192">
                      <a:moveTo>
                        <a:pt x="190" y="44"/>
                      </a:moveTo>
                      <a:cubicBezTo>
                        <a:pt x="210" y="49"/>
                        <a:pt x="58" y="72"/>
                        <a:pt x="50" y="192"/>
                      </a:cubicBezTo>
                      <a:cubicBezTo>
                        <a:pt x="5" y="152"/>
                        <a:pt x="0" y="0"/>
                        <a:pt x="19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7"/>
                <p:cNvSpPr/>
                <p:nvPr/>
              </p:nvSpPr>
              <p:spPr bwMode="auto">
                <a:xfrm>
                  <a:off x="2967038" y="2125663"/>
                  <a:ext cx="644525" cy="688975"/>
                </a:xfrm>
                <a:custGeom>
                  <a:avLst/>
                  <a:gdLst>
                    <a:gd name="T0" fmla="*/ 171 w 171"/>
                    <a:gd name="T1" fmla="*/ 13 h 183"/>
                    <a:gd name="T2" fmla="*/ 171 w 171"/>
                    <a:gd name="T3" fmla="*/ 13 h 183"/>
                    <a:gd name="T4" fmla="*/ 152 w 171"/>
                    <a:gd name="T5" fmla="*/ 183 h 183"/>
                    <a:gd name="T6" fmla="*/ 171 w 171"/>
                    <a:gd name="T7" fmla="*/ 1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1" h="183">
                      <a:moveTo>
                        <a:pt x="171" y="13"/>
                      </a:moveTo>
                      <a:cubicBezTo>
                        <a:pt x="171" y="13"/>
                        <a:pt x="171" y="13"/>
                        <a:pt x="171" y="13"/>
                      </a:cubicBezTo>
                      <a:cubicBezTo>
                        <a:pt x="132" y="0"/>
                        <a:pt x="0" y="69"/>
                        <a:pt x="152" y="183"/>
                      </a:cubicBezTo>
                      <a:cubicBezTo>
                        <a:pt x="149" y="144"/>
                        <a:pt x="119" y="38"/>
                        <a:pt x="17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3595688" y="2041526"/>
                  <a:ext cx="708025" cy="622300"/>
                </a:xfrm>
                <a:custGeom>
                  <a:avLst/>
                  <a:gdLst>
                    <a:gd name="T0" fmla="*/ 1 w 188"/>
                    <a:gd name="T1" fmla="*/ 40 h 165"/>
                    <a:gd name="T2" fmla="*/ 8 w 188"/>
                    <a:gd name="T3" fmla="*/ 22 h 165"/>
                    <a:gd name="T4" fmla="*/ 130 w 188"/>
                    <a:gd name="T5" fmla="*/ 165 h 165"/>
                    <a:gd name="T6" fmla="*/ 1 w 188"/>
                    <a:gd name="T7" fmla="*/ 4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8" h="165">
                      <a:moveTo>
                        <a:pt x="1" y="40"/>
                      </a:moveTo>
                      <a:cubicBezTo>
                        <a:pt x="6" y="36"/>
                        <a:pt x="0" y="24"/>
                        <a:pt x="8" y="22"/>
                      </a:cubicBezTo>
                      <a:cubicBezTo>
                        <a:pt x="69" y="0"/>
                        <a:pt x="188" y="35"/>
                        <a:pt x="130" y="165"/>
                      </a:cubicBezTo>
                      <a:cubicBezTo>
                        <a:pt x="127" y="108"/>
                        <a:pt x="98" y="54"/>
                        <a:pt x="1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9"/>
                <p:cNvSpPr/>
                <p:nvPr/>
              </p:nvSpPr>
              <p:spPr bwMode="auto">
                <a:xfrm>
                  <a:off x="3565525" y="1670051"/>
                  <a:ext cx="858837" cy="669925"/>
                </a:xfrm>
                <a:custGeom>
                  <a:avLst/>
                  <a:gdLst>
                    <a:gd name="T0" fmla="*/ 0 w 228"/>
                    <a:gd name="T1" fmla="*/ 136 h 178"/>
                    <a:gd name="T2" fmla="*/ 195 w 228"/>
                    <a:gd name="T3" fmla="*/ 178 h 178"/>
                    <a:gd name="T4" fmla="*/ 0 w 228"/>
                    <a:gd name="T5" fmla="*/ 136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8" h="178">
                      <a:moveTo>
                        <a:pt x="0" y="136"/>
                      </a:moveTo>
                      <a:cubicBezTo>
                        <a:pt x="24" y="123"/>
                        <a:pt x="169" y="81"/>
                        <a:pt x="195" y="178"/>
                      </a:cubicBezTo>
                      <a:cubicBezTo>
                        <a:pt x="228" y="70"/>
                        <a:pt x="91" y="0"/>
                        <a:pt x="0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0"/>
                <p:cNvSpPr/>
                <p:nvPr/>
              </p:nvSpPr>
              <p:spPr bwMode="auto">
                <a:xfrm>
                  <a:off x="3479800" y="1500188"/>
                  <a:ext cx="625475" cy="642938"/>
                </a:xfrm>
                <a:custGeom>
                  <a:avLst/>
                  <a:gdLst>
                    <a:gd name="T0" fmla="*/ 35 w 166"/>
                    <a:gd name="T1" fmla="*/ 171 h 171"/>
                    <a:gd name="T2" fmla="*/ 166 w 166"/>
                    <a:gd name="T3" fmla="*/ 93 h 171"/>
                    <a:gd name="T4" fmla="*/ 35 w 166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6" h="171">
                      <a:moveTo>
                        <a:pt x="35" y="171"/>
                      </a:moveTo>
                      <a:cubicBezTo>
                        <a:pt x="57" y="121"/>
                        <a:pt x="111" y="46"/>
                        <a:pt x="166" y="93"/>
                      </a:cubicBezTo>
                      <a:cubicBezTo>
                        <a:pt x="145" y="0"/>
                        <a:pt x="0" y="13"/>
                        <a:pt x="3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1"/>
                <p:cNvSpPr/>
                <p:nvPr/>
              </p:nvSpPr>
              <p:spPr bwMode="auto">
                <a:xfrm>
                  <a:off x="2763838" y="1585913"/>
                  <a:ext cx="828675" cy="628650"/>
                </a:xfrm>
                <a:custGeom>
                  <a:avLst/>
                  <a:gdLst>
                    <a:gd name="T0" fmla="*/ 220 w 220"/>
                    <a:gd name="T1" fmla="*/ 149 h 167"/>
                    <a:gd name="T2" fmla="*/ 196 w 220"/>
                    <a:gd name="T3" fmla="*/ 155 h 167"/>
                    <a:gd name="T4" fmla="*/ 25 w 220"/>
                    <a:gd name="T5" fmla="*/ 167 h 167"/>
                    <a:gd name="T6" fmla="*/ 220 w 220"/>
                    <a:gd name="T7" fmla="*/ 149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0" h="167">
                      <a:moveTo>
                        <a:pt x="220" y="149"/>
                      </a:moveTo>
                      <a:cubicBezTo>
                        <a:pt x="213" y="147"/>
                        <a:pt x="203" y="159"/>
                        <a:pt x="196" y="155"/>
                      </a:cubicBezTo>
                      <a:cubicBezTo>
                        <a:pt x="151" y="136"/>
                        <a:pt x="83" y="101"/>
                        <a:pt x="25" y="167"/>
                      </a:cubicBezTo>
                      <a:cubicBezTo>
                        <a:pt x="0" y="78"/>
                        <a:pt x="126" y="0"/>
                        <a:pt x="220" y="1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2"/>
                <p:cNvSpPr/>
                <p:nvPr/>
              </p:nvSpPr>
              <p:spPr bwMode="auto">
                <a:xfrm>
                  <a:off x="2947988" y="1470026"/>
                  <a:ext cx="554037" cy="730250"/>
                </a:xfrm>
                <a:custGeom>
                  <a:avLst/>
                  <a:gdLst>
                    <a:gd name="T0" fmla="*/ 147 w 147"/>
                    <a:gd name="T1" fmla="*/ 194 h 194"/>
                    <a:gd name="T2" fmla="*/ 0 w 147"/>
                    <a:gd name="T3" fmla="*/ 83 h 194"/>
                    <a:gd name="T4" fmla="*/ 147 w 147"/>
                    <a:gd name="T5" fmla="*/ 19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7" h="194">
                      <a:moveTo>
                        <a:pt x="147" y="194"/>
                      </a:moveTo>
                      <a:cubicBezTo>
                        <a:pt x="120" y="120"/>
                        <a:pt x="37" y="78"/>
                        <a:pt x="0" y="83"/>
                      </a:cubicBezTo>
                      <a:cubicBezTo>
                        <a:pt x="18" y="0"/>
                        <a:pt x="145" y="75"/>
                        <a:pt x="147" y="1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3"/>
                <p:cNvSpPr/>
                <p:nvPr/>
              </p:nvSpPr>
              <p:spPr bwMode="auto">
                <a:xfrm>
                  <a:off x="3224213" y="1363663"/>
                  <a:ext cx="688975" cy="742950"/>
                </a:xfrm>
                <a:custGeom>
                  <a:avLst/>
                  <a:gdLst>
                    <a:gd name="T0" fmla="*/ 79 w 183"/>
                    <a:gd name="T1" fmla="*/ 191 h 197"/>
                    <a:gd name="T2" fmla="*/ 95 w 183"/>
                    <a:gd name="T3" fmla="*/ 194 h 197"/>
                    <a:gd name="T4" fmla="*/ 183 w 183"/>
                    <a:gd name="T5" fmla="*/ 85 h 197"/>
                    <a:gd name="T6" fmla="*/ 79 w 183"/>
                    <a:gd name="T7" fmla="*/ 19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3" h="197">
                      <a:moveTo>
                        <a:pt x="79" y="191"/>
                      </a:moveTo>
                      <a:cubicBezTo>
                        <a:pt x="83" y="197"/>
                        <a:pt x="90" y="189"/>
                        <a:pt x="95" y="194"/>
                      </a:cubicBezTo>
                      <a:cubicBezTo>
                        <a:pt x="96" y="178"/>
                        <a:pt x="56" y="38"/>
                        <a:pt x="183" y="85"/>
                      </a:cubicBezTo>
                      <a:cubicBezTo>
                        <a:pt x="95" y="0"/>
                        <a:pt x="0" y="95"/>
                        <a:pt x="79" y="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0" name="Freeform 14"/>
              <p:cNvSpPr/>
              <p:nvPr/>
            </p:nvSpPr>
            <p:spPr bwMode="auto">
              <a:xfrm>
                <a:off x="3498850" y="2049463"/>
                <a:ext cx="165100" cy="165100"/>
              </a:xfrm>
              <a:custGeom>
                <a:avLst/>
                <a:gdLst>
                  <a:gd name="T0" fmla="*/ 42 w 44"/>
                  <a:gd name="T1" fmla="*/ 25 h 44"/>
                  <a:gd name="T2" fmla="*/ 19 w 44"/>
                  <a:gd name="T3" fmla="*/ 43 h 44"/>
                  <a:gd name="T4" fmla="*/ 1 w 44"/>
                  <a:gd name="T5" fmla="*/ 20 h 44"/>
                  <a:gd name="T6" fmla="*/ 24 w 44"/>
                  <a:gd name="T7" fmla="*/ 2 h 44"/>
                  <a:gd name="T8" fmla="*/ 42 w 44"/>
                  <a:gd name="T9" fmla="*/ 2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42" y="25"/>
                    </a:moveTo>
                    <a:cubicBezTo>
                      <a:pt x="41" y="36"/>
                      <a:pt x="30" y="44"/>
                      <a:pt x="19" y="43"/>
                    </a:cubicBezTo>
                    <a:cubicBezTo>
                      <a:pt x="7" y="41"/>
                      <a:pt x="0" y="31"/>
                      <a:pt x="1" y="20"/>
                    </a:cubicBezTo>
                    <a:cubicBezTo>
                      <a:pt x="2" y="8"/>
                      <a:pt x="13" y="0"/>
                      <a:pt x="24" y="2"/>
                    </a:cubicBezTo>
                    <a:cubicBezTo>
                      <a:pt x="36" y="3"/>
                      <a:pt x="44" y="14"/>
                      <a:pt x="42" y="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8"/>
              <p:cNvSpPr/>
              <p:nvPr/>
            </p:nvSpPr>
            <p:spPr bwMode="auto">
              <a:xfrm>
                <a:off x="4130675" y="2565401"/>
                <a:ext cx="836612" cy="1509713"/>
              </a:xfrm>
              <a:custGeom>
                <a:avLst/>
                <a:gdLst>
                  <a:gd name="T0" fmla="*/ 30 w 222"/>
                  <a:gd name="T1" fmla="*/ 401 h 401"/>
                  <a:gd name="T2" fmla="*/ 219 w 222"/>
                  <a:gd name="T3" fmla="*/ 8 h 401"/>
                  <a:gd name="T4" fmla="*/ 208 w 222"/>
                  <a:gd name="T5" fmla="*/ 0 h 401"/>
                  <a:gd name="T6" fmla="*/ 0 w 222"/>
                  <a:gd name="T7" fmla="*/ 400 h 401"/>
                  <a:gd name="T8" fmla="*/ 30 w 222"/>
                  <a:gd name="T9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401">
                    <a:moveTo>
                      <a:pt x="30" y="401"/>
                    </a:moveTo>
                    <a:cubicBezTo>
                      <a:pt x="49" y="191"/>
                      <a:pt x="162" y="172"/>
                      <a:pt x="219" y="8"/>
                    </a:cubicBezTo>
                    <a:cubicBezTo>
                      <a:pt x="222" y="3"/>
                      <a:pt x="220" y="2"/>
                      <a:pt x="208" y="0"/>
                    </a:cubicBezTo>
                    <a:cubicBezTo>
                      <a:pt x="163" y="151"/>
                      <a:pt x="19" y="175"/>
                      <a:pt x="0" y="400"/>
                    </a:cubicBezTo>
                    <a:cubicBezTo>
                      <a:pt x="10" y="400"/>
                      <a:pt x="20" y="401"/>
                      <a:pt x="30" y="4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303713" y="1909763"/>
                <a:ext cx="1503362" cy="1325563"/>
                <a:chOff x="4303713" y="1909763"/>
                <a:chExt cx="1503362" cy="1325563"/>
              </a:xfrm>
              <a:solidFill>
                <a:schemeClr val="tx2"/>
              </a:solidFill>
            </p:grpSpPr>
            <p:sp>
              <p:nvSpPr>
                <p:cNvPr id="80" name="Freeform 19"/>
                <p:cNvSpPr/>
                <p:nvPr/>
              </p:nvSpPr>
              <p:spPr bwMode="auto">
                <a:xfrm>
                  <a:off x="5019675" y="2614613"/>
                  <a:ext cx="527050" cy="620713"/>
                </a:xfrm>
                <a:custGeom>
                  <a:avLst/>
                  <a:gdLst>
                    <a:gd name="T0" fmla="*/ 0 w 140"/>
                    <a:gd name="T1" fmla="*/ 0 h 165"/>
                    <a:gd name="T2" fmla="*/ 10 w 140"/>
                    <a:gd name="T3" fmla="*/ 165 h 165"/>
                    <a:gd name="T4" fmla="*/ 0 w 140"/>
                    <a:gd name="T5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0" h="165">
                      <a:moveTo>
                        <a:pt x="0" y="0"/>
                      </a:moveTo>
                      <a:cubicBezTo>
                        <a:pt x="26" y="4"/>
                        <a:pt x="92" y="55"/>
                        <a:pt x="10" y="165"/>
                      </a:cubicBezTo>
                      <a:cubicBezTo>
                        <a:pt x="116" y="134"/>
                        <a:pt x="140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0"/>
                <p:cNvSpPr/>
                <p:nvPr/>
              </p:nvSpPr>
              <p:spPr bwMode="auto">
                <a:xfrm>
                  <a:off x="4813300" y="2546351"/>
                  <a:ext cx="587375" cy="573088"/>
                </a:xfrm>
                <a:custGeom>
                  <a:avLst/>
                  <a:gdLst>
                    <a:gd name="T0" fmla="*/ 22 w 156"/>
                    <a:gd name="T1" fmla="*/ 2 h 152"/>
                    <a:gd name="T2" fmla="*/ 22 w 156"/>
                    <a:gd name="T3" fmla="*/ 2 h 152"/>
                    <a:gd name="T4" fmla="*/ 0 w 156"/>
                    <a:gd name="T5" fmla="*/ 152 h 152"/>
                    <a:gd name="T6" fmla="*/ 22 w 156"/>
                    <a:gd name="T7" fmla="*/ 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6" h="152">
                      <a:moveTo>
                        <a:pt x="22" y="2"/>
                      </a:move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58" y="0"/>
                        <a:pt x="156" y="88"/>
                        <a:pt x="0" y="152"/>
                      </a:cubicBezTo>
                      <a:cubicBezTo>
                        <a:pt x="11" y="120"/>
                        <a:pt x="61" y="36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1"/>
                <p:cNvSpPr/>
                <p:nvPr/>
              </p:nvSpPr>
              <p:spPr bwMode="auto">
                <a:xfrm>
                  <a:off x="4416425" y="2328863"/>
                  <a:ext cx="539750" cy="519113"/>
                </a:xfrm>
                <a:custGeom>
                  <a:avLst/>
                  <a:gdLst>
                    <a:gd name="T0" fmla="*/ 139 w 143"/>
                    <a:gd name="T1" fmla="*/ 71 h 138"/>
                    <a:gd name="T2" fmla="*/ 137 w 143"/>
                    <a:gd name="T3" fmla="*/ 54 h 138"/>
                    <a:gd name="T4" fmla="*/ 64 w 143"/>
                    <a:gd name="T5" fmla="*/ 138 h 138"/>
                    <a:gd name="T6" fmla="*/ 139 w 143"/>
                    <a:gd name="T7" fmla="*/ 71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3" h="138">
                      <a:moveTo>
                        <a:pt x="139" y="71"/>
                      </a:moveTo>
                      <a:cubicBezTo>
                        <a:pt x="135" y="67"/>
                        <a:pt x="143" y="58"/>
                        <a:pt x="137" y="54"/>
                      </a:cubicBezTo>
                      <a:cubicBezTo>
                        <a:pt x="69" y="0"/>
                        <a:pt x="0" y="73"/>
                        <a:pt x="64" y="138"/>
                      </a:cubicBezTo>
                      <a:cubicBezTo>
                        <a:pt x="51" y="96"/>
                        <a:pt x="72" y="53"/>
                        <a:pt x="13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2"/>
                <p:cNvSpPr/>
                <p:nvPr/>
              </p:nvSpPr>
              <p:spPr bwMode="auto">
                <a:xfrm>
                  <a:off x="4303713" y="2068513"/>
                  <a:ext cx="674687" cy="512763"/>
                </a:xfrm>
                <a:custGeom>
                  <a:avLst/>
                  <a:gdLst>
                    <a:gd name="T0" fmla="*/ 179 w 179"/>
                    <a:gd name="T1" fmla="*/ 136 h 136"/>
                    <a:gd name="T2" fmla="*/ 3 w 179"/>
                    <a:gd name="T3" fmla="*/ 128 h 136"/>
                    <a:gd name="T4" fmla="*/ 179 w 179"/>
                    <a:gd name="T5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9" h="136">
                      <a:moveTo>
                        <a:pt x="179" y="136"/>
                      </a:moveTo>
                      <a:cubicBezTo>
                        <a:pt x="162" y="119"/>
                        <a:pt x="47" y="52"/>
                        <a:pt x="3" y="128"/>
                      </a:cubicBezTo>
                      <a:cubicBezTo>
                        <a:pt x="0" y="29"/>
                        <a:pt x="132" y="0"/>
                        <a:pt x="179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3"/>
                <p:cNvSpPr/>
                <p:nvPr/>
              </p:nvSpPr>
              <p:spPr bwMode="auto">
                <a:xfrm>
                  <a:off x="4586288" y="1909763"/>
                  <a:ext cx="598487" cy="644525"/>
                </a:xfrm>
                <a:custGeom>
                  <a:avLst/>
                  <a:gdLst>
                    <a:gd name="T0" fmla="*/ 95 w 159"/>
                    <a:gd name="T1" fmla="*/ 171 h 171"/>
                    <a:gd name="T2" fmla="*/ 0 w 159"/>
                    <a:gd name="T3" fmla="*/ 75 h 171"/>
                    <a:gd name="T4" fmla="*/ 95 w 159"/>
                    <a:gd name="T5" fmla="*/ 17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9" h="171">
                      <a:moveTo>
                        <a:pt x="95" y="171"/>
                      </a:moveTo>
                      <a:cubicBezTo>
                        <a:pt x="86" y="124"/>
                        <a:pt x="57" y="47"/>
                        <a:pt x="0" y="75"/>
                      </a:cubicBezTo>
                      <a:cubicBezTo>
                        <a:pt x="38" y="0"/>
                        <a:pt x="159" y="44"/>
                        <a:pt x="9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24"/>
                <p:cNvSpPr/>
                <p:nvPr/>
              </p:nvSpPr>
              <p:spPr bwMode="auto">
                <a:xfrm>
                  <a:off x="4959350" y="2244726"/>
                  <a:ext cx="847725" cy="704850"/>
                </a:xfrm>
                <a:custGeom>
                  <a:avLst/>
                  <a:gdLst>
                    <a:gd name="T0" fmla="*/ 0 w 225"/>
                    <a:gd name="T1" fmla="*/ 89 h 187"/>
                    <a:gd name="T2" fmla="*/ 18 w 225"/>
                    <a:gd name="T3" fmla="*/ 102 h 187"/>
                    <a:gd name="T4" fmla="*/ 174 w 225"/>
                    <a:gd name="T5" fmla="*/ 187 h 187"/>
                    <a:gd name="T6" fmla="*/ 0 w 225"/>
                    <a:gd name="T7" fmla="*/ 89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5" h="187">
                      <a:moveTo>
                        <a:pt x="0" y="89"/>
                      </a:moveTo>
                      <a:cubicBezTo>
                        <a:pt x="7" y="89"/>
                        <a:pt x="11" y="102"/>
                        <a:pt x="18" y="102"/>
                      </a:cubicBezTo>
                      <a:cubicBezTo>
                        <a:pt x="61" y="102"/>
                        <a:pt x="150" y="113"/>
                        <a:pt x="174" y="187"/>
                      </a:cubicBezTo>
                      <a:cubicBezTo>
                        <a:pt x="225" y="123"/>
                        <a:pt x="129" y="0"/>
                        <a:pt x="0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25"/>
                <p:cNvSpPr/>
                <p:nvPr/>
              </p:nvSpPr>
              <p:spPr bwMode="auto">
                <a:xfrm>
                  <a:off x="5008563" y="2046288"/>
                  <a:ext cx="650875" cy="557213"/>
                </a:xfrm>
                <a:custGeom>
                  <a:avLst/>
                  <a:gdLst>
                    <a:gd name="T0" fmla="*/ 0 w 173"/>
                    <a:gd name="T1" fmla="*/ 148 h 148"/>
                    <a:gd name="T2" fmla="*/ 173 w 173"/>
                    <a:gd name="T3" fmla="*/ 96 h 148"/>
                    <a:gd name="T4" fmla="*/ 0 w 173"/>
                    <a:gd name="T5" fmla="*/ 148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3" h="148">
                      <a:moveTo>
                        <a:pt x="0" y="148"/>
                      </a:moveTo>
                      <a:cubicBezTo>
                        <a:pt x="39" y="91"/>
                        <a:pt x="140" y="90"/>
                        <a:pt x="173" y="96"/>
                      </a:cubicBezTo>
                      <a:cubicBezTo>
                        <a:pt x="134" y="0"/>
                        <a:pt x="28" y="47"/>
                        <a:pt x="0" y="1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26"/>
                <p:cNvSpPr/>
                <p:nvPr/>
              </p:nvSpPr>
              <p:spPr bwMode="auto">
                <a:xfrm>
                  <a:off x="4884738" y="2035176"/>
                  <a:ext cx="485775" cy="500063"/>
                </a:xfrm>
                <a:custGeom>
                  <a:avLst/>
                  <a:gdLst>
                    <a:gd name="T0" fmla="*/ 24 w 129"/>
                    <a:gd name="T1" fmla="*/ 126 h 133"/>
                    <a:gd name="T2" fmla="*/ 35 w 129"/>
                    <a:gd name="T3" fmla="*/ 133 h 133"/>
                    <a:gd name="T4" fmla="*/ 129 w 129"/>
                    <a:gd name="T5" fmla="*/ 85 h 133"/>
                    <a:gd name="T6" fmla="*/ 24 w 129"/>
                    <a:gd name="T7" fmla="*/ 126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9" h="133">
                      <a:moveTo>
                        <a:pt x="24" y="126"/>
                      </a:moveTo>
                      <a:cubicBezTo>
                        <a:pt x="25" y="131"/>
                        <a:pt x="33" y="128"/>
                        <a:pt x="35" y="133"/>
                      </a:cubicBezTo>
                      <a:cubicBezTo>
                        <a:pt x="40" y="122"/>
                        <a:pt x="56" y="14"/>
                        <a:pt x="129" y="85"/>
                      </a:cubicBezTo>
                      <a:cubicBezTo>
                        <a:pt x="94" y="0"/>
                        <a:pt x="0" y="35"/>
                        <a:pt x="24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8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8" name="Freeform 27"/>
              <p:cNvSpPr/>
              <p:nvPr/>
            </p:nvSpPr>
            <p:spPr bwMode="auto">
              <a:xfrm>
                <a:off x="4889499" y="2484439"/>
                <a:ext cx="147637" cy="146050"/>
              </a:xfrm>
              <a:custGeom>
                <a:avLst/>
                <a:gdLst>
                  <a:gd name="T0" fmla="*/ 1 w 39"/>
                  <a:gd name="T1" fmla="*/ 17 h 39"/>
                  <a:gd name="T2" fmla="*/ 17 w 39"/>
                  <a:gd name="T3" fmla="*/ 38 h 39"/>
                  <a:gd name="T4" fmla="*/ 37 w 39"/>
                  <a:gd name="T5" fmla="*/ 22 h 39"/>
                  <a:gd name="T6" fmla="*/ 21 w 39"/>
                  <a:gd name="T7" fmla="*/ 1 h 39"/>
                  <a:gd name="T8" fmla="*/ 1 w 39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" y="17"/>
                    </a:moveTo>
                    <a:cubicBezTo>
                      <a:pt x="0" y="27"/>
                      <a:pt x="7" y="36"/>
                      <a:pt x="17" y="38"/>
                    </a:cubicBezTo>
                    <a:cubicBezTo>
                      <a:pt x="27" y="39"/>
                      <a:pt x="36" y="32"/>
                      <a:pt x="37" y="22"/>
                    </a:cubicBezTo>
                    <a:cubicBezTo>
                      <a:pt x="39" y="12"/>
                      <a:pt x="32" y="3"/>
                      <a:pt x="21" y="1"/>
                    </a:cubicBezTo>
                    <a:cubicBezTo>
                      <a:pt x="12" y="0"/>
                      <a:pt x="2" y="7"/>
                      <a:pt x="1" y="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9" name="椭圆 88"/>
            <p:cNvSpPr/>
            <p:nvPr/>
          </p:nvSpPr>
          <p:spPr>
            <a:xfrm>
              <a:off x="2505363" y="1318578"/>
              <a:ext cx="3301078" cy="3301078"/>
            </a:xfrm>
            <a:prstGeom prst="ellipse">
              <a:avLst/>
            </a:prstGeom>
            <a:noFill/>
            <a:ln w="6350">
              <a:solidFill>
                <a:schemeClr val="bg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48" name="Group 4"/>
          <p:cNvGrpSpPr>
            <a:grpSpLocks noChangeAspect="1"/>
          </p:cNvGrpSpPr>
          <p:nvPr/>
        </p:nvGrpSpPr>
        <p:grpSpPr>
          <a:xfrm>
            <a:off x="4686935" y="1924139"/>
            <a:ext cx="3004820" cy="3001645"/>
            <a:chOff x="2352" y="804"/>
            <a:chExt cx="3170" cy="3166"/>
          </a:xfrm>
        </p:grpSpPr>
        <p:sp>
          <p:nvSpPr>
            <p:cNvPr id="54" name="Freeform 53"/>
            <p:cNvSpPr/>
            <p:nvPr/>
          </p:nvSpPr>
          <p:spPr bwMode="auto">
            <a:xfrm>
              <a:off x="2584" y="2385"/>
              <a:ext cx="1353" cy="1353"/>
            </a:xfrm>
            <a:custGeom>
              <a:avLst/>
              <a:gdLst>
                <a:gd name="T0" fmla="*/ 327 w 327"/>
                <a:gd name="T1" fmla="*/ 327 h 327"/>
                <a:gd name="T2" fmla="*/ 327 w 327"/>
                <a:gd name="T3" fmla="*/ 216 h 327"/>
                <a:gd name="T4" fmla="*/ 110 w 327"/>
                <a:gd name="T5" fmla="*/ 0 h 327"/>
                <a:gd name="T6" fmla="*/ 0 w 327"/>
                <a:gd name="T7" fmla="*/ 0 h 327"/>
                <a:gd name="T8" fmla="*/ 327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327" y="327"/>
                  </a:moveTo>
                  <a:cubicBezTo>
                    <a:pt x="327" y="216"/>
                    <a:pt x="327" y="216"/>
                    <a:pt x="327" y="216"/>
                  </a:cubicBezTo>
                  <a:cubicBezTo>
                    <a:pt x="208" y="216"/>
                    <a:pt x="110" y="119"/>
                    <a:pt x="1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0"/>
                    <a:pt x="147" y="327"/>
                    <a:pt x="327" y="32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584" y="1040"/>
              <a:ext cx="1353" cy="1353"/>
            </a:xfrm>
            <a:custGeom>
              <a:avLst/>
              <a:gdLst>
                <a:gd name="T0" fmla="*/ 0 w 327"/>
                <a:gd name="T1" fmla="*/ 327 h 327"/>
                <a:gd name="T2" fmla="*/ 110 w 327"/>
                <a:gd name="T3" fmla="*/ 327 h 327"/>
                <a:gd name="T4" fmla="*/ 327 w 327"/>
                <a:gd name="T5" fmla="*/ 110 h 327"/>
                <a:gd name="T6" fmla="*/ 327 w 327"/>
                <a:gd name="T7" fmla="*/ 0 h 327"/>
                <a:gd name="T8" fmla="*/ 0 w 327"/>
                <a:gd name="T9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7">
                  <a:moveTo>
                    <a:pt x="0" y="327"/>
                  </a:moveTo>
                  <a:cubicBezTo>
                    <a:pt x="110" y="327"/>
                    <a:pt x="110" y="327"/>
                    <a:pt x="110" y="327"/>
                  </a:cubicBezTo>
                  <a:cubicBezTo>
                    <a:pt x="110" y="207"/>
                    <a:pt x="208" y="110"/>
                    <a:pt x="327" y="11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147" y="0"/>
                    <a:pt x="0" y="146"/>
                    <a:pt x="0" y="327"/>
                  </a:cubicBezTo>
                </a:path>
              </a:pathLst>
            </a:custGeom>
            <a:solidFill>
              <a:srgbClr val="A6A5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2601" y="1040"/>
              <a:ext cx="1266" cy="1179"/>
            </a:xfrm>
            <a:custGeom>
              <a:avLst/>
              <a:gdLst>
                <a:gd name="T0" fmla="*/ 306 w 306"/>
                <a:gd name="T1" fmla="*/ 0 h 285"/>
                <a:gd name="T2" fmla="*/ 0 w 306"/>
                <a:gd name="T3" fmla="*/ 276 h 285"/>
                <a:gd name="T4" fmla="*/ 51 w 306"/>
                <a:gd name="T5" fmla="*/ 221 h 285"/>
                <a:gd name="T6" fmla="*/ 110 w 306"/>
                <a:gd name="T7" fmla="*/ 285 h 285"/>
                <a:gd name="T8" fmla="*/ 306 w 306"/>
                <a:gd name="T9" fmla="*/ 111 h 285"/>
                <a:gd name="T10" fmla="*/ 306 w 306"/>
                <a:gd name="T11" fmla="*/ 55 h 285"/>
                <a:gd name="T12" fmla="*/ 306 w 306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5">
                  <a:moveTo>
                    <a:pt x="306" y="0"/>
                  </a:moveTo>
                  <a:cubicBezTo>
                    <a:pt x="151" y="8"/>
                    <a:pt x="23" y="125"/>
                    <a:pt x="0" y="276"/>
                  </a:cubicBezTo>
                  <a:cubicBezTo>
                    <a:pt x="51" y="221"/>
                    <a:pt x="51" y="221"/>
                    <a:pt x="51" y="221"/>
                  </a:cubicBezTo>
                  <a:cubicBezTo>
                    <a:pt x="110" y="285"/>
                    <a:pt x="110" y="285"/>
                    <a:pt x="110" y="285"/>
                  </a:cubicBezTo>
                  <a:cubicBezTo>
                    <a:pt x="129" y="191"/>
                    <a:pt x="208" y="118"/>
                    <a:pt x="306" y="111"/>
                  </a:cubicBezTo>
                  <a:cubicBezTo>
                    <a:pt x="306" y="55"/>
                    <a:pt x="306" y="55"/>
                    <a:pt x="306" y="55"/>
                  </a:cubicBezTo>
                  <a:cubicBezTo>
                    <a:pt x="306" y="0"/>
                    <a:pt x="306" y="0"/>
                    <a:pt x="306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499" y="3047"/>
              <a:ext cx="500" cy="923"/>
            </a:xfrm>
            <a:custGeom>
              <a:avLst/>
              <a:gdLst>
                <a:gd name="T0" fmla="*/ 0 w 500"/>
                <a:gd name="T1" fmla="*/ 464 h 923"/>
                <a:gd name="T2" fmla="*/ 500 w 500"/>
                <a:gd name="T3" fmla="*/ 923 h 923"/>
                <a:gd name="T4" fmla="*/ 500 w 500"/>
                <a:gd name="T5" fmla="*/ 464 h 923"/>
                <a:gd name="T6" fmla="*/ 500 w 500"/>
                <a:gd name="T7" fmla="*/ 0 h 923"/>
                <a:gd name="T8" fmla="*/ 0 w 500"/>
                <a:gd name="T9" fmla="*/ 46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923">
                  <a:moveTo>
                    <a:pt x="0" y="464"/>
                  </a:moveTo>
                  <a:lnTo>
                    <a:pt x="500" y="923"/>
                  </a:lnTo>
                  <a:lnTo>
                    <a:pt x="500" y="464"/>
                  </a:lnTo>
                  <a:lnTo>
                    <a:pt x="500" y="0"/>
                  </a:lnTo>
                  <a:lnTo>
                    <a:pt x="0" y="4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3499" y="3047"/>
              <a:ext cx="500" cy="923"/>
            </a:xfrm>
            <a:custGeom>
              <a:avLst/>
              <a:gdLst>
                <a:gd name="T0" fmla="*/ 0 w 500"/>
                <a:gd name="T1" fmla="*/ 464 h 923"/>
                <a:gd name="T2" fmla="*/ 500 w 500"/>
                <a:gd name="T3" fmla="*/ 923 h 923"/>
                <a:gd name="T4" fmla="*/ 500 w 500"/>
                <a:gd name="T5" fmla="*/ 464 h 923"/>
                <a:gd name="T6" fmla="*/ 500 w 500"/>
                <a:gd name="T7" fmla="*/ 0 h 923"/>
                <a:gd name="T8" fmla="*/ 0 w 500"/>
                <a:gd name="T9" fmla="*/ 46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923">
                  <a:moveTo>
                    <a:pt x="0" y="464"/>
                  </a:moveTo>
                  <a:lnTo>
                    <a:pt x="500" y="923"/>
                  </a:lnTo>
                  <a:lnTo>
                    <a:pt x="500" y="464"/>
                  </a:lnTo>
                  <a:lnTo>
                    <a:pt x="500" y="0"/>
                  </a:lnTo>
                  <a:lnTo>
                    <a:pt x="0" y="4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3999" y="2547"/>
              <a:ext cx="1267" cy="1179"/>
            </a:xfrm>
            <a:custGeom>
              <a:avLst/>
              <a:gdLst>
                <a:gd name="T0" fmla="*/ 196 w 306"/>
                <a:gd name="T1" fmla="*/ 0 h 285"/>
                <a:gd name="T2" fmla="*/ 0 w 306"/>
                <a:gd name="T3" fmla="*/ 175 h 285"/>
                <a:gd name="T4" fmla="*/ 0 w 306"/>
                <a:gd name="T5" fmla="*/ 231 h 285"/>
                <a:gd name="T6" fmla="*/ 0 w 306"/>
                <a:gd name="T7" fmla="*/ 285 h 285"/>
                <a:gd name="T8" fmla="*/ 306 w 306"/>
                <a:gd name="T9" fmla="*/ 9 h 285"/>
                <a:gd name="T10" fmla="*/ 255 w 306"/>
                <a:gd name="T11" fmla="*/ 65 h 285"/>
                <a:gd name="T12" fmla="*/ 196 w 306"/>
                <a:gd name="T13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285">
                  <a:moveTo>
                    <a:pt x="196" y="0"/>
                  </a:moveTo>
                  <a:cubicBezTo>
                    <a:pt x="177" y="95"/>
                    <a:pt x="98" y="167"/>
                    <a:pt x="0" y="175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56" y="277"/>
                    <a:pt x="283" y="160"/>
                    <a:pt x="306" y="9"/>
                  </a:cubicBezTo>
                  <a:cubicBezTo>
                    <a:pt x="255" y="65"/>
                    <a:pt x="255" y="65"/>
                    <a:pt x="255" y="65"/>
                  </a:cubicBezTo>
                  <a:cubicBezTo>
                    <a:pt x="196" y="0"/>
                    <a:pt x="196" y="0"/>
                    <a:pt x="1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4599" y="2321"/>
              <a:ext cx="923" cy="501"/>
            </a:xfrm>
            <a:custGeom>
              <a:avLst/>
              <a:gdLst>
                <a:gd name="T0" fmla="*/ 460 w 923"/>
                <a:gd name="T1" fmla="*/ 501 h 501"/>
                <a:gd name="T2" fmla="*/ 923 w 923"/>
                <a:gd name="T3" fmla="*/ 0 h 501"/>
                <a:gd name="T4" fmla="*/ 460 w 923"/>
                <a:gd name="T5" fmla="*/ 0 h 501"/>
                <a:gd name="T6" fmla="*/ 0 w 923"/>
                <a:gd name="T7" fmla="*/ 0 h 501"/>
                <a:gd name="T8" fmla="*/ 460 w 923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501">
                  <a:moveTo>
                    <a:pt x="460" y="501"/>
                  </a:moveTo>
                  <a:lnTo>
                    <a:pt x="923" y="0"/>
                  </a:lnTo>
                  <a:lnTo>
                    <a:pt x="460" y="0"/>
                  </a:lnTo>
                  <a:lnTo>
                    <a:pt x="0" y="0"/>
                  </a:lnTo>
                  <a:lnTo>
                    <a:pt x="460" y="5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4595" y="2323"/>
              <a:ext cx="923" cy="501"/>
            </a:xfrm>
            <a:custGeom>
              <a:avLst/>
              <a:gdLst>
                <a:gd name="T0" fmla="*/ 460 w 923"/>
                <a:gd name="T1" fmla="*/ 501 h 501"/>
                <a:gd name="T2" fmla="*/ 923 w 923"/>
                <a:gd name="T3" fmla="*/ 0 h 501"/>
                <a:gd name="T4" fmla="*/ 460 w 923"/>
                <a:gd name="T5" fmla="*/ 0 h 501"/>
                <a:gd name="T6" fmla="*/ 0 w 923"/>
                <a:gd name="T7" fmla="*/ 0 h 501"/>
                <a:gd name="T8" fmla="*/ 460 w 923"/>
                <a:gd name="T9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501">
                  <a:moveTo>
                    <a:pt x="460" y="501"/>
                  </a:moveTo>
                  <a:lnTo>
                    <a:pt x="923" y="0"/>
                  </a:lnTo>
                  <a:lnTo>
                    <a:pt x="460" y="0"/>
                  </a:lnTo>
                  <a:lnTo>
                    <a:pt x="0" y="0"/>
                  </a:lnTo>
                  <a:lnTo>
                    <a:pt x="460" y="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4103" y="1057"/>
              <a:ext cx="1179" cy="1266"/>
            </a:xfrm>
            <a:custGeom>
              <a:avLst/>
              <a:gdLst>
                <a:gd name="T0" fmla="*/ 8 w 285"/>
                <a:gd name="T1" fmla="*/ 0 h 306"/>
                <a:gd name="T2" fmla="*/ 64 w 285"/>
                <a:gd name="T3" fmla="*/ 51 h 306"/>
                <a:gd name="T4" fmla="*/ 0 w 285"/>
                <a:gd name="T5" fmla="*/ 110 h 306"/>
                <a:gd name="T6" fmla="*/ 174 w 285"/>
                <a:gd name="T7" fmla="*/ 306 h 306"/>
                <a:gd name="T8" fmla="*/ 230 w 285"/>
                <a:gd name="T9" fmla="*/ 306 h 306"/>
                <a:gd name="T10" fmla="*/ 285 w 285"/>
                <a:gd name="T11" fmla="*/ 306 h 306"/>
                <a:gd name="T12" fmla="*/ 8 w 285"/>
                <a:gd name="T1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306">
                  <a:moveTo>
                    <a:pt x="8" y="0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4" y="128"/>
                    <a:pt x="166" y="208"/>
                    <a:pt x="174" y="306"/>
                  </a:cubicBezTo>
                  <a:cubicBezTo>
                    <a:pt x="230" y="306"/>
                    <a:pt x="230" y="306"/>
                    <a:pt x="230" y="306"/>
                  </a:cubicBezTo>
                  <a:cubicBezTo>
                    <a:pt x="285" y="306"/>
                    <a:pt x="285" y="306"/>
                    <a:pt x="285" y="306"/>
                  </a:cubicBezTo>
                  <a:cubicBezTo>
                    <a:pt x="277" y="150"/>
                    <a:pt x="160" y="23"/>
                    <a:pt x="8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2352" y="1955"/>
              <a:ext cx="923" cy="500"/>
            </a:xfrm>
            <a:custGeom>
              <a:avLst/>
              <a:gdLst>
                <a:gd name="T0" fmla="*/ 460 w 923"/>
                <a:gd name="T1" fmla="*/ 0 h 500"/>
                <a:gd name="T2" fmla="*/ 0 w 923"/>
                <a:gd name="T3" fmla="*/ 500 h 500"/>
                <a:gd name="T4" fmla="*/ 460 w 923"/>
                <a:gd name="T5" fmla="*/ 500 h 500"/>
                <a:gd name="T6" fmla="*/ 923 w 923"/>
                <a:gd name="T7" fmla="*/ 500 h 500"/>
                <a:gd name="T8" fmla="*/ 460 w 923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500">
                  <a:moveTo>
                    <a:pt x="460" y="0"/>
                  </a:moveTo>
                  <a:lnTo>
                    <a:pt x="0" y="500"/>
                  </a:lnTo>
                  <a:lnTo>
                    <a:pt x="460" y="500"/>
                  </a:lnTo>
                  <a:lnTo>
                    <a:pt x="923" y="50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2352" y="1955"/>
              <a:ext cx="923" cy="500"/>
            </a:xfrm>
            <a:custGeom>
              <a:avLst/>
              <a:gdLst>
                <a:gd name="T0" fmla="*/ 460 w 923"/>
                <a:gd name="T1" fmla="*/ 0 h 500"/>
                <a:gd name="T2" fmla="*/ 0 w 923"/>
                <a:gd name="T3" fmla="*/ 500 h 500"/>
                <a:gd name="T4" fmla="*/ 460 w 923"/>
                <a:gd name="T5" fmla="*/ 500 h 500"/>
                <a:gd name="T6" fmla="*/ 923 w 923"/>
                <a:gd name="T7" fmla="*/ 500 h 500"/>
                <a:gd name="T8" fmla="*/ 460 w 923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500">
                  <a:moveTo>
                    <a:pt x="460" y="0"/>
                  </a:moveTo>
                  <a:lnTo>
                    <a:pt x="0" y="500"/>
                  </a:lnTo>
                  <a:lnTo>
                    <a:pt x="460" y="500"/>
                  </a:lnTo>
                  <a:lnTo>
                    <a:pt x="923" y="500"/>
                  </a:lnTo>
                  <a:lnTo>
                    <a:pt x="4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3867" y="804"/>
              <a:ext cx="501" cy="923"/>
            </a:xfrm>
            <a:custGeom>
              <a:avLst/>
              <a:gdLst>
                <a:gd name="T0" fmla="*/ 501 w 501"/>
                <a:gd name="T1" fmla="*/ 464 h 923"/>
                <a:gd name="T2" fmla="*/ 0 w 501"/>
                <a:gd name="T3" fmla="*/ 0 h 923"/>
                <a:gd name="T4" fmla="*/ 0 w 501"/>
                <a:gd name="T5" fmla="*/ 464 h 923"/>
                <a:gd name="T6" fmla="*/ 0 w 501"/>
                <a:gd name="T7" fmla="*/ 923 h 923"/>
                <a:gd name="T8" fmla="*/ 501 w 501"/>
                <a:gd name="T9" fmla="*/ 46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923">
                  <a:moveTo>
                    <a:pt x="501" y="464"/>
                  </a:moveTo>
                  <a:lnTo>
                    <a:pt x="0" y="0"/>
                  </a:lnTo>
                  <a:lnTo>
                    <a:pt x="0" y="464"/>
                  </a:lnTo>
                  <a:lnTo>
                    <a:pt x="0" y="923"/>
                  </a:lnTo>
                  <a:lnTo>
                    <a:pt x="501" y="4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3867" y="804"/>
              <a:ext cx="501" cy="923"/>
            </a:xfrm>
            <a:custGeom>
              <a:avLst/>
              <a:gdLst>
                <a:gd name="T0" fmla="*/ 501 w 501"/>
                <a:gd name="T1" fmla="*/ 464 h 923"/>
                <a:gd name="T2" fmla="*/ 0 w 501"/>
                <a:gd name="T3" fmla="*/ 0 h 923"/>
                <a:gd name="T4" fmla="*/ 0 w 501"/>
                <a:gd name="T5" fmla="*/ 464 h 923"/>
                <a:gd name="T6" fmla="*/ 0 w 501"/>
                <a:gd name="T7" fmla="*/ 923 h 923"/>
                <a:gd name="T8" fmla="*/ 501 w 501"/>
                <a:gd name="T9" fmla="*/ 464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923">
                  <a:moveTo>
                    <a:pt x="501" y="464"/>
                  </a:moveTo>
                  <a:lnTo>
                    <a:pt x="0" y="0"/>
                  </a:lnTo>
                  <a:lnTo>
                    <a:pt x="0" y="464"/>
                  </a:lnTo>
                  <a:lnTo>
                    <a:pt x="0" y="923"/>
                  </a:lnTo>
                  <a:lnTo>
                    <a:pt x="501" y="4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2352" y="1955"/>
              <a:ext cx="923" cy="500"/>
            </a:xfrm>
            <a:custGeom>
              <a:avLst/>
              <a:gdLst>
                <a:gd name="T0" fmla="*/ 460 w 923"/>
                <a:gd name="T1" fmla="*/ 0 h 500"/>
                <a:gd name="T2" fmla="*/ 0 w 923"/>
                <a:gd name="T3" fmla="*/ 500 h 500"/>
                <a:gd name="T4" fmla="*/ 460 w 923"/>
                <a:gd name="T5" fmla="*/ 500 h 500"/>
                <a:gd name="T6" fmla="*/ 923 w 923"/>
                <a:gd name="T7" fmla="*/ 500 h 500"/>
                <a:gd name="T8" fmla="*/ 460 w 923"/>
                <a:gd name="T9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3" h="500">
                  <a:moveTo>
                    <a:pt x="460" y="0"/>
                  </a:moveTo>
                  <a:lnTo>
                    <a:pt x="0" y="500"/>
                  </a:lnTo>
                  <a:lnTo>
                    <a:pt x="460" y="500"/>
                  </a:lnTo>
                  <a:lnTo>
                    <a:pt x="923" y="500"/>
                  </a:lnTo>
                  <a:lnTo>
                    <a:pt x="4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3867" y="804"/>
              <a:ext cx="501" cy="923"/>
            </a:xfrm>
            <a:custGeom>
              <a:avLst/>
              <a:gdLst>
                <a:gd name="T0" fmla="*/ 0 w 501"/>
                <a:gd name="T1" fmla="*/ 0 h 923"/>
                <a:gd name="T2" fmla="*/ 0 w 501"/>
                <a:gd name="T3" fmla="*/ 464 h 923"/>
                <a:gd name="T4" fmla="*/ 0 w 501"/>
                <a:gd name="T5" fmla="*/ 923 h 923"/>
                <a:gd name="T6" fmla="*/ 501 w 501"/>
                <a:gd name="T7" fmla="*/ 464 h 923"/>
                <a:gd name="T8" fmla="*/ 0 w 501"/>
                <a:gd name="T9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923">
                  <a:moveTo>
                    <a:pt x="0" y="0"/>
                  </a:moveTo>
                  <a:lnTo>
                    <a:pt x="0" y="464"/>
                  </a:lnTo>
                  <a:lnTo>
                    <a:pt x="0" y="923"/>
                  </a:lnTo>
                  <a:lnTo>
                    <a:pt x="501" y="46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54000" y="710565"/>
            <a:ext cx="5214620" cy="1198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Himalaya" panose="01010100010101010101" charset="0"/>
              </a:rPr>
              <a:t>༡ </a:t>
            </a:r>
            <a:r>
              <a:rPr lang="en-US" altLang="zh-CN" sz="3600" dirty="0" err="1">
                <a:latin typeface="Microsoft Himalaya" panose="01010100010101010101" charset="0"/>
              </a:rPr>
              <a:t>དཔལ་</a:t>
            </a:r>
            <a:r>
              <a:rPr lang="en-US" altLang="zh-CN" sz="3600" dirty="0" err="1" smtClean="0">
                <a:latin typeface="Microsoft Himalaya" panose="01010100010101010101" charset="0"/>
              </a:rPr>
              <a:t>ཞ</a:t>
            </a:r>
            <a:r>
              <a:rPr lang="bo-CN" altLang="zh-CN" sz="3600" dirty="0" smtClean="0">
                <a:latin typeface="Microsoft Himalaya" panose="01010100010101010101" charset="0"/>
              </a:rPr>
              <a:t>ྭ</a:t>
            </a:r>
            <a:r>
              <a:rPr lang="en-US" altLang="zh-CN" sz="3600" dirty="0" smtClean="0">
                <a:latin typeface="Microsoft Himalaya" panose="01010100010101010101" charset="0"/>
              </a:rPr>
              <a:t>་</a:t>
            </a:r>
            <a:r>
              <a:rPr lang="en-US" altLang="zh-CN" sz="3600" dirty="0" err="1">
                <a:latin typeface="Microsoft Himalaya" panose="01010100010101010101" charset="0"/>
              </a:rPr>
              <a:t>ལུ་གསེར་ཁང་གི་གནས་ཡུལ་གྱི་བཀོད་པ</a:t>
            </a:r>
            <a:r>
              <a:rPr lang="en-US" altLang="zh-CN" sz="3600" err="1">
                <a:latin typeface="Microsoft Himalaya" panose="01010100010101010101" charset="0"/>
              </a:rPr>
              <a:t>་</a:t>
            </a:r>
            <a:r>
              <a:rPr lang="en-US" altLang="zh-CN" sz="3600" smtClean="0">
                <a:latin typeface="Microsoft Himalaya" panose="01010100010101010101" charset="0"/>
              </a:rPr>
              <a:t>རགས་</a:t>
            </a:r>
            <a:r>
              <a:rPr lang="en-US" altLang="zh-CN" sz="3600" dirty="0" err="1">
                <a:latin typeface="Microsoft Himalaya" panose="01010100010101010101" charset="0"/>
              </a:rPr>
              <a:t>ཙམ་བརྗོད་པ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97887" y="675938"/>
            <a:ext cx="5490210" cy="1198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Himalaya" panose="01010100010101010101" charset="0"/>
              </a:rPr>
              <a:t>༢ </a:t>
            </a:r>
            <a:r>
              <a:rPr lang="en-US" altLang="zh-CN" sz="3600" dirty="0" smtClean="0">
                <a:latin typeface="Microsoft Himalaya" panose="01010100010101010101" charset="0"/>
              </a:rPr>
              <a:t>ཞ</a:t>
            </a:r>
            <a:r>
              <a:rPr lang="bo-CN" altLang="zh-CN" sz="3600" dirty="0" smtClean="0">
                <a:latin typeface="Microsoft Himalaya" panose="01010100010101010101" charset="0"/>
              </a:rPr>
              <a:t>ྭ</a:t>
            </a:r>
            <a:r>
              <a:rPr lang="en-US" altLang="zh-CN" sz="3600" dirty="0" smtClean="0">
                <a:latin typeface="Microsoft Himalaya" panose="01010100010101010101" charset="0"/>
              </a:rPr>
              <a:t>་</a:t>
            </a:r>
            <a:r>
              <a:rPr lang="en-US" altLang="zh-CN" sz="3600" dirty="0">
                <a:latin typeface="Microsoft Himalaya" panose="01010100010101010101" charset="0"/>
              </a:rPr>
              <a:t>ལུ་གསེར་ཁང་གི་འཛུགས་སྐྲུན་གྱི་བཀོད་པ་བོད་ཀྱི་ལྷ་ཁང་གཞན་དང་མི་འདྲ་བ་བསྟན་པ།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9242" y="2706785"/>
            <a:ext cx="4728210" cy="1198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Himalaya" panose="01010100010101010101" charset="0"/>
              </a:rPr>
              <a:t>༣ གཙུག་ལག་ཁང་དེ་དུས་ནམ་ཞིག་ལ་གནས་ཚུལ་ག་འདྲ</a:t>
            </a:r>
            <a:r>
              <a:rPr lang="en-US" altLang="en-US" sz="3600" dirty="0">
                <a:latin typeface="Microsoft Himalaya" panose="01010100010101010101" charset="0"/>
              </a:rPr>
              <a:t>འི</a:t>
            </a:r>
            <a:r>
              <a:rPr lang="en-US" altLang="zh-CN" sz="3600" dirty="0">
                <a:latin typeface="Microsoft Himalaya" panose="01010100010101010101" charset="0"/>
              </a:rPr>
              <a:t>་འོག་སུ་ཞིག་གིས་ཕྱག་བཏབ་པ།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576820" y="2768930"/>
            <a:ext cx="4531995" cy="1198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Himalaya" panose="01010100010101010101" charset="0"/>
              </a:rPr>
              <a:t>༤ </a:t>
            </a:r>
            <a:r>
              <a:rPr lang="en-US" altLang="zh-CN" sz="3600" dirty="0" smtClean="0">
                <a:latin typeface="Microsoft Himalaya" panose="01010100010101010101" charset="0"/>
              </a:rPr>
              <a:t>ཞ</a:t>
            </a:r>
            <a:r>
              <a:rPr lang="bo-CN" altLang="zh-CN" sz="3600" dirty="0" smtClean="0">
                <a:latin typeface="Microsoft Himalaya" panose="01010100010101010101" charset="0"/>
              </a:rPr>
              <a:t>ྭ</a:t>
            </a:r>
            <a:r>
              <a:rPr lang="en-US" altLang="zh-CN" sz="3600" dirty="0" smtClean="0">
                <a:latin typeface="Microsoft Himalaya" panose="01010100010101010101" charset="0"/>
              </a:rPr>
              <a:t>་</a:t>
            </a:r>
            <a:r>
              <a:rPr lang="en-US" altLang="zh-CN" sz="3600" dirty="0" err="1">
                <a:latin typeface="Microsoft Himalaya" panose="01010100010101010101" charset="0"/>
              </a:rPr>
              <a:t>ལུ་གསེར་ཁང་རྒྱ་བོད་མཐུན་ལམ་དཔང་རྟགས་ཡིན་པའི་རྒྱུ་མཚན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0495" y="4845050"/>
            <a:ext cx="5302250" cy="1198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Himalaya" panose="01010100010101010101" charset="0"/>
              </a:rPr>
              <a:t>༥ </a:t>
            </a:r>
            <a:r>
              <a:rPr lang="en-US" altLang="zh-CN" sz="3600" dirty="0" err="1">
                <a:latin typeface="Microsoft Himalaya" panose="01010100010101010101" charset="0"/>
              </a:rPr>
              <a:t>སྐྱེ་ཆེན་དམ་པ་གང་དག་གིས་</a:t>
            </a:r>
            <a:r>
              <a:rPr lang="en-US" altLang="zh-CN" sz="3600" dirty="0" err="1" smtClean="0">
                <a:latin typeface="Microsoft Himalaya" panose="01010100010101010101" charset="0"/>
              </a:rPr>
              <a:t>ཞ</a:t>
            </a:r>
            <a:r>
              <a:rPr lang="bo-CN" altLang="zh-CN" sz="3600" dirty="0" smtClean="0">
                <a:latin typeface="Microsoft Himalaya" panose="01010100010101010101" charset="0"/>
              </a:rPr>
              <a:t>ྭ</a:t>
            </a:r>
            <a:r>
              <a:rPr lang="en-US" altLang="zh-CN" sz="3600" dirty="0" smtClean="0">
                <a:latin typeface="Microsoft Himalaya" panose="01010100010101010101" charset="0"/>
              </a:rPr>
              <a:t>་</a:t>
            </a:r>
            <a:r>
              <a:rPr lang="en-US" altLang="zh-CN" sz="3600" dirty="0" err="1">
                <a:latin typeface="Microsoft Himalaya" panose="01010100010101010101" charset="0"/>
              </a:rPr>
              <a:t>ལུ་གསེར་ཁང་ཉམས་གསོ་དང་རྒྱ་བསྐྱེད་ཚུལ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11315" y="4829175"/>
            <a:ext cx="5318125" cy="1198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Microsoft Himalaya" panose="01010100010101010101" charset="0"/>
              </a:rPr>
              <a:t>༦ </a:t>
            </a:r>
            <a:r>
              <a:rPr lang="en-US" altLang="zh-CN" sz="3600" dirty="0" err="1">
                <a:latin typeface="Microsoft Himalaya" panose="01010100010101010101" charset="0"/>
              </a:rPr>
              <a:t>དམ་པ་གང་དག་གིས་གནས་འདི་ནས་བོད་ཀྱི་རིག་གནས་</a:t>
            </a:r>
            <a:r>
              <a:rPr lang="en-US" altLang="en-US" sz="3600" dirty="0" err="1">
                <a:latin typeface="Microsoft Himalaya" panose="01010100010101010101" charset="0"/>
              </a:rPr>
              <a:t>ཇི་</a:t>
            </a:r>
            <a:r>
              <a:rPr lang="en-US" altLang="zh-CN" sz="3600" dirty="0" err="1">
                <a:latin typeface="Microsoft Himalaya" panose="01010100010101010101" charset="0"/>
              </a:rPr>
              <a:t>ལྟར་སྤེལ་ཚུལ</a:t>
            </a:r>
            <a:r>
              <a:rPr lang="en-US" altLang="zh-CN" sz="3600" dirty="0">
                <a:latin typeface="Microsoft Himalaya" panose="01010100010101010101" charset="0"/>
              </a:rPr>
              <a:t>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3185" y="565150"/>
            <a:ext cx="2618740" cy="687070"/>
          </a:xfrm>
          <a:prstGeom prst="roundRect">
            <a:avLst>
              <a:gd name="adj" fmla="val 9938"/>
            </a:avLst>
          </a:prstGeom>
          <a:solidFill>
            <a:srgbClr val="ED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en-US" sz="4400">
                <a:latin typeface="Microsoft Himalaya" panose="01010100010101010101" charset="0"/>
                <a:cs typeface="Microsoft Himalaya" panose="01010100010101010101" charset="0"/>
                <a:sym typeface="+mn-ea"/>
              </a:rPr>
              <a:t>ཁག་གསུམ་པ།</a:t>
            </a:r>
            <a:endParaRPr lang="en-US" altLang="en-US" sz="4400" dirty="0">
              <a:latin typeface="Microsoft Himalaya" panose="01010100010101010101" charset="0"/>
              <a:ea typeface="微软雅黑" panose="020B0503020204020204" charset="-122"/>
              <a:cs typeface="Microsoft Himalaya" panose="01010100010101010101" charset="0"/>
              <a:sym typeface="+mn-ea"/>
            </a:endParaRPr>
          </a:p>
        </p:txBody>
      </p:sp>
      <p:grpSp>
        <p:nvGrpSpPr>
          <p:cNvPr id="24591" name="Group 23"/>
          <p:cNvGrpSpPr/>
          <p:nvPr/>
        </p:nvGrpSpPr>
        <p:grpSpPr>
          <a:xfrm>
            <a:off x="130810" y="1856253"/>
            <a:ext cx="10544810" cy="4893797"/>
            <a:chOff x="929470" y="2111715"/>
            <a:chExt cx="6407873" cy="1851827"/>
          </a:xfrm>
        </p:grpSpPr>
        <p:pic>
          <p:nvPicPr>
            <p:cNvPr id="24592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27756">
              <a:off x="929470" y="2942616"/>
              <a:ext cx="2272400" cy="10209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Rectangle 22"/>
            <p:cNvSpPr>
              <a:spLocks noChangeArrowheads="1"/>
            </p:cNvSpPr>
            <p:nvPr/>
          </p:nvSpPr>
          <p:spPr bwMode="auto">
            <a:xfrm>
              <a:off x="1421185" y="2113472"/>
              <a:ext cx="1919164" cy="1460013"/>
            </a:xfrm>
            <a:prstGeom prst="rect">
              <a:avLst/>
            </a:prstGeom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Rectangle 28"/>
            <p:cNvSpPr/>
            <p:nvPr/>
          </p:nvSpPr>
          <p:spPr>
            <a:xfrm>
              <a:off x="3493963" y="2111715"/>
              <a:ext cx="3843380" cy="146177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29"/>
            <p:cNvSpPr/>
            <p:nvPr/>
          </p:nvSpPr>
          <p:spPr bwMode="auto">
            <a:xfrm>
              <a:off x="3159448" y="3279198"/>
              <a:ext cx="145529" cy="127378"/>
            </a:xfrm>
            <a:custGeom>
              <a:avLst/>
              <a:gdLst>
                <a:gd name="T0" fmla="*/ 30 w 61"/>
                <a:gd name="T1" fmla="*/ 0 h 61"/>
                <a:gd name="T2" fmla="*/ 61 w 61"/>
                <a:gd name="T3" fmla="*/ 31 h 61"/>
                <a:gd name="T4" fmla="*/ 30 w 61"/>
                <a:gd name="T5" fmla="*/ 61 h 61"/>
                <a:gd name="T6" fmla="*/ 0 w 61"/>
                <a:gd name="T7" fmla="*/ 30 h 61"/>
                <a:gd name="T8" fmla="*/ 3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30" y="0"/>
                  </a:moveTo>
                  <a:cubicBezTo>
                    <a:pt x="47" y="0"/>
                    <a:pt x="61" y="14"/>
                    <a:pt x="61" y="31"/>
                  </a:cubicBezTo>
                  <a:cubicBezTo>
                    <a:pt x="61" y="47"/>
                    <a:pt x="47" y="61"/>
                    <a:pt x="30" y="61"/>
                  </a:cubicBezTo>
                  <a:cubicBezTo>
                    <a:pt x="14" y="61"/>
                    <a:pt x="0" y="47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30"/>
            <p:cNvSpPr/>
            <p:nvPr/>
          </p:nvSpPr>
          <p:spPr bwMode="auto">
            <a:xfrm>
              <a:off x="3159448" y="2772323"/>
              <a:ext cx="145529" cy="125621"/>
            </a:xfrm>
            <a:custGeom>
              <a:avLst/>
              <a:gdLst>
                <a:gd name="T0" fmla="*/ 31 w 61"/>
                <a:gd name="T1" fmla="*/ 0 h 60"/>
                <a:gd name="T2" fmla="*/ 61 w 61"/>
                <a:gd name="T3" fmla="*/ 30 h 60"/>
                <a:gd name="T4" fmla="*/ 30 w 61"/>
                <a:gd name="T5" fmla="*/ 60 h 60"/>
                <a:gd name="T6" fmla="*/ 0 w 61"/>
                <a:gd name="T7" fmla="*/ 30 h 60"/>
                <a:gd name="T8" fmla="*/ 31 w 61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31" y="0"/>
                  </a:moveTo>
                  <a:cubicBezTo>
                    <a:pt x="47" y="0"/>
                    <a:pt x="61" y="13"/>
                    <a:pt x="61" y="30"/>
                  </a:cubicBezTo>
                  <a:cubicBezTo>
                    <a:pt x="61" y="47"/>
                    <a:pt x="47" y="60"/>
                    <a:pt x="30" y="60"/>
                  </a:cubicBezTo>
                  <a:cubicBezTo>
                    <a:pt x="14" y="60"/>
                    <a:pt x="0" y="47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31"/>
            <p:cNvSpPr>
              <a:spLocks noChangeArrowheads="1"/>
            </p:cNvSpPr>
            <p:nvPr/>
          </p:nvSpPr>
          <p:spPr bwMode="auto">
            <a:xfrm>
              <a:off x="3159448" y="2263690"/>
              <a:ext cx="145529" cy="127378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493963" y="3279198"/>
              <a:ext cx="143508" cy="127378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493963" y="2772323"/>
              <a:ext cx="143508" cy="125621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493963" y="2263690"/>
              <a:ext cx="145529" cy="127378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245350" y="2293558"/>
              <a:ext cx="317334" cy="66764"/>
            </a:xfrm>
            <a:custGeom>
              <a:avLst/>
              <a:gdLst>
                <a:gd name="T0" fmla="*/ 120 w 133"/>
                <a:gd name="T1" fmla="*/ 0 h 32"/>
                <a:gd name="T2" fmla="*/ 92 w 133"/>
                <a:gd name="T3" fmla="*/ 0 h 32"/>
                <a:gd name="T4" fmla="*/ 41 w 133"/>
                <a:gd name="T5" fmla="*/ 0 h 32"/>
                <a:gd name="T6" fmla="*/ 38 w 133"/>
                <a:gd name="T7" fmla="*/ 0 h 32"/>
                <a:gd name="T8" fmla="*/ 13 w 133"/>
                <a:gd name="T9" fmla="*/ 0 h 32"/>
                <a:gd name="T10" fmla="*/ 0 w 133"/>
                <a:gd name="T11" fmla="*/ 16 h 32"/>
                <a:gd name="T12" fmla="*/ 13 w 133"/>
                <a:gd name="T13" fmla="*/ 32 h 32"/>
                <a:gd name="T14" fmla="*/ 38 w 133"/>
                <a:gd name="T15" fmla="*/ 32 h 32"/>
                <a:gd name="T16" fmla="*/ 41 w 133"/>
                <a:gd name="T17" fmla="*/ 32 h 32"/>
                <a:gd name="T18" fmla="*/ 92 w 133"/>
                <a:gd name="T19" fmla="*/ 32 h 32"/>
                <a:gd name="T20" fmla="*/ 120 w 133"/>
                <a:gd name="T21" fmla="*/ 32 h 32"/>
                <a:gd name="T22" fmla="*/ 133 w 133"/>
                <a:gd name="T23" fmla="*/ 16 h 32"/>
                <a:gd name="T24" fmla="*/ 120 w 133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32">
                  <a:moveTo>
                    <a:pt x="120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7"/>
                    <a:pt x="0" y="16"/>
                  </a:cubicBezTo>
                  <a:cubicBezTo>
                    <a:pt x="0" y="25"/>
                    <a:pt x="6" y="32"/>
                    <a:pt x="13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7" y="32"/>
                    <a:pt x="133" y="25"/>
                    <a:pt x="133" y="16"/>
                  </a:cubicBezTo>
                  <a:cubicBezTo>
                    <a:pt x="133" y="7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245350" y="2799555"/>
              <a:ext cx="315313" cy="66764"/>
            </a:xfrm>
            <a:custGeom>
              <a:avLst/>
              <a:gdLst>
                <a:gd name="T0" fmla="*/ 119 w 132"/>
                <a:gd name="T1" fmla="*/ 0 h 32"/>
                <a:gd name="T2" fmla="*/ 91 w 132"/>
                <a:gd name="T3" fmla="*/ 0 h 32"/>
                <a:gd name="T4" fmla="*/ 40 w 132"/>
                <a:gd name="T5" fmla="*/ 0 h 32"/>
                <a:gd name="T6" fmla="*/ 37 w 132"/>
                <a:gd name="T7" fmla="*/ 0 h 32"/>
                <a:gd name="T8" fmla="*/ 12 w 132"/>
                <a:gd name="T9" fmla="*/ 0 h 32"/>
                <a:gd name="T10" fmla="*/ 0 w 132"/>
                <a:gd name="T11" fmla="*/ 16 h 32"/>
                <a:gd name="T12" fmla="*/ 12 w 132"/>
                <a:gd name="T13" fmla="*/ 32 h 32"/>
                <a:gd name="T14" fmla="*/ 37 w 132"/>
                <a:gd name="T15" fmla="*/ 32 h 32"/>
                <a:gd name="T16" fmla="*/ 40 w 132"/>
                <a:gd name="T17" fmla="*/ 32 h 32"/>
                <a:gd name="T18" fmla="*/ 91 w 132"/>
                <a:gd name="T19" fmla="*/ 32 h 32"/>
                <a:gd name="T20" fmla="*/ 119 w 132"/>
                <a:gd name="T21" fmla="*/ 32 h 32"/>
                <a:gd name="T22" fmla="*/ 132 w 132"/>
                <a:gd name="T23" fmla="*/ 16 h 32"/>
                <a:gd name="T24" fmla="*/ 119 w 132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32">
                  <a:moveTo>
                    <a:pt x="11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0" y="16"/>
                  </a:cubicBezTo>
                  <a:cubicBezTo>
                    <a:pt x="0" y="25"/>
                    <a:pt x="5" y="32"/>
                    <a:pt x="12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26" y="32"/>
                    <a:pt x="132" y="25"/>
                    <a:pt x="132" y="16"/>
                  </a:cubicBezTo>
                  <a:cubicBezTo>
                    <a:pt x="132" y="7"/>
                    <a:pt x="126" y="0"/>
                    <a:pt x="11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242319" y="3310823"/>
              <a:ext cx="316323" cy="68520"/>
            </a:xfrm>
            <a:custGeom>
              <a:avLst/>
              <a:gdLst>
                <a:gd name="T0" fmla="*/ 119 w 132"/>
                <a:gd name="T1" fmla="*/ 0 h 33"/>
                <a:gd name="T2" fmla="*/ 91 w 132"/>
                <a:gd name="T3" fmla="*/ 0 h 33"/>
                <a:gd name="T4" fmla="*/ 41 w 132"/>
                <a:gd name="T5" fmla="*/ 0 h 33"/>
                <a:gd name="T6" fmla="*/ 38 w 132"/>
                <a:gd name="T7" fmla="*/ 0 h 33"/>
                <a:gd name="T8" fmla="*/ 13 w 132"/>
                <a:gd name="T9" fmla="*/ 0 h 33"/>
                <a:gd name="T10" fmla="*/ 0 w 132"/>
                <a:gd name="T11" fmla="*/ 17 h 33"/>
                <a:gd name="T12" fmla="*/ 13 w 132"/>
                <a:gd name="T13" fmla="*/ 33 h 33"/>
                <a:gd name="T14" fmla="*/ 38 w 132"/>
                <a:gd name="T15" fmla="*/ 33 h 33"/>
                <a:gd name="T16" fmla="*/ 41 w 132"/>
                <a:gd name="T17" fmla="*/ 33 h 33"/>
                <a:gd name="T18" fmla="*/ 91 w 132"/>
                <a:gd name="T19" fmla="*/ 33 h 33"/>
                <a:gd name="T20" fmla="*/ 119 w 132"/>
                <a:gd name="T21" fmla="*/ 33 h 33"/>
                <a:gd name="T22" fmla="*/ 132 w 132"/>
                <a:gd name="T23" fmla="*/ 17 h 33"/>
                <a:gd name="T24" fmla="*/ 119 w 132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33">
                  <a:moveTo>
                    <a:pt x="119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7"/>
                    <a:pt x="0" y="17"/>
                  </a:cubicBezTo>
                  <a:cubicBezTo>
                    <a:pt x="0" y="26"/>
                    <a:pt x="5" y="33"/>
                    <a:pt x="13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119" y="33"/>
                    <a:pt x="119" y="33"/>
                    <a:pt x="119" y="33"/>
                  </a:cubicBezTo>
                  <a:cubicBezTo>
                    <a:pt x="127" y="33"/>
                    <a:pt x="132" y="26"/>
                    <a:pt x="132" y="17"/>
                  </a:cubicBezTo>
                  <a:cubicBezTo>
                    <a:pt x="132" y="8"/>
                    <a:pt x="127" y="0"/>
                    <a:pt x="11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713230" y="2355850"/>
            <a:ext cx="6965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Microsoft Himalaya" panose="01010100010101010101" charset="0"/>
              </a:rPr>
              <a:t>ཁག་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81480" y="3408680"/>
            <a:ext cx="9067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Microsoft Himalaya" panose="01010100010101010101" charset="0"/>
              </a:rPr>
              <a:t>གསུམ་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60855" y="4597400"/>
            <a:ext cx="4622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>
                <a:latin typeface="Microsoft Himalaya" panose="01010100010101010101" charset="0"/>
              </a:rPr>
              <a:t>པ།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98772" y="2081914"/>
            <a:ext cx="5630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err="1">
                <a:latin typeface="Microsoft Himalaya" panose="01010100010101010101" charset="0"/>
              </a:rPr>
              <a:t>ཁག་གསུམ་པ་ནི་ཆེས་མཇུག་མཐའི་རང་གྲུབ་ཚན་པ་དེ་ཡིན་ཏེ</a:t>
            </a:r>
            <a:r>
              <a:rPr lang="en-US" altLang="zh-CN" sz="3600" dirty="0">
                <a:latin typeface="Microsoft Himalaya" panose="01010100010101010101" charset="0"/>
              </a:rPr>
              <a:t>། </a:t>
            </a:r>
            <a:r>
              <a:rPr lang="en-US" altLang="zh-CN" sz="3600" dirty="0" err="1">
                <a:latin typeface="Microsoft Himalaya" panose="01010100010101010101" charset="0"/>
              </a:rPr>
              <a:t>དཔལ་</a:t>
            </a:r>
            <a:r>
              <a:rPr lang="en-US" altLang="zh-CN" sz="3600" dirty="0" err="1" smtClean="0">
                <a:latin typeface="Microsoft Himalaya" panose="01010100010101010101" charset="0"/>
              </a:rPr>
              <a:t>ཞ</a:t>
            </a:r>
            <a:r>
              <a:rPr lang="bo-CN" altLang="zh-CN" sz="3600" dirty="0" smtClean="0">
                <a:latin typeface="Microsoft Himalaya" panose="01010100010101010101" charset="0"/>
              </a:rPr>
              <a:t>ྭ</a:t>
            </a:r>
            <a:r>
              <a:rPr lang="en-US" altLang="zh-CN" sz="3600" dirty="0" smtClean="0">
                <a:latin typeface="Microsoft Himalaya" panose="01010100010101010101" charset="0"/>
              </a:rPr>
              <a:t>་</a:t>
            </a:r>
            <a:r>
              <a:rPr lang="en-US" altLang="zh-CN" sz="3600" dirty="0" err="1">
                <a:latin typeface="Microsoft Himalaya" panose="01010100010101010101" charset="0"/>
              </a:rPr>
              <a:t>ལུ་གསེར་ཁང་གི་རིན་ཐང་དང</a:t>
            </a:r>
            <a:r>
              <a:rPr lang="en-US" altLang="zh-CN" sz="3600" dirty="0">
                <a:latin typeface="Microsoft Himalaya" panose="01010100010101010101" charset="0"/>
              </a:rPr>
              <a:t>་། དེས་ལོ་རྒྱུས་ཐོག་ཐོན་པའི་དོན་སྙིང་གལ་ཆེན་ལ་ཚད་མཐོའི་གདེང་འཇོག་བྱས་ཡོད།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QiTTB#"/>
  <p:tag name="MH_LAYOUT" val="SubTitleText"/>
  <p:tag name="MH" val="2018121215131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4438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4438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4438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4438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8122107161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1613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1613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161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1613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1613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131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21071613"/>
  <p:tag name="MH_LIBRARY" val="GRAPHIC"/>
  <p:tag name="MH_TYPE" val="Text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1315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1315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1315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1809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81212154438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44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212154438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940</Words>
  <Application>Microsoft Office PowerPoint</Application>
  <PresentationFormat>自定义</PresentationFormat>
  <Paragraphs>68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</dc:creator>
  <cp:lastModifiedBy>LX</cp:lastModifiedBy>
  <cp:revision>50</cp:revision>
  <dcterms:created xsi:type="dcterms:W3CDTF">2018-11-06T06:22:00Z</dcterms:created>
  <dcterms:modified xsi:type="dcterms:W3CDTF">2018-12-23T12:10:12Z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