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5" r:id="rId3"/>
    <p:sldMasterId id="2147483708" r:id="rId4"/>
  </p:sldMasterIdLst>
  <p:notesMasterIdLst>
    <p:notesMasterId r:id="rId26"/>
  </p:notesMasterIdLst>
  <p:handoutMasterIdLst>
    <p:handoutMasterId r:id="rId27"/>
  </p:handoutMasterIdLst>
  <p:sldIdLst>
    <p:sldId id="385" r:id="rId5"/>
    <p:sldId id="445" r:id="rId6"/>
    <p:sldId id="431" r:id="rId7"/>
    <p:sldId id="426" r:id="rId8"/>
    <p:sldId id="322" r:id="rId9"/>
    <p:sldId id="442" r:id="rId10"/>
    <p:sldId id="444" r:id="rId11"/>
    <p:sldId id="443" r:id="rId12"/>
    <p:sldId id="447" r:id="rId13"/>
    <p:sldId id="451" r:id="rId14"/>
    <p:sldId id="454" r:id="rId15"/>
    <p:sldId id="453" r:id="rId16"/>
    <p:sldId id="459" r:id="rId17"/>
    <p:sldId id="462" r:id="rId18"/>
    <p:sldId id="456" r:id="rId19"/>
    <p:sldId id="450" r:id="rId20"/>
    <p:sldId id="458" r:id="rId21"/>
    <p:sldId id="457" r:id="rId22"/>
    <p:sldId id="452" r:id="rId23"/>
    <p:sldId id="455" r:id="rId24"/>
    <p:sldId id="460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06316"/>
    <a:srgbClr val="F39203"/>
    <a:srgbClr val="E4052C"/>
    <a:srgbClr val="EC6E0E"/>
    <a:srgbClr val="150361"/>
    <a:srgbClr val="110252"/>
    <a:srgbClr val="773707"/>
    <a:srgbClr val="5B516C"/>
    <a:srgbClr val="FDBE5D"/>
    <a:srgbClr val="F8F8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>
        <p:scale>
          <a:sx n="66" d="100"/>
          <a:sy n="66" d="100"/>
        </p:scale>
        <p:origin x="-1530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52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49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07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685800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7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3339456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8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5993109" y="1206803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85802" y="2830201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339953" y="2830200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994107" y="2830202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4" name="Text Placeholder 51"/>
          <p:cNvSpPr>
            <a:spLocks noGrp="1"/>
          </p:cNvSpPr>
          <p:nvPr>
            <p:ph type="body" sz="quarter" idx="13"/>
          </p:nvPr>
        </p:nvSpPr>
        <p:spPr>
          <a:xfrm>
            <a:off x="1598810" y="2641722"/>
            <a:ext cx="630936" cy="185166"/>
          </a:xfrm>
          <a:prstGeom prst="rect">
            <a:avLst/>
          </a:prstGeom>
          <a:solidFill>
            <a:schemeClr val="accent6"/>
          </a:solidFill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54"/>
          <p:cNvSpPr>
            <a:spLocks noGrp="1"/>
          </p:cNvSpPr>
          <p:nvPr>
            <p:ph type="body" sz="quarter" idx="14"/>
          </p:nvPr>
        </p:nvSpPr>
        <p:spPr>
          <a:xfrm>
            <a:off x="4260600" y="2649219"/>
            <a:ext cx="630936" cy="1851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56"/>
          <p:cNvSpPr>
            <a:spLocks noGrp="1"/>
          </p:cNvSpPr>
          <p:nvPr>
            <p:ph type="body" sz="quarter" idx="15"/>
          </p:nvPr>
        </p:nvSpPr>
        <p:spPr>
          <a:xfrm>
            <a:off x="6910121" y="2639906"/>
            <a:ext cx="630936" cy="185166"/>
          </a:xfrm>
          <a:prstGeom prst="rect">
            <a:avLst/>
          </a:prstGeom>
          <a:solidFill>
            <a:schemeClr val="accent6"/>
          </a:solidFill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954382" y="3035840"/>
            <a:ext cx="1926932" cy="2331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58"/>
          <p:cNvSpPr>
            <a:spLocks noGrp="1"/>
          </p:cNvSpPr>
          <p:nvPr>
            <p:ph type="body" sz="quarter" idx="17"/>
          </p:nvPr>
        </p:nvSpPr>
        <p:spPr>
          <a:xfrm>
            <a:off x="954382" y="3709363"/>
            <a:ext cx="1926932" cy="78210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58"/>
          <p:cNvSpPr>
            <a:spLocks noGrp="1"/>
          </p:cNvSpPr>
          <p:nvPr>
            <p:ph type="body" sz="quarter" idx="19"/>
          </p:nvPr>
        </p:nvSpPr>
        <p:spPr>
          <a:xfrm>
            <a:off x="3608536" y="3709363"/>
            <a:ext cx="1926932" cy="78210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58"/>
          <p:cNvSpPr>
            <a:spLocks noGrp="1"/>
          </p:cNvSpPr>
          <p:nvPr>
            <p:ph type="body" sz="quarter" idx="20"/>
          </p:nvPr>
        </p:nvSpPr>
        <p:spPr>
          <a:xfrm>
            <a:off x="3608284" y="3035840"/>
            <a:ext cx="1926932" cy="2331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58"/>
          <p:cNvSpPr>
            <a:spLocks noGrp="1"/>
          </p:cNvSpPr>
          <p:nvPr>
            <p:ph type="body" sz="quarter" idx="21"/>
          </p:nvPr>
        </p:nvSpPr>
        <p:spPr>
          <a:xfrm>
            <a:off x="6265024" y="3709363"/>
            <a:ext cx="1926932" cy="78210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58"/>
          <p:cNvSpPr>
            <a:spLocks noGrp="1"/>
          </p:cNvSpPr>
          <p:nvPr>
            <p:ph type="body" sz="quarter" idx="22"/>
          </p:nvPr>
        </p:nvSpPr>
        <p:spPr>
          <a:xfrm>
            <a:off x="6264775" y="3035840"/>
            <a:ext cx="1926932" cy="2331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2376047" y="117779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58"/>
          <p:cNvSpPr>
            <a:spLocks noGrp="1"/>
          </p:cNvSpPr>
          <p:nvPr>
            <p:ph type="body" sz="quarter" idx="24" hasCustomPrompt="1"/>
          </p:nvPr>
        </p:nvSpPr>
        <p:spPr>
          <a:xfrm>
            <a:off x="2832000" y="579664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Add Slogun Text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Company Name</a:t>
            </a:r>
          </a:p>
        </p:txBody>
      </p:sp>
      <p:sp>
        <p:nvSpPr>
          <p:cNvPr id="46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3673761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Web Site Name</a:t>
            </a:r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Page Number 00</a:t>
            </a:r>
          </a:p>
        </p:txBody>
      </p:sp>
    </p:spTree>
    <p:extLst>
      <p:ext uri="{BB962C8B-B14F-4D97-AF65-F5344CB8AC3E}">
        <p14:creationId xmlns:p14="http://schemas.microsoft.com/office/powerpoint/2010/main" xmlns="" val="327822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685800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7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3339456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8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5993109" y="1206803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2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28152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187873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867152" y="125637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545595" y="1262264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23199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>
            <a:off x="509430" y="1268157"/>
            <a:ext cx="1371600" cy="1371600"/>
          </a:xfrm>
          <a:prstGeom prst="arc">
            <a:avLst>
              <a:gd name="adj1" fmla="val 16200000"/>
              <a:gd name="adj2" fmla="val 10155543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2188709" y="1268157"/>
            <a:ext cx="1371600" cy="1371600"/>
          </a:xfrm>
          <a:prstGeom prst="arc">
            <a:avLst>
              <a:gd name="adj1" fmla="val 20082479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Arc 13"/>
          <p:cNvSpPr/>
          <p:nvPr userDrawn="1"/>
        </p:nvSpPr>
        <p:spPr>
          <a:xfrm>
            <a:off x="3867989" y="1256371"/>
            <a:ext cx="1371600" cy="1371600"/>
          </a:xfrm>
          <a:prstGeom prst="arc">
            <a:avLst>
              <a:gd name="adj1" fmla="val 13544500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Arc 14"/>
          <p:cNvSpPr/>
          <p:nvPr userDrawn="1"/>
        </p:nvSpPr>
        <p:spPr>
          <a:xfrm>
            <a:off x="5547270" y="1256371"/>
            <a:ext cx="1371600" cy="1371600"/>
          </a:xfrm>
          <a:prstGeom prst="arc">
            <a:avLst>
              <a:gd name="adj1" fmla="val 37899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7226551" y="1268157"/>
            <a:ext cx="1371600" cy="1371600"/>
          </a:xfrm>
          <a:prstGeom prst="arc">
            <a:avLst>
              <a:gd name="adj1" fmla="val 1500186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670761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/>
          </p:nvPr>
        </p:nvSpPr>
        <p:spPr>
          <a:xfrm>
            <a:off x="509431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2349204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2187874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027647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866317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5867421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37"/>
          <p:cNvSpPr>
            <a:spLocks noGrp="1"/>
          </p:cNvSpPr>
          <p:nvPr>
            <p:ph type="body" sz="quarter" idx="22"/>
          </p:nvPr>
        </p:nvSpPr>
        <p:spPr>
          <a:xfrm>
            <a:off x="5706088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7545861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37"/>
          <p:cNvSpPr>
            <a:spLocks noGrp="1"/>
          </p:cNvSpPr>
          <p:nvPr>
            <p:ph type="body" sz="quarter" idx="24"/>
          </p:nvPr>
        </p:nvSpPr>
        <p:spPr>
          <a:xfrm>
            <a:off x="7384531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2376047" y="117779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2832000" y="579664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3673761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49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28152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187873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867152" y="125637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545595" y="1262264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23199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6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57400" y="685800"/>
            <a:ext cx="25146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2057400"/>
            <a:ext cx="25146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057400" y="3429000"/>
            <a:ext cx="25146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3429000"/>
            <a:ext cx="25146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200400" y="20574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85799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2125266" y="3563542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2125268" y="4089799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6011465" y="3555847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6011468" y="4082104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686300" y="2179513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686302" y="2705770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2125265" y="822940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2125268" y="1349197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4895852" y="994172"/>
            <a:ext cx="3159919" cy="44648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4895852" y="1462174"/>
            <a:ext cx="3159919" cy="305036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82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200400" y="20574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85799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90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g Image"/>
          <p:cNvSpPr>
            <a:spLocks noGrp="1"/>
          </p:cNvSpPr>
          <p:nvPr>
            <p:ph type="pic" sz="quarter" idx="10"/>
          </p:nvPr>
        </p:nvSpPr>
        <p:spPr>
          <a:xfrm>
            <a:off x="5262562" y="0"/>
            <a:ext cx="38814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2"/>
          </p:nvPr>
        </p:nvSpPr>
        <p:spPr>
          <a:xfrm>
            <a:off x="583406" y="2112171"/>
            <a:ext cx="1838325" cy="459581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Content Placeholder 33"/>
          <p:cNvSpPr>
            <a:spLocks noGrp="1"/>
          </p:cNvSpPr>
          <p:nvPr>
            <p:ph sz="quarter" idx="13"/>
          </p:nvPr>
        </p:nvSpPr>
        <p:spPr>
          <a:xfrm>
            <a:off x="1753629" y="2590619"/>
            <a:ext cx="668104" cy="2078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Chart Placeholder 40"/>
          <p:cNvSpPr>
            <a:spLocks noGrp="1"/>
          </p:cNvSpPr>
          <p:nvPr>
            <p:ph type="chart" sz="quarter" idx="14"/>
          </p:nvPr>
        </p:nvSpPr>
        <p:spPr>
          <a:xfrm>
            <a:off x="583407" y="3231356"/>
            <a:ext cx="3988594" cy="1277541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460538" y="795945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460538" y="1257831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l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854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5258459" y="1884924"/>
            <a:ext cx="3159919" cy="44648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5258459" y="2352925"/>
            <a:ext cx="3159919" cy="800180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54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21" y="0"/>
            <a:ext cx="3436144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2" y="0"/>
            <a:ext cx="3195638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4" y="2571750"/>
            <a:ext cx="2512219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511942" cy="2571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2571750"/>
            <a:ext cx="2060058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6637737" y="1654969"/>
            <a:ext cx="1816894" cy="2774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239692" y="3255169"/>
            <a:ext cx="2814638" cy="3083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704817" y="3916041"/>
            <a:ext cx="1669256" cy="95936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5022290" y="3581449"/>
            <a:ext cx="1034310" cy="232286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26245" y="670323"/>
            <a:ext cx="1528681" cy="235744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426242" y="921544"/>
            <a:ext cx="1977999" cy="318254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26244" y="1452705"/>
            <a:ext cx="1669256" cy="95936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16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21" y="0"/>
            <a:ext cx="3436144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2" y="0"/>
            <a:ext cx="3195638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4" y="2571750"/>
            <a:ext cx="2512219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38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31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700855" y="3678118"/>
            <a:ext cx="715910" cy="7159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2100">
                <a:solidFill>
                  <a:prstClr val="white"/>
                </a:solidFill>
                <a:latin typeface="FontAwesome" pitchFamily="2" charset="0"/>
              </a:rPr>
              <a:t></a:t>
            </a: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37232" y="3678116"/>
            <a:ext cx="179532" cy="1795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685802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671433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6786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642140" y="121540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685800" y="2705864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2645315" y="2703495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656369" y="2705864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6642137" y="2705864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519898" y="3767884"/>
            <a:ext cx="6828405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2376047" y="117779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58"/>
          <p:cNvSpPr>
            <a:spLocks noGrp="1"/>
          </p:cNvSpPr>
          <p:nvPr>
            <p:ph type="body" sz="quarter" idx="24"/>
          </p:nvPr>
        </p:nvSpPr>
        <p:spPr>
          <a:xfrm>
            <a:off x="2832000" y="579664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3673761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877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685802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671433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6786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642140" y="121540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3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2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22274" y="1490276"/>
            <a:ext cx="749726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2" y="3376226"/>
            <a:ext cx="1078419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822275" y="1485746"/>
            <a:ext cx="3106674" cy="274320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635104" y="1903812"/>
            <a:ext cx="2294334" cy="531019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540071" y="3371695"/>
            <a:ext cx="3106674" cy="274320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2213279" y="3801938"/>
            <a:ext cx="2294334" cy="531019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2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1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White"/>
          <p:cNvSpPr/>
          <p:nvPr userDrawn="1"/>
        </p:nvSpPr>
        <p:spPr>
          <a:xfrm>
            <a:off x="2853513" y="0"/>
            <a:ext cx="343697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3380128"/>
            <a:ext cx="0" cy="6463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371104" y="4275053"/>
            <a:ext cx="462306" cy="438582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66"/>
            <a:r>
              <a:rPr lang="en-US" sz="2400">
                <a:solidFill>
                  <a:srgbClr val="223262"/>
                </a:solidFill>
                <a:latin typeface="FontAwesome" pitchFamily="2" charset="0"/>
              </a:rPr>
              <a:t></a:t>
            </a:r>
            <a:endParaRPr lang="en-US" sz="2400">
              <a:solidFill>
                <a:srgbClr val="22326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/>
          </p:nvPr>
        </p:nvSpPr>
        <p:spPr>
          <a:xfrm>
            <a:off x="3271840" y="1741887"/>
            <a:ext cx="2680097" cy="1253728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71767" y="759279"/>
            <a:ext cx="2680097" cy="438581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71767" y="1215367"/>
            <a:ext cx="2680097" cy="27792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71766" y="3380128"/>
            <a:ext cx="1300237" cy="894926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51627" y="3380128"/>
            <a:ext cx="1300237" cy="894926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55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 Full 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4572000" y="3380128"/>
            <a:ext cx="0" cy="6463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853513" y="1"/>
            <a:ext cx="3436974" cy="327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13011" y="327631"/>
            <a:ext cx="918972" cy="185166"/>
          </a:xfrm>
          <a:prstGeom prst="rect">
            <a:avLst/>
          </a:prstGeom>
          <a:solidFill>
            <a:schemeClr val="accent6"/>
          </a:solidFill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BRAND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369471" y="619047"/>
            <a:ext cx="2405063" cy="425053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3369471" y="1434705"/>
            <a:ext cx="2405063" cy="1528763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86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5800" y="1200152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71849" y="1200149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57899" y="1200147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59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pPr defTabSz="685766"/>
            <a:fld id="{A2DA53AC-C24E-46B2-A3DB-E10556E00D3C}" type="datetimeFigureOut">
              <a:rPr lang="zh-CN" altLang="en-US" sz="1400" smtClean="0">
                <a:solidFill>
                  <a:prstClr val="black"/>
                </a:solidFill>
              </a:rPr>
              <a:pPr defTabSz="685766"/>
              <a:t>2019/4/8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lIns="68577" tIns="34289" rIns="68577" bIns="34289"/>
          <a:lstStyle/>
          <a:p>
            <a:pPr defTabSz="685766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pPr defTabSz="685766"/>
            <a:fld id="{D1FA8FD9-7A7C-4FA1-877D-D70EF4AFA13E}" type="slidenum">
              <a:rPr lang="zh-CN" altLang="en-US" sz="1400" smtClean="0">
                <a:solidFill>
                  <a:prstClr val="black"/>
                </a:solidFill>
              </a:rPr>
              <a:pPr defTabSz="685766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84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9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43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D5DD8E6-9B5B-49D5-ADAA-DC2D6F7F4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8177744" y="354352"/>
            <a:ext cx="1331640" cy="6222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1C2E216-9832-463B-B52F-C68C5B04E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354695" y="4190147"/>
            <a:ext cx="1331640" cy="6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12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720856" y="1200151"/>
            <a:ext cx="4423410" cy="2746772"/>
          </a:xfrm>
          <a:prstGeom prst="roundRect">
            <a:avLst>
              <a:gd name="adj" fmla="val 2031"/>
            </a:avLst>
          </a:prstGeom>
        </p:spPr>
        <p:txBody>
          <a:bodyPr lIns="68580" tIns="34290" rIns="68580" bIns="34290"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800" y="1584346"/>
            <a:ext cx="3011335" cy="4393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50" name="Content Placeholder 15"/>
          <p:cNvSpPr>
            <a:spLocks noGrp="1"/>
          </p:cNvSpPr>
          <p:nvPr>
            <p:ph sz="quarter" idx="12"/>
          </p:nvPr>
        </p:nvSpPr>
        <p:spPr>
          <a:xfrm>
            <a:off x="685801" y="2664619"/>
            <a:ext cx="3642122" cy="89892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Content Placeholder 17"/>
          <p:cNvSpPr>
            <a:spLocks noGrp="1"/>
          </p:cNvSpPr>
          <p:nvPr>
            <p:ph sz="quarter" idx="13"/>
          </p:nvPr>
        </p:nvSpPr>
        <p:spPr>
          <a:xfrm>
            <a:off x="688195" y="2051258"/>
            <a:ext cx="2557463" cy="29289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18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7175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782491" y="2877837"/>
            <a:ext cx="3579019" cy="45362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08735" y="3331369"/>
            <a:ext cx="2703909" cy="35718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2518767" y="3846910"/>
            <a:ext cx="4106466" cy="77271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88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685800" y="1202532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3339454" y="1202532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5993108" y="1206801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85800" y="2830199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339953" y="2830198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994105" y="2830200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4" name="Text Placeholder 51"/>
          <p:cNvSpPr>
            <a:spLocks noGrp="1"/>
          </p:cNvSpPr>
          <p:nvPr>
            <p:ph type="body" sz="quarter" idx="13"/>
          </p:nvPr>
        </p:nvSpPr>
        <p:spPr>
          <a:xfrm>
            <a:off x="1598810" y="2641722"/>
            <a:ext cx="630936" cy="185166"/>
          </a:xfrm>
          <a:prstGeom prst="rect">
            <a:avLst/>
          </a:prstGeom>
          <a:solidFill>
            <a:schemeClr val="accent6"/>
          </a:solidFill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54"/>
          <p:cNvSpPr>
            <a:spLocks noGrp="1"/>
          </p:cNvSpPr>
          <p:nvPr>
            <p:ph type="body" sz="quarter" idx="14"/>
          </p:nvPr>
        </p:nvSpPr>
        <p:spPr>
          <a:xfrm>
            <a:off x="4260600" y="2649219"/>
            <a:ext cx="630936" cy="1851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56"/>
          <p:cNvSpPr>
            <a:spLocks noGrp="1"/>
          </p:cNvSpPr>
          <p:nvPr>
            <p:ph type="body" sz="quarter" idx="15"/>
          </p:nvPr>
        </p:nvSpPr>
        <p:spPr>
          <a:xfrm>
            <a:off x="6910121" y="2639906"/>
            <a:ext cx="630936" cy="185166"/>
          </a:xfrm>
          <a:prstGeom prst="rect">
            <a:avLst/>
          </a:prstGeom>
          <a:solidFill>
            <a:schemeClr val="accent6"/>
          </a:solidFill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954382" y="3035840"/>
            <a:ext cx="1926932" cy="2331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58"/>
          <p:cNvSpPr>
            <a:spLocks noGrp="1"/>
          </p:cNvSpPr>
          <p:nvPr>
            <p:ph type="body" sz="quarter" idx="17"/>
          </p:nvPr>
        </p:nvSpPr>
        <p:spPr>
          <a:xfrm>
            <a:off x="954382" y="3709361"/>
            <a:ext cx="1926932" cy="782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58"/>
          <p:cNvSpPr>
            <a:spLocks noGrp="1"/>
          </p:cNvSpPr>
          <p:nvPr>
            <p:ph type="body" sz="quarter" idx="19"/>
          </p:nvPr>
        </p:nvSpPr>
        <p:spPr>
          <a:xfrm>
            <a:off x="3608534" y="3709361"/>
            <a:ext cx="1926932" cy="782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58"/>
          <p:cNvSpPr>
            <a:spLocks noGrp="1"/>
          </p:cNvSpPr>
          <p:nvPr>
            <p:ph type="body" sz="quarter" idx="20"/>
          </p:nvPr>
        </p:nvSpPr>
        <p:spPr>
          <a:xfrm>
            <a:off x="3608284" y="3035840"/>
            <a:ext cx="1926932" cy="2331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58"/>
          <p:cNvSpPr>
            <a:spLocks noGrp="1"/>
          </p:cNvSpPr>
          <p:nvPr>
            <p:ph type="body" sz="quarter" idx="21"/>
          </p:nvPr>
        </p:nvSpPr>
        <p:spPr>
          <a:xfrm>
            <a:off x="6265024" y="3709361"/>
            <a:ext cx="1926932" cy="782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58"/>
          <p:cNvSpPr>
            <a:spLocks noGrp="1"/>
          </p:cNvSpPr>
          <p:nvPr>
            <p:ph type="body" sz="quarter" idx="22"/>
          </p:nvPr>
        </p:nvSpPr>
        <p:spPr>
          <a:xfrm>
            <a:off x="6264774" y="3035840"/>
            <a:ext cx="1926932" cy="2331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2376047" y="117778"/>
            <a:ext cx="4391907" cy="4643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58"/>
          <p:cNvSpPr>
            <a:spLocks noGrp="1"/>
          </p:cNvSpPr>
          <p:nvPr>
            <p:ph type="body" sz="quarter" idx="24" hasCustomPrompt="1"/>
          </p:nvPr>
        </p:nvSpPr>
        <p:spPr>
          <a:xfrm>
            <a:off x="2831998" y="579662"/>
            <a:ext cx="3471121" cy="42141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Add Slogun Text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Company Name</a:t>
            </a:r>
          </a:p>
        </p:txBody>
      </p:sp>
      <p:sp>
        <p:nvSpPr>
          <p:cNvPr id="46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3673760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Web Site Name</a:t>
            </a:r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Page Number 00</a:t>
            </a:r>
          </a:p>
        </p:txBody>
      </p:sp>
    </p:spTree>
    <p:extLst>
      <p:ext uri="{BB962C8B-B14F-4D97-AF65-F5344CB8AC3E}">
        <p14:creationId xmlns:p14="http://schemas.microsoft.com/office/powerpoint/2010/main" xmlns="" val="261911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685800" y="1202532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3339454" y="1202532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5993108" y="1206801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31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28152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187873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867152" y="125637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545595" y="1262264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23199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>
            <a:off x="509430" y="1268157"/>
            <a:ext cx="1371600" cy="1371600"/>
          </a:xfrm>
          <a:prstGeom prst="arc">
            <a:avLst>
              <a:gd name="adj1" fmla="val 16200000"/>
              <a:gd name="adj2" fmla="val 10155543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2188709" y="1268157"/>
            <a:ext cx="1371600" cy="1371600"/>
          </a:xfrm>
          <a:prstGeom prst="arc">
            <a:avLst>
              <a:gd name="adj1" fmla="val 20082479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Arc 13"/>
          <p:cNvSpPr/>
          <p:nvPr userDrawn="1"/>
        </p:nvSpPr>
        <p:spPr>
          <a:xfrm>
            <a:off x="3867989" y="1256371"/>
            <a:ext cx="1371600" cy="1371600"/>
          </a:xfrm>
          <a:prstGeom prst="arc">
            <a:avLst>
              <a:gd name="adj1" fmla="val 13544500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Arc 14"/>
          <p:cNvSpPr/>
          <p:nvPr userDrawn="1"/>
        </p:nvSpPr>
        <p:spPr>
          <a:xfrm>
            <a:off x="5547270" y="1256371"/>
            <a:ext cx="1371600" cy="1371600"/>
          </a:xfrm>
          <a:prstGeom prst="arc">
            <a:avLst>
              <a:gd name="adj1" fmla="val 37899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7226551" y="1268157"/>
            <a:ext cx="1371600" cy="1371600"/>
          </a:xfrm>
          <a:prstGeom prst="arc">
            <a:avLst>
              <a:gd name="adj1" fmla="val 1500186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670761" y="2952750"/>
            <a:ext cx="1016794" cy="37028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/>
          </p:nvPr>
        </p:nvSpPr>
        <p:spPr>
          <a:xfrm>
            <a:off x="509430" y="3523060"/>
            <a:ext cx="1339454" cy="97869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2349204" y="2952750"/>
            <a:ext cx="1016794" cy="37028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2187873" y="3523060"/>
            <a:ext cx="1339454" cy="97869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027647" y="2952750"/>
            <a:ext cx="1016794" cy="37028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866316" y="3523060"/>
            <a:ext cx="1339454" cy="97869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5867419" y="2952750"/>
            <a:ext cx="1016794" cy="37028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37"/>
          <p:cNvSpPr>
            <a:spLocks noGrp="1"/>
          </p:cNvSpPr>
          <p:nvPr>
            <p:ph type="body" sz="quarter" idx="22"/>
          </p:nvPr>
        </p:nvSpPr>
        <p:spPr>
          <a:xfrm>
            <a:off x="5706088" y="3523060"/>
            <a:ext cx="1339454" cy="97869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7545861" y="2952750"/>
            <a:ext cx="1016794" cy="37028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37"/>
          <p:cNvSpPr>
            <a:spLocks noGrp="1"/>
          </p:cNvSpPr>
          <p:nvPr>
            <p:ph type="body" sz="quarter" idx="24"/>
          </p:nvPr>
        </p:nvSpPr>
        <p:spPr>
          <a:xfrm>
            <a:off x="7384531" y="3523060"/>
            <a:ext cx="1339454" cy="97869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2376047" y="117778"/>
            <a:ext cx="4391907" cy="4643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2831998" y="579662"/>
            <a:ext cx="3471121" cy="42141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3673760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4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28152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187873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867152" y="125637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545595" y="1262264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23199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40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57400" y="685800"/>
            <a:ext cx="25146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2057400"/>
            <a:ext cx="25146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057400" y="3429000"/>
            <a:ext cx="25146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3429000"/>
            <a:ext cx="25146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200400" y="20574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85799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2125266" y="3563541"/>
            <a:ext cx="1257300" cy="3464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2125266" y="4089797"/>
            <a:ext cx="2378869" cy="54768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6011465" y="3555847"/>
            <a:ext cx="1257300" cy="3464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6011466" y="4082103"/>
            <a:ext cx="2378869" cy="54768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686300" y="2179513"/>
            <a:ext cx="1257300" cy="3464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686300" y="2705770"/>
            <a:ext cx="2378869" cy="54768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2125265" y="822939"/>
            <a:ext cx="1257300" cy="3464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2125266" y="1349195"/>
            <a:ext cx="2378869" cy="54768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4895850" y="994172"/>
            <a:ext cx="3159919" cy="446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4895850" y="1462172"/>
            <a:ext cx="3159919" cy="30503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00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200400" y="20574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85799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51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g Image"/>
          <p:cNvSpPr>
            <a:spLocks noGrp="1"/>
          </p:cNvSpPr>
          <p:nvPr>
            <p:ph type="pic" sz="quarter" idx="10"/>
          </p:nvPr>
        </p:nvSpPr>
        <p:spPr>
          <a:xfrm>
            <a:off x="5262562" y="0"/>
            <a:ext cx="38814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2"/>
          </p:nvPr>
        </p:nvSpPr>
        <p:spPr>
          <a:xfrm>
            <a:off x="583406" y="2112169"/>
            <a:ext cx="1838325" cy="45958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Content Placeholder 33"/>
          <p:cNvSpPr>
            <a:spLocks noGrp="1"/>
          </p:cNvSpPr>
          <p:nvPr>
            <p:ph sz="quarter" idx="13"/>
          </p:nvPr>
        </p:nvSpPr>
        <p:spPr>
          <a:xfrm>
            <a:off x="1753628" y="2590617"/>
            <a:ext cx="668104" cy="20781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Chart Placeholder 40"/>
          <p:cNvSpPr>
            <a:spLocks noGrp="1"/>
          </p:cNvSpPr>
          <p:nvPr>
            <p:ph type="chart" sz="quarter" idx="14"/>
          </p:nvPr>
        </p:nvSpPr>
        <p:spPr>
          <a:xfrm>
            <a:off x="583407" y="3231356"/>
            <a:ext cx="3988594" cy="127754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460536" y="795945"/>
            <a:ext cx="4391907" cy="4643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460536" y="1257829"/>
            <a:ext cx="3471121" cy="42141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4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5258457" y="1884924"/>
            <a:ext cx="3159919" cy="446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5258457" y="2352924"/>
            <a:ext cx="3159919" cy="80018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19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530820CF-B880-4189-942D-D702A7CBA73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19" y="0"/>
            <a:ext cx="3436144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2" y="0"/>
            <a:ext cx="3195638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2" y="2571750"/>
            <a:ext cx="2512219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511942" cy="2571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2571750"/>
            <a:ext cx="2060058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6637735" y="1654969"/>
            <a:ext cx="1816894" cy="2774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239691" y="3255169"/>
            <a:ext cx="2814638" cy="3083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704817" y="3916040"/>
            <a:ext cx="1669256" cy="95936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5022290" y="3581448"/>
            <a:ext cx="1034310" cy="23228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26243" y="670323"/>
            <a:ext cx="1528681" cy="23574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426242" y="921544"/>
            <a:ext cx="1977999" cy="31825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26243" y="1452704"/>
            <a:ext cx="1669256" cy="95936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0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19" y="0"/>
            <a:ext cx="3436144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2" y="0"/>
            <a:ext cx="3195638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2" y="2571750"/>
            <a:ext cx="2512219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64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700855" y="3678116"/>
            <a:ext cx="715910" cy="7159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100">
                <a:solidFill>
                  <a:prstClr val="white"/>
                </a:solidFill>
                <a:latin typeface="FontAwesome" pitchFamily="2" charset="0"/>
              </a:rPr>
              <a:t></a:t>
            </a: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237232" y="3678116"/>
            <a:ext cx="179532" cy="1795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685800" y="121562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671431" y="121562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6784" y="121562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642138" y="121539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685800" y="2705862"/>
            <a:ext cx="1706166" cy="5381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2645315" y="2703493"/>
            <a:ext cx="1706166" cy="5381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656369" y="2705862"/>
            <a:ext cx="1706166" cy="5381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6642137" y="2705862"/>
            <a:ext cx="1706166" cy="5381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519898" y="3767882"/>
            <a:ext cx="6828405" cy="5381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2376047" y="117778"/>
            <a:ext cx="4391907" cy="4643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58"/>
          <p:cNvSpPr>
            <a:spLocks noGrp="1"/>
          </p:cNvSpPr>
          <p:nvPr>
            <p:ph type="body" sz="quarter" idx="24"/>
          </p:nvPr>
        </p:nvSpPr>
        <p:spPr>
          <a:xfrm>
            <a:off x="2831998" y="579662"/>
            <a:ext cx="3471121" cy="42141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3673760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13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685800" y="121562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671431" y="121562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6784" y="121562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642138" y="1215399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51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2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22274" y="1490276"/>
            <a:ext cx="749726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3376226"/>
            <a:ext cx="1078419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822275" y="1485746"/>
            <a:ext cx="3106674" cy="27432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635104" y="1903810"/>
            <a:ext cx="2294334" cy="53101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540071" y="3371695"/>
            <a:ext cx="3106674" cy="27432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2213279" y="3801936"/>
            <a:ext cx="2294334" cy="53101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67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2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68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White"/>
          <p:cNvSpPr/>
          <p:nvPr userDrawn="1"/>
        </p:nvSpPr>
        <p:spPr>
          <a:xfrm>
            <a:off x="2853513" y="0"/>
            <a:ext cx="343697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3380126"/>
            <a:ext cx="0" cy="6463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371104" y="4275053"/>
            <a:ext cx="46230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sz="2400">
                <a:solidFill>
                  <a:srgbClr val="223262"/>
                </a:solidFill>
                <a:latin typeface="FontAwesome" pitchFamily="2" charset="0"/>
              </a:rPr>
              <a:t></a:t>
            </a:r>
            <a:endParaRPr lang="en-US" sz="2400">
              <a:solidFill>
                <a:srgbClr val="22326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/>
          </p:nvPr>
        </p:nvSpPr>
        <p:spPr>
          <a:xfrm>
            <a:off x="3271838" y="1741885"/>
            <a:ext cx="2680097" cy="12537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71765" y="759277"/>
            <a:ext cx="2680097" cy="43858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71765" y="1215365"/>
            <a:ext cx="2680097" cy="27792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71764" y="3380127"/>
            <a:ext cx="1300237" cy="89492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51625" y="3380127"/>
            <a:ext cx="1300237" cy="89492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14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 Full 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4572000" y="3380126"/>
            <a:ext cx="0" cy="6463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853513" y="1"/>
            <a:ext cx="3436974" cy="327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13011" y="327631"/>
            <a:ext cx="918972" cy="185166"/>
          </a:xfrm>
          <a:prstGeom prst="rect">
            <a:avLst/>
          </a:prstGeom>
          <a:solidFill>
            <a:schemeClr val="accent6"/>
          </a:solidFill>
        </p:spPr>
        <p:txBody>
          <a:bodyPr lIns="68580" tIns="34290" rIns="68580" bIns="34290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BRAND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369469" y="619045"/>
            <a:ext cx="2405063" cy="42505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3369469" y="1434703"/>
            <a:ext cx="2405063" cy="152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77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5800" y="1200150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71849" y="1200147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57899" y="1200145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7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pPr defTabSz="685800"/>
            <a:fld id="{A2DA53AC-C24E-46B2-A3DB-E10556E00D3C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2019/4/8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/>
          <a:p>
            <a:pPr defTabSz="685800"/>
            <a:fld id="{D1FA8FD9-7A7C-4FA1-877D-D70EF4AFA13E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4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530820CF-B880-4189-942D-D702A7CBA73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9D66C2-09F2-49BC-BFC7-D035FD4B2CAD}" type="datetime1">
              <a:rPr lang="zh-CN" altLang="en-US" smtClean="0">
                <a:solidFill>
                  <a:srgbClr val="ECE9C6"/>
                </a:solidFill>
              </a:rPr>
              <a:pPr/>
              <a:t>2019/4/8</a:t>
            </a:fld>
            <a:endParaRPr lang="zh-CN" alt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o-CN" altLang="zh-CN" smtClean="0">
                <a:solidFill>
                  <a:srgbClr val="ECE9C6"/>
                </a:solidFill>
              </a:rPr>
              <a:t>ཚོད་ལྟའི་སློབ་ཁྲིད།</a:t>
            </a:r>
            <a:endParaRPr lang="zh-CN" alt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9D6164-5FD4-4A48-8888-37B54AC1FCBA}" type="slidenum">
              <a:rPr lang="zh-CN" altLang="en-US" smtClean="0">
                <a:solidFill>
                  <a:srgbClr val="ECE9C6"/>
                </a:solidFill>
              </a:rPr>
              <a:pPr/>
              <a:t>‹#›</a:t>
            </a:fld>
            <a:endParaRPr lang="zh-CN" alt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381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15C-11CB-4F97-8E23-56337ADF7595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0373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8E9-6770-48BB-9620-0CBC2D0A65CE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55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2E30-56E5-4AD0-BBAA-85055FD4BE93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63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E051-211C-42CD-AC99-F447DCA48F8A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59460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F5C-F9CA-4713-92C7-3358702BED5D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80003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CA0E-345C-49CC-982A-AD6974597EB0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152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B3E5-9170-46CE-AFBD-7231FD45CDBB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871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B222-E37B-414F-91E0-2220156C7382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954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235-3E89-4016-8BD9-05F2DCA07330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238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549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6947-4C93-4495-BA13-1C24F562B488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571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77" tIns="34289" rIns="6857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91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720856" y="1200151"/>
            <a:ext cx="4423410" cy="2746772"/>
          </a:xfrm>
          <a:prstGeom prst="roundRect">
            <a:avLst>
              <a:gd name="adj" fmla="val 2031"/>
            </a:avLst>
          </a:prstGeom>
        </p:spPr>
        <p:txBody>
          <a:bodyPr lIns="68577" tIns="34289" rIns="68577" bIns="34289"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802" y="1584346"/>
            <a:ext cx="3011335" cy="439340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50" name="Content Placeholder 15"/>
          <p:cNvSpPr>
            <a:spLocks noGrp="1"/>
          </p:cNvSpPr>
          <p:nvPr>
            <p:ph sz="quarter" idx="12"/>
          </p:nvPr>
        </p:nvSpPr>
        <p:spPr>
          <a:xfrm>
            <a:off x="685801" y="2664619"/>
            <a:ext cx="3642122" cy="89892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Content Placeholder 17"/>
          <p:cNvSpPr>
            <a:spLocks noGrp="1"/>
          </p:cNvSpPr>
          <p:nvPr>
            <p:ph sz="quarter" idx="13"/>
          </p:nvPr>
        </p:nvSpPr>
        <p:spPr>
          <a:xfrm>
            <a:off x="688197" y="2051259"/>
            <a:ext cx="2557463" cy="2928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22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71750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782493" y="2877837"/>
            <a:ext cx="3579019" cy="453628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08736" y="3331369"/>
            <a:ext cx="2703909" cy="3571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2518767" y="3846912"/>
            <a:ext cx="4106466" cy="7727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691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883E3E6-B733-4E58-8CF6-592CAFAD413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0C8F946-30E9-4129-9002-B6AAAAE3C00D}"/>
              </a:ext>
            </a:extLst>
          </p:cNvPr>
          <p:cNvSpPr/>
          <p:nvPr userDrawn="1"/>
        </p:nvSpPr>
        <p:spPr>
          <a:xfrm>
            <a:off x="4614" y="0"/>
            <a:ext cx="9144000" cy="5143500"/>
          </a:xfrm>
          <a:prstGeom prst="rect">
            <a:avLst/>
          </a:prstGeom>
          <a:solidFill>
            <a:srgbClr val="F8F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647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125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5881189D-3ED4-4967-B0D9-97AAA21113A4}" type="datetime1">
              <a:rPr lang="zh-CN" altLang="en-US" smtClean="0">
                <a:solidFill>
                  <a:srgbClr val="895D1D"/>
                </a:solidFill>
              </a:rPr>
              <a:pPr defTabSz="914400"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bo-CN" altLang="zh-CN" smtClean="0">
                <a:solidFill>
                  <a:srgbClr val="895D1D"/>
                </a:solidFill>
              </a:rPr>
              <a:t>ཚོད་ལྟའི་སློབ་ཁྲིད།</a:t>
            </a:r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DB9D6164-5FD4-4A48-8888-37B54AC1FCBA}" type="slidenum">
              <a:rPr lang="zh-CN" altLang="en-US" smtClean="0">
                <a:solidFill>
                  <a:srgbClr val="895D1D"/>
                </a:solidFill>
              </a:rPr>
              <a:pPr defTabSz="914400"/>
              <a:t>‹#›</a:t>
            </a:fld>
            <a:endParaRPr lang="zh-CN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31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6215315-9136-436F-8719-9FC1FBC07FB9}"/>
              </a:ext>
            </a:extLst>
          </p:cNvPr>
          <p:cNvSpPr/>
          <p:nvPr/>
        </p:nvSpPr>
        <p:spPr>
          <a:xfrm>
            <a:off x="1835696" y="411510"/>
            <a:ext cx="5902234" cy="11079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bo-CN" altLang="zh-CN" sz="6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༄༅།། བདག་</a:t>
            </a:r>
            <a:r>
              <a:rPr lang="bo-CN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གི་ཁུ་བོ་ཡུ་ལེ།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3666" y="1668745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མོ་པོ་སང་། </a:t>
            </a:r>
            <a:endParaRPr lang="zh-CN" altLang="en-US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611"/>
            <a:ext cx="3672408" cy="52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5" y="123478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ལོ་རིམ་དགུ་བའི</a:t>
            </a:r>
            <a:r>
              <a:rPr lang="bo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་སྟོད་</a:t>
            </a:r>
            <a:r>
              <a:rPr lang="bo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ཆ།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7" y="175741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743" y="16703"/>
            <a:ext cx="2030257" cy="9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15974"/>
            <a:ext cx="755576" cy="7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11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988128" y="1722370"/>
            <a:ext cx="1676087" cy="1065404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" fmla="*/ 1680519 w 1680519"/>
              <a:gd name="connsiteY0" fmla="*/ 1043116 h 1043116"/>
              <a:gd name="connsiteX1" fmla="*/ 0 w 1680519"/>
              <a:gd name="connsiteY1" fmla="*/ 338781 h 1043116"/>
              <a:gd name="connsiteX2" fmla="*/ 298622 w 1680519"/>
              <a:gd name="connsiteY2" fmla="*/ 0 h 1043116"/>
              <a:gd name="connsiteX3" fmla="*/ 1383957 w 1680519"/>
              <a:gd name="connsiteY3" fmla="*/ 536489 h 1043116"/>
              <a:gd name="connsiteX4" fmla="*/ 1680519 w 1680519"/>
              <a:gd name="connsiteY4" fmla="*/ 1043116 h 1043116"/>
              <a:gd name="connsiteX0" fmla="*/ 1680519 w 1680519"/>
              <a:gd name="connsiteY0" fmla="*/ 1043116 h 1043116"/>
              <a:gd name="connsiteX1" fmla="*/ 0 w 1680519"/>
              <a:gd name="connsiteY1" fmla="*/ 338781 h 1043116"/>
              <a:gd name="connsiteX2" fmla="*/ 298622 w 1680519"/>
              <a:gd name="connsiteY2" fmla="*/ 0 h 1043116"/>
              <a:gd name="connsiteX3" fmla="*/ 1383957 w 1680519"/>
              <a:gd name="connsiteY3" fmla="*/ 536489 h 1043116"/>
              <a:gd name="connsiteX4" fmla="*/ 1680519 w 1680519"/>
              <a:gd name="connsiteY4" fmla="*/ 1043116 h 1043116"/>
              <a:gd name="connsiteX0" fmla="*/ 1680519 w 1680519"/>
              <a:gd name="connsiteY0" fmla="*/ 1055816 h 1055816"/>
              <a:gd name="connsiteX1" fmla="*/ 0 w 1680519"/>
              <a:gd name="connsiteY1" fmla="*/ 351481 h 1055816"/>
              <a:gd name="connsiteX2" fmla="*/ 279572 w 1680519"/>
              <a:gd name="connsiteY2" fmla="*/ 0 h 1055816"/>
              <a:gd name="connsiteX3" fmla="*/ 1383957 w 1680519"/>
              <a:gd name="connsiteY3" fmla="*/ 549189 h 1055816"/>
              <a:gd name="connsiteX4" fmla="*/ 1680519 w 1680519"/>
              <a:gd name="connsiteY4" fmla="*/ 1055816 h 1055816"/>
              <a:gd name="connsiteX0" fmla="*/ 1680519 w 1680519"/>
              <a:gd name="connsiteY0" fmla="*/ 1055816 h 1055816"/>
              <a:gd name="connsiteX1" fmla="*/ 0 w 1680519"/>
              <a:gd name="connsiteY1" fmla="*/ 351481 h 1055816"/>
              <a:gd name="connsiteX2" fmla="*/ 279572 w 1680519"/>
              <a:gd name="connsiteY2" fmla="*/ 0 h 1055816"/>
              <a:gd name="connsiteX3" fmla="*/ 1383957 w 1680519"/>
              <a:gd name="connsiteY3" fmla="*/ 549189 h 1055816"/>
              <a:gd name="connsiteX4" fmla="*/ 1680519 w 1680519"/>
              <a:gd name="connsiteY4" fmla="*/ 1055816 h 1055816"/>
              <a:gd name="connsiteX0" fmla="*/ 1690044 w 1690044"/>
              <a:gd name="connsiteY0" fmla="*/ 1055816 h 1055816"/>
              <a:gd name="connsiteX1" fmla="*/ 0 w 1690044"/>
              <a:gd name="connsiteY1" fmla="*/ 351481 h 1055816"/>
              <a:gd name="connsiteX2" fmla="*/ 289097 w 1690044"/>
              <a:gd name="connsiteY2" fmla="*/ 0 h 1055816"/>
              <a:gd name="connsiteX3" fmla="*/ 1393482 w 1690044"/>
              <a:gd name="connsiteY3" fmla="*/ 549189 h 1055816"/>
              <a:gd name="connsiteX4" fmla="*/ 1690044 w 1690044"/>
              <a:gd name="connsiteY4" fmla="*/ 1055816 h 1055816"/>
              <a:gd name="connsiteX0" fmla="*/ 1690044 w 1690044"/>
              <a:gd name="connsiteY0" fmla="*/ 1055816 h 1055816"/>
              <a:gd name="connsiteX1" fmla="*/ 0 w 1690044"/>
              <a:gd name="connsiteY1" fmla="*/ 351481 h 1055816"/>
              <a:gd name="connsiteX2" fmla="*/ 289097 w 1690044"/>
              <a:gd name="connsiteY2" fmla="*/ 0 h 1055816"/>
              <a:gd name="connsiteX3" fmla="*/ 1393482 w 1690044"/>
              <a:gd name="connsiteY3" fmla="*/ 549189 h 1055816"/>
              <a:gd name="connsiteX4" fmla="*/ 1690044 w 1690044"/>
              <a:gd name="connsiteY4" fmla="*/ 1055816 h 105581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3482 w 1670994"/>
              <a:gd name="connsiteY3" fmla="*/ 549189 h 1062166"/>
              <a:gd name="connsiteX4" fmla="*/ 1670994 w 1670994"/>
              <a:gd name="connsiteY4" fmla="*/ 1062166 h 106216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3482 w 1670994"/>
              <a:gd name="connsiteY3" fmla="*/ 549189 h 1062166"/>
              <a:gd name="connsiteX4" fmla="*/ 1670994 w 1670994"/>
              <a:gd name="connsiteY4" fmla="*/ 1062166 h 106216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9832 w 1670994"/>
              <a:gd name="connsiteY3" fmla="*/ 552364 h 1062166"/>
              <a:gd name="connsiteX4" fmla="*/ 1670994 w 1670994"/>
              <a:gd name="connsiteY4" fmla="*/ 1062166 h 106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64491" y="987576"/>
            <a:ext cx="1290744" cy="1112711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rgbClr val="E40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ln>
                <a:solidFill>
                  <a:srgbClr val="00B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99051" y="2283718"/>
            <a:ext cx="2516067" cy="1233246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99053" y="2283720"/>
            <a:ext cx="2118595" cy="527027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11206" y="3077676"/>
            <a:ext cx="3569591" cy="1598880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2796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00725" y="3003798"/>
            <a:ext cx="2952632" cy="562506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42530 h 573273"/>
              <a:gd name="connsiteX1" fmla="*/ 2635830 w 2943661"/>
              <a:gd name="connsiteY1" fmla="*/ 42530 h 573273"/>
              <a:gd name="connsiteX2" fmla="*/ 2943661 w 2943661"/>
              <a:gd name="connsiteY2" fmla="*/ 573273 h 573273"/>
              <a:gd name="connsiteX3" fmla="*/ 0 w 2943661"/>
              <a:gd name="connsiteY3" fmla="*/ 573273 h 573273"/>
              <a:gd name="connsiteX4" fmla="*/ 307831 w 2943661"/>
              <a:gd name="connsiteY4" fmla="*/ 42530 h 573273"/>
              <a:gd name="connsiteX0" fmla="*/ 307831 w 2943661"/>
              <a:gd name="connsiteY0" fmla="*/ 30054 h 560797"/>
              <a:gd name="connsiteX1" fmla="*/ 2635830 w 2943661"/>
              <a:gd name="connsiteY1" fmla="*/ 30054 h 560797"/>
              <a:gd name="connsiteX2" fmla="*/ 2943661 w 2943661"/>
              <a:gd name="connsiteY2" fmla="*/ 560797 h 560797"/>
              <a:gd name="connsiteX3" fmla="*/ 0 w 2943661"/>
              <a:gd name="connsiteY3" fmla="*/ 560797 h 560797"/>
              <a:gd name="connsiteX4" fmla="*/ 307831 w 2943661"/>
              <a:gd name="connsiteY4" fmla="*/ 30054 h 560797"/>
              <a:gd name="connsiteX0" fmla="*/ 307831 w 2943661"/>
              <a:gd name="connsiteY0" fmla="*/ 30054 h 560797"/>
              <a:gd name="connsiteX1" fmla="*/ 2635830 w 2943661"/>
              <a:gd name="connsiteY1" fmla="*/ 30054 h 560797"/>
              <a:gd name="connsiteX2" fmla="*/ 2943661 w 2943661"/>
              <a:gd name="connsiteY2" fmla="*/ 560797 h 560797"/>
              <a:gd name="connsiteX3" fmla="*/ 0 w 2943661"/>
              <a:gd name="connsiteY3" fmla="*/ 560797 h 560797"/>
              <a:gd name="connsiteX4" fmla="*/ 307831 w 2943661"/>
              <a:gd name="connsiteY4" fmla="*/ 30054 h 56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rgbClr val="E40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7785" y="3779478"/>
            <a:ext cx="4211414" cy="952512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" fmla="*/ 519559 w 4198620"/>
              <a:gd name="connsiteY0" fmla="*/ 70883 h 966674"/>
              <a:gd name="connsiteX1" fmla="*/ 3679061 w 4198620"/>
              <a:gd name="connsiteY1" fmla="*/ 70883 h 966674"/>
              <a:gd name="connsiteX2" fmla="*/ 4198620 w 4198620"/>
              <a:gd name="connsiteY2" fmla="*/ 966674 h 966674"/>
              <a:gd name="connsiteX3" fmla="*/ 0 w 4198620"/>
              <a:gd name="connsiteY3" fmla="*/ 966674 h 966674"/>
              <a:gd name="connsiteX4" fmla="*/ 519559 w 4198620"/>
              <a:gd name="connsiteY4" fmla="*/ 70883 h 966674"/>
              <a:gd name="connsiteX0" fmla="*/ 519559 w 4198620"/>
              <a:gd name="connsiteY0" fmla="*/ 53828 h 949619"/>
              <a:gd name="connsiteX1" fmla="*/ 3679061 w 4198620"/>
              <a:gd name="connsiteY1" fmla="*/ 53828 h 949619"/>
              <a:gd name="connsiteX2" fmla="*/ 4198620 w 4198620"/>
              <a:gd name="connsiteY2" fmla="*/ 949619 h 949619"/>
              <a:gd name="connsiteX3" fmla="*/ 0 w 4198620"/>
              <a:gd name="connsiteY3" fmla="*/ 949619 h 949619"/>
              <a:gd name="connsiteX4" fmla="*/ 519559 w 4198620"/>
              <a:gd name="connsiteY4" fmla="*/ 53828 h 949619"/>
              <a:gd name="connsiteX0" fmla="*/ 519559 w 4198620"/>
              <a:gd name="connsiteY0" fmla="*/ 53828 h 949619"/>
              <a:gd name="connsiteX1" fmla="*/ 3679061 w 4198620"/>
              <a:gd name="connsiteY1" fmla="*/ 53828 h 949619"/>
              <a:gd name="connsiteX2" fmla="*/ 4198620 w 4198620"/>
              <a:gd name="connsiteY2" fmla="*/ 949619 h 949619"/>
              <a:gd name="connsiteX3" fmla="*/ 0 w 4198620"/>
              <a:gd name="connsiteY3" fmla="*/ 949619 h 949619"/>
              <a:gd name="connsiteX4" fmla="*/ 519559 w 4198620"/>
              <a:gd name="connsiteY4" fmla="*/ 53828 h 9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4602" y="4070221"/>
            <a:ext cx="1010525" cy="4385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 defTabSz="685749"/>
            <a:r>
              <a:rPr lang="bo-CN" altLang="zh-CN" sz="2400" b="1" dirty="0">
                <a:solidFill>
                  <a:prstClr val="white">
                    <a:lumMod val="95000"/>
                  </a:prstClr>
                </a:solidFill>
                <a:cs typeface="Open Sans" panose="020B0606030504020204" pitchFamily="34" charset="0"/>
              </a:rPr>
              <a:t>མཇུག་འབྲས།</a:t>
            </a:r>
            <a:endParaRPr lang="en-US" sz="2400" b="1" dirty="0">
              <a:solidFill>
                <a:prstClr val="white">
                  <a:lumMod val="95000"/>
                </a:prstClr>
              </a:solidFill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9964" y="3073933"/>
            <a:ext cx="871064" cy="4385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bo-CN" altLang="zh-CN" sz="2400" b="1" dirty="0">
                <a:solidFill>
                  <a:prstClr val="white">
                    <a:lumMod val="95000"/>
                  </a:prstClr>
                </a:solidFill>
                <a:cs typeface="Open Sans" panose="020B0606030504020204" pitchFamily="34" charset="0"/>
              </a:rPr>
              <a:t>མཐོ་རླབས།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4558" y="2383238"/>
            <a:ext cx="752442" cy="377024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bo-CN" altLang="zh-CN" sz="2000" b="1" dirty="0" smtClean="0">
                <a:solidFill>
                  <a:prstClr val="white">
                    <a:lumMod val="95000"/>
                  </a:prstClr>
                </a:solidFill>
                <a:cs typeface="Open Sans" panose="020B0606030504020204" pitchFamily="34" charset="0"/>
              </a:rPr>
              <a:t>འཕེལ་རྒྱས།</a:t>
            </a:r>
            <a:endParaRPr lang="en-US" sz="2000" b="1" dirty="0">
              <a:solidFill>
                <a:prstClr val="white">
                  <a:lumMod val="95000"/>
                </a:prstClr>
              </a:solidFill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2004" y="1618662"/>
            <a:ext cx="795723" cy="377024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 defTabSz="685749"/>
            <a:r>
              <a:rPr lang="bo-CN" sz="2000" b="1" dirty="0">
                <a:solidFill>
                  <a:prstClr val="white">
                    <a:lumMod val="95000"/>
                  </a:prstClr>
                </a:solidFill>
                <a:cs typeface="Open Sans" panose="020B0606030504020204" pitchFamily="34" charset="0"/>
              </a:rPr>
              <a:t>མགོ་རྩོམ་པ།</a:t>
            </a:r>
            <a:endParaRPr lang="en-US" sz="2000" b="1" dirty="0">
              <a:solidFill>
                <a:prstClr val="white">
                  <a:lumMod val="95000"/>
                </a:prstClr>
              </a:solidFill>
              <a:cs typeface="Open Sans" panose="020B0606030504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801" y="1574953"/>
            <a:ext cx="374798" cy="374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sz="1400" dirty="0">
                <a:solidFill>
                  <a:prstClr val="white">
                    <a:lumMod val="95000"/>
                  </a:prstClr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6365" y="1546468"/>
            <a:ext cx="2325515" cy="111568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bo-CN" altLang="zh-CN" sz="3200" b="1" dirty="0">
                <a:solidFill>
                  <a:srgbClr val="002060"/>
                </a:solidFill>
              </a:rPr>
              <a:t>ཡུ་ལེར་རེ་སྒུག་བྱེད་པ།</a:t>
            </a:r>
            <a:endParaRPr lang="zh-CN" altLang="en-US" sz="3200" b="1" dirty="0">
              <a:solidFill>
                <a:srgbClr val="002060"/>
              </a:solidFill>
            </a:endParaRPr>
          </a:p>
          <a:p>
            <a:pPr defTabSz="685749"/>
            <a:r>
              <a:rPr lang="en-US" altLang="zh-CN" sz="20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   </a:t>
            </a:r>
            <a:r>
              <a:rPr lang="en-US" altLang="zh-CN" sz="36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 </a:t>
            </a:r>
            <a:r>
              <a:rPr lang="bo-CN" altLang="zh-CN" sz="36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༡</a:t>
            </a:r>
            <a:r>
              <a:rPr lang="en-US" altLang="zh-CN" sz="24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~</a:t>
            </a:r>
            <a:r>
              <a:rPr lang="bo-CN" altLang="zh-CN" sz="36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༤</a:t>
            </a:r>
            <a:endParaRPr lang="en-US" sz="3600" b="1" dirty="0">
              <a:solidFill>
                <a:srgbClr val="002060"/>
              </a:solidFill>
              <a:cs typeface="Open Sans" panose="020B06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61698" y="2196952"/>
            <a:ext cx="374798" cy="3747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altLang="zh-CN" sz="1400" dirty="0">
                <a:solidFill>
                  <a:prstClr val="white">
                    <a:lumMod val="95000"/>
                  </a:prstClr>
                </a:solidFill>
              </a:rPr>
              <a:t>2</a:t>
            </a:r>
            <a:endParaRPr lang="en-U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890" y="2066631"/>
            <a:ext cx="2898618" cy="105413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bo-CN" altLang="zh-CN" sz="3200" b="1" dirty="0">
                <a:solidFill>
                  <a:srgbClr val="002060"/>
                </a:solidFill>
              </a:rPr>
              <a:t>ཡུ་ལེར་བསྟོད་བསྔགས་བྱེད་པ།</a:t>
            </a:r>
          </a:p>
          <a:p>
            <a:r>
              <a:rPr lang="bo-CN" altLang="zh-CN" sz="2400" b="1" dirty="0">
                <a:solidFill>
                  <a:srgbClr val="002060"/>
                </a:solidFill>
                <a:cs typeface="Open Sans" panose="020B0606030504020204" pitchFamily="34" charset="0"/>
              </a:rPr>
              <a:t>      </a:t>
            </a:r>
            <a:r>
              <a:rPr lang="en-US" altLang="zh-CN" sz="24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  </a:t>
            </a:r>
            <a:r>
              <a:rPr lang="bo-CN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༥</a:t>
            </a:r>
            <a:r>
              <a:rPr lang="en-US" altLang="zh-CN" sz="24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~</a:t>
            </a:r>
            <a:r>
              <a:rPr lang="bo-CN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༡༩ </a:t>
            </a:r>
            <a:endParaRPr lang="en-US" sz="3200" b="1" dirty="0">
              <a:solidFill>
                <a:srgbClr val="002060"/>
              </a:solidFill>
              <a:cs typeface="Open Sans" panose="020B06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9554" y="3243511"/>
            <a:ext cx="374798" cy="374798"/>
          </a:xfrm>
          <a:prstGeom prst="ellipse">
            <a:avLst/>
          </a:prstGeom>
          <a:solidFill>
            <a:srgbClr val="E40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sz="1400" dirty="0">
                <a:solidFill>
                  <a:prstClr val="white">
                    <a:lumMod val="95000"/>
                  </a:prstClr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0601" y="3071445"/>
            <a:ext cx="2044841" cy="105413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bo-CN" altLang="zh-CN" sz="3200" b="1" dirty="0">
                <a:solidFill>
                  <a:srgbClr val="002060"/>
                </a:solidFill>
              </a:rPr>
              <a:t>ཡུ་ལེར་འཕྲད་པ།</a:t>
            </a:r>
            <a:endParaRPr lang="zh-CN" altLang="en-US" sz="3200" b="1" dirty="0">
              <a:solidFill>
                <a:srgbClr val="002060"/>
              </a:solidFill>
            </a:endParaRPr>
          </a:p>
          <a:p>
            <a:pPr defTabSz="685749"/>
            <a:r>
              <a:rPr lang="en-US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  </a:t>
            </a:r>
            <a:r>
              <a:rPr lang="bo-CN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༢༠</a:t>
            </a:r>
            <a:r>
              <a:rPr lang="en-US" altLang="zh-CN" sz="28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~</a:t>
            </a:r>
            <a:r>
              <a:rPr lang="bo-CN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༤༧</a:t>
            </a:r>
            <a:r>
              <a:rPr lang="en-US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cs typeface="Open Sans" panose="020B0606030504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661698" y="3823333"/>
            <a:ext cx="374798" cy="3747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altLang="zh-CN" sz="1400" dirty="0">
                <a:solidFill>
                  <a:prstClr val="white">
                    <a:lumMod val="95000"/>
                  </a:prstClr>
                </a:solidFill>
              </a:rPr>
              <a:t>4</a:t>
            </a:r>
            <a:endParaRPr lang="en-U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3310" y="3780777"/>
            <a:ext cx="1875154" cy="105413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bo-CN" altLang="zh-CN" sz="3200" b="1" dirty="0">
                <a:solidFill>
                  <a:srgbClr val="002060"/>
                </a:solidFill>
              </a:rPr>
              <a:t>ཡུ་ལེར་གཡོལ་བ།</a:t>
            </a:r>
          </a:p>
          <a:p>
            <a:r>
              <a:rPr lang="bo-CN" altLang="zh-CN" sz="1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      </a:t>
            </a:r>
            <a:r>
              <a:rPr lang="bo-CN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༤༨</a:t>
            </a:r>
            <a:r>
              <a:rPr lang="en-US" altLang="zh-CN" sz="24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~</a:t>
            </a:r>
            <a:r>
              <a:rPr lang="bo-CN" altLang="zh-CN" sz="3200" b="1" dirty="0" smtClean="0">
                <a:solidFill>
                  <a:srgbClr val="002060"/>
                </a:solidFill>
                <a:cs typeface="Open Sans" panose="020B0606030504020204" pitchFamily="34" charset="0"/>
              </a:rPr>
              <a:t>༤༩</a:t>
            </a:r>
            <a:endParaRPr lang="en-US" sz="3200" b="1" dirty="0">
              <a:solidFill>
                <a:srgbClr val="002060"/>
              </a:solidFill>
              <a:cs typeface="Open Sans" panose="020B0606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3478"/>
            <a:ext cx="25177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67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4724" y="987574"/>
            <a:ext cx="7520007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bo-CN" altLang="zh-CN" sz="3200" dirty="0" smtClean="0">
                <a:solidFill>
                  <a:prstClr val="black"/>
                </a:solidFill>
              </a:rPr>
              <a:t>ཧྥེ་ལི་ཕུ་བཟའ་ཟླ་གཉིས་ཀྱིས་ཡུ་ལེ་ལ་བཟུང་བའི་རྣམ་འགྱུར་གྱི་འགྱུར་བ་ཇི་ལྟར་ཡིན།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7" name="右大括号 6"/>
          <p:cNvSpPr/>
          <p:nvPr/>
        </p:nvSpPr>
        <p:spPr>
          <a:xfrm rot="16200000">
            <a:off x="4267899" y="-1404762"/>
            <a:ext cx="680213" cy="684076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8035-0D72-4989-83BD-2A670A5A3D3F}" type="datetime1">
              <a:rPr lang="zh-CN" altLang="en-US" smtClean="0">
                <a:solidFill>
                  <a:srgbClr val="895D1D"/>
                </a:solidFill>
              </a:rPr>
              <a:pPr/>
              <a:t>2019/4/8</a:t>
            </a:fld>
            <a:endParaRPr lang="zh-CN" altLang="en-US">
              <a:solidFill>
                <a:srgbClr val="895D1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0571" y="2514724"/>
            <a:ext cx="2808311" cy="2308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ཡུ་ལེའི་འཕྲིན་པ་འབྱོར་ནས་ཁོ་རང་མེ་གླིང་དུ་འབྱོར་ལྡན་དུ་གྱུར་ཡོད་པ་ཤེས་རྗེས། ཧྥེ་ལི་ཕུ་བཟའ་ཟླ་གཉིས་ཀྱིས་ཁོ་ལ</a:t>
            </a:r>
            <a:r>
              <a:rPr lang="zh-CN" altLang="en-US" b="1" dirty="0" smtClean="0">
                <a:solidFill>
                  <a:schemeClr val="bg1"/>
                </a:solidFill>
              </a:rPr>
              <a:t>“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མི་གཞུང་དྲང</a:t>
            </a:r>
            <a:r>
              <a:rPr lang="zh-CN" altLang="en-US" b="1" dirty="0" smtClean="0">
                <a:solidFill>
                  <a:schemeClr val="bg1"/>
                </a:solidFill>
              </a:rPr>
              <a:t>”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དང</a:t>
            </a:r>
            <a:r>
              <a:rPr lang="zh-CN" altLang="en-US" b="1" dirty="0" smtClean="0">
                <a:solidFill>
                  <a:schemeClr val="bg1"/>
                </a:solidFill>
              </a:rPr>
              <a:t>“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ཐབས་མཁས</a:t>
            </a:r>
            <a:r>
              <a:rPr lang="zh-CN" altLang="en-US" b="1" dirty="0" smtClean="0">
                <a:solidFill>
                  <a:schemeClr val="bg1"/>
                </a:solidFill>
              </a:rPr>
              <a:t>”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སོགས་སུ་འབོད་པ་མ་ཟད། འཆར་གཞི་ཡང་མང་པོ་ཞིག་བཟོས།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2531130"/>
            <a:ext cx="2520280" cy="2308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bo-CN" altLang="zh-CN" sz="2400" b="1" dirty="0" smtClean="0">
                <a:solidFill>
                  <a:schemeClr val="bg1"/>
                </a:solidFill>
              </a:rPr>
              <a:t>ཁོ་གཉིས་ཀྱིས་གྲུ་ཐོག་ནས་རས་གོས་ཧྲལ་ཧྲུལ་གྱོན་པའི་ཡུ་ལེ་མཐོང་རྗེས</a:t>
            </a:r>
            <a:r>
              <a:rPr lang="zh-CN" altLang="en-US" b="1" dirty="0" smtClean="0">
                <a:solidFill>
                  <a:schemeClr val="bg1"/>
                </a:solidFill>
              </a:rPr>
              <a:t>“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འདི་ནི་གནམ་ནས་ལྷུང་བའི་ཆག་སྒོ</a:t>
            </a:r>
            <a:r>
              <a:rPr lang="zh-CN" altLang="en-US" b="1" dirty="0" smtClean="0">
                <a:solidFill>
                  <a:schemeClr val="bg1"/>
                </a:solidFill>
              </a:rPr>
              <a:t>”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དང</a:t>
            </a:r>
            <a:r>
              <a:rPr lang="zh-CN" altLang="en-US" b="1" dirty="0" smtClean="0">
                <a:solidFill>
                  <a:schemeClr val="bg1"/>
                </a:solidFill>
              </a:rPr>
              <a:t>“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ཕུང་འདྲེ</a:t>
            </a:r>
            <a:r>
              <a:rPr lang="zh-CN" altLang="en-US" b="1" dirty="0" smtClean="0">
                <a:solidFill>
                  <a:schemeClr val="bg1"/>
                </a:solidFill>
              </a:rPr>
              <a:t>”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སོགས་ཟེར་ཞོར་དངས་སྐྲག་གིས་གཞའ་ཅི་ཐུབ་བྱས།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643758"/>
            <a:ext cx="2469446" cy="15696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bo-CN" altLang="zh-CN" sz="2400" b="1" dirty="0" smtClean="0">
                <a:solidFill>
                  <a:schemeClr val="bg1"/>
                </a:solidFill>
              </a:rPr>
              <a:t>སྔོན་ཆད་ཀྱི་ཡུ་ལེ་ནི་</a:t>
            </a:r>
            <a:r>
              <a:rPr lang="zh-CN" altLang="en-US" b="1" dirty="0">
                <a:solidFill>
                  <a:schemeClr val="bg1"/>
                </a:solidFill>
              </a:rPr>
              <a:t>“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ཁྱིམ་མི་ཡོངས་ཀྱི་ཆག་སྒོ་</a:t>
            </a:r>
            <a:r>
              <a:rPr lang="zh-CN" altLang="en-US" b="1" dirty="0" smtClean="0">
                <a:solidFill>
                  <a:schemeClr val="bg1"/>
                </a:solidFill>
              </a:rPr>
              <a:t>”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དང་</a:t>
            </a:r>
            <a:r>
              <a:rPr lang="zh-CN" altLang="en-US" b="1" dirty="0" smtClean="0">
                <a:solidFill>
                  <a:schemeClr val="bg1"/>
                </a:solidFill>
              </a:rPr>
              <a:t>“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ངོ་ཚ་ཁྲེལ་མེད་</a:t>
            </a:r>
            <a:r>
              <a:rPr lang="zh-CN" altLang="en-US" b="1" dirty="0" smtClean="0">
                <a:solidFill>
                  <a:schemeClr val="bg1"/>
                </a:solidFill>
              </a:rPr>
              <a:t>”</a:t>
            </a:r>
            <a:r>
              <a:rPr lang="bo-CN" altLang="zh-CN" sz="2400" b="1" dirty="0" smtClean="0">
                <a:solidFill>
                  <a:schemeClr val="bg1"/>
                </a:solidFill>
              </a:rPr>
              <a:t>ཅིག་ཡིན་པས་ཨ་མེ་རི་ཁ་གླིང་དུ་བརྫངས།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680"/>
            <a:ext cx="223170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000" b="1" dirty="0" smtClean="0">
                <a:solidFill>
                  <a:srgbClr val="002060"/>
                </a:solidFill>
              </a:rPr>
              <a:t>སློབ་ཚན་དབྱེ་ཞིབ།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1801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994117" y="2117213"/>
            <a:ext cx="1371600" cy="1371600"/>
          </a:xfrm>
          <a:custGeom>
            <a:avLst/>
            <a:gdLst>
              <a:gd name="connsiteX0" fmla="*/ 914400 w 1828800"/>
              <a:gd name="connsiteY0" fmla="*/ 0 h 1828800"/>
              <a:gd name="connsiteX1" fmla="*/ 1425650 w 1828800"/>
              <a:gd name="connsiteY1" fmla="*/ 156165 h 1828800"/>
              <a:gd name="connsiteX2" fmla="*/ 1538288 w 1828800"/>
              <a:gd name="connsiteY2" fmla="*/ 249100 h 1828800"/>
              <a:gd name="connsiteX3" fmla="*/ 1515597 w 1828800"/>
              <a:gd name="connsiteY3" fmla="*/ 267822 h 1828800"/>
              <a:gd name="connsiteX4" fmla="*/ 1403940 w 1828800"/>
              <a:gd name="connsiteY4" fmla="*/ 403150 h 1828800"/>
              <a:gd name="connsiteX5" fmla="*/ 1401839 w 1828800"/>
              <a:gd name="connsiteY5" fmla="*/ 406609 h 1828800"/>
              <a:gd name="connsiteX6" fmla="*/ 1308635 w 1828800"/>
              <a:gd name="connsiteY6" fmla="*/ 329710 h 1828800"/>
              <a:gd name="connsiteX7" fmla="*/ 914400 w 1828800"/>
              <a:gd name="connsiteY7" fmla="*/ 209288 h 1828800"/>
              <a:gd name="connsiteX8" fmla="*/ 209288 w 1828800"/>
              <a:gd name="connsiteY8" fmla="*/ 914400 h 1828800"/>
              <a:gd name="connsiteX9" fmla="*/ 914400 w 1828800"/>
              <a:gd name="connsiteY9" fmla="*/ 1619512 h 1828800"/>
              <a:gd name="connsiteX10" fmla="*/ 1308635 w 1828800"/>
              <a:gd name="connsiteY10" fmla="*/ 1499090 h 1828800"/>
              <a:gd name="connsiteX11" fmla="*/ 1401839 w 1828800"/>
              <a:gd name="connsiteY11" fmla="*/ 1422191 h 1828800"/>
              <a:gd name="connsiteX12" fmla="*/ 1412990 w 1828800"/>
              <a:gd name="connsiteY12" fmla="*/ 1412990 h 1828800"/>
              <a:gd name="connsiteX13" fmla="*/ 1499090 w 1828800"/>
              <a:gd name="connsiteY13" fmla="*/ 1308635 h 1828800"/>
              <a:gd name="connsiteX14" fmla="*/ 1538288 w 1828800"/>
              <a:gd name="connsiteY14" fmla="*/ 1236420 h 1828800"/>
              <a:gd name="connsiteX15" fmla="*/ 1564101 w 1828800"/>
              <a:gd name="connsiteY15" fmla="*/ 1188862 h 1828800"/>
              <a:gd name="connsiteX16" fmla="*/ 1619512 w 1828800"/>
              <a:gd name="connsiteY16" fmla="*/ 914400 h 1828800"/>
              <a:gd name="connsiteX17" fmla="*/ 1564101 w 1828800"/>
              <a:gd name="connsiteY17" fmla="*/ 639938 h 1828800"/>
              <a:gd name="connsiteX18" fmla="*/ 1538288 w 1828800"/>
              <a:gd name="connsiteY18" fmla="*/ 592381 h 1828800"/>
              <a:gd name="connsiteX19" fmla="*/ 1577485 w 1828800"/>
              <a:gd name="connsiteY19" fmla="*/ 520165 h 1828800"/>
              <a:gd name="connsiteX20" fmla="*/ 1663585 w 1828800"/>
              <a:gd name="connsiteY20" fmla="*/ 415810 h 1828800"/>
              <a:gd name="connsiteX21" fmla="*/ 1674737 w 1828800"/>
              <a:gd name="connsiteY21" fmla="*/ 406609 h 1828800"/>
              <a:gd name="connsiteX22" fmla="*/ 1718437 w 1828800"/>
              <a:gd name="connsiteY22" fmla="*/ 478543 h 1828800"/>
              <a:gd name="connsiteX23" fmla="*/ 1828800 w 1828800"/>
              <a:gd name="connsiteY23" fmla="*/ 914400 h 1828800"/>
              <a:gd name="connsiteX24" fmla="*/ 1718437 w 1828800"/>
              <a:gd name="connsiteY24" fmla="*/ 1350257 h 1828800"/>
              <a:gd name="connsiteX25" fmla="*/ 1674737 w 1828800"/>
              <a:gd name="connsiteY25" fmla="*/ 1422191 h 1828800"/>
              <a:gd name="connsiteX26" fmla="*/ 1672635 w 1828800"/>
              <a:gd name="connsiteY26" fmla="*/ 1425650 h 1828800"/>
              <a:gd name="connsiteX27" fmla="*/ 1560978 w 1828800"/>
              <a:gd name="connsiteY27" fmla="*/ 1560978 h 1828800"/>
              <a:gd name="connsiteX28" fmla="*/ 1538288 w 1828800"/>
              <a:gd name="connsiteY28" fmla="*/ 1579700 h 1828800"/>
              <a:gd name="connsiteX29" fmla="*/ 1425650 w 1828800"/>
              <a:gd name="connsiteY29" fmla="*/ 1672635 h 1828800"/>
              <a:gd name="connsiteX30" fmla="*/ 914400 w 1828800"/>
              <a:gd name="connsiteY30" fmla="*/ 1828800 h 1828800"/>
              <a:gd name="connsiteX31" fmla="*/ 0 w 1828800"/>
              <a:gd name="connsiteY31" fmla="*/ 914400 h 1828800"/>
              <a:gd name="connsiteX32" fmla="*/ 914400 w 1828800"/>
              <a:gd name="connsiteY3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524977" y="209288"/>
                  <a:pt x="209288" y="524977"/>
                  <a:pt x="209288" y="914400"/>
                </a:cubicBezTo>
                <a:cubicBezTo>
                  <a:pt x="209288" y="1303823"/>
                  <a:pt x="52497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12990" y="1412990"/>
                </a:lnTo>
                <a:cubicBezTo>
                  <a:pt x="1444890" y="1381090"/>
                  <a:pt x="1473747" y="1346147"/>
                  <a:pt x="1499090" y="1308635"/>
                </a:cubicBezTo>
                <a:lnTo>
                  <a:pt x="1538288" y="1236420"/>
                </a:lnTo>
                <a:lnTo>
                  <a:pt x="1564101" y="1188862"/>
                </a:lnTo>
                <a:cubicBezTo>
                  <a:pt x="1599782" y="1104503"/>
                  <a:pt x="1619512" y="1011756"/>
                  <a:pt x="1619512" y="914400"/>
                </a:cubicBezTo>
                <a:cubicBezTo>
                  <a:pt x="1619512" y="817044"/>
                  <a:pt x="1599782" y="724297"/>
                  <a:pt x="1564101" y="639938"/>
                </a:cubicBezTo>
                <a:lnTo>
                  <a:pt x="1538288" y="592381"/>
                </a:lnTo>
                <a:lnTo>
                  <a:pt x="1577485" y="520165"/>
                </a:lnTo>
                <a:cubicBezTo>
                  <a:pt x="1602828" y="482653"/>
                  <a:pt x="1631685" y="447710"/>
                  <a:pt x="1663585" y="415810"/>
                </a:cubicBezTo>
                <a:lnTo>
                  <a:pt x="1674737" y="406609"/>
                </a:lnTo>
                <a:lnTo>
                  <a:pt x="1718437" y="478543"/>
                </a:lnTo>
                <a:cubicBezTo>
                  <a:pt x="1788821" y="608107"/>
                  <a:pt x="1828800" y="756585"/>
                  <a:pt x="1828800" y="914400"/>
                </a:cubicBezTo>
                <a:cubicBezTo>
                  <a:pt x="1828800" y="1072215"/>
                  <a:pt x="1788821" y="1220693"/>
                  <a:pt x="1718437" y="1350257"/>
                </a:cubicBezTo>
                <a:lnTo>
                  <a:pt x="1674737" y="1422191"/>
                </a:lnTo>
                <a:lnTo>
                  <a:pt x="1672635" y="1425650"/>
                </a:lnTo>
                <a:cubicBezTo>
                  <a:pt x="1639770" y="1474296"/>
                  <a:pt x="1602347" y="1519610"/>
                  <a:pt x="1560978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29950" y="2117213"/>
            <a:ext cx="1371599" cy="1371600"/>
          </a:xfrm>
          <a:custGeom>
            <a:avLst/>
            <a:gdLst>
              <a:gd name="connsiteX0" fmla="*/ 426962 w 1828799"/>
              <a:gd name="connsiteY0" fmla="*/ 1422191 h 1828800"/>
              <a:gd name="connsiteX1" fmla="*/ 520165 w 1828799"/>
              <a:gd name="connsiteY1" fmla="*/ 1499090 h 1828800"/>
              <a:gd name="connsiteX2" fmla="*/ 914400 w 1828799"/>
              <a:gd name="connsiteY2" fmla="*/ 1619512 h 1828800"/>
              <a:gd name="connsiteX3" fmla="*/ 1308635 w 1828799"/>
              <a:gd name="connsiteY3" fmla="*/ 1499090 h 1828800"/>
              <a:gd name="connsiteX4" fmla="*/ 1401839 w 1828799"/>
              <a:gd name="connsiteY4" fmla="*/ 1422191 h 1828800"/>
              <a:gd name="connsiteX5" fmla="*/ 1403940 w 1828799"/>
              <a:gd name="connsiteY5" fmla="*/ 1425650 h 1828800"/>
              <a:gd name="connsiteX6" fmla="*/ 1515597 w 1828799"/>
              <a:gd name="connsiteY6" fmla="*/ 1560978 h 1828800"/>
              <a:gd name="connsiteX7" fmla="*/ 1538288 w 1828799"/>
              <a:gd name="connsiteY7" fmla="*/ 1579700 h 1828800"/>
              <a:gd name="connsiteX8" fmla="*/ 1425650 w 1828799"/>
              <a:gd name="connsiteY8" fmla="*/ 1672635 h 1828800"/>
              <a:gd name="connsiteX9" fmla="*/ 914400 w 1828799"/>
              <a:gd name="connsiteY9" fmla="*/ 1828800 h 1828800"/>
              <a:gd name="connsiteX10" fmla="*/ 403150 w 1828799"/>
              <a:gd name="connsiteY10" fmla="*/ 1672635 h 1828800"/>
              <a:gd name="connsiteX11" fmla="*/ 290513 w 1828799"/>
              <a:gd name="connsiteY11" fmla="*/ 1579700 h 1828800"/>
              <a:gd name="connsiteX12" fmla="*/ 313203 w 1828799"/>
              <a:gd name="connsiteY12" fmla="*/ 1560978 h 1828800"/>
              <a:gd name="connsiteX13" fmla="*/ 424860 w 1828799"/>
              <a:gd name="connsiteY13" fmla="*/ 1425650 h 1828800"/>
              <a:gd name="connsiteX14" fmla="*/ 290512 w 1828799"/>
              <a:gd name="connsiteY14" fmla="*/ 249100 h 1828800"/>
              <a:gd name="connsiteX15" fmla="*/ 313202 w 1828799"/>
              <a:gd name="connsiteY15" fmla="*/ 267822 h 1828800"/>
              <a:gd name="connsiteX16" fmla="*/ 424859 w 1828799"/>
              <a:gd name="connsiteY16" fmla="*/ 403150 h 1828800"/>
              <a:gd name="connsiteX17" fmla="*/ 426961 w 1828799"/>
              <a:gd name="connsiteY17" fmla="*/ 406609 h 1828800"/>
              <a:gd name="connsiteX18" fmla="*/ 415809 w 1828799"/>
              <a:gd name="connsiteY18" fmla="*/ 415810 h 1828800"/>
              <a:gd name="connsiteX19" fmla="*/ 329709 w 1828799"/>
              <a:gd name="connsiteY19" fmla="*/ 520165 h 1828800"/>
              <a:gd name="connsiteX20" fmla="*/ 290513 w 1828799"/>
              <a:gd name="connsiteY20" fmla="*/ 592380 h 1828800"/>
              <a:gd name="connsiteX21" fmla="*/ 290513 w 1828799"/>
              <a:gd name="connsiteY21" fmla="*/ 592380 h 1828800"/>
              <a:gd name="connsiteX22" fmla="*/ 264699 w 1828799"/>
              <a:gd name="connsiteY22" fmla="*/ 639937 h 1828800"/>
              <a:gd name="connsiteX23" fmla="*/ 209288 w 1828799"/>
              <a:gd name="connsiteY23" fmla="*/ 914399 h 1828800"/>
              <a:gd name="connsiteX24" fmla="*/ 264699 w 1828799"/>
              <a:gd name="connsiteY24" fmla="*/ 1188861 h 1828800"/>
              <a:gd name="connsiteX25" fmla="*/ 290513 w 1828799"/>
              <a:gd name="connsiteY25" fmla="*/ 1236419 h 1828800"/>
              <a:gd name="connsiteX26" fmla="*/ 251315 w 1828799"/>
              <a:gd name="connsiteY26" fmla="*/ 1308634 h 1828800"/>
              <a:gd name="connsiteX27" fmla="*/ 165215 w 1828799"/>
              <a:gd name="connsiteY27" fmla="*/ 1412989 h 1828800"/>
              <a:gd name="connsiteX28" fmla="*/ 154064 w 1828799"/>
              <a:gd name="connsiteY28" fmla="*/ 1422190 h 1828800"/>
              <a:gd name="connsiteX29" fmla="*/ 110363 w 1828799"/>
              <a:gd name="connsiteY29" fmla="*/ 1350256 h 1828800"/>
              <a:gd name="connsiteX30" fmla="*/ 0 w 1828799"/>
              <a:gd name="connsiteY30" fmla="*/ 914399 h 1828800"/>
              <a:gd name="connsiteX31" fmla="*/ 110363 w 1828799"/>
              <a:gd name="connsiteY31" fmla="*/ 478542 h 1828800"/>
              <a:gd name="connsiteX32" fmla="*/ 154063 w 1828799"/>
              <a:gd name="connsiteY32" fmla="*/ 406609 h 1828800"/>
              <a:gd name="connsiteX33" fmla="*/ 154063 w 1828799"/>
              <a:gd name="connsiteY33" fmla="*/ 406609 h 1828800"/>
              <a:gd name="connsiteX34" fmla="*/ 156164 w 1828799"/>
              <a:gd name="connsiteY34" fmla="*/ 403150 h 1828800"/>
              <a:gd name="connsiteX35" fmla="*/ 267821 w 1828799"/>
              <a:gd name="connsiteY35" fmla="*/ 267822 h 1828800"/>
              <a:gd name="connsiteX36" fmla="*/ 914400 w 1828799"/>
              <a:gd name="connsiteY36" fmla="*/ 0 h 1828800"/>
              <a:gd name="connsiteX37" fmla="*/ 1425650 w 1828799"/>
              <a:gd name="connsiteY37" fmla="*/ 156165 h 1828800"/>
              <a:gd name="connsiteX38" fmla="*/ 1538288 w 1828799"/>
              <a:gd name="connsiteY38" fmla="*/ 249100 h 1828800"/>
              <a:gd name="connsiteX39" fmla="*/ 1538288 w 1828799"/>
              <a:gd name="connsiteY39" fmla="*/ 249101 h 1828800"/>
              <a:gd name="connsiteX40" fmla="*/ 1560977 w 1828799"/>
              <a:gd name="connsiteY40" fmla="*/ 267822 h 1828800"/>
              <a:gd name="connsiteX41" fmla="*/ 1672634 w 1828799"/>
              <a:gd name="connsiteY41" fmla="*/ 403150 h 1828800"/>
              <a:gd name="connsiteX42" fmla="*/ 1674736 w 1828799"/>
              <a:gd name="connsiteY42" fmla="*/ 406608 h 1828800"/>
              <a:gd name="connsiteX43" fmla="*/ 1674736 w 1828799"/>
              <a:gd name="connsiteY43" fmla="*/ 406608 h 1828800"/>
              <a:gd name="connsiteX44" fmla="*/ 1718436 w 1828799"/>
              <a:gd name="connsiteY44" fmla="*/ 478542 h 1828800"/>
              <a:gd name="connsiteX45" fmla="*/ 1828799 w 1828799"/>
              <a:gd name="connsiteY45" fmla="*/ 914399 h 1828800"/>
              <a:gd name="connsiteX46" fmla="*/ 1718436 w 1828799"/>
              <a:gd name="connsiteY46" fmla="*/ 1350256 h 1828800"/>
              <a:gd name="connsiteX47" fmla="*/ 1674736 w 1828799"/>
              <a:gd name="connsiteY47" fmla="*/ 1422190 h 1828800"/>
              <a:gd name="connsiteX48" fmla="*/ 1663584 w 1828799"/>
              <a:gd name="connsiteY48" fmla="*/ 1412989 h 1828800"/>
              <a:gd name="connsiteX49" fmla="*/ 1577484 w 1828799"/>
              <a:gd name="connsiteY49" fmla="*/ 1308634 h 1828800"/>
              <a:gd name="connsiteX50" fmla="*/ 1538287 w 1828799"/>
              <a:gd name="connsiteY50" fmla="*/ 1236419 h 1828800"/>
              <a:gd name="connsiteX51" fmla="*/ 1564100 w 1828799"/>
              <a:gd name="connsiteY51" fmla="*/ 1188861 h 1828800"/>
              <a:gd name="connsiteX52" fmla="*/ 1619511 w 1828799"/>
              <a:gd name="connsiteY52" fmla="*/ 914399 h 1828800"/>
              <a:gd name="connsiteX53" fmla="*/ 1564100 w 1828799"/>
              <a:gd name="connsiteY53" fmla="*/ 639937 h 1828800"/>
              <a:gd name="connsiteX54" fmla="*/ 1538288 w 1828799"/>
              <a:gd name="connsiteY54" fmla="*/ 592381 h 1828800"/>
              <a:gd name="connsiteX55" fmla="*/ 1538287 w 1828799"/>
              <a:gd name="connsiteY55" fmla="*/ 592381 h 1828800"/>
              <a:gd name="connsiteX56" fmla="*/ 1499089 w 1828799"/>
              <a:gd name="connsiteY56" fmla="*/ 520165 h 1828800"/>
              <a:gd name="connsiteX57" fmla="*/ 1412989 w 1828799"/>
              <a:gd name="connsiteY57" fmla="*/ 415810 h 1828800"/>
              <a:gd name="connsiteX58" fmla="*/ 1401838 w 1828799"/>
              <a:gd name="connsiteY58" fmla="*/ 406609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426962" y="1422191"/>
                </a:move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3940" y="1425650"/>
                </a:lnTo>
                <a:cubicBezTo>
                  <a:pt x="1436805" y="1474296"/>
                  <a:pt x="1474228" y="1519610"/>
                  <a:pt x="1515597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close/>
                <a:moveTo>
                  <a:pt x="290512" y="249100"/>
                </a:moveTo>
                <a:lnTo>
                  <a:pt x="313202" y="267822"/>
                </a:lnTo>
                <a:cubicBezTo>
                  <a:pt x="354571" y="309190"/>
                  <a:pt x="391994" y="354504"/>
                  <a:pt x="424859" y="403150"/>
                </a:cubicBezTo>
                <a:lnTo>
                  <a:pt x="426961" y="406609"/>
                </a:lnTo>
                <a:lnTo>
                  <a:pt x="415809" y="415810"/>
                </a:lnTo>
                <a:cubicBezTo>
                  <a:pt x="383909" y="447710"/>
                  <a:pt x="355052" y="482653"/>
                  <a:pt x="329709" y="520165"/>
                </a:cubicBezTo>
                <a:lnTo>
                  <a:pt x="290513" y="592380"/>
                </a:ln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51315" y="1308634"/>
                </a:lnTo>
                <a:cubicBezTo>
                  <a:pt x="225972" y="1346146"/>
                  <a:pt x="197115" y="1381089"/>
                  <a:pt x="165215" y="1412989"/>
                </a:cubicBezTo>
                <a:lnTo>
                  <a:pt x="154064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lnTo>
                  <a:pt x="154063" y="406609"/>
                </a:lnTo>
                <a:lnTo>
                  <a:pt x="154063" y="406609"/>
                </a:lnTo>
                <a:lnTo>
                  <a:pt x="156164" y="403150"/>
                </a:lnTo>
                <a:cubicBezTo>
                  <a:pt x="189029" y="354504"/>
                  <a:pt x="226452" y="309190"/>
                  <a:pt x="267821" y="26782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38288" y="249101"/>
                </a:lnTo>
                <a:lnTo>
                  <a:pt x="1560977" y="267822"/>
                </a:lnTo>
                <a:cubicBezTo>
                  <a:pt x="1602346" y="309190"/>
                  <a:pt x="1639769" y="354504"/>
                  <a:pt x="1672634" y="403150"/>
                </a:cubicBezTo>
                <a:lnTo>
                  <a:pt x="1674736" y="406608"/>
                </a:lnTo>
                <a:lnTo>
                  <a:pt x="1674736" y="406608"/>
                </a:ln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63584" y="1412989"/>
                </a:lnTo>
                <a:cubicBezTo>
                  <a:pt x="1631685" y="1381089"/>
                  <a:pt x="1602827" y="1346146"/>
                  <a:pt x="1577484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8" y="592381"/>
                </a:lnTo>
                <a:lnTo>
                  <a:pt x="1538287" y="592381"/>
                </a:lnTo>
                <a:lnTo>
                  <a:pt x="1499089" y="520165"/>
                </a:lnTo>
                <a:cubicBezTo>
                  <a:pt x="1473747" y="482653"/>
                  <a:pt x="1444889" y="447710"/>
                  <a:pt x="1412989" y="415810"/>
                </a:cubicBezTo>
                <a:lnTo>
                  <a:pt x="1401838" y="406609"/>
                </a:ln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rgbClr val="E40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56585" y="2097453"/>
            <a:ext cx="1371599" cy="1371600"/>
          </a:xfrm>
          <a:custGeom>
            <a:avLst/>
            <a:gdLst>
              <a:gd name="connsiteX0" fmla="*/ 1674736 w 1828799"/>
              <a:gd name="connsiteY0" fmla="*/ 406608 h 1828800"/>
              <a:gd name="connsiteX1" fmla="*/ 1718436 w 1828799"/>
              <a:gd name="connsiteY1" fmla="*/ 478542 h 1828800"/>
              <a:gd name="connsiteX2" fmla="*/ 1828799 w 1828799"/>
              <a:gd name="connsiteY2" fmla="*/ 914399 h 1828800"/>
              <a:gd name="connsiteX3" fmla="*/ 1718436 w 1828799"/>
              <a:gd name="connsiteY3" fmla="*/ 1350256 h 1828800"/>
              <a:gd name="connsiteX4" fmla="*/ 1674736 w 1828799"/>
              <a:gd name="connsiteY4" fmla="*/ 1422190 h 1828800"/>
              <a:gd name="connsiteX5" fmla="*/ 1672634 w 1828799"/>
              <a:gd name="connsiteY5" fmla="*/ 1425649 h 1828800"/>
              <a:gd name="connsiteX6" fmla="*/ 1560977 w 1828799"/>
              <a:gd name="connsiteY6" fmla="*/ 1560977 h 1828800"/>
              <a:gd name="connsiteX7" fmla="*/ 1538287 w 1828799"/>
              <a:gd name="connsiteY7" fmla="*/ 1579699 h 1828800"/>
              <a:gd name="connsiteX8" fmla="*/ 1515597 w 1828799"/>
              <a:gd name="connsiteY8" fmla="*/ 1560978 h 1828800"/>
              <a:gd name="connsiteX9" fmla="*/ 1515597 w 1828799"/>
              <a:gd name="connsiteY9" fmla="*/ 1560978 h 1828800"/>
              <a:gd name="connsiteX10" fmla="*/ 1538288 w 1828799"/>
              <a:gd name="connsiteY10" fmla="*/ 1579700 h 1828800"/>
              <a:gd name="connsiteX11" fmla="*/ 1425650 w 1828799"/>
              <a:gd name="connsiteY11" fmla="*/ 1672635 h 1828800"/>
              <a:gd name="connsiteX12" fmla="*/ 914400 w 1828799"/>
              <a:gd name="connsiteY12" fmla="*/ 1828800 h 1828800"/>
              <a:gd name="connsiteX13" fmla="*/ 403150 w 1828799"/>
              <a:gd name="connsiteY13" fmla="*/ 1672635 h 1828800"/>
              <a:gd name="connsiteX14" fmla="*/ 290513 w 1828799"/>
              <a:gd name="connsiteY14" fmla="*/ 1579700 h 1828800"/>
              <a:gd name="connsiteX15" fmla="*/ 313203 w 1828799"/>
              <a:gd name="connsiteY15" fmla="*/ 1560978 h 1828800"/>
              <a:gd name="connsiteX16" fmla="*/ 424860 w 1828799"/>
              <a:gd name="connsiteY16" fmla="*/ 1425650 h 1828800"/>
              <a:gd name="connsiteX17" fmla="*/ 426962 w 1828799"/>
              <a:gd name="connsiteY17" fmla="*/ 1422191 h 1828800"/>
              <a:gd name="connsiteX18" fmla="*/ 520165 w 1828799"/>
              <a:gd name="connsiteY18" fmla="*/ 1499090 h 1828800"/>
              <a:gd name="connsiteX19" fmla="*/ 914400 w 1828799"/>
              <a:gd name="connsiteY19" fmla="*/ 1619512 h 1828800"/>
              <a:gd name="connsiteX20" fmla="*/ 1308635 w 1828799"/>
              <a:gd name="connsiteY20" fmla="*/ 1499090 h 1828800"/>
              <a:gd name="connsiteX21" fmla="*/ 1401839 w 1828799"/>
              <a:gd name="connsiteY21" fmla="*/ 1422191 h 1828800"/>
              <a:gd name="connsiteX22" fmla="*/ 1401838 w 1828799"/>
              <a:gd name="connsiteY22" fmla="*/ 1422190 h 1828800"/>
              <a:gd name="connsiteX23" fmla="*/ 1412989 w 1828799"/>
              <a:gd name="connsiteY23" fmla="*/ 1412989 h 1828800"/>
              <a:gd name="connsiteX24" fmla="*/ 1499089 w 1828799"/>
              <a:gd name="connsiteY24" fmla="*/ 1308634 h 1828800"/>
              <a:gd name="connsiteX25" fmla="*/ 1538287 w 1828799"/>
              <a:gd name="connsiteY25" fmla="*/ 1236419 h 1828800"/>
              <a:gd name="connsiteX26" fmla="*/ 1564100 w 1828799"/>
              <a:gd name="connsiteY26" fmla="*/ 1188861 h 1828800"/>
              <a:gd name="connsiteX27" fmla="*/ 1619511 w 1828799"/>
              <a:gd name="connsiteY27" fmla="*/ 914399 h 1828800"/>
              <a:gd name="connsiteX28" fmla="*/ 1564100 w 1828799"/>
              <a:gd name="connsiteY28" fmla="*/ 639937 h 1828800"/>
              <a:gd name="connsiteX29" fmla="*/ 1538287 w 1828799"/>
              <a:gd name="connsiteY29" fmla="*/ 592380 h 1828800"/>
              <a:gd name="connsiteX30" fmla="*/ 1577484 w 1828799"/>
              <a:gd name="connsiteY30" fmla="*/ 520164 h 1828800"/>
              <a:gd name="connsiteX31" fmla="*/ 1663584 w 1828799"/>
              <a:gd name="connsiteY31" fmla="*/ 415809 h 1828800"/>
              <a:gd name="connsiteX32" fmla="*/ 154064 w 1828799"/>
              <a:gd name="connsiteY32" fmla="*/ 406608 h 1828800"/>
              <a:gd name="connsiteX33" fmla="*/ 165215 w 1828799"/>
              <a:gd name="connsiteY33" fmla="*/ 415809 h 1828800"/>
              <a:gd name="connsiteX34" fmla="*/ 251315 w 1828799"/>
              <a:gd name="connsiteY34" fmla="*/ 520164 h 1828800"/>
              <a:gd name="connsiteX35" fmla="*/ 290513 w 1828799"/>
              <a:gd name="connsiteY35" fmla="*/ 592380 h 1828800"/>
              <a:gd name="connsiteX36" fmla="*/ 264699 w 1828799"/>
              <a:gd name="connsiteY36" fmla="*/ 639937 h 1828800"/>
              <a:gd name="connsiteX37" fmla="*/ 209288 w 1828799"/>
              <a:gd name="connsiteY37" fmla="*/ 914399 h 1828800"/>
              <a:gd name="connsiteX38" fmla="*/ 264699 w 1828799"/>
              <a:gd name="connsiteY38" fmla="*/ 1188861 h 1828800"/>
              <a:gd name="connsiteX39" fmla="*/ 290513 w 1828799"/>
              <a:gd name="connsiteY39" fmla="*/ 1236419 h 1828800"/>
              <a:gd name="connsiteX40" fmla="*/ 290512 w 1828799"/>
              <a:gd name="connsiteY40" fmla="*/ 1236420 h 1828800"/>
              <a:gd name="connsiteX41" fmla="*/ 329709 w 1828799"/>
              <a:gd name="connsiteY41" fmla="*/ 1308634 h 1828800"/>
              <a:gd name="connsiteX42" fmla="*/ 415809 w 1828799"/>
              <a:gd name="connsiteY42" fmla="*/ 1412989 h 1828800"/>
              <a:gd name="connsiteX43" fmla="*/ 426961 w 1828799"/>
              <a:gd name="connsiteY43" fmla="*/ 1422190 h 1828800"/>
              <a:gd name="connsiteX44" fmla="*/ 424859 w 1828799"/>
              <a:gd name="connsiteY44" fmla="*/ 1425649 h 1828800"/>
              <a:gd name="connsiteX45" fmla="*/ 313202 w 1828799"/>
              <a:gd name="connsiteY45" fmla="*/ 1560977 h 1828800"/>
              <a:gd name="connsiteX46" fmla="*/ 290512 w 1828799"/>
              <a:gd name="connsiteY46" fmla="*/ 1579699 h 1828800"/>
              <a:gd name="connsiteX47" fmla="*/ 267821 w 1828799"/>
              <a:gd name="connsiteY47" fmla="*/ 1560977 h 1828800"/>
              <a:gd name="connsiteX48" fmla="*/ 156164 w 1828799"/>
              <a:gd name="connsiteY48" fmla="*/ 1425649 h 1828800"/>
              <a:gd name="connsiteX49" fmla="*/ 154063 w 1828799"/>
              <a:gd name="connsiteY49" fmla="*/ 1422190 h 1828800"/>
              <a:gd name="connsiteX50" fmla="*/ 154063 w 1828799"/>
              <a:gd name="connsiteY50" fmla="*/ 1422190 h 1828800"/>
              <a:gd name="connsiteX51" fmla="*/ 110363 w 1828799"/>
              <a:gd name="connsiteY51" fmla="*/ 1350256 h 1828800"/>
              <a:gd name="connsiteX52" fmla="*/ 0 w 1828799"/>
              <a:gd name="connsiteY52" fmla="*/ 914399 h 1828800"/>
              <a:gd name="connsiteX53" fmla="*/ 110363 w 1828799"/>
              <a:gd name="connsiteY53" fmla="*/ 478542 h 1828800"/>
              <a:gd name="connsiteX54" fmla="*/ 914400 w 1828799"/>
              <a:gd name="connsiteY54" fmla="*/ 0 h 1828800"/>
              <a:gd name="connsiteX55" fmla="*/ 1425650 w 1828799"/>
              <a:gd name="connsiteY55" fmla="*/ 156165 h 1828800"/>
              <a:gd name="connsiteX56" fmla="*/ 1538288 w 1828799"/>
              <a:gd name="connsiteY56" fmla="*/ 249100 h 1828800"/>
              <a:gd name="connsiteX57" fmla="*/ 1515597 w 1828799"/>
              <a:gd name="connsiteY57" fmla="*/ 267822 h 1828800"/>
              <a:gd name="connsiteX58" fmla="*/ 1403940 w 1828799"/>
              <a:gd name="connsiteY58" fmla="*/ 403150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1674736" y="406608"/>
                </a:move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72634" y="1425649"/>
                </a:lnTo>
                <a:cubicBezTo>
                  <a:pt x="1639769" y="1474295"/>
                  <a:pt x="1602346" y="1519609"/>
                  <a:pt x="1560977" y="1560977"/>
                </a:cubicBezTo>
                <a:lnTo>
                  <a:pt x="1538287" y="1579699"/>
                </a:lnTo>
                <a:lnTo>
                  <a:pt x="1515597" y="1560978"/>
                </a:lnTo>
                <a:lnTo>
                  <a:pt x="1515597" y="1560978"/>
                </a:ln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1838" y="1422190"/>
                </a:lnTo>
                <a:lnTo>
                  <a:pt x="1412989" y="1412989"/>
                </a:lnTo>
                <a:cubicBezTo>
                  <a:pt x="1444889" y="1381089"/>
                  <a:pt x="1473747" y="1346146"/>
                  <a:pt x="1499089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7" y="592380"/>
                </a:lnTo>
                <a:lnTo>
                  <a:pt x="1577484" y="520164"/>
                </a:lnTo>
                <a:cubicBezTo>
                  <a:pt x="1602827" y="482652"/>
                  <a:pt x="1631685" y="447709"/>
                  <a:pt x="1663584" y="415809"/>
                </a:cubicBezTo>
                <a:close/>
                <a:moveTo>
                  <a:pt x="154064" y="406608"/>
                </a:moveTo>
                <a:lnTo>
                  <a:pt x="165215" y="415809"/>
                </a:lnTo>
                <a:cubicBezTo>
                  <a:pt x="197115" y="447709"/>
                  <a:pt x="225973" y="482652"/>
                  <a:pt x="251315" y="520164"/>
                </a:cubicBez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90512" y="1236420"/>
                </a:lnTo>
                <a:lnTo>
                  <a:pt x="329709" y="1308634"/>
                </a:lnTo>
                <a:cubicBezTo>
                  <a:pt x="355052" y="1346146"/>
                  <a:pt x="383910" y="1381089"/>
                  <a:pt x="415809" y="1412989"/>
                </a:cubicBezTo>
                <a:lnTo>
                  <a:pt x="426961" y="1422190"/>
                </a:lnTo>
                <a:lnTo>
                  <a:pt x="424859" y="1425649"/>
                </a:lnTo>
                <a:cubicBezTo>
                  <a:pt x="391994" y="1474295"/>
                  <a:pt x="354571" y="1519609"/>
                  <a:pt x="313202" y="1560977"/>
                </a:cubicBezTo>
                <a:lnTo>
                  <a:pt x="290512" y="1579699"/>
                </a:lnTo>
                <a:lnTo>
                  <a:pt x="267821" y="1560977"/>
                </a:lnTo>
                <a:cubicBezTo>
                  <a:pt x="226452" y="1519609"/>
                  <a:pt x="189029" y="1474295"/>
                  <a:pt x="156164" y="1425649"/>
                </a:cubicBezTo>
                <a:lnTo>
                  <a:pt x="154063" y="1422190"/>
                </a:lnTo>
                <a:lnTo>
                  <a:pt x="154063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10214" y="1961721"/>
            <a:ext cx="0" cy="271463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4008" y="3435846"/>
            <a:ext cx="0" cy="429702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12013" y="1949543"/>
            <a:ext cx="720227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3117" y="1776860"/>
            <a:ext cx="383179" cy="319235"/>
          </a:xfrm>
          <a:prstGeom prst="roundRect">
            <a:avLst/>
          </a:prstGeom>
          <a:solidFill>
            <a:schemeClr val="accent6"/>
          </a:solidFill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1400" dirty="0">
                <a:solidFill>
                  <a:prstClr val="white"/>
                </a:solidFill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8224" y="2179456"/>
            <a:ext cx="2376263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bo-CN" altLang="zh-CN" sz="3200" b="1" dirty="0" smtClean="0">
                <a:solidFill>
                  <a:srgbClr val="110252"/>
                </a:solidFill>
                <a:cs typeface="Open Sans" panose="020B0606030504020204" pitchFamily="34" charset="0"/>
              </a:rPr>
              <a:t>ལྷད་མེད་པའི་བྱིས་བློ་ལས་རྩོམ་པ་པོའི་བསམ་འདུན་མངོན་པ། </a:t>
            </a:r>
            <a:endParaRPr lang="en-US" sz="3200" b="1" dirty="0">
              <a:solidFill>
                <a:srgbClr val="110252"/>
              </a:solidFill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16613" y="1635646"/>
            <a:ext cx="380566" cy="314978"/>
          </a:xfrm>
          <a:prstGeom prst="roundRect">
            <a:avLst/>
          </a:prstGeom>
          <a:solidFill>
            <a:schemeClr val="accent6"/>
          </a:solidFill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1400" dirty="0" smtClean="0">
                <a:solidFill>
                  <a:prstClr val="white"/>
                </a:solidFill>
                <a:cs typeface="Open Sans" panose="020B0606030504020204" pitchFamily="34" charset="0"/>
              </a:rPr>
              <a:t>0</a:t>
            </a:r>
            <a:r>
              <a:rPr lang="en-US" altLang="zh-CN" sz="1400" dirty="0">
                <a:solidFill>
                  <a:prstClr val="white"/>
                </a:solidFill>
                <a:cs typeface="Open Sans" panose="020B0606030504020204" pitchFamily="34" charset="0"/>
              </a:rPr>
              <a:t>1</a:t>
            </a:r>
            <a:endParaRPr lang="en-US" sz="1400" dirty="0">
              <a:solidFill>
                <a:prstClr val="white"/>
              </a:solidFill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494614"/>
            <a:ext cx="1872941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/>
            <a:r>
              <a:rPr lang="bo-CN" sz="3200" b="1" dirty="0" smtClean="0">
                <a:solidFill>
                  <a:srgbClr val="110252"/>
                </a:solidFill>
                <a:cs typeface="Open Sans" panose="020B0606030504020204" pitchFamily="34" charset="0"/>
              </a:rPr>
              <a:t>རྒྱུ་རྔམ་ཆེ་བ།  </a:t>
            </a:r>
          </a:p>
          <a:p>
            <a:pPr algn="r" defTabSz="685783"/>
            <a:r>
              <a:rPr lang="bo-CN" sz="3200" b="1" dirty="0" smtClean="0">
                <a:solidFill>
                  <a:srgbClr val="110252"/>
                </a:solidFill>
                <a:cs typeface="Open Sans" panose="020B0606030504020204" pitchFamily="34" charset="0"/>
              </a:rPr>
              <a:t>སྒེར་སེམས་ཆེ་བ། བརྩེ་འདང་མེད་པ</a:t>
            </a:r>
            <a:r>
              <a:rPr lang="bo-CN" sz="2800" b="1" dirty="0" smtClean="0">
                <a:solidFill>
                  <a:srgbClr val="110252"/>
                </a:solidFill>
                <a:cs typeface="Open Sans" panose="020B0606030504020204" pitchFamily="34" charset="0"/>
              </a:rPr>
              <a:t>།</a:t>
            </a:r>
            <a:endParaRPr lang="en-US" sz="2800" b="1" dirty="0">
              <a:solidFill>
                <a:srgbClr val="110252"/>
              </a:solidFill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853" y="3929828"/>
            <a:ext cx="383179" cy="319235"/>
          </a:xfrm>
          <a:prstGeom prst="roundRect">
            <a:avLst/>
          </a:prstGeom>
          <a:solidFill>
            <a:srgbClr val="E4052C"/>
          </a:solidFill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1400" dirty="0">
                <a:solidFill>
                  <a:prstClr val="white"/>
                </a:solidFill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6413" y="4166202"/>
            <a:ext cx="7920880" cy="93102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/>
            <a:r>
              <a:rPr lang="bo-CN" altLang="zh-CN" sz="2400" b="1" dirty="0" smtClean="0">
                <a:solidFill>
                  <a:srgbClr val="110252"/>
                </a:solidFill>
                <a:cs typeface="Open Sans" panose="020B0606030504020204" pitchFamily="34" charset="0"/>
              </a:rPr>
              <a:t>    </a:t>
            </a:r>
            <a:r>
              <a:rPr lang="bo-CN" altLang="zh-CN" sz="2800" b="1" dirty="0" smtClean="0">
                <a:solidFill>
                  <a:srgbClr val="110252"/>
                </a:solidFill>
                <a:cs typeface="Open Sans" panose="020B0606030504020204" pitchFamily="34" charset="0"/>
              </a:rPr>
              <a:t>ཆུང་དུས་ངན་ལངས་སུ་སོང་ནས་རྒྱུ་ནོར་ཐམས་ཅད་མེད་བརླགས་སུ་བཏང་བ། ནར་སོན་རྗེས་ཕྱིར་རིན་ཚབ་སྤྲོད་འདོད་ཀྱི་འདུ་ཤེས་ཡོད་ཀྱང་སྟབས་མ་ལེགས་པར་ཡང་བསྐྱར་དབུལ་བོར་ཆགས་པ།</a:t>
            </a:r>
            <a:endParaRPr lang="en-US" sz="2800" b="1" dirty="0">
              <a:solidFill>
                <a:srgbClr val="110252"/>
              </a:solidFill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2024" y="2307525"/>
            <a:ext cx="631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b="1" dirty="0"/>
              <a:t>ཧྥེ་ལི་ཕུ</a:t>
            </a:r>
            <a:r>
              <a:rPr lang="bo-CN" altLang="zh-CN" b="1" dirty="0" smtClean="0"/>
              <a:t>་</a:t>
            </a:r>
            <a:endParaRPr lang="en-US" altLang="zh-CN" b="1" dirty="0" smtClean="0"/>
          </a:p>
          <a:p>
            <a:r>
              <a:rPr lang="bo-CN" altLang="zh-CN" b="1" dirty="0" smtClean="0"/>
              <a:t>བཟའ་</a:t>
            </a:r>
            <a:r>
              <a:rPr lang="bo-CN" altLang="zh-CN" b="1" dirty="0"/>
              <a:t>ཟླ</a:t>
            </a:r>
            <a:r>
              <a:rPr lang="bo-CN" altLang="zh-CN" b="1" dirty="0" smtClean="0"/>
              <a:t>་</a:t>
            </a:r>
            <a:endParaRPr lang="en-US" altLang="zh-CN" b="1" dirty="0" smtClean="0"/>
          </a:p>
          <a:p>
            <a:r>
              <a:rPr lang="bo-CN" altLang="zh-CN" b="1" dirty="0" smtClean="0"/>
              <a:t>གཉིས</a:t>
            </a:r>
            <a:r>
              <a:rPr lang="bo-CN" altLang="zh-CN" b="1" dirty="0"/>
              <a:t>།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4487" y="2487191"/>
            <a:ext cx="3369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000" b="1" dirty="0"/>
              <a:t>ཡུ</a:t>
            </a:r>
            <a:r>
              <a:rPr lang="bo-CN" altLang="zh-CN" sz="2000" b="1" dirty="0" smtClean="0"/>
              <a:t>་</a:t>
            </a:r>
            <a:endParaRPr lang="en-US" altLang="zh-CN" sz="2000" b="1" dirty="0" smtClean="0"/>
          </a:p>
          <a:p>
            <a:r>
              <a:rPr lang="bo-CN" altLang="zh-CN" sz="2000" b="1" dirty="0" smtClean="0"/>
              <a:t>ལེ</a:t>
            </a:r>
            <a:r>
              <a:rPr lang="bo-CN" altLang="zh-CN" sz="2000" b="1" dirty="0"/>
              <a:t>།</a:t>
            </a:r>
            <a:endParaRPr lang="zh-CN" altLang="en-US" sz="2000" b="1" dirty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23699" y="915566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སྒྲུང་གཏམ་ནང་གི་མི་སྣ་སོ་སོའི་སྣང་བརྙན་ཅི་འདྲ་ཡིན་ནམ། 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10617" y="2307525"/>
            <a:ext cx="330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000" b="1" dirty="0" smtClean="0"/>
              <a:t>རོ་</a:t>
            </a:r>
          </a:p>
          <a:p>
            <a:r>
              <a:rPr lang="bo-CN" altLang="zh-CN" sz="2000" b="1" dirty="0" smtClean="0"/>
              <a:t>སུ་</a:t>
            </a:r>
          </a:p>
          <a:p>
            <a:r>
              <a:rPr lang="bo-CN" altLang="zh-CN" sz="2000" b="1" dirty="0" smtClean="0"/>
              <a:t>ཧྥུ།</a:t>
            </a:r>
            <a:endParaRPr lang="zh-CN" altLang="en-US" sz="2000" b="1" dirty="0"/>
          </a:p>
        </p:txBody>
      </p:sp>
      <p:cxnSp>
        <p:nvCxnSpPr>
          <p:cNvPr id="31" name="Straight Connector 19"/>
          <p:cNvCxnSpPr/>
          <p:nvPr/>
        </p:nvCxnSpPr>
        <p:spPr>
          <a:xfrm>
            <a:off x="2760597" y="1851670"/>
            <a:ext cx="6858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/>
          <p:cNvCxnSpPr/>
          <p:nvPr/>
        </p:nvCxnSpPr>
        <p:spPr>
          <a:xfrm>
            <a:off x="3446398" y="1845750"/>
            <a:ext cx="0" cy="271463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07685"/>
            <a:ext cx="25177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347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0" grpId="0"/>
      <p:bldP spid="5" grpId="0"/>
      <p:bldP spid="11" grpId="0"/>
      <p:bldP spid="1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7618" y="1779662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b="1" dirty="0"/>
              <a:t> </a:t>
            </a:r>
            <a:r>
              <a:rPr lang="bo-CN" altLang="zh-CN" sz="3200" b="1" dirty="0" smtClean="0"/>
              <a:t>     སློབ་</a:t>
            </a:r>
            <a:r>
              <a:rPr lang="bo-CN" altLang="zh-CN" sz="3200" b="1" dirty="0"/>
              <a:t>ཚན་འདིར་ཧྥེ་ལི་ཕུ་ཁྱོ་ཤུག་གཉིས་ཀྱི་ཡུ་ལེར་བཟུང་པའི་རྣམ་འགྱུར་ཞིབ་འབྲི་བྱས་པ་བརྒྱུད་ནས་།  སྐབས་དེའི་སྤྱི་ཚོགས་ནང་དུ་མི་དང་མིའི་བར་གྱི་འབྲེལ་བ་ནི་གསེར་དངུལ་གྱི་འབྲེལ་བ་འབའ་ཞིག་ཡིན་པའི་སྣང་ཚུལ་དེར་སུན་འབྱིན་བྱས་ཡོད།</a:t>
            </a:r>
            <a:endParaRPr lang="zh-CN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95486"/>
            <a:ext cx="44624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KSO_Shape"/>
          <p:cNvSpPr>
            <a:spLocks/>
          </p:cNvSpPr>
          <p:nvPr/>
        </p:nvSpPr>
        <p:spPr bwMode="auto">
          <a:xfrm>
            <a:off x="1043608" y="1371825"/>
            <a:ext cx="6408712" cy="3799192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34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4100514" y="2875360"/>
            <a:ext cx="1049337" cy="78700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>
            <a:off x="4194071" y="2944780"/>
            <a:ext cx="863260" cy="647445"/>
          </a:xfrm>
          <a:prstGeom prst="ellipse">
            <a:avLst/>
          </a:prstGeom>
          <a:solidFill>
            <a:srgbClr val="FE7A06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༢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>
            <a:off x="5208589" y="2933701"/>
            <a:ext cx="198437" cy="67032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rgbClr val="FE7A06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7" name="MH_Other_4"/>
          <p:cNvCxnSpPr/>
          <p:nvPr>
            <p:custDataLst>
              <p:tags r:id="rId5"/>
            </p:custDataLst>
          </p:nvPr>
        </p:nvCxnSpPr>
        <p:spPr>
          <a:xfrm>
            <a:off x="5405439" y="3267075"/>
            <a:ext cx="225425" cy="0"/>
          </a:xfrm>
          <a:prstGeom prst="line">
            <a:avLst/>
          </a:prstGeom>
          <a:ln w="25400">
            <a:solidFill>
              <a:srgbClr val="FE7A0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5"/>
          <p:cNvSpPr/>
          <p:nvPr>
            <p:custDataLst>
              <p:tags r:id="rId6"/>
            </p:custDataLst>
          </p:nvPr>
        </p:nvSpPr>
        <p:spPr>
          <a:xfrm>
            <a:off x="5343526" y="3220641"/>
            <a:ext cx="123825" cy="91678"/>
          </a:xfrm>
          <a:prstGeom prst="ellipse">
            <a:avLst/>
          </a:prstGeom>
          <a:solidFill>
            <a:srgbClr val="FE7A06"/>
          </a:solidFill>
          <a:ln>
            <a:solidFill>
              <a:srgbClr val="FE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MH_Other_7"/>
          <p:cNvSpPr/>
          <p:nvPr>
            <p:custDataLst>
              <p:tags r:id="rId7"/>
            </p:custDataLst>
          </p:nvPr>
        </p:nvSpPr>
        <p:spPr>
          <a:xfrm flipH="1">
            <a:off x="4008439" y="1766887"/>
            <a:ext cx="1049337" cy="787004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MH_Other_8"/>
          <p:cNvSpPr/>
          <p:nvPr>
            <p:custDataLst>
              <p:tags r:id="rId8"/>
            </p:custDataLst>
          </p:nvPr>
        </p:nvSpPr>
        <p:spPr>
          <a:xfrm flipH="1">
            <a:off x="4101247" y="1836797"/>
            <a:ext cx="863260" cy="647445"/>
          </a:xfrm>
          <a:prstGeom prst="ellipse">
            <a:avLst/>
          </a:prstGeom>
          <a:solidFill>
            <a:srgbClr val="00A8E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༡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MH_Other_9"/>
          <p:cNvSpPr/>
          <p:nvPr>
            <p:custDataLst>
              <p:tags r:id="rId9"/>
            </p:custDataLst>
          </p:nvPr>
        </p:nvSpPr>
        <p:spPr>
          <a:xfrm flipH="1">
            <a:off x="3751264" y="1825228"/>
            <a:ext cx="198437" cy="67032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rgbClr val="00A8E7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16" name="MH_Other_10"/>
          <p:cNvCxnSpPr/>
          <p:nvPr>
            <p:custDataLst>
              <p:tags r:id="rId10"/>
            </p:custDataLst>
          </p:nvPr>
        </p:nvCxnSpPr>
        <p:spPr>
          <a:xfrm flipH="1">
            <a:off x="3527426" y="2158604"/>
            <a:ext cx="225425" cy="0"/>
          </a:xfrm>
          <a:prstGeom prst="line">
            <a:avLst/>
          </a:prstGeom>
          <a:ln w="25400">
            <a:solidFill>
              <a:srgbClr val="00A8E7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Other_11"/>
          <p:cNvSpPr/>
          <p:nvPr>
            <p:custDataLst>
              <p:tags r:id="rId11"/>
            </p:custDataLst>
          </p:nvPr>
        </p:nvSpPr>
        <p:spPr>
          <a:xfrm flipH="1">
            <a:off x="3690939" y="2112169"/>
            <a:ext cx="123825" cy="92869"/>
          </a:xfrm>
          <a:prstGeom prst="ellipse">
            <a:avLst/>
          </a:prstGeom>
          <a:solidFill>
            <a:srgbClr val="00A8E7"/>
          </a:solidFill>
          <a:ln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3478"/>
            <a:ext cx="32670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1764724"/>
            <a:ext cx="30061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dirty="0">
                <a:solidFill>
                  <a:srgbClr val="0070C0"/>
                </a:solidFill>
              </a:rPr>
              <a:t> མི་སྣའི་ཉམས་འགྱུར་དང་སྐད་ཆ། བྱ་བྱེད་བཅས་བརྒྱུད་ནས་མི་སྣའི་སེམས་ཁམས་ཀྱི་འགྱུར་ལྡོག་དང་རང་གཤིས་མཚོན་ཡོད་པ།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3123754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dirty="0">
                <a:solidFill>
                  <a:srgbClr val="E06316"/>
                </a:solidFill>
              </a:rPr>
              <a:t>བྱུང་རིམ་ལ་གྱ་གྱུ་ལྡན་ཞིང་བློས་བསླང་ཁྱད་དུ་མཚར་བ། </a:t>
            </a:r>
            <a:endParaRPr lang="zh-CN" altLang="en-US" sz="3200" dirty="0">
              <a:solidFill>
                <a:srgbClr val="E0631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289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843809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/>
              <a:t>    </a:t>
            </a:r>
            <a:r>
              <a:rPr lang="bo-CN" altLang="zh-CN" sz="4400" b="1" dirty="0" smtClean="0">
                <a:solidFill>
                  <a:srgbClr val="150361"/>
                </a:solidFill>
              </a:rPr>
              <a:t>བསམ་གཞིག་དང་ལག་ལེན།</a:t>
            </a:r>
            <a:endParaRPr lang="zh-CN" altLang="en-US" sz="4400" b="1" dirty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 smtClean="0">
                <a:solidFill>
                  <a:srgbClr val="002060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05</a:t>
            </a:r>
            <a:endParaRPr lang="en-GB" altLang="zh-CN" sz="8000" dirty="0">
              <a:solidFill>
                <a:srgbClr val="002060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8490" y="570157"/>
            <a:ext cx="7756263" cy="1054250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771" y="1234464"/>
            <a:ext cx="16160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498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340" y="185742"/>
            <a:ext cx="3235187" cy="707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bo-CN" altLang="zh-CN" sz="4000" b="1" dirty="0" smtClean="0">
                <a:solidFill>
                  <a:srgbClr val="002060"/>
                </a:solidFill>
              </a:rPr>
              <a:t>བསམ་གཞིག་དང་ལག་ལེན།</a:t>
            </a:r>
            <a:endParaRPr lang="zh-CN" altLang="en-US" sz="4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959" y="1347614"/>
            <a:ext cx="776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ཧྥེ་ལི་ཕུ་ཁྱོ་ཤུག་གཉིས་ཀྱི་སེམས་ཁམས་ཐད་འདྲ་བའི་ཆ་དང་མི་འདྲ་བའི་ཆ་གང་ཡོད།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2381855"/>
            <a:ext cx="8604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ལན།  </a:t>
            </a:r>
            <a:r>
              <a:rPr lang="bo-CN" altLang="zh-CN" sz="3200" b="1" dirty="0" smtClean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འདྲ་བའི་ཆ་ནི།   སྒེར་སེམས་ཆེ་ཞིང་སྤྱོད་ཚུལ་དམན་པ།   འདོད་ཞེན་ཆེ་བ་དང་སྙིང་རྗེ་མེད་པ།  ཁྱད་པར་དུ་གཏམ་སྙན་ཐོས་ན་དགའ་བ་བཅས་ཀྱི་སྟེང་ནས་གཉིས་ཀ་ཧ་ཅང་འདྲ་བ་ཡིན།   མི་འདྲ་བའི་ཆ་ནི།  ཆུང་མ་ནི་ཁྱོ་ག་ལས་ཐུ་ཞིང་ངན་ཞེན་ཆེ་བ།  གཡོ་སྒྱུ་འཛོམས་པ།  སྒེར་གཅོད་ཆེ་བ་སོགས་དང་།   ཁྱོ་ག་ནི་ཆུང་མ་ལས་རིག་པ་བརྟུལ་བ།  ཐབས་བཀོད་ཞན་པ་སོགས་སོ། །</a:t>
            </a:r>
            <a:endParaRPr lang="zh-CN" altLang="en-US" sz="4000" b="1" dirty="0" smtClean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0" y="1952936"/>
            <a:ext cx="8769404" cy="72008"/>
          </a:xfrm>
          <a:prstGeom prst="homePlate">
            <a:avLst/>
          </a:prstGeom>
          <a:solidFill>
            <a:srgbClr val="EC6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4191" y="1275606"/>
            <a:ext cx="8769404" cy="72008"/>
          </a:xfrm>
          <a:prstGeom prst="homePlate">
            <a:avLst/>
          </a:prstGeom>
          <a:solidFill>
            <a:srgbClr val="EC6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780" y="1052031"/>
            <a:ext cx="431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༡</a:t>
            </a:r>
            <a:endParaRPr lang="zh-CN" altLang="en-US" sz="6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04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542" y="2283718"/>
            <a:ext cx="8217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1200" b="1" dirty="0">
                <a:solidFill>
                  <a:srgbClr val="E405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bo-CN" altLang="zh-CN" sz="3200" b="1" dirty="0">
                <a:solidFill>
                  <a:srgbClr val="E405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ལན</a:t>
            </a:r>
            <a:r>
              <a:rPr lang="bo-CN" altLang="zh-CN" sz="3200" b="1" dirty="0" smtClean="0">
                <a:solidFill>
                  <a:srgbClr val="E405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།  </a:t>
            </a:r>
            <a:r>
              <a:rPr lang="bo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གདམ་འདིའི་ནང་ཧྥེ་ལི་ཕུ་ཁྱོ་ཤུག་གཉིས་ཀྱིས་ཡུ་ལེ་ལ་འགྱུར་ལྡོག་ངེས་མེད་ཀྱི་རྣམ་འགྱུར་བཟུང་བ་ཞིབ་འབྲི་བྱས་པ་བརྒྱུད་ནས་བརྗོད་བྱ་གཙོ་བོ་མཚོན་པར་བྱས་ཡོད་པས།  ཧྥེ་</a:t>
            </a:r>
            <a:r>
              <a:rPr lang="bo-CN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ལི་</a:t>
            </a:r>
            <a:r>
              <a:rPr lang="bo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ཕུ་ཁྱོ་ཤུག་གཉིས་ནི་སྒྲུང་གཏམ་གྱི་མི་སྣ་གཙོ་བོ་ཡིན།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1360348"/>
            <a:ext cx="4031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200" dirty="0" smtClean="0"/>
              <a:t>སྒྲུང་</a:t>
            </a:r>
            <a:r>
              <a:rPr lang="bo-CN" altLang="zh-CN" sz="3200" dirty="0"/>
              <a:t>གཏམ་ནང་གི་མི་སྣ་གཙོ་བོ་སུ་ཡིན་ནམ།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98" y="1970856"/>
            <a:ext cx="879792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68" y="1223802"/>
            <a:ext cx="879792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568" y="987574"/>
            <a:ext cx="506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600" dirty="0" smtClean="0">
                <a:solidFill>
                  <a:srgbClr val="E405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༢</a:t>
            </a:r>
            <a:endParaRPr lang="zh-CN" altLang="en-US" sz="6600" dirty="0" smtClean="0">
              <a:solidFill>
                <a:srgbClr val="E405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5883"/>
            <a:ext cx="37306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87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491880" y="213970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/>
              <a:t>    </a:t>
            </a:r>
            <a:r>
              <a:rPr lang="bo-CN" altLang="zh-CN" sz="4400" b="1" dirty="0" smtClean="0">
                <a:solidFill>
                  <a:srgbClr val="150361"/>
                </a:solidFill>
              </a:rPr>
              <a:t>ལས་བྱ།</a:t>
            </a:r>
            <a:endParaRPr lang="zh-CN" altLang="en-US" sz="4400" b="1" dirty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 smtClean="0">
                <a:solidFill>
                  <a:srgbClr val="002060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06</a:t>
            </a:r>
            <a:endParaRPr lang="en-GB" altLang="zh-CN" sz="8000" dirty="0">
              <a:solidFill>
                <a:srgbClr val="002060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8490" y="570157"/>
            <a:ext cx="7756263" cy="1054250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842" y="1185614"/>
            <a:ext cx="16160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558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30" y="2643757"/>
            <a:ext cx="8609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༢  འབྲི་དགོས་པ། </a:t>
            </a:r>
          </a:p>
          <a:p>
            <a:r>
              <a:rPr lang="bo-CN" altLang="zh-CN" sz="3200" b="1" dirty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bo-CN" altLang="zh-CN" sz="3200" b="1" dirty="0" smtClean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ཧྥེ་ལི་ཕུ་ཁྱོ་ཤུག་གཉིས་ཀྱི་སེམས་ཁམས་དང་གཤིས་ཀའི་ཐད་འདྲ་བའི་ཆ་དང་མི་འདྲ་བའི་ཆ་གང་དག་ཡོད།</a:t>
            </a:r>
            <a:endParaRPr lang="zh-CN" altLang="en-US" sz="3200" b="1" dirty="0" smtClean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612" y="987574"/>
            <a:ext cx="7015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>
                <a:solidFill>
                  <a:srgbClr val="110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༡  བསམ་བློ་གཏོང་བ།</a:t>
            </a:r>
          </a:p>
          <a:p>
            <a:r>
              <a:rPr lang="bo-CN" altLang="zh-CN" sz="3200" b="1" dirty="0" smtClean="0">
                <a:solidFill>
                  <a:srgbClr val="110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སྒྲུང་གཏམ་དང་གཏམ་རྒྱུད་གཉིས་ཀྱི་ཁྱད་པར་གང་ཡིན།</a:t>
            </a:r>
            <a:endParaRPr lang="zh-CN" altLang="en-US" sz="3200" b="1" dirty="0" smtClean="0">
              <a:solidFill>
                <a:srgbClr val="110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17" y="197227"/>
            <a:ext cx="126124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rgbClr val="002060"/>
                </a:solidFill>
              </a:rPr>
              <a:t>ལས་བྱ</a:t>
            </a:r>
            <a:r>
              <a:rPr lang="bo-CN" altLang="zh-CN" sz="4000" b="1" dirty="0" smtClean="0">
                <a:solidFill>
                  <a:srgbClr val="002060"/>
                </a:solidFill>
              </a:rPr>
              <a:t>།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 rot="1827747">
            <a:off x="2390183" y="1856321"/>
            <a:ext cx="611188" cy="1501640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>
            <a:off x="7037617" y="4083988"/>
            <a:ext cx="900113" cy="1050553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9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rgbClr val="00B05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216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1475656" y="2355726"/>
            <a:ext cx="59046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/>
              <a:t>    </a:t>
            </a:r>
            <a:r>
              <a:rPr lang="bo-CN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སྒྲུང་གཏམ་དང་འབྲེལ་བའི་ཤེས་བྱ་ངོ་སྤྲོད།</a:t>
            </a:r>
            <a:endParaRPr lang="zh-CN" altLang="en-US" sz="4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 smtClean="0">
                <a:solidFill>
                  <a:srgbClr val="002060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01</a:t>
            </a:r>
            <a:endParaRPr lang="en-GB" altLang="zh-CN" sz="8000" dirty="0">
              <a:solidFill>
                <a:srgbClr val="002060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8490" y="570157"/>
            <a:ext cx="7756263" cy="1054250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sp>
        <p:nvSpPr>
          <p:cNvPr id="5" name="KSO_Shape"/>
          <p:cNvSpPr>
            <a:spLocks/>
          </p:cNvSpPr>
          <p:nvPr/>
        </p:nvSpPr>
        <p:spPr bwMode="auto">
          <a:xfrm>
            <a:off x="827584" y="2080334"/>
            <a:ext cx="1616075" cy="1905000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3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6776" y="1854899"/>
            <a:ext cx="139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རྡོ་རྗེ་སྐྱབས། 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8" r="21260"/>
          <a:stretch/>
        </p:blipFill>
        <p:spPr>
          <a:xfrm>
            <a:off x="1870330" y="1499056"/>
            <a:ext cx="1013552" cy="1425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10910" y="30828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མགོན་པོ་རྒྱལ།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164689"/>
            <a:ext cx="14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སློབ་མ།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bo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ཟླ་བ་བཟང་མོ།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211710"/>
            <a:ext cx="209704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དགེ་རྒན།</a:t>
            </a:r>
          </a:p>
          <a:p>
            <a:r>
              <a:rPr lang="bo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རྡོ་རྗེ་དོན་གྲུབ།</a:t>
            </a:r>
          </a:p>
          <a:p>
            <a:r>
              <a:rPr lang="bo-CN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༼བྲག་དཀར་རྫོང་མི་རིགས་སློབ་འབྲིང་གཉིས་པ།༽</a:t>
            </a:r>
            <a:endParaRPr lang="bo-CN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6056" y="3067675"/>
            <a:ext cx="48245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ཚེ་འཕགས།</a:t>
            </a:r>
            <a:endParaRPr lang="bo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bo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༼ ཡ་རྫི་རྫོང་ཀ་རིང་སློབ་འབྲིང་།༽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7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97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3528" y="1462867"/>
            <a:ext cx="2567373" cy="2536682"/>
            <a:chOff x="1658068" y="1912939"/>
            <a:chExt cx="2501922" cy="2501923"/>
          </a:xfrm>
        </p:grpSpPr>
        <p:sp>
          <p:nvSpPr>
            <p:cNvPr id="5" name="Freeform: Shape 9"/>
            <p:cNvSpPr/>
            <p:nvPr/>
          </p:nvSpPr>
          <p:spPr>
            <a:xfrm>
              <a:off x="1658068" y="1912939"/>
              <a:ext cx="2501922" cy="250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0"/>
            <p:cNvSpPr/>
            <p:nvPr/>
          </p:nvSpPr>
          <p:spPr>
            <a:xfrm>
              <a:off x="1811979" y="2066851"/>
              <a:ext cx="2203995" cy="220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bo-CN" sz="6000" dirty="0" smtClean="0"/>
                <a:t>རྩོམ་སྟངས།</a:t>
              </a:r>
              <a:endParaRPr sz="6000" dirty="0"/>
            </a:p>
          </p:txBody>
        </p:sp>
        <p:grpSp>
          <p:nvGrpSpPr>
            <p:cNvPr id="27" name="Group 2"/>
            <p:cNvGrpSpPr>
              <a:grpSpLocks noChangeAspect="1"/>
            </p:cNvGrpSpPr>
            <p:nvPr/>
          </p:nvGrpSpPr>
          <p:grpSpPr bwMode="auto">
            <a:xfrm>
              <a:off x="2301491" y="2869751"/>
              <a:ext cx="111626" cy="73323"/>
              <a:chOff x="3104" y="2299"/>
              <a:chExt cx="102" cy="67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Freeform: Shape 41"/>
              <p:cNvSpPr>
                <a:spLocks/>
              </p:cNvSpPr>
              <p:nvPr/>
            </p:nvSpPr>
            <p:spPr bwMode="auto">
              <a:xfrm>
                <a:off x="3104" y="2299"/>
                <a:ext cx="44" cy="36"/>
              </a:xfrm>
              <a:custGeom>
                <a:avLst/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2"/>
              <p:cNvSpPr>
                <a:spLocks/>
              </p:cNvSpPr>
              <p:nvPr/>
            </p:nvSpPr>
            <p:spPr bwMode="auto">
              <a:xfrm>
                <a:off x="3177" y="2349"/>
                <a:ext cx="29" cy="17"/>
              </a:xfrm>
              <a:custGeom>
                <a:avLst/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403649" y="805426"/>
            <a:ext cx="6643264" cy="4039990"/>
            <a:chOff x="2850160" y="774838"/>
            <a:chExt cx="6643264" cy="4039990"/>
          </a:xfrm>
        </p:grpSpPr>
        <p:sp>
          <p:nvSpPr>
            <p:cNvPr id="7" name="Freeform: Shape 16"/>
            <p:cNvSpPr/>
            <p:nvPr/>
          </p:nvSpPr>
          <p:spPr>
            <a:xfrm>
              <a:off x="2850160" y="1493507"/>
              <a:ext cx="92185" cy="9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2942345" y="1341683"/>
              <a:ext cx="671109" cy="18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1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8"/>
            <p:cNvSpPr/>
            <p:nvPr/>
          </p:nvSpPr>
          <p:spPr>
            <a:xfrm>
              <a:off x="3903898" y="1659026"/>
              <a:ext cx="783690" cy="15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7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9"/>
            <p:cNvSpPr/>
            <p:nvPr/>
          </p:nvSpPr>
          <p:spPr>
            <a:xfrm>
              <a:off x="3691966" y="958047"/>
              <a:ext cx="497747" cy="49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rgbClr val="EC6E0E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1" name="Freeform: Shape 20"/>
            <p:cNvSpPr/>
            <p:nvPr/>
          </p:nvSpPr>
          <p:spPr>
            <a:xfrm>
              <a:off x="4803153" y="1286016"/>
              <a:ext cx="530484" cy="53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rgbClr val="00B050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2" name="Freeform: Shape 21"/>
            <p:cNvSpPr/>
            <p:nvPr/>
          </p:nvSpPr>
          <p:spPr>
            <a:xfrm>
              <a:off x="6738593" y="2700620"/>
              <a:ext cx="589756" cy="597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3" name="Freeform: Shape 22"/>
            <p:cNvSpPr/>
            <p:nvPr/>
          </p:nvSpPr>
          <p:spPr>
            <a:xfrm>
              <a:off x="4803789" y="3569251"/>
              <a:ext cx="568548" cy="54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2800" dirty="0">
                  <a:solidFill>
                    <a:srgbClr val="002060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4" name="Freeform: Shape 23"/>
            <p:cNvSpPr/>
            <p:nvPr/>
          </p:nvSpPr>
          <p:spPr>
            <a:xfrm>
              <a:off x="3836209" y="3897420"/>
              <a:ext cx="572960" cy="5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rgbClr val="E4052C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15" name="Straight Connector 24"/>
            <p:cNvSpPr/>
            <p:nvPr/>
          </p:nvSpPr>
          <p:spPr>
            <a:xfrm>
              <a:off x="4300057" y="2867272"/>
              <a:ext cx="2286912" cy="1"/>
            </a:xfrm>
            <a:prstGeom prst="line">
              <a:avLst/>
            </a:pr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5"/>
            <p:cNvSpPr/>
            <p:nvPr/>
          </p:nvSpPr>
          <p:spPr>
            <a:xfrm>
              <a:off x="3958480" y="3563676"/>
              <a:ext cx="782325" cy="17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88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6"/>
            <p:cNvSpPr/>
            <p:nvPr/>
          </p:nvSpPr>
          <p:spPr>
            <a:xfrm>
              <a:off x="2942346" y="3926902"/>
              <a:ext cx="781505" cy="1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33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3815499" y="1781176"/>
              <a:ext cx="92186" cy="9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8"/>
            <p:cNvSpPr/>
            <p:nvPr/>
          </p:nvSpPr>
          <p:spPr>
            <a:xfrm>
              <a:off x="4218313" y="2809017"/>
              <a:ext cx="92186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9"/>
            <p:cNvSpPr/>
            <p:nvPr/>
          </p:nvSpPr>
          <p:spPr>
            <a:xfrm>
              <a:off x="3857192" y="3512633"/>
              <a:ext cx="92186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0"/>
            <p:cNvSpPr/>
            <p:nvPr/>
          </p:nvSpPr>
          <p:spPr>
            <a:xfrm>
              <a:off x="2850161" y="3847616"/>
              <a:ext cx="92185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TextBox 47"/>
            <p:cNvSpPr txBox="1"/>
            <p:nvPr/>
          </p:nvSpPr>
          <p:spPr>
            <a:xfrm>
              <a:off x="4421427" y="4232260"/>
              <a:ext cx="1485965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002060"/>
                  </a:solidFill>
                </a:rPr>
                <a:t>ཟློས་གར།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7" name="TextBox 50"/>
            <p:cNvSpPr txBox="1"/>
            <p:nvPr/>
          </p:nvSpPr>
          <p:spPr>
            <a:xfrm>
              <a:off x="7328349" y="2855109"/>
              <a:ext cx="2165075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002060"/>
                  </a:solidFill>
                </a:rPr>
                <a:t>སྒྲུང་གཏམ།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5" name="TextBox 53"/>
            <p:cNvSpPr txBox="1"/>
            <p:nvPr/>
          </p:nvSpPr>
          <p:spPr>
            <a:xfrm>
              <a:off x="4740805" y="1083192"/>
              <a:ext cx="1485965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00B050"/>
                  </a:solidFill>
                </a:rPr>
                <a:t>སྙན་ངག</a:t>
              </a:r>
              <a:endParaRPr lang="zh-CN" alt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3" name="TextBox 56"/>
            <p:cNvSpPr txBox="1"/>
            <p:nvPr/>
          </p:nvSpPr>
          <p:spPr>
            <a:xfrm>
              <a:off x="3492957" y="774838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773707"/>
                  </a:solidFill>
                </a:rPr>
                <a:t>ལྷུག་རྩོམ།</a:t>
              </a:r>
              <a:endParaRPr lang="zh-CN" altLang="en-US" sz="2400" b="1" dirty="0">
                <a:solidFill>
                  <a:srgbClr val="773707"/>
                </a:solidFill>
              </a:endParaRPr>
            </a:p>
          </p:txBody>
        </p:sp>
        <p:sp>
          <p:nvSpPr>
            <p:cNvPr id="41" name="TextBox 59"/>
            <p:cNvSpPr txBox="1"/>
            <p:nvPr/>
          </p:nvSpPr>
          <p:spPr>
            <a:xfrm>
              <a:off x="3134526" y="4632680"/>
              <a:ext cx="2029883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 smtClean="0">
                  <a:solidFill>
                    <a:srgbClr val="FF0000"/>
                  </a:solidFill>
                </a:rPr>
                <a:t>བརྙན་གཟུགས་རྩོམ་</a:t>
              </a:r>
              <a:r>
                <a:rPr lang="bo-CN" altLang="zh-CN" sz="2400" b="1" dirty="0">
                  <a:solidFill>
                    <a:srgbClr val="FF0000"/>
                  </a:solidFill>
                </a:rPr>
                <a:t>རིག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xmlns="" id="{733A2CCB-33FD-4CBD-B2BA-3E46AC52CD2F}"/>
              </a:ext>
            </a:extLst>
          </p:cNvPr>
          <p:cNvSpPr txBox="1">
            <a:spLocks/>
          </p:cNvSpPr>
          <p:nvPr/>
        </p:nvSpPr>
        <p:spPr>
          <a:xfrm>
            <a:off x="2712" y="123478"/>
            <a:ext cx="4929328" cy="53817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45718" rIns="0" bIns="4571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bo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bo-CN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bo-CN" altLang="zh-CN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</a:t>
            </a:r>
            <a:r>
              <a:rPr lang="bo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གཏམ་དང་འབྲེལ་བའི་ཤེས་བྱ་ངོ་སྤྲོད།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1"/>
          <p:cNvSpPr txBox="1">
            <a:spLocks/>
          </p:cNvSpPr>
          <p:nvPr/>
        </p:nvSpPr>
        <p:spPr>
          <a:xfrm>
            <a:off x="4644008" y="661647"/>
            <a:ext cx="4127638" cy="203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59982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/>
              <a:t>     </a:t>
            </a:r>
            <a:r>
              <a:rPr lang="bo-CN" altLang="zh-CN" sz="2000" b="1" dirty="0"/>
              <a:t>ནི་ཚིག་སྦྱོར་ཕུན་སུམ་ཚོགས་པར་སྤེལ་བ་དང་སྒྱུ་རྩལ་གྱི་ཐབས་ཤེས་སྣ་ཚོགས་ལ་བརྟེན་ནས་</a:t>
            </a:r>
            <a:r>
              <a:rPr lang="bo-CN" altLang="zh-CN" sz="2000" b="1" dirty="0">
                <a:solidFill>
                  <a:srgbClr val="FF0000"/>
                </a:solidFill>
              </a:rPr>
              <a:t>མི་སྣའི་སྣང་བརྙན</a:t>
            </a:r>
            <a:r>
              <a:rPr lang="bo-CN" altLang="zh-CN" sz="2000" b="1" dirty="0"/>
              <a:t>་གསར་བསྐྲུན་དང་</a:t>
            </a:r>
            <a:r>
              <a:rPr lang="bo-CN" altLang="zh-CN" sz="2000" b="1" dirty="0">
                <a:solidFill>
                  <a:srgbClr val="FF0000"/>
                </a:solidFill>
              </a:rPr>
              <a:t>དོན་གྱི་བྱུང་རིམ་</a:t>
            </a:r>
            <a:r>
              <a:rPr lang="bo-CN" altLang="zh-CN" sz="2000" b="1" dirty="0"/>
              <a:t>མུ་འབྲེལ་དུ་བཀོད་</a:t>
            </a:r>
            <a:r>
              <a:rPr lang="bo-CN" altLang="zh-CN" sz="2000" b="1" dirty="0" smtClean="0"/>
              <a:t>སྒྲིག</a:t>
            </a:r>
            <a:r>
              <a:rPr lang="bo-CN" altLang="zh-CN" sz="2000" b="1" dirty="0"/>
              <a:t> </a:t>
            </a:r>
            <a:r>
              <a:rPr lang="bo-CN" altLang="zh-CN" sz="2000" b="1" dirty="0" smtClean="0"/>
              <a:t>  </a:t>
            </a:r>
            <a:r>
              <a:rPr lang="bo-CN" altLang="zh-CN" sz="2000" b="1" dirty="0" smtClean="0">
                <a:solidFill>
                  <a:srgbClr val="FF0000"/>
                </a:solidFill>
              </a:rPr>
              <a:t>ཁོར་</a:t>
            </a:r>
            <a:r>
              <a:rPr lang="bo-CN" altLang="zh-CN" sz="2000" b="1" dirty="0">
                <a:solidFill>
                  <a:srgbClr val="FF0000"/>
                </a:solidFill>
              </a:rPr>
              <a:t>ཡུག་གི་རྣམ་པ་</a:t>
            </a:r>
            <a:r>
              <a:rPr lang="bo-CN" altLang="zh-CN" sz="2000" b="1" dirty="0"/>
              <a:t>རིས་སུ་ཐོན་པར་འབྲི་བ་བཅས་ཀྱི་སྒོ་ནས་སྤྱི་ཚོགས་འཚོ་བའི་སྣང་ཚུལ་རྒྱ་ཆེར་མཚོན་པའི་རྩོམ་ལུས་ཀྱི་རྣམ་པ་རྒྱ་ཆེ་བ་ཞིག་ཡིན།</a:t>
            </a:r>
            <a:endParaRPr lang="zh-CN" altLang="en-US" sz="2000" b="1" dirty="0"/>
          </a:p>
          <a:p>
            <a:pPr algn="l">
              <a:lnSpc>
                <a:spcPct val="120000"/>
              </a:lnSpc>
            </a:pPr>
            <a:endParaRPr lang="zh-CN" altLang="en-US" sz="16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59" name="左大括号 58"/>
          <p:cNvSpPr/>
          <p:nvPr/>
        </p:nvSpPr>
        <p:spPr>
          <a:xfrm rot="5400000">
            <a:off x="6180588" y="2192219"/>
            <a:ext cx="576064" cy="2571759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5009052" y="3853532"/>
            <a:ext cx="534121" cy="83099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རིང་།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35839" y="3896027"/>
            <a:ext cx="665567" cy="83099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འབྲིང་།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" name="TextBox 3071"/>
          <p:cNvSpPr txBox="1"/>
          <p:nvPr/>
        </p:nvSpPr>
        <p:spPr>
          <a:xfrm>
            <a:off x="7525016" y="3923345"/>
            <a:ext cx="537327" cy="83099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ཐུང་</a:t>
            </a:r>
            <a:r>
              <a:rPr lang="bo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།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08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/>
      <p:bldP spid="63" grpId="0"/>
      <p:bldP spid="30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e6a05ed-7dd9-4a70-81f7-a256eee13ee3"/>
          <p:cNvGrpSpPr>
            <a:grpSpLocks noChangeAspect="1"/>
          </p:cNvGrpSpPr>
          <p:nvPr/>
        </p:nvGrpSpPr>
        <p:grpSpPr>
          <a:xfrm>
            <a:off x="548163" y="440944"/>
            <a:ext cx="8348601" cy="4748124"/>
            <a:chOff x="2323623" y="735769"/>
            <a:chExt cx="8201001" cy="4664179"/>
          </a:xfrm>
        </p:grpSpPr>
        <p:grpSp>
          <p:nvGrpSpPr>
            <p:cNvPr id="6" name="Group 9"/>
            <p:cNvGrpSpPr/>
            <p:nvPr/>
          </p:nvGrpSpPr>
          <p:grpSpPr>
            <a:xfrm rot="5400000">
              <a:off x="7514443" y="2389767"/>
              <a:ext cx="2839877" cy="3180485"/>
              <a:chOff x="5409030" y="-577119"/>
              <a:chExt cx="2920239" cy="3270490"/>
            </a:xfrm>
          </p:grpSpPr>
          <p:sp>
            <p:nvSpPr>
              <p:cNvPr id="61" name="Freeform: Shape 10"/>
              <p:cNvSpPr>
                <a:spLocks/>
              </p:cNvSpPr>
              <p:nvPr/>
            </p:nvSpPr>
            <p:spPr bwMode="auto">
              <a:xfrm>
                <a:off x="6227141" y="1389777"/>
                <a:ext cx="1481625" cy="1263472"/>
              </a:xfrm>
              <a:custGeom>
                <a:avLst/>
                <a:gdLst>
                  <a:gd name="T0" fmla="*/ 777 w 880"/>
                  <a:gd name="T1" fmla="*/ 162 h 751"/>
                  <a:gd name="T2" fmla="*/ 347 w 880"/>
                  <a:gd name="T3" fmla="*/ 103 h 751"/>
                  <a:gd name="T4" fmla="*/ 266 w 880"/>
                  <a:gd name="T5" fmla="*/ 498 h 751"/>
                  <a:gd name="T6" fmla="*/ 0 w 880"/>
                  <a:gd name="T7" fmla="*/ 700 h 751"/>
                  <a:gd name="T8" fmla="*/ 39 w 880"/>
                  <a:gd name="T9" fmla="*/ 751 h 751"/>
                  <a:gd name="T10" fmla="*/ 303 w 880"/>
                  <a:gd name="T11" fmla="*/ 550 h 751"/>
                  <a:gd name="T12" fmla="*/ 718 w 880"/>
                  <a:gd name="T13" fmla="*/ 592 h 751"/>
                  <a:gd name="T14" fmla="*/ 777 w 880"/>
                  <a:gd name="T15" fmla="*/ 16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51">
                    <a:moveTo>
                      <a:pt x="777" y="162"/>
                    </a:moveTo>
                    <a:cubicBezTo>
                      <a:pt x="675" y="27"/>
                      <a:pt x="482" y="0"/>
                      <a:pt x="347" y="103"/>
                    </a:cubicBezTo>
                    <a:cubicBezTo>
                      <a:pt x="223" y="197"/>
                      <a:pt x="191" y="367"/>
                      <a:pt x="266" y="498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9" y="751"/>
                      <a:pt x="39" y="751"/>
                      <a:pt x="39" y="751"/>
                    </a:cubicBezTo>
                    <a:cubicBezTo>
                      <a:pt x="303" y="550"/>
                      <a:pt x="303" y="550"/>
                      <a:pt x="303" y="550"/>
                    </a:cubicBezTo>
                    <a:cubicBezTo>
                      <a:pt x="408" y="670"/>
                      <a:pt x="590" y="689"/>
                      <a:pt x="718" y="592"/>
                    </a:cubicBezTo>
                    <a:cubicBezTo>
                      <a:pt x="853" y="489"/>
                      <a:pt x="880" y="296"/>
                      <a:pt x="777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1"/>
              <p:cNvSpPr>
                <a:spLocks/>
              </p:cNvSpPr>
              <p:nvPr/>
            </p:nvSpPr>
            <p:spPr bwMode="auto">
              <a:xfrm>
                <a:off x="6206938" y="1427880"/>
                <a:ext cx="1522023" cy="1265491"/>
              </a:xfrm>
              <a:custGeom>
                <a:avLst/>
                <a:gdLst>
                  <a:gd name="T0" fmla="*/ 557 w 904"/>
                  <a:gd name="T1" fmla="*/ 17 h 752"/>
                  <a:gd name="T2" fmla="*/ 801 w 904"/>
                  <a:gd name="T3" fmla="*/ 139 h 752"/>
                  <a:gd name="T4" fmla="*/ 742 w 904"/>
                  <a:gd name="T5" fmla="*/ 569 h 752"/>
                  <a:gd name="T6" fmla="*/ 557 w 904"/>
                  <a:gd name="T7" fmla="*/ 631 h 752"/>
                  <a:gd name="T8" fmla="*/ 327 w 904"/>
                  <a:gd name="T9" fmla="*/ 527 h 752"/>
                  <a:gd name="T10" fmla="*/ 63 w 904"/>
                  <a:gd name="T11" fmla="*/ 728 h 752"/>
                  <a:gd name="T12" fmla="*/ 24 w 904"/>
                  <a:gd name="T13" fmla="*/ 677 h 752"/>
                  <a:gd name="T14" fmla="*/ 290 w 904"/>
                  <a:gd name="T15" fmla="*/ 475 h 752"/>
                  <a:gd name="T16" fmla="*/ 371 w 904"/>
                  <a:gd name="T17" fmla="*/ 80 h 752"/>
                  <a:gd name="T18" fmla="*/ 557 w 904"/>
                  <a:gd name="T19" fmla="*/ 17 h 752"/>
                  <a:gd name="T20" fmla="*/ 557 w 904"/>
                  <a:gd name="T21" fmla="*/ 0 h 752"/>
                  <a:gd name="T22" fmla="*/ 361 w 904"/>
                  <a:gd name="T23" fmla="*/ 66 h 752"/>
                  <a:gd name="T24" fmla="*/ 239 w 904"/>
                  <a:gd name="T25" fmla="*/ 260 h 752"/>
                  <a:gd name="T26" fmla="*/ 267 w 904"/>
                  <a:gd name="T27" fmla="*/ 470 h 752"/>
                  <a:gd name="T28" fmla="*/ 14 w 904"/>
                  <a:gd name="T29" fmla="*/ 663 h 752"/>
                  <a:gd name="T30" fmla="*/ 0 w 904"/>
                  <a:gd name="T31" fmla="*/ 673 h 752"/>
                  <a:gd name="T32" fmla="*/ 11 w 904"/>
                  <a:gd name="T33" fmla="*/ 687 h 752"/>
                  <a:gd name="T34" fmla="*/ 49 w 904"/>
                  <a:gd name="T35" fmla="*/ 738 h 752"/>
                  <a:gd name="T36" fmla="*/ 60 w 904"/>
                  <a:gd name="T37" fmla="*/ 752 h 752"/>
                  <a:gd name="T38" fmla="*/ 74 w 904"/>
                  <a:gd name="T39" fmla="*/ 741 h 752"/>
                  <a:gd name="T40" fmla="*/ 325 w 904"/>
                  <a:gd name="T41" fmla="*/ 551 h 752"/>
                  <a:gd name="T42" fmla="*/ 557 w 904"/>
                  <a:gd name="T43" fmla="*/ 648 h 752"/>
                  <a:gd name="T44" fmla="*/ 753 w 904"/>
                  <a:gd name="T45" fmla="*/ 582 h 752"/>
                  <a:gd name="T46" fmla="*/ 878 w 904"/>
                  <a:gd name="T47" fmla="*/ 368 h 752"/>
                  <a:gd name="T48" fmla="*/ 815 w 904"/>
                  <a:gd name="T49" fmla="*/ 128 h 752"/>
                  <a:gd name="T50" fmla="*/ 699 w 904"/>
                  <a:gd name="T51" fmla="*/ 32 h 752"/>
                  <a:gd name="T52" fmla="*/ 557 w 904"/>
                  <a:gd name="T53" fmla="*/ 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4" h="752">
                    <a:moveTo>
                      <a:pt x="557" y="17"/>
                    </a:moveTo>
                    <a:cubicBezTo>
                      <a:pt x="649" y="17"/>
                      <a:pt x="741" y="59"/>
                      <a:pt x="801" y="139"/>
                    </a:cubicBezTo>
                    <a:cubicBezTo>
                      <a:pt x="904" y="273"/>
                      <a:pt x="877" y="466"/>
                      <a:pt x="742" y="569"/>
                    </a:cubicBezTo>
                    <a:cubicBezTo>
                      <a:pt x="687" y="611"/>
                      <a:pt x="622" y="631"/>
                      <a:pt x="557" y="631"/>
                    </a:cubicBezTo>
                    <a:cubicBezTo>
                      <a:pt x="472" y="631"/>
                      <a:pt x="387" y="595"/>
                      <a:pt x="327" y="527"/>
                    </a:cubicBezTo>
                    <a:cubicBezTo>
                      <a:pt x="63" y="728"/>
                      <a:pt x="63" y="728"/>
                      <a:pt x="63" y="728"/>
                    </a:cubicBezTo>
                    <a:cubicBezTo>
                      <a:pt x="24" y="677"/>
                      <a:pt x="24" y="677"/>
                      <a:pt x="24" y="677"/>
                    </a:cubicBezTo>
                    <a:cubicBezTo>
                      <a:pt x="290" y="475"/>
                      <a:pt x="290" y="475"/>
                      <a:pt x="290" y="475"/>
                    </a:cubicBezTo>
                    <a:cubicBezTo>
                      <a:pt x="215" y="344"/>
                      <a:pt x="247" y="174"/>
                      <a:pt x="371" y="80"/>
                    </a:cubicBezTo>
                    <a:cubicBezTo>
                      <a:pt x="427" y="38"/>
                      <a:pt x="492" y="17"/>
                      <a:pt x="557" y="17"/>
                    </a:cubicBezTo>
                    <a:moveTo>
                      <a:pt x="557" y="0"/>
                    </a:moveTo>
                    <a:cubicBezTo>
                      <a:pt x="485" y="0"/>
                      <a:pt x="418" y="23"/>
                      <a:pt x="361" y="66"/>
                    </a:cubicBezTo>
                    <a:cubicBezTo>
                      <a:pt x="298" y="114"/>
                      <a:pt x="255" y="183"/>
                      <a:pt x="239" y="260"/>
                    </a:cubicBezTo>
                    <a:cubicBezTo>
                      <a:pt x="225" y="332"/>
                      <a:pt x="235" y="406"/>
                      <a:pt x="267" y="470"/>
                    </a:cubicBezTo>
                    <a:cubicBezTo>
                      <a:pt x="14" y="663"/>
                      <a:pt x="14" y="663"/>
                      <a:pt x="14" y="66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11" y="687"/>
                      <a:pt x="11" y="687"/>
                      <a:pt x="11" y="687"/>
                    </a:cubicBezTo>
                    <a:cubicBezTo>
                      <a:pt x="49" y="738"/>
                      <a:pt x="49" y="738"/>
                      <a:pt x="49" y="738"/>
                    </a:cubicBezTo>
                    <a:cubicBezTo>
                      <a:pt x="60" y="752"/>
                      <a:pt x="60" y="752"/>
                      <a:pt x="60" y="752"/>
                    </a:cubicBezTo>
                    <a:cubicBezTo>
                      <a:pt x="74" y="741"/>
                      <a:pt x="74" y="741"/>
                      <a:pt x="74" y="741"/>
                    </a:cubicBezTo>
                    <a:cubicBezTo>
                      <a:pt x="325" y="551"/>
                      <a:pt x="325" y="551"/>
                      <a:pt x="325" y="551"/>
                    </a:cubicBezTo>
                    <a:cubicBezTo>
                      <a:pt x="386" y="613"/>
                      <a:pt x="469" y="648"/>
                      <a:pt x="557" y="648"/>
                    </a:cubicBezTo>
                    <a:cubicBezTo>
                      <a:pt x="628" y="648"/>
                      <a:pt x="696" y="626"/>
                      <a:pt x="753" y="582"/>
                    </a:cubicBezTo>
                    <a:cubicBezTo>
                      <a:pt x="822" y="530"/>
                      <a:pt x="866" y="454"/>
                      <a:pt x="878" y="368"/>
                    </a:cubicBezTo>
                    <a:cubicBezTo>
                      <a:pt x="890" y="282"/>
                      <a:pt x="867" y="197"/>
                      <a:pt x="815" y="128"/>
                    </a:cubicBezTo>
                    <a:cubicBezTo>
                      <a:pt x="784" y="87"/>
                      <a:pt x="745" y="55"/>
                      <a:pt x="699" y="32"/>
                    </a:cubicBezTo>
                    <a:cubicBezTo>
                      <a:pt x="655" y="11"/>
                      <a:pt x="606" y="0"/>
                      <a:pt x="557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10"/>
              <p:cNvSpPr>
                <a:spLocks/>
              </p:cNvSpPr>
              <p:nvPr/>
            </p:nvSpPr>
            <p:spPr bwMode="auto">
              <a:xfrm rot="16200000">
                <a:off x="5116267" y="220441"/>
                <a:ext cx="2048094" cy="1462568"/>
              </a:xfrm>
              <a:custGeom>
                <a:avLst/>
                <a:gdLst>
                  <a:gd name="T0" fmla="*/ 777 w 880"/>
                  <a:gd name="T1" fmla="*/ 162 h 751"/>
                  <a:gd name="T2" fmla="*/ 347 w 880"/>
                  <a:gd name="T3" fmla="*/ 103 h 751"/>
                  <a:gd name="T4" fmla="*/ 266 w 880"/>
                  <a:gd name="T5" fmla="*/ 498 h 751"/>
                  <a:gd name="T6" fmla="*/ 0 w 880"/>
                  <a:gd name="T7" fmla="*/ 700 h 751"/>
                  <a:gd name="T8" fmla="*/ 39 w 880"/>
                  <a:gd name="T9" fmla="*/ 751 h 751"/>
                  <a:gd name="T10" fmla="*/ 303 w 880"/>
                  <a:gd name="T11" fmla="*/ 550 h 751"/>
                  <a:gd name="T12" fmla="*/ 718 w 880"/>
                  <a:gd name="T13" fmla="*/ 592 h 751"/>
                  <a:gd name="T14" fmla="*/ 777 w 880"/>
                  <a:gd name="T15" fmla="*/ 16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51">
                    <a:moveTo>
                      <a:pt x="777" y="162"/>
                    </a:moveTo>
                    <a:cubicBezTo>
                      <a:pt x="675" y="27"/>
                      <a:pt x="482" y="0"/>
                      <a:pt x="347" y="103"/>
                    </a:cubicBezTo>
                    <a:cubicBezTo>
                      <a:pt x="223" y="197"/>
                      <a:pt x="191" y="367"/>
                      <a:pt x="266" y="498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9" y="751"/>
                      <a:pt x="39" y="751"/>
                      <a:pt x="39" y="751"/>
                    </a:cubicBezTo>
                    <a:cubicBezTo>
                      <a:pt x="303" y="550"/>
                      <a:pt x="303" y="550"/>
                      <a:pt x="303" y="550"/>
                    </a:cubicBezTo>
                    <a:cubicBezTo>
                      <a:pt x="408" y="670"/>
                      <a:pt x="590" y="689"/>
                      <a:pt x="718" y="592"/>
                    </a:cubicBezTo>
                    <a:cubicBezTo>
                      <a:pt x="853" y="489"/>
                      <a:pt x="880" y="296"/>
                      <a:pt x="777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10"/>
              <p:cNvSpPr>
                <a:spLocks/>
              </p:cNvSpPr>
              <p:nvPr/>
            </p:nvSpPr>
            <p:spPr bwMode="auto">
              <a:xfrm rot="19381602">
                <a:off x="6509006" y="-577119"/>
                <a:ext cx="1820263" cy="2065606"/>
              </a:xfrm>
              <a:custGeom>
                <a:avLst/>
                <a:gdLst>
                  <a:gd name="T0" fmla="*/ 777 w 880"/>
                  <a:gd name="T1" fmla="*/ 162 h 751"/>
                  <a:gd name="T2" fmla="*/ 347 w 880"/>
                  <a:gd name="T3" fmla="*/ 103 h 751"/>
                  <a:gd name="T4" fmla="*/ 266 w 880"/>
                  <a:gd name="T5" fmla="*/ 498 h 751"/>
                  <a:gd name="T6" fmla="*/ 0 w 880"/>
                  <a:gd name="T7" fmla="*/ 700 h 751"/>
                  <a:gd name="T8" fmla="*/ 39 w 880"/>
                  <a:gd name="T9" fmla="*/ 751 h 751"/>
                  <a:gd name="T10" fmla="*/ 303 w 880"/>
                  <a:gd name="T11" fmla="*/ 550 h 751"/>
                  <a:gd name="T12" fmla="*/ 718 w 880"/>
                  <a:gd name="T13" fmla="*/ 592 h 751"/>
                  <a:gd name="T14" fmla="*/ 777 w 880"/>
                  <a:gd name="T15" fmla="*/ 16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51">
                    <a:moveTo>
                      <a:pt x="777" y="162"/>
                    </a:moveTo>
                    <a:cubicBezTo>
                      <a:pt x="675" y="27"/>
                      <a:pt x="482" y="0"/>
                      <a:pt x="347" y="103"/>
                    </a:cubicBezTo>
                    <a:cubicBezTo>
                      <a:pt x="223" y="197"/>
                      <a:pt x="191" y="367"/>
                      <a:pt x="266" y="498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9" y="751"/>
                      <a:pt x="39" y="751"/>
                      <a:pt x="39" y="751"/>
                    </a:cubicBezTo>
                    <a:cubicBezTo>
                      <a:pt x="303" y="550"/>
                      <a:pt x="303" y="550"/>
                      <a:pt x="303" y="550"/>
                    </a:cubicBezTo>
                    <a:cubicBezTo>
                      <a:pt x="408" y="670"/>
                      <a:pt x="590" y="689"/>
                      <a:pt x="718" y="592"/>
                    </a:cubicBezTo>
                    <a:cubicBezTo>
                      <a:pt x="853" y="489"/>
                      <a:pt x="880" y="296"/>
                      <a:pt x="777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 rot="5400000">
              <a:off x="3811151" y="-751759"/>
              <a:ext cx="2882849" cy="5857905"/>
              <a:chOff x="3359792" y="1840940"/>
              <a:chExt cx="2964427" cy="6023664"/>
            </a:xfrm>
          </p:grpSpPr>
          <p:sp>
            <p:nvSpPr>
              <p:cNvPr id="59" name="Freeform: Shape 13"/>
              <p:cNvSpPr>
                <a:spLocks/>
              </p:cNvSpPr>
              <p:nvPr/>
            </p:nvSpPr>
            <p:spPr bwMode="auto">
              <a:xfrm>
                <a:off x="3473085" y="3820952"/>
                <a:ext cx="1871193" cy="1645439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4"/>
              <p:cNvSpPr>
                <a:spLocks/>
              </p:cNvSpPr>
              <p:nvPr/>
            </p:nvSpPr>
            <p:spPr bwMode="auto">
              <a:xfrm>
                <a:off x="3451431" y="3820953"/>
                <a:ext cx="1914501" cy="1619106"/>
              </a:xfrm>
              <a:custGeom>
                <a:avLst/>
                <a:gdLst>
                  <a:gd name="T0" fmla="*/ 977 w 1035"/>
                  <a:gd name="T1" fmla="*/ 20 h 875"/>
                  <a:gd name="T2" fmla="*/ 1015 w 1035"/>
                  <a:gd name="T3" fmla="*/ 71 h 875"/>
                  <a:gd name="T4" fmla="*/ 569 w 1035"/>
                  <a:gd name="T5" fmla="*/ 409 h 875"/>
                  <a:gd name="T6" fmla="*/ 510 w 1035"/>
                  <a:gd name="T7" fmla="*/ 803 h 875"/>
                  <a:gd name="T8" fmla="*/ 338 w 1035"/>
                  <a:gd name="T9" fmla="*/ 861 h 875"/>
                  <a:gd name="T10" fmla="*/ 110 w 1035"/>
                  <a:gd name="T11" fmla="*/ 749 h 875"/>
                  <a:gd name="T12" fmla="*/ 165 w 1035"/>
                  <a:gd name="T13" fmla="*/ 349 h 875"/>
                  <a:gd name="T14" fmla="*/ 337 w 1035"/>
                  <a:gd name="T15" fmla="*/ 291 h 875"/>
                  <a:gd name="T16" fmla="*/ 526 w 1035"/>
                  <a:gd name="T17" fmla="*/ 362 h 875"/>
                  <a:gd name="T18" fmla="*/ 977 w 1035"/>
                  <a:gd name="T19" fmla="*/ 20 h 875"/>
                  <a:gd name="T20" fmla="*/ 979 w 1035"/>
                  <a:gd name="T21" fmla="*/ 0 h 875"/>
                  <a:gd name="T22" fmla="*/ 968 w 1035"/>
                  <a:gd name="T23" fmla="*/ 9 h 875"/>
                  <a:gd name="T24" fmla="*/ 527 w 1035"/>
                  <a:gd name="T25" fmla="*/ 344 h 875"/>
                  <a:gd name="T26" fmla="*/ 337 w 1035"/>
                  <a:gd name="T27" fmla="*/ 277 h 875"/>
                  <a:gd name="T28" fmla="*/ 157 w 1035"/>
                  <a:gd name="T29" fmla="*/ 338 h 875"/>
                  <a:gd name="T30" fmla="*/ 99 w 1035"/>
                  <a:gd name="T31" fmla="*/ 757 h 875"/>
                  <a:gd name="T32" fmla="*/ 207 w 1035"/>
                  <a:gd name="T33" fmla="*/ 845 h 875"/>
                  <a:gd name="T34" fmla="*/ 338 w 1035"/>
                  <a:gd name="T35" fmla="*/ 875 h 875"/>
                  <a:gd name="T36" fmla="*/ 519 w 1035"/>
                  <a:gd name="T37" fmla="*/ 814 h 875"/>
                  <a:gd name="T38" fmla="*/ 634 w 1035"/>
                  <a:gd name="T39" fmla="*/ 620 h 875"/>
                  <a:gd name="T40" fmla="*/ 588 w 1035"/>
                  <a:gd name="T41" fmla="*/ 412 h 875"/>
                  <a:gd name="T42" fmla="*/ 1024 w 1035"/>
                  <a:gd name="T43" fmla="*/ 82 h 875"/>
                  <a:gd name="T44" fmla="*/ 1035 w 1035"/>
                  <a:gd name="T45" fmla="*/ 73 h 875"/>
                  <a:gd name="T46" fmla="*/ 1026 w 1035"/>
                  <a:gd name="T47" fmla="*/ 62 h 875"/>
                  <a:gd name="T48" fmla="*/ 988 w 1035"/>
                  <a:gd name="T49" fmla="*/ 11 h 875"/>
                  <a:gd name="T50" fmla="*/ 979 w 1035"/>
                  <a:gd name="T51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35" h="875">
                    <a:moveTo>
                      <a:pt x="977" y="20"/>
                    </a:moveTo>
                    <a:cubicBezTo>
                      <a:pt x="1015" y="71"/>
                      <a:pt x="1015" y="71"/>
                      <a:pt x="1015" y="71"/>
                    </a:cubicBezTo>
                    <a:cubicBezTo>
                      <a:pt x="569" y="409"/>
                      <a:pt x="569" y="409"/>
                      <a:pt x="569" y="409"/>
                    </a:cubicBezTo>
                    <a:cubicBezTo>
                      <a:pt x="660" y="535"/>
                      <a:pt x="634" y="709"/>
                      <a:pt x="510" y="803"/>
                    </a:cubicBezTo>
                    <a:cubicBezTo>
                      <a:pt x="459" y="843"/>
                      <a:pt x="398" y="861"/>
                      <a:pt x="338" y="861"/>
                    </a:cubicBezTo>
                    <a:cubicBezTo>
                      <a:pt x="252" y="861"/>
                      <a:pt x="167" y="823"/>
                      <a:pt x="110" y="749"/>
                    </a:cubicBezTo>
                    <a:cubicBezTo>
                      <a:pt x="15" y="623"/>
                      <a:pt x="40" y="444"/>
                      <a:pt x="165" y="349"/>
                    </a:cubicBezTo>
                    <a:cubicBezTo>
                      <a:pt x="217" y="310"/>
                      <a:pt x="277" y="291"/>
                      <a:pt x="337" y="291"/>
                    </a:cubicBezTo>
                    <a:cubicBezTo>
                      <a:pt x="406" y="291"/>
                      <a:pt x="473" y="315"/>
                      <a:pt x="526" y="362"/>
                    </a:cubicBezTo>
                    <a:cubicBezTo>
                      <a:pt x="977" y="20"/>
                      <a:pt x="977" y="20"/>
                      <a:pt x="977" y="20"/>
                    </a:cubicBezTo>
                    <a:moveTo>
                      <a:pt x="979" y="0"/>
                    </a:moveTo>
                    <a:cubicBezTo>
                      <a:pt x="968" y="9"/>
                      <a:pt x="968" y="9"/>
                      <a:pt x="968" y="9"/>
                    </a:cubicBezTo>
                    <a:cubicBezTo>
                      <a:pt x="527" y="344"/>
                      <a:pt x="527" y="344"/>
                      <a:pt x="527" y="344"/>
                    </a:cubicBezTo>
                    <a:cubicBezTo>
                      <a:pt x="474" y="301"/>
                      <a:pt x="407" y="277"/>
                      <a:pt x="337" y="277"/>
                    </a:cubicBezTo>
                    <a:cubicBezTo>
                      <a:pt x="272" y="277"/>
                      <a:pt x="209" y="298"/>
                      <a:pt x="157" y="338"/>
                    </a:cubicBezTo>
                    <a:cubicBezTo>
                      <a:pt x="25" y="438"/>
                      <a:pt x="0" y="626"/>
                      <a:pt x="99" y="757"/>
                    </a:cubicBezTo>
                    <a:cubicBezTo>
                      <a:pt x="128" y="795"/>
                      <a:pt x="164" y="825"/>
                      <a:pt x="207" y="845"/>
                    </a:cubicBezTo>
                    <a:cubicBezTo>
                      <a:pt x="247" y="865"/>
                      <a:pt x="293" y="875"/>
                      <a:pt x="338" y="875"/>
                    </a:cubicBezTo>
                    <a:cubicBezTo>
                      <a:pt x="404" y="875"/>
                      <a:pt x="466" y="854"/>
                      <a:pt x="519" y="814"/>
                    </a:cubicBezTo>
                    <a:cubicBezTo>
                      <a:pt x="581" y="767"/>
                      <a:pt x="622" y="698"/>
                      <a:pt x="634" y="620"/>
                    </a:cubicBezTo>
                    <a:cubicBezTo>
                      <a:pt x="645" y="547"/>
                      <a:pt x="628" y="474"/>
                      <a:pt x="588" y="412"/>
                    </a:cubicBezTo>
                    <a:cubicBezTo>
                      <a:pt x="1024" y="82"/>
                      <a:pt x="1024" y="82"/>
                      <a:pt x="1024" y="82"/>
                    </a:cubicBezTo>
                    <a:cubicBezTo>
                      <a:pt x="1035" y="73"/>
                      <a:pt x="1035" y="73"/>
                      <a:pt x="1035" y="73"/>
                    </a:cubicBezTo>
                    <a:cubicBezTo>
                      <a:pt x="1026" y="62"/>
                      <a:pt x="1026" y="62"/>
                      <a:pt x="1026" y="62"/>
                    </a:cubicBezTo>
                    <a:cubicBezTo>
                      <a:pt x="988" y="11"/>
                      <a:pt x="988" y="11"/>
                      <a:pt x="988" y="11"/>
                    </a:cubicBez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13"/>
              <p:cNvSpPr>
                <a:spLocks/>
              </p:cNvSpPr>
              <p:nvPr/>
            </p:nvSpPr>
            <p:spPr bwMode="auto">
              <a:xfrm rot="16200000">
                <a:off x="3797314" y="5662699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13"/>
              <p:cNvSpPr>
                <a:spLocks/>
              </p:cNvSpPr>
              <p:nvPr/>
            </p:nvSpPr>
            <p:spPr bwMode="auto">
              <a:xfrm rot="14727872">
                <a:off x="4344263" y="4699739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3"/>
              <p:cNvSpPr>
                <a:spLocks/>
              </p:cNvSpPr>
              <p:nvPr/>
            </p:nvSpPr>
            <p:spPr bwMode="auto">
              <a:xfrm rot="17791646">
                <a:off x="2860476" y="5884648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6" name="Freeform: Shape 13"/>
              <p:cNvSpPr>
                <a:spLocks/>
              </p:cNvSpPr>
              <p:nvPr/>
            </p:nvSpPr>
            <p:spPr bwMode="auto">
              <a:xfrm rot="8005544">
                <a:off x="3169046" y="2340256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Freeform: Shape 16"/>
            <p:cNvSpPr>
              <a:spLocks/>
            </p:cNvSpPr>
            <p:nvPr/>
          </p:nvSpPr>
          <p:spPr bwMode="auto">
            <a:xfrm rot="5400000">
              <a:off x="4246386" y="3775523"/>
              <a:ext cx="1691125" cy="1256261"/>
            </a:xfrm>
            <a:custGeom>
              <a:avLst/>
              <a:gdLst>
                <a:gd name="T0" fmla="*/ 663 w 819"/>
                <a:gd name="T1" fmla="*/ 119 h 609"/>
                <a:gd name="T2" fmla="*/ 345 w 819"/>
                <a:gd name="T3" fmla="*/ 183 h 609"/>
                <a:gd name="T4" fmla="*/ 32 w 819"/>
                <a:gd name="T5" fmla="*/ 0 h 609"/>
                <a:gd name="T6" fmla="*/ 0 w 819"/>
                <a:gd name="T7" fmla="*/ 56 h 609"/>
                <a:gd name="T8" fmla="*/ 314 w 819"/>
                <a:gd name="T9" fmla="*/ 238 h 609"/>
                <a:gd name="T10" fmla="*/ 417 w 819"/>
                <a:gd name="T11" fmla="*/ 541 h 609"/>
                <a:gd name="T12" fmla="*/ 751 w 819"/>
                <a:gd name="T13" fmla="*/ 453 h 609"/>
                <a:gd name="T14" fmla="*/ 663 w 819"/>
                <a:gd name="T15" fmla="*/ 11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609">
                  <a:moveTo>
                    <a:pt x="663" y="119"/>
                  </a:moveTo>
                  <a:cubicBezTo>
                    <a:pt x="555" y="56"/>
                    <a:pt x="418" y="85"/>
                    <a:pt x="345" y="18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14" y="238"/>
                    <a:pt x="314" y="238"/>
                    <a:pt x="314" y="238"/>
                  </a:cubicBezTo>
                  <a:cubicBezTo>
                    <a:pt x="269" y="349"/>
                    <a:pt x="311" y="479"/>
                    <a:pt x="417" y="541"/>
                  </a:cubicBezTo>
                  <a:cubicBezTo>
                    <a:pt x="534" y="609"/>
                    <a:pt x="683" y="569"/>
                    <a:pt x="751" y="453"/>
                  </a:cubicBezTo>
                  <a:cubicBezTo>
                    <a:pt x="819" y="336"/>
                    <a:pt x="779" y="187"/>
                    <a:pt x="66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Freeform: Shape 17"/>
            <p:cNvSpPr>
              <a:spLocks/>
            </p:cNvSpPr>
            <p:nvPr/>
          </p:nvSpPr>
          <p:spPr bwMode="auto">
            <a:xfrm rot="5400000">
              <a:off x="4300218" y="3838219"/>
              <a:ext cx="1649835" cy="1172160"/>
            </a:xfrm>
            <a:custGeom>
              <a:avLst/>
              <a:gdLst>
                <a:gd name="T0" fmla="*/ 51 w 854"/>
                <a:gd name="T1" fmla="*/ 19 h 607"/>
                <a:gd name="T2" fmla="*/ 364 w 854"/>
                <a:gd name="T3" fmla="*/ 202 h 607"/>
                <a:gd name="T4" fmla="*/ 559 w 854"/>
                <a:gd name="T5" fmla="*/ 104 h 607"/>
                <a:gd name="T6" fmla="*/ 682 w 854"/>
                <a:gd name="T7" fmla="*/ 138 h 607"/>
                <a:gd name="T8" fmla="*/ 770 w 854"/>
                <a:gd name="T9" fmla="*/ 472 h 607"/>
                <a:gd name="T10" fmla="*/ 559 w 854"/>
                <a:gd name="T11" fmla="*/ 593 h 607"/>
                <a:gd name="T12" fmla="*/ 436 w 854"/>
                <a:gd name="T13" fmla="*/ 560 h 607"/>
                <a:gd name="T14" fmla="*/ 333 w 854"/>
                <a:gd name="T15" fmla="*/ 257 h 607"/>
                <a:gd name="T16" fmla="*/ 19 w 854"/>
                <a:gd name="T17" fmla="*/ 75 h 607"/>
                <a:gd name="T18" fmla="*/ 51 w 854"/>
                <a:gd name="T19" fmla="*/ 19 h 607"/>
                <a:gd name="T20" fmla="*/ 46 w 854"/>
                <a:gd name="T21" fmla="*/ 0 h 607"/>
                <a:gd name="T22" fmla="*/ 39 w 854"/>
                <a:gd name="T23" fmla="*/ 12 h 607"/>
                <a:gd name="T24" fmla="*/ 7 w 854"/>
                <a:gd name="T25" fmla="*/ 68 h 607"/>
                <a:gd name="T26" fmla="*/ 0 w 854"/>
                <a:gd name="T27" fmla="*/ 80 h 607"/>
                <a:gd name="T28" fmla="*/ 12 w 854"/>
                <a:gd name="T29" fmla="*/ 87 h 607"/>
                <a:gd name="T30" fmla="*/ 315 w 854"/>
                <a:gd name="T31" fmla="*/ 263 h 607"/>
                <a:gd name="T32" fmla="*/ 314 w 854"/>
                <a:gd name="T33" fmla="*/ 431 h 607"/>
                <a:gd name="T34" fmla="*/ 429 w 854"/>
                <a:gd name="T35" fmla="*/ 572 h 607"/>
                <a:gd name="T36" fmla="*/ 559 w 854"/>
                <a:gd name="T37" fmla="*/ 607 h 607"/>
                <a:gd name="T38" fmla="*/ 686 w 854"/>
                <a:gd name="T39" fmla="*/ 574 h 607"/>
                <a:gd name="T40" fmla="*/ 782 w 854"/>
                <a:gd name="T41" fmla="*/ 479 h 607"/>
                <a:gd name="T42" fmla="*/ 689 w 854"/>
                <a:gd name="T43" fmla="*/ 126 h 607"/>
                <a:gd name="T44" fmla="*/ 559 w 854"/>
                <a:gd name="T45" fmla="*/ 91 h 607"/>
                <a:gd name="T46" fmla="*/ 361 w 854"/>
                <a:gd name="T47" fmla="*/ 184 h 607"/>
                <a:gd name="T48" fmla="*/ 58 w 854"/>
                <a:gd name="T49" fmla="*/ 7 h 607"/>
                <a:gd name="T50" fmla="*/ 46 w 854"/>
                <a:gd name="T5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4" h="607">
                  <a:moveTo>
                    <a:pt x="51" y="19"/>
                  </a:moveTo>
                  <a:cubicBezTo>
                    <a:pt x="364" y="202"/>
                    <a:pt x="364" y="202"/>
                    <a:pt x="364" y="202"/>
                  </a:cubicBezTo>
                  <a:cubicBezTo>
                    <a:pt x="411" y="139"/>
                    <a:pt x="484" y="104"/>
                    <a:pt x="559" y="104"/>
                  </a:cubicBezTo>
                  <a:cubicBezTo>
                    <a:pt x="601" y="104"/>
                    <a:pt x="643" y="115"/>
                    <a:pt x="682" y="138"/>
                  </a:cubicBezTo>
                  <a:cubicBezTo>
                    <a:pt x="798" y="206"/>
                    <a:pt x="838" y="355"/>
                    <a:pt x="770" y="472"/>
                  </a:cubicBezTo>
                  <a:cubicBezTo>
                    <a:pt x="725" y="550"/>
                    <a:pt x="643" y="593"/>
                    <a:pt x="559" y="593"/>
                  </a:cubicBezTo>
                  <a:cubicBezTo>
                    <a:pt x="517" y="593"/>
                    <a:pt x="475" y="582"/>
                    <a:pt x="436" y="560"/>
                  </a:cubicBezTo>
                  <a:cubicBezTo>
                    <a:pt x="330" y="498"/>
                    <a:pt x="288" y="368"/>
                    <a:pt x="333" y="2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51" y="19"/>
                    <a:pt x="51" y="19"/>
                    <a:pt x="51" y="19"/>
                  </a:cubicBezTo>
                  <a:moveTo>
                    <a:pt x="46" y="0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315" y="263"/>
                    <a:pt x="315" y="263"/>
                    <a:pt x="315" y="263"/>
                  </a:cubicBezTo>
                  <a:cubicBezTo>
                    <a:pt x="296" y="317"/>
                    <a:pt x="296" y="377"/>
                    <a:pt x="314" y="431"/>
                  </a:cubicBezTo>
                  <a:cubicBezTo>
                    <a:pt x="334" y="490"/>
                    <a:pt x="375" y="540"/>
                    <a:pt x="429" y="572"/>
                  </a:cubicBezTo>
                  <a:cubicBezTo>
                    <a:pt x="469" y="595"/>
                    <a:pt x="513" y="607"/>
                    <a:pt x="559" y="607"/>
                  </a:cubicBezTo>
                  <a:cubicBezTo>
                    <a:pt x="603" y="607"/>
                    <a:pt x="647" y="595"/>
                    <a:pt x="686" y="574"/>
                  </a:cubicBezTo>
                  <a:cubicBezTo>
                    <a:pt x="726" y="551"/>
                    <a:pt x="759" y="518"/>
                    <a:pt x="782" y="479"/>
                  </a:cubicBezTo>
                  <a:cubicBezTo>
                    <a:pt x="854" y="356"/>
                    <a:pt x="812" y="197"/>
                    <a:pt x="689" y="126"/>
                  </a:cubicBezTo>
                  <a:cubicBezTo>
                    <a:pt x="649" y="103"/>
                    <a:pt x="605" y="91"/>
                    <a:pt x="559" y="91"/>
                  </a:cubicBezTo>
                  <a:cubicBezTo>
                    <a:pt x="483" y="91"/>
                    <a:pt x="409" y="125"/>
                    <a:pt x="361" y="184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50"/>
            <p:cNvSpPr>
              <a:spLocks/>
            </p:cNvSpPr>
            <p:nvPr/>
          </p:nvSpPr>
          <p:spPr bwMode="auto">
            <a:xfrm>
              <a:off x="5144242" y="2493067"/>
              <a:ext cx="2379811" cy="170505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51"/>
            <p:cNvSpPr>
              <a:spLocks/>
            </p:cNvSpPr>
            <p:nvPr/>
          </p:nvSpPr>
          <p:spPr bwMode="auto">
            <a:xfrm>
              <a:off x="5312755" y="2638285"/>
              <a:ext cx="2127393" cy="1459511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57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bo-CN" altLang="zh-CN" b="1" dirty="0" smtClean="0">
                <a:solidFill>
                  <a:schemeClr val="tx2"/>
                </a:solidFill>
              </a:endParaRPr>
            </a:p>
            <a:p>
              <a:pPr algn="ctr"/>
              <a:endParaRPr lang="zh-CN" altLang="en-US" sz="6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xmlns="" id="{DD4DDA1E-9B8F-4E83-97D9-ACF385C99D43}"/>
              </a:ext>
            </a:extLst>
          </p:cNvPr>
          <p:cNvSpPr txBox="1">
            <a:spLocks/>
          </p:cNvSpPr>
          <p:nvPr/>
        </p:nvSpPr>
        <p:spPr>
          <a:xfrm>
            <a:off x="26750" y="123478"/>
            <a:ext cx="3969186" cy="441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45718" rIns="0" bIns="4571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bo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bo-CN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སྒྲུང་</a:t>
            </a:r>
            <a:r>
              <a:rPr lang="bo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གཏམ་འབྲེལ་བའི་ཤེས་བྱ་ངོ་སྤྲོད།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64459" y="2622251"/>
            <a:ext cx="1116011" cy="83099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སྒྲུང་གཏམ་གྱི་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གྲུབ་ཆ་གསུམ།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83679" y="4193395"/>
            <a:ext cx="591829" cy="52322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800" b="1" dirty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མི་སྣ།</a:t>
            </a:r>
            <a:endParaRPr lang="zh-CN" altLang="en-US" sz="2800" b="1" dirty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0152" y="3704608"/>
            <a:ext cx="857927" cy="52322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800" b="1" dirty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ཁོར་ཡུག</a:t>
            </a:r>
            <a:endParaRPr lang="zh-CN" altLang="en-US" sz="2800" b="1" dirty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53776" y="815854"/>
            <a:ext cx="898003" cy="52322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བྱུང་རིམ།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5576" y="892798"/>
            <a:ext cx="976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མགོ་རྩོམ་པ།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86098" y="2038081"/>
            <a:ext cx="92524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འཕེལ་རྒྱས།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195736" y="2815006"/>
            <a:ext cx="91723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མཐོ་རླབས།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220072" y="1437787"/>
            <a:ext cx="105669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མཇུག་འབྲས།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588213" y="3939902"/>
            <a:ext cx="800211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རང་བྱུང</a:t>
            </a:r>
            <a:r>
              <a:rPr lang="bo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་</a:t>
            </a:r>
          </a:p>
          <a:p>
            <a:r>
              <a:rPr lang="bo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ཁོར་</a:t>
            </a:r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ཡུག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56165" y="2499742"/>
            <a:ext cx="800211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སྤྱི་ཚོགས</a:t>
            </a:r>
            <a:r>
              <a:rPr lang="bo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་</a:t>
            </a:r>
          </a:p>
          <a:p>
            <a:r>
              <a:rPr lang="bo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ཁོར་</a:t>
            </a:r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ཡུག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939" y="1906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843809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/>
              <a:t>    </a:t>
            </a:r>
            <a:r>
              <a:rPr lang="bo-CN" altLang="zh-CN" sz="4400" b="1" dirty="0">
                <a:solidFill>
                  <a:srgbClr val="002060"/>
                </a:solidFill>
              </a:rPr>
              <a:t>རྩོམ་པ་པོ་ངོ་སྤྲོད།</a:t>
            </a:r>
            <a:endParaRPr lang="zh-CN" altLang="en-US" sz="4400" b="1" dirty="0">
              <a:solidFill>
                <a:srgbClr val="002060"/>
              </a:solidFill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 smtClean="0">
                <a:solidFill>
                  <a:srgbClr val="002060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02</a:t>
            </a:r>
            <a:endParaRPr lang="en-GB" altLang="zh-CN" sz="8000" dirty="0">
              <a:solidFill>
                <a:srgbClr val="002060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8490" y="570157"/>
            <a:ext cx="7756263" cy="1054250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1630"/>
            <a:ext cx="16160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72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xmlns="" id="{7F28C065-B4E6-4EE5-84EC-AC934A76126D}"/>
              </a:ext>
            </a:extLst>
          </p:cNvPr>
          <p:cNvSpPr txBox="1">
            <a:spLocks/>
          </p:cNvSpPr>
          <p:nvPr/>
        </p:nvSpPr>
        <p:spPr>
          <a:xfrm>
            <a:off x="10006" y="195486"/>
            <a:ext cx="2329745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45718" rIns="0" bIns="4571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bo-CN" altLang="zh-CN" sz="4000" b="1" dirty="0">
                <a:solidFill>
                  <a:srgbClr val="110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རྩོམ་པ་པོ་ངོ་སྤྲོད།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4730" y="1131590"/>
            <a:ext cx="6755742" cy="34163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o-CN" altLang="zh-CN" sz="3200" dirty="0"/>
              <a:t> </a:t>
            </a:r>
            <a:r>
              <a:rPr lang="en-US" altLang="zh-CN" sz="3200" dirty="0"/>
              <a:t>   </a:t>
            </a:r>
            <a:r>
              <a:rPr lang="bo-CN" altLang="zh-CN" sz="3200" dirty="0" smtClean="0"/>
              <a:t>   </a:t>
            </a:r>
            <a:r>
              <a:rPr lang="bo-CN" altLang="zh-CN" sz="3600" b="1" dirty="0" smtClean="0"/>
              <a:t>མོ་</a:t>
            </a:r>
            <a:r>
              <a:rPr lang="bo-CN" altLang="zh-CN" sz="3600" b="1" dirty="0"/>
              <a:t>པོ་སང་ནི་ཧྥ་རན་སིའི་དུས་རབས་བཅུ་དགུ་བའི་ཕུལ་དུ་བྱུང་ བའི་དངོས་ཡོད་དགག་སྒྲུབ་རིང་ལུགས་ཀྱི་རྩོམ་པ་པོ་ཞིག་ཡིན། </a:t>
            </a:r>
            <a:r>
              <a:rPr lang="en-US" altLang="zh-CN" sz="3600" b="1" dirty="0"/>
              <a:t>  </a:t>
            </a:r>
            <a:r>
              <a:rPr lang="bo-CN" altLang="zh-CN" sz="3600" b="1" dirty="0"/>
              <a:t>ཁོས་སྒྲུང་</a:t>
            </a:r>
            <a:r>
              <a:rPr lang="bo-CN" altLang="zh-CN" sz="3600" b="1" dirty="0" smtClean="0"/>
              <a:t>གཏམ༣༥༠ལྷག་</a:t>
            </a:r>
            <a:r>
              <a:rPr lang="bo-CN" altLang="zh-CN" sz="3600" b="1" dirty="0"/>
              <a:t>བྲིས་ཡོད་ཅིང</a:t>
            </a:r>
            <a:r>
              <a:rPr lang="bo-CN" altLang="zh-CN" sz="3600" b="1" dirty="0" smtClean="0"/>
              <a:t>་། དེ་ལས་ཚབ་བྱེད་རང་བཞིན་གྱི་བརྩམས་ཆོས་ནི</a:t>
            </a:r>
            <a:r>
              <a:rPr lang="en-US" altLang="zh-CN" sz="1600" b="1" dirty="0" smtClean="0"/>
              <a:t>《</a:t>
            </a:r>
            <a:r>
              <a:rPr lang="bo-CN" altLang="zh-CN" sz="3600" b="1" dirty="0"/>
              <a:t>མགུལ་རྒྱན</a:t>
            </a:r>
            <a:r>
              <a:rPr lang="en-US" altLang="zh-CN" sz="1600" b="1" dirty="0" smtClean="0"/>
              <a:t>》</a:t>
            </a:r>
            <a:r>
              <a:rPr lang="bo-CN" altLang="zh-CN" sz="3600" b="1" dirty="0" smtClean="0"/>
              <a:t>ལྟ་བུ།  ཁོང་གི་བརྩམས་ཆོས་མང་</a:t>
            </a:r>
            <a:r>
              <a:rPr lang="bo-CN" altLang="zh-CN" sz="3600" b="1" dirty="0"/>
              <a:t>ཆེ་བའི་བརྗོད་བྱ་ནི་མ་རྩ་རིང་ལུགས་སྤྱི་ཚོགས་ཀྱི་མི་དང་མིའི་བར་གྱི་དངུལ་ལོར་དང་ཁེ་ཕན་གྱི་འབྲེལ་བ་གསལ་འདོན་བྱས་ཡོད། 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63640"/>
            <a:ext cx="21399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55" y="3636203"/>
            <a:ext cx="1641788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b="1" dirty="0"/>
              <a:t>༼ </a:t>
            </a:r>
            <a:r>
              <a:rPr lang="bo-CN" altLang="zh-CN" sz="2400" b="1" dirty="0" smtClean="0"/>
              <a:t>༡༨༥༠</a:t>
            </a:r>
            <a:r>
              <a:rPr lang="en-US" altLang="zh-CN" b="1" dirty="0" smtClean="0"/>
              <a:t>---</a:t>
            </a:r>
            <a:r>
              <a:rPr lang="bo-CN" altLang="zh-CN" sz="2400" b="1" dirty="0" smtClean="0"/>
              <a:t>༡༨༩༣</a:t>
            </a:r>
            <a:r>
              <a:rPr lang="bo-CN" altLang="zh-CN" sz="3200" b="1" dirty="0" smtClean="0"/>
              <a:t> </a:t>
            </a:r>
            <a:r>
              <a:rPr lang="bo-CN" altLang="zh-CN" b="1" dirty="0" smtClean="0"/>
              <a:t>༽</a:t>
            </a:r>
            <a:r>
              <a:rPr lang="en-US" altLang="zh-CN" b="1" dirty="0" smtClean="0"/>
              <a:t> </a:t>
            </a:r>
            <a:endParaRPr lang="zh-CN" altLang="en-US" dirty="0"/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87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843809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o-CN" altLang="zh-CN" sz="4400" b="1" dirty="0" smtClean="0"/>
              <a:t>ཐ་སྙད་མཆན་འགྲེལ།</a:t>
            </a:r>
            <a:endParaRPr lang="zh-CN" altLang="en-US" sz="4400" b="1" dirty="0">
              <a:solidFill>
                <a:srgbClr val="002060"/>
              </a:solidFill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 smtClean="0">
                <a:solidFill>
                  <a:srgbClr val="002060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03</a:t>
            </a:r>
            <a:endParaRPr lang="en-GB" altLang="zh-CN" sz="8000" dirty="0">
              <a:solidFill>
                <a:srgbClr val="002060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8490" y="570157"/>
            <a:ext cx="7756263" cy="1054250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1638"/>
            <a:ext cx="16160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700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" y="279692"/>
            <a:ext cx="2470540" cy="707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bo-CN" altLang="zh-CN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ཐ་སྙད་མཆན་འགྲེལ།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31590"/>
            <a:ext cx="6550183" cy="36009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3600" b="1" dirty="0" smtClean="0">
                <a:solidFill>
                  <a:srgbClr val="C00000"/>
                </a:solidFill>
              </a:rPr>
              <a:t>བཤོལ། 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 </a:t>
            </a:r>
            <a:r>
              <a:rPr lang="bo-CN" altLang="zh-CN" sz="3600" b="1" dirty="0" smtClean="0"/>
              <a:t>ཕྱི་</a:t>
            </a:r>
            <a:r>
              <a:rPr lang="bo-CN" altLang="zh-CN" sz="3600" b="1" dirty="0"/>
              <a:t>ནུར་དང་དུས་འགྱངས་པའི་དོན།</a:t>
            </a:r>
          </a:p>
          <a:p>
            <a:r>
              <a:rPr lang="bo-CN" altLang="zh-CN" sz="3600" b="1" dirty="0">
                <a:solidFill>
                  <a:srgbClr val="C00000"/>
                </a:solidFill>
              </a:rPr>
              <a:t>གཅམ་</a:t>
            </a:r>
            <a:r>
              <a:rPr lang="bo-CN" altLang="zh-CN" sz="3600" b="1" dirty="0" smtClean="0">
                <a:solidFill>
                  <a:srgbClr val="C00000"/>
                </a:solidFill>
              </a:rPr>
              <a:t>བུ། 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</a:t>
            </a:r>
            <a:r>
              <a:rPr lang="bo-CN" altLang="zh-CN" sz="3600" b="1" dirty="0" smtClean="0"/>
              <a:t>གཞན་</a:t>
            </a:r>
            <a:r>
              <a:rPr lang="bo-CN" altLang="zh-CN" sz="3600" b="1" dirty="0"/>
              <a:t>ལ་ངོ་དགའ་བྱེད་པའི་ཚིག་དང་སྤྱོད་པའི་མིང་།</a:t>
            </a:r>
          </a:p>
          <a:p>
            <a:r>
              <a:rPr lang="bo-CN" altLang="zh-CN" sz="3600" b="1" dirty="0">
                <a:solidFill>
                  <a:srgbClr val="C00000"/>
                </a:solidFill>
              </a:rPr>
              <a:t>མཉན་</a:t>
            </a:r>
            <a:r>
              <a:rPr lang="bo-CN" altLang="zh-CN" sz="3600" b="1" dirty="0" smtClean="0">
                <a:solidFill>
                  <a:srgbClr val="C00000"/>
                </a:solidFill>
              </a:rPr>
              <a:t>པ། 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</a:t>
            </a:r>
            <a:r>
              <a:rPr lang="bo-CN" altLang="zh-CN" sz="3600" b="1" dirty="0" smtClean="0"/>
              <a:t>གྲུ་</a:t>
            </a:r>
            <a:r>
              <a:rPr lang="bo-CN" altLang="zh-CN" sz="3600" b="1" dirty="0"/>
              <a:t>པ</a:t>
            </a:r>
            <a:r>
              <a:rPr lang="bo-CN" altLang="zh-CN" sz="3600" b="1" dirty="0" smtClean="0"/>
              <a:t>འི་</a:t>
            </a:r>
            <a:r>
              <a:rPr lang="bo-CN" altLang="zh-CN" sz="3600" b="1" dirty="0"/>
              <a:t>མིང་།</a:t>
            </a:r>
          </a:p>
          <a:p>
            <a:r>
              <a:rPr lang="bo-CN" altLang="zh-CN" sz="3600" b="1" dirty="0">
                <a:solidFill>
                  <a:srgbClr val="C00000"/>
                </a:solidFill>
              </a:rPr>
              <a:t>གཏང་</a:t>
            </a:r>
            <a:r>
              <a:rPr lang="bo-CN" altLang="zh-CN" sz="3600" b="1" dirty="0" smtClean="0">
                <a:solidFill>
                  <a:srgbClr val="C00000"/>
                </a:solidFill>
              </a:rPr>
              <a:t>རག  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</a:t>
            </a:r>
            <a:r>
              <a:rPr lang="bo-CN" altLang="zh-CN" sz="3600" b="1" dirty="0" smtClean="0"/>
              <a:t>འདིར་</a:t>
            </a:r>
            <a:r>
              <a:rPr lang="bo-CN" altLang="zh-CN" sz="3600" b="1" dirty="0"/>
              <a:t>བསྟོད་ཚིག་ལ་གོ་དགོས།</a:t>
            </a:r>
          </a:p>
          <a:p>
            <a:r>
              <a:rPr lang="bo-CN" altLang="zh-CN" sz="3600" b="1" dirty="0">
                <a:solidFill>
                  <a:srgbClr val="C00000"/>
                </a:solidFill>
              </a:rPr>
              <a:t>ལྟར་སྣང</a:t>
            </a:r>
            <a:r>
              <a:rPr lang="bo-CN" altLang="zh-CN" sz="3600" b="1" dirty="0" smtClean="0">
                <a:solidFill>
                  <a:srgbClr val="C00000"/>
                </a:solidFill>
              </a:rPr>
              <a:t>་། 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 </a:t>
            </a:r>
            <a:r>
              <a:rPr lang="bo-CN" altLang="zh-CN" sz="3600" b="1" dirty="0" smtClean="0"/>
              <a:t>དངོས་</a:t>
            </a:r>
            <a:r>
              <a:rPr lang="bo-CN" altLang="zh-CN" sz="3600" b="1" dirty="0"/>
              <a:t>གནས་མ་ཡིན་པའམ་ཡང་དག་མ་ཡིན་པ།</a:t>
            </a:r>
          </a:p>
          <a:p>
            <a:r>
              <a:rPr lang="bo-CN" altLang="zh-CN" sz="3600" b="1" dirty="0">
                <a:solidFill>
                  <a:srgbClr val="C00000"/>
                </a:solidFill>
              </a:rPr>
              <a:t>རིངས་</a:t>
            </a:r>
            <a:r>
              <a:rPr lang="bo-CN" altLang="zh-CN" sz="3600" b="1" dirty="0" smtClean="0">
                <a:solidFill>
                  <a:srgbClr val="C00000"/>
                </a:solidFill>
              </a:rPr>
              <a:t>པ། 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 </a:t>
            </a:r>
            <a:r>
              <a:rPr lang="bo-CN" altLang="zh-CN" sz="3600" b="1" dirty="0" smtClean="0">
                <a:solidFill>
                  <a:srgbClr val="C00000"/>
                </a:solidFill>
              </a:rPr>
              <a:t> </a:t>
            </a:r>
            <a:r>
              <a:rPr lang="bo-CN" altLang="zh-CN" sz="3600" b="1" dirty="0" smtClean="0"/>
              <a:t>མྱུར་</a:t>
            </a:r>
            <a:r>
              <a:rPr lang="bo-CN" altLang="zh-CN" sz="3600" b="1" dirty="0"/>
              <a:t>བའམ་མགྱོགས་པའི་དོན།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>
            <a:spLocks/>
          </p:cNvSpPr>
          <p:nvPr/>
        </p:nvSpPr>
        <p:spPr bwMode="auto">
          <a:xfrm>
            <a:off x="6876256" y="3246874"/>
            <a:ext cx="1460500" cy="1905000"/>
          </a:xfrm>
          <a:custGeom>
            <a:avLst/>
            <a:gdLst>
              <a:gd name="T0" fmla="*/ 704528 w 4844"/>
              <a:gd name="T1" fmla="*/ 1336636 h 6318"/>
              <a:gd name="T2" fmla="*/ 797459 w 4844"/>
              <a:gd name="T3" fmla="*/ 1364677 h 6318"/>
              <a:gd name="T4" fmla="*/ 920563 w 4844"/>
              <a:gd name="T5" fmla="*/ 1365280 h 6318"/>
              <a:gd name="T6" fmla="*/ 1065693 w 4844"/>
              <a:gd name="T7" fmla="*/ 1313720 h 6318"/>
              <a:gd name="T8" fmla="*/ 1188495 w 4844"/>
              <a:gd name="T9" fmla="*/ 1220551 h 6318"/>
              <a:gd name="T10" fmla="*/ 1269961 w 4844"/>
              <a:gd name="T11" fmla="*/ 1130396 h 6318"/>
              <a:gd name="T12" fmla="*/ 1352332 w 4844"/>
              <a:gd name="T13" fmla="*/ 1012502 h 6318"/>
              <a:gd name="T14" fmla="*/ 1443452 w 4844"/>
              <a:gd name="T15" fmla="*/ 845461 h 6318"/>
              <a:gd name="T16" fmla="*/ 1334530 w 4844"/>
              <a:gd name="T17" fmla="*/ 792996 h 6318"/>
              <a:gd name="T18" fmla="*/ 1167676 w 4844"/>
              <a:gd name="T19" fmla="*/ 794805 h 6318"/>
              <a:gd name="T20" fmla="*/ 996598 w 4844"/>
              <a:gd name="T21" fmla="*/ 825259 h 6318"/>
              <a:gd name="T22" fmla="*/ 842416 w 4844"/>
              <a:gd name="T23" fmla="*/ 893704 h 6318"/>
              <a:gd name="T24" fmla="*/ 771813 w 4844"/>
              <a:gd name="T25" fmla="*/ 950389 h 6318"/>
              <a:gd name="T26" fmla="*/ 712674 w 4844"/>
              <a:gd name="T27" fmla="*/ 1023357 h 6318"/>
              <a:gd name="T28" fmla="*/ 668924 w 4844"/>
              <a:gd name="T29" fmla="*/ 1115019 h 6318"/>
              <a:gd name="T30" fmla="*/ 643579 w 4844"/>
              <a:gd name="T31" fmla="*/ 1226883 h 6318"/>
              <a:gd name="T32" fmla="*/ 691554 w 4844"/>
              <a:gd name="T33" fmla="*/ 1710821 h 6318"/>
              <a:gd name="T34" fmla="*/ 604053 w 4844"/>
              <a:gd name="T35" fmla="*/ 1548906 h 6318"/>
              <a:gd name="T36" fmla="*/ 570562 w 4844"/>
              <a:gd name="T37" fmla="*/ 1438549 h 6318"/>
              <a:gd name="T38" fmla="*/ 554571 w 4844"/>
              <a:gd name="T39" fmla="*/ 1314926 h 6318"/>
              <a:gd name="T40" fmla="*/ 561812 w 4844"/>
              <a:gd name="T41" fmla="*/ 1177132 h 6318"/>
              <a:gd name="T42" fmla="*/ 596510 w 4844"/>
              <a:gd name="T43" fmla="*/ 1026372 h 6318"/>
              <a:gd name="T44" fmla="*/ 664097 w 4844"/>
              <a:gd name="T45" fmla="*/ 861743 h 6318"/>
              <a:gd name="T46" fmla="*/ 766683 w 4844"/>
              <a:gd name="T47" fmla="*/ 629271 h 6318"/>
              <a:gd name="T48" fmla="*/ 814054 w 4844"/>
              <a:gd name="T49" fmla="*/ 410368 h 6318"/>
              <a:gd name="T50" fmla="*/ 800778 w 4844"/>
              <a:gd name="T51" fmla="*/ 247246 h 6318"/>
              <a:gd name="T52" fmla="*/ 748278 w 4844"/>
              <a:gd name="T53" fmla="*/ 132367 h 6318"/>
              <a:gd name="T54" fmla="*/ 678580 w 4844"/>
              <a:gd name="T55" fmla="*/ 57892 h 6318"/>
              <a:gd name="T56" fmla="*/ 591984 w 4844"/>
              <a:gd name="T57" fmla="*/ 6935 h 6318"/>
              <a:gd name="T58" fmla="*/ 606769 w 4844"/>
              <a:gd name="T59" fmla="*/ 19900 h 6318"/>
              <a:gd name="T60" fmla="*/ 679183 w 4844"/>
              <a:gd name="T61" fmla="*/ 88044 h 6318"/>
              <a:gd name="T62" fmla="*/ 730175 w 4844"/>
              <a:gd name="T63" fmla="*/ 175786 h 6318"/>
              <a:gd name="T64" fmla="*/ 756425 w 4844"/>
              <a:gd name="T65" fmla="*/ 299710 h 6318"/>
              <a:gd name="T66" fmla="*/ 738019 w 4844"/>
              <a:gd name="T67" fmla="*/ 464340 h 6318"/>
              <a:gd name="T68" fmla="*/ 656252 w 4844"/>
              <a:gd name="T69" fmla="*/ 673594 h 6318"/>
              <a:gd name="T70" fmla="*/ 602243 w 4844"/>
              <a:gd name="T71" fmla="*/ 735104 h 6318"/>
              <a:gd name="T72" fmla="*/ 604657 w 4844"/>
              <a:gd name="T73" fmla="*/ 637714 h 6318"/>
              <a:gd name="T74" fmla="*/ 587459 w 4844"/>
              <a:gd name="T75" fmla="*/ 550273 h 6318"/>
              <a:gd name="T76" fmla="*/ 548536 w 4844"/>
              <a:gd name="T77" fmla="*/ 464642 h 6318"/>
              <a:gd name="T78" fmla="*/ 442027 w 4844"/>
              <a:gd name="T79" fmla="*/ 338305 h 6318"/>
              <a:gd name="T80" fmla="*/ 308665 w 4844"/>
              <a:gd name="T81" fmla="*/ 244231 h 6318"/>
              <a:gd name="T82" fmla="*/ 160518 w 4844"/>
              <a:gd name="T83" fmla="*/ 174278 h 6318"/>
              <a:gd name="T84" fmla="*/ 0 w 4844"/>
              <a:gd name="T85" fmla="*/ 123925 h 6318"/>
              <a:gd name="T86" fmla="*/ 25647 w 4844"/>
              <a:gd name="T87" fmla="*/ 404639 h 6318"/>
              <a:gd name="T88" fmla="*/ 84181 w 4844"/>
              <a:gd name="T89" fmla="*/ 609672 h 6318"/>
              <a:gd name="T90" fmla="*/ 165647 w 4844"/>
              <a:gd name="T91" fmla="*/ 749577 h 6318"/>
              <a:gd name="T92" fmla="*/ 259484 w 4844"/>
              <a:gd name="T93" fmla="*/ 837018 h 6318"/>
              <a:gd name="T94" fmla="*/ 355130 w 4844"/>
              <a:gd name="T95" fmla="*/ 883452 h 6318"/>
              <a:gd name="T96" fmla="*/ 442631 w 4844"/>
              <a:gd name="T97" fmla="*/ 900337 h 6318"/>
              <a:gd name="T98" fmla="*/ 486984 w 4844"/>
              <a:gd name="T99" fmla="*/ 950691 h 6318"/>
              <a:gd name="T100" fmla="*/ 416682 w 4844"/>
              <a:gd name="T101" fmla="*/ 1097229 h 6318"/>
              <a:gd name="T102" fmla="*/ 376251 w 4844"/>
              <a:gd name="T103" fmla="*/ 1234119 h 6318"/>
              <a:gd name="T104" fmla="*/ 360863 w 4844"/>
              <a:gd name="T105" fmla="*/ 1359853 h 6318"/>
              <a:gd name="T106" fmla="*/ 366294 w 4844"/>
              <a:gd name="T107" fmla="*/ 1474430 h 6318"/>
              <a:gd name="T108" fmla="*/ 400993 w 4844"/>
              <a:gd name="T109" fmla="*/ 1619763 h 6318"/>
              <a:gd name="T110" fmla="*/ 421510 w 4844"/>
              <a:gd name="T111" fmla="*/ 1735848 h 6318"/>
              <a:gd name="T112" fmla="*/ 300216 w 4844"/>
              <a:gd name="T113" fmla="*/ 1770522 h 6318"/>
              <a:gd name="T114" fmla="*/ 209699 w 4844"/>
              <a:gd name="T115" fmla="*/ 1820273 h 6318"/>
              <a:gd name="T116" fmla="*/ 158104 w 4844"/>
              <a:gd name="T117" fmla="*/ 1882386 h 6318"/>
              <a:gd name="T118" fmla="*/ 1013193 w 4844"/>
              <a:gd name="T119" fmla="*/ 1873642 h 6318"/>
              <a:gd name="T120" fmla="*/ 952848 w 4844"/>
              <a:gd name="T121" fmla="*/ 1811227 h 6318"/>
              <a:gd name="T122" fmla="*/ 852373 w 4844"/>
              <a:gd name="T123" fmla="*/ 1761778 h 6318"/>
              <a:gd name="T124" fmla="*/ 720218 w 4844"/>
              <a:gd name="T125" fmla="*/ 1730119 h 63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44" h="6318">
                <a:moveTo>
                  <a:pt x="2116" y="4309"/>
                </a:moveTo>
                <a:lnTo>
                  <a:pt x="2116" y="4309"/>
                </a:lnTo>
                <a:lnTo>
                  <a:pt x="2133" y="4322"/>
                </a:lnTo>
                <a:lnTo>
                  <a:pt x="2153" y="4335"/>
                </a:lnTo>
                <a:lnTo>
                  <a:pt x="2181" y="4353"/>
                </a:lnTo>
                <a:lnTo>
                  <a:pt x="2217" y="4374"/>
                </a:lnTo>
                <a:lnTo>
                  <a:pt x="2259" y="4396"/>
                </a:lnTo>
                <a:lnTo>
                  <a:pt x="2308" y="4421"/>
                </a:lnTo>
                <a:lnTo>
                  <a:pt x="2335" y="4433"/>
                </a:lnTo>
                <a:lnTo>
                  <a:pt x="2364" y="4444"/>
                </a:lnTo>
                <a:lnTo>
                  <a:pt x="2393" y="4456"/>
                </a:lnTo>
                <a:lnTo>
                  <a:pt x="2425" y="4468"/>
                </a:lnTo>
                <a:lnTo>
                  <a:pt x="2458" y="4480"/>
                </a:lnTo>
                <a:lnTo>
                  <a:pt x="2492" y="4490"/>
                </a:lnTo>
                <a:lnTo>
                  <a:pt x="2528" y="4500"/>
                </a:lnTo>
                <a:lnTo>
                  <a:pt x="2565" y="4509"/>
                </a:lnTo>
                <a:lnTo>
                  <a:pt x="2604" y="4518"/>
                </a:lnTo>
                <a:lnTo>
                  <a:pt x="2643" y="4526"/>
                </a:lnTo>
                <a:lnTo>
                  <a:pt x="2684" y="4531"/>
                </a:lnTo>
                <a:lnTo>
                  <a:pt x="2726" y="4537"/>
                </a:lnTo>
                <a:lnTo>
                  <a:pt x="2770" y="4540"/>
                </a:lnTo>
                <a:lnTo>
                  <a:pt x="2813" y="4542"/>
                </a:lnTo>
                <a:lnTo>
                  <a:pt x="2859" y="4543"/>
                </a:lnTo>
                <a:lnTo>
                  <a:pt x="2906" y="4542"/>
                </a:lnTo>
                <a:lnTo>
                  <a:pt x="2954" y="4540"/>
                </a:lnTo>
                <a:lnTo>
                  <a:pt x="3002" y="4535"/>
                </a:lnTo>
                <a:lnTo>
                  <a:pt x="3051" y="4528"/>
                </a:lnTo>
                <a:lnTo>
                  <a:pt x="3101" y="4519"/>
                </a:lnTo>
                <a:lnTo>
                  <a:pt x="3152" y="4508"/>
                </a:lnTo>
                <a:lnTo>
                  <a:pt x="3205" y="4494"/>
                </a:lnTo>
                <a:lnTo>
                  <a:pt x="3257" y="4479"/>
                </a:lnTo>
                <a:lnTo>
                  <a:pt x="3311" y="4460"/>
                </a:lnTo>
                <a:lnTo>
                  <a:pt x="3366" y="4439"/>
                </a:lnTo>
                <a:lnTo>
                  <a:pt x="3420" y="4414"/>
                </a:lnTo>
                <a:lnTo>
                  <a:pt x="3476" y="4387"/>
                </a:lnTo>
                <a:lnTo>
                  <a:pt x="3532" y="4357"/>
                </a:lnTo>
                <a:lnTo>
                  <a:pt x="3589" y="4324"/>
                </a:lnTo>
                <a:lnTo>
                  <a:pt x="3646" y="4287"/>
                </a:lnTo>
                <a:lnTo>
                  <a:pt x="3704" y="4247"/>
                </a:lnTo>
                <a:lnTo>
                  <a:pt x="3762" y="4202"/>
                </a:lnTo>
                <a:lnTo>
                  <a:pt x="3821" y="4155"/>
                </a:lnTo>
                <a:lnTo>
                  <a:pt x="3850" y="4130"/>
                </a:lnTo>
                <a:lnTo>
                  <a:pt x="3880" y="4104"/>
                </a:lnTo>
                <a:lnTo>
                  <a:pt x="3909" y="4077"/>
                </a:lnTo>
                <a:lnTo>
                  <a:pt x="3939" y="4048"/>
                </a:lnTo>
                <a:lnTo>
                  <a:pt x="3969" y="4019"/>
                </a:lnTo>
                <a:lnTo>
                  <a:pt x="3998" y="3989"/>
                </a:lnTo>
                <a:lnTo>
                  <a:pt x="4028" y="3959"/>
                </a:lnTo>
                <a:lnTo>
                  <a:pt x="4058" y="3927"/>
                </a:lnTo>
                <a:lnTo>
                  <a:pt x="4088" y="3893"/>
                </a:lnTo>
                <a:lnTo>
                  <a:pt x="4118" y="3859"/>
                </a:lnTo>
                <a:lnTo>
                  <a:pt x="4149" y="3824"/>
                </a:lnTo>
                <a:lnTo>
                  <a:pt x="4179" y="3787"/>
                </a:lnTo>
                <a:lnTo>
                  <a:pt x="4209" y="3749"/>
                </a:lnTo>
                <a:lnTo>
                  <a:pt x="4239" y="3710"/>
                </a:lnTo>
                <a:lnTo>
                  <a:pt x="4269" y="3671"/>
                </a:lnTo>
                <a:lnTo>
                  <a:pt x="4300" y="3630"/>
                </a:lnTo>
                <a:lnTo>
                  <a:pt x="4330" y="3588"/>
                </a:lnTo>
                <a:lnTo>
                  <a:pt x="4361" y="3544"/>
                </a:lnTo>
                <a:lnTo>
                  <a:pt x="4391" y="3500"/>
                </a:lnTo>
                <a:lnTo>
                  <a:pt x="4421" y="3454"/>
                </a:lnTo>
                <a:lnTo>
                  <a:pt x="4451" y="3407"/>
                </a:lnTo>
                <a:lnTo>
                  <a:pt x="4482" y="3358"/>
                </a:lnTo>
                <a:lnTo>
                  <a:pt x="4512" y="3309"/>
                </a:lnTo>
                <a:lnTo>
                  <a:pt x="4542" y="3257"/>
                </a:lnTo>
                <a:lnTo>
                  <a:pt x="4572" y="3206"/>
                </a:lnTo>
                <a:lnTo>
                  <a:pt x="4603" y="3153"/>
                </a:lnTo>
                <a:lnTo>
                  <a:pt x="4633" y="3097"/>
                </a:lnTo>
                <a:lnTo>
                  <a:pt x="4664" y="3041"/>
                </a:lnTo>
                <a:lnTo>
                  <a:pt x="4694" y="2984"/>
                </a:lnTo>
                <a:lnTo>
                  <a:pt x="4724" y="2925"/>
                </a:lnTo>
                <a:lnTo>
                  <a:pt x="4784" y="2804"/>
                </a:lnTo>
                <a:lnTo>
                  <a:pt x="4844" y="2675"/>
                </a:lnTo>
                <a:lnTo>
                  <a:pt x="4813" y="2671"/>
                </a:lnTo>
                <a:lnTo>
                  <a:pt x="4778" y="2665"/>
                </a:lnTo>
                <a:lnTo>
                  <a:pt x="4728" y="2659"/>
                </a:lnTo>
                <a:lnTo>
                  <a:pt x="4667" y="2651"/>
                </a:lnTo>
                <a:lnTo>
                  <a:pt x="4595" y="2643"/>
                </a:lnTo>
                <a:lnTo>
                  <a:pt x="4513" y="2636"/>
                </a:lnTo>
                <a:lnTo>
                  <a:pt x="4423" y="2630"/>
                </a:lnTo>
                <a:lnTo>
                  <a:pt x="4324" y="2625"/>
                </a:lnTo>
                <a:lnTo>
                  <a:pt x="4272" y="2624"/>
                </a:lnTo>
                <a:lnTo>
                  <a:pt x="4219" y="2624"/>
                </a:lnTo>
                <a:lnTo>
                  <a:pt x="4163" y="2624"/>
                </a:lnTo>
                <a:lnTo>
                  <a:pt x="4107" y="2624"/>
                </a:lnTo>
                <a:lnTo>
                  <a:pt x="4049" y="2626"/>
                </a:lnTo>
                <a:lnTo>
                  <a:pt x="3990" y="2628"/>
                </a:lnTo>
                <a:lnTo>
                  <a:pt x="3930" y="2632"/>
                </a:lnTo>
                <a:lnTo>
                  <a:pt x="3870" y="2636"/>
                </a:lnTo>
                <a:lnTo>
                  <a:pt x="3808" y="2642"/>
                </a:lnTo>
                <a:lnTo>
                  <a:pt x="3746" y="2648"/>
                </a:lnTo>
                <a:lnTo>
                  <a:pt x="3683" y="2657"/>
                </a:lnTo>
                <a:lnTo>
                  <a:pt x="3620" y="2666"/>
                </a:lnTo>
                <a:lnTo>
                  <a:pt x="3557" y="2677"/>
                </a:lnTo>
                <a:lnTo>
                  <a:pt x="3494" y="2690"/>
                </a:lnTo>
                <a:lnTo>
                  <a:pt x="3430" y="2704"/>
                </a:lnTo>
                <a:lnTo>
                  <a:pt x="3367" y="2720"/>
                </a:lnTo>
                <a:lnTo>
                  <a:pt x="3303" y="2737"/>
                </a:lnTo>
                <a:lnTo>
                  <a:pt x="3241" y="2756"/>
                </a:lnTo>
                <a:lnTo>
                  <a:pt x="3178" y="2777"/>
                </a:lnTo>
                <a:lnTo>
                  <a:pt x="3117" y="2800"/>
                </a:lnTo>
                <a:lnTo>
                  <a:pt x="3055" y="2825"/>
                </a:lnTo>
                <a:lnTo>
                  <a:pt x="2995" y="2851"/>
                </a:lnTo>
                <a:lnTo>
                  <a:pt x="2936" y="2880"/>
                </a:lnTo>
                <a:lnTo>
                  <a:pt x="2877" y="2913"/>
                </a:lnTo>
                <a:lnTo>
                  <a:pt x="2820" y="2946"/>
                </a:lnTo>
                <a:lnTo>
                  <a:pt x="2792" y="2964"/>
                </a:lnTo>
                <a:lnTo>
                  <a:pt x="2764" y="2982"/>
                </a:lnTo>
                <a:lnTo>
                  <a:pt x="2738" y="3001"/>
                </a:lnTo>
                <a:lnTo>
                  <a:pt x="2711" y="3020"/>
                </a:lnTo>
                <a:lnTo>
                  <a:pt x="2684" y="3041"/>
                </a:lnTo>
                <a:lnTo>
                  <a:pt x="2658" y="3061"/>
                </a:lnTo>
                <a:lnTo>
                  <a:pt x="2632" y="3082"/>
                </a:lnTo>
                <a:lnTo>
                  <a:pt x="2607" y="3105"/>
                </a:lnTo>
                <a:lnTo>
                  <a:pt x="2582" y="3128"/>
                </a:lnTo>
                <a:lnTo>
                  <a:pt x="2558" y="3152"/>
                </a:lnTo>
                <a:lnTo>
                  <a:pt x="2533" y="3175"/>
                </a:lnTo>
                <a:lnTo>
                  <a:pt x="2510" y="3199"/>
                </a:lnTo>
                <a:lnTo>
                  <a:pt x="2488" y="3225"/>
                </a:lnTo>
                <a:lnTo>
                  <a:pt x="2465" y="3252"/>
                </a:lnTo>
                <a:lnTo>
                  <a:pt x="2443" y="3279"/>
                </a:lnTo>
                <a:lnTo>
                  <a:pt x="2422" y="3307"/>
                </a:lnTo>
                <a:lnTo>
                  <a:pt x="2402" y="3334"/>
                </a:lnTo>
                <a:lnTo>
                  <a:pt x="2382" y="3363"/>
                </a:lnTo>
                <a:lnTo>
                  <a:pt x="2362" y="3394"/>
                </a:lnTo>
                <a:lnTo>
                  <a:pt x="2343" y="3424"/>
                </a:lnTo>
                <a:lnTo>
                  <a:pt x="2325" y="3456"/>
                </a:lnTo>
                <a:lnTo>
                  <a:pt x="2307" y="3487"/>
                </a:lnTo>
                <a:lnTo>
                  <a:pt x="2290" y="3521"/>
                </a:lnTo>
                <a:lnTo>
                  <a:pt x="2275" y="3554"/>
                </a:lnTo>
                <a:lnTo>
                  <a:pt x="2259" y="3589"/>
                </a:lnTo>
                <a:lnTo>
                  <a:pt x="2243" y="3624"/>
                </a:lnTo>
                <a:lnTo>
                  <a:pt x="2230" y="3660"/>
                </a:lnTo>
                <a:lnTo>
                  <a:pt x="2217" y="3698"/>
                </a:lnTo>
                <a:lnTo>
                  <a:pt x="2204" y="3736"/>
                </a:lnTo>
                <a:lnTo>
                  <a:pt x="2192" y="3774"/>
                </a:lnTo>
                <a:lnTo>
                  <a:pt x="2181" y="3814"/>
                </a:lnTo>
                <a:lnTo>
                  <a:pt x="2171" y="3854"/>
                </a:lnTo>
                <a:lnTo>
                  <a:pt x="2162" y="3895"/>
                </a:lnTo>
                <a:lnTo>
                  <a:pt x="2153" y="3938"/>
                </a:lnTo>
                <a:lnTo>
                  <a:pt x="2145" y="3981"/>
                </a:lnTo>
                <a:lnTo>
                  <a:pt x="2139" y="4025"/>
                </a:lnTo>
                <a:lnTo>
                  <a:pt x="2133" y="4069"/>
                </a:lnTo>
                <a:lnTo>
                  <a:pt x="2127" y="4116"/>
                </a:lnTo>
                <a:lnTo>
                  <a:pt x="2123" y="4163"/>
                </a:lnTo>
                <a:lnTo>
                  <a:pt x="2121" y="4210"/>
                </a:lnTo>
                <a:lnTo>
                  <a:pt x="2117" y="4259"/>
                </a:lnTo>
                <a:lnTo>
                  <a:pt x="2116" y="4309"/>
                </a:lnTo>
                <a:close/>
                <a:moveTo>
                  <a:pt x="2334" y="5731"/>
                </a:moveTo>
                <a:lnTo>
                  <a:pt x="2334" y="5731"/>
                </a:lnTo>
                <a:lnTo>
                  <a:pt x="2292" y="5674"/>
                </a:lnTo>
                <a:lnTo>
                  <a:pt x="2252" y="5615"/>
                </a:lnTo>
                <a:lnTo>
                  <a:pt x="2213" y="5554"/>
                </a:lnTo>
                <a:lnTo>
                  <a:pt x="2174" y="5489"/>
                </a:lnTo>
                <a:lnTo>
                  <a:pt x="2136" y="5424"/>
                </a:lnTo>
                <a:lnTo>
                  <a:pt x="2101" y="5355"/>
                </a:lnTo>
                <a:lnTo>
                  <a:pt x="2066" y="5285"/>
                </a:lnTo>
                <a:lnTo>
                  <a:pt x="2034" y="5212"/>
                </a:lnTo>
                <a:lnTo>
                  <a:pt x="2017" y="5175"/>
                </a:lnTo>
                <a:lnTo>
                  <a:pt x="2002" y="5137"/>
                </a:lnTo>
                <a:lnTo>
                  <a:pt x="1988" y="5099"/>
                </a:lnTo>
                <a:lnTo>
                  <a:pt x="1973" y="5060"/>
                </a:lnTo>
                <a:lnTo>
                  <a:pt x="1960" y="5020"/>
                </a:lnTo>
                <a:lnTo>
                  <a:pt x="1947" y="4980"/>
                </a:lnTo>
                <a:lnTo>
                  <a:pt x="1934" y="4939"/>
                </a:lnTo>
                <a:lnTo>
                  <a:pt x="1922" y="4898"/>
                </a:lnTo>
                <a:lnTo>
                  <a:pt x="1911" y="4857"/>
                </a:lnTo>
                <a:lnTo>
                  <a:pt x="1901" y="4815"/>
                </a:lnTo>
                <a:lnTo>
                  <a:pt x="1891" y="4771"/>
                </a:lnTo>
                <a:lnTo>
                  <a:pt x="1882" y="4728"/>
                </a:lnTo>
                <a:lnTo>
                  <a:pt x="1874" y="4684"/>
                </a:lnTo>
                <a:lnTo>
                  <a:pt x="1866" y="4639"/>
                </a:lnTo>
                <a:lnTo>
                  <a:pt x="1860" y="4594"/>
                </a:lnTo>
                <a:lnTo>
                  <a:pt x="1854" y="4548"/>
                </a:lnTo>
                <a:lnTo>
                  <a:pt x="1848" y="4502"/>
                </a:lnTo>
                <a:lnTo>
                  <a:pt x="1844" y="4455"/>
                </a:lnTo>
                <a:lnTo>
                  <a:pt x="1841" y="4409"/>
                </a:lnTo>
                <a:lnTo>
                  <a:pt x="1838" y="4361"/>
                </a:lnTo>
                <a:lnTo>
                  <a:pt x="1837" y="4311"/>
                </a:lnTo>
                <a:lnTo>
                  <a:pt x="1836" y="4262"/>
                </a:lnTo>
                <a:lnTo>
                  <a:pt x="1837" y="4213"/>
                </a:lnTo>
                <a:lnTo>
                  <a:pt x="1838" y="4163"/>
                </a:lnTo>
                <a:lnTo>
                  <a:pt x="1841" y="4112"/>
                </a:lnTo>
                <a:lnTo>
                  <a:pt x="1844" y="4061"/>
                </a:lnTo>
                <a:lnTo>
                  <a:pt x="1850" y="4009"/>
                </a:lnTo>
                <a:lnTo>
                  <a:pt x="1855" y="3957"/>
                </a:lnTo>
                <a:lnTo>
                  <a:pt x="1862" y="3904"/>
                </a:lnTo>
                <a:lnTo>
                  <a:pt x="1870" y="3851"/>
                </a:lnTo>
                <a:lnTo>
                  <a:pt x="1879" y="3796"/>
                </a:lnTo>
                <a:lnTo>
                  <a:pt x="1889" y="3742"/>
                </a:lnTo>
                <a:lnTo>
                  <a:pt x="1901" y="3687"/>
                </a:lnTo>
                <a:lnTo>
                  <a:pt x="1913" y="3631"/>
                </a:lnTo>
                <a:lnTo>
                  <a:pt x="1927" y="3575"/>
                </a:lnTo>
                <a:lnTo>
                  <a:pt x="1942" y="3518"/>
                </a:lnTo>
                <a:lnTo>
                  <a:pt x="1959" y="3460"/>
                </a:lnTo>
                <a:lnTo>
                  <a:pt x="1977" y="3404"/>
                </a:lnTo>
                <a:lnTo>
                  <a:pt x="1996" y="3344"/>
                </a:lnTo>
                <a:lnTo>
                  <a:pt x="2017" y="3285"/>
                </a:lnTo>
                <a:lnTo>
                  <a:pt x="2038" y="3226"/>
                </a:lnTo>
                <a:lnTo>
                  <a:pt x="2062" y="3166"/>
                </a:lnTo>
                <a:lnTo>
                  <a:pt x="2086" y="3106"/>
                </a:lnTo>
                <a:lnTo>
                  <a:pt x="2113" y="3044"/>
                </a:lnTo>
                <a:lnTo>
                  <a:pt x="2141" y="2983"/>
                </a:lnTo>
                <a:lnTo>
                  <a:pt x="2170" y="2921"/>
                </a:lnTo>
                <a:lnTo>
                  <a:pt x="2201" y="2858"/>
                </a:lnTo>
                <a:lnTo>
                  <a:pt x="2232" y="2795"/>
                </a:lnTo>
                <a:lnTo>
                  <a:pt x="2288" y="2685"/>
                </a:lnTo>
                <a:lnTo>
                  <a:pt x="2340" y="2579"/>
                </a:lnTo>
                <a:lnTo>
                  <a:pt x="2387" y="2476"/>
                </a:lnTo>
                <a:lnTo>
                  <a:pt x="2432" y="2374"/>
                </a:lnTo>
                <a:lnTo>
                  <a:pt x="2472" y="2276"/>
                </a:lnTo>
                <a:lnTo>
                  <a:pt x="2508" y="2180"/>
                </a:lnTo>
                <a:lnTo>
                  <a:pt x="2541" y="2087"/>
                </a:lnTo>
                <a:lnTo>
                  <a:pt x="2571" y="1996"/>
                </a:lnTo>
                <a:lnTo>
                  <a:pt x="2597" y="1909"/>
                </a:lnTo>
                <a:lnTo>
                  <a:pt x="2620" y="1823"/>
                </a:lnTo>
                <a:lnTo>
                  <a:pt x="2640" y="1741"/>
                </a:lnTo>
                <a:lnTo>
                  <a:pt x="2658" y="1660"/>
                </a:lnTo>
                <a:lnTo>
                  <a:pt x="2672" y="1582"/>
                </a:lnTo>
                <a:lnTo>
                  <a:pt x="2684" y="1506"/>
                </a:lnTo>
                <a:lnTo>
                  <a:pt x="2693" y="1433"/>
                </a:lnTo>
                <a:lnTo>
                  <a:pt x="2698" y="1361"/>
                </a:lnTo>
                <a:lnTo>
                  <a:pt x="2702" y="1293"/>
                </a:lnTo>
                <a:lnTo>
                  <a:pt x="2704" y="1226"/>
                </a:lnTo>
                <a:lnTo>
                  <a:pt x="2703" y="1162"/>
                </a:lnTo>
                <a:lnTo>
                  <a:pt x="2700" y="1100"/>
                </a:lnTo>
                <a:lnTo>
                  <a:pt x="2694" y="1040"/>
                </a:lnTo>
                <a:lnTo>
                  <a:pt x="2686" y="982"/>
                </a:lnTo>
                <a:lnTo>
                  <a:pt x="2677" y="926"/>
                </a:lnTo>
                <a:lnTo>
                  <a:pt x="2666" y="873"/>
                </a:lnTo>
                <a:lnTo>
                  <a:pt x="2654" y="820"/>
                </a:lnTo>
                <a:lnTo>
                  <a:pt x="2639" y="771"/>
                </a:lnTo>
                <a:lnTo>
                  <a:pt x="2624" y="723"/>
                </a:lnTo>
                <a:lnTo>
                  <a:pt x="2607" y="677"/>
                </a:lnTo>
                <a:lnTo>
                  <a:pt x="2588" y="633"/>
                </a:lnTo>
                <a:lnTo>
                  <a:pt x="2568" y="591"/>
                </a:lnTo>
                <a:lnTo>
                  <a:pt x="2548" y="551"/>
                </a:lnTo>
                <a:lnTo>
                  <a:pt x="2526" y="511"/>
                </a:lnTo>
                <a:lnTo>
                  <a:pt x="2503" y="475"/>
                </a:lnTo>
                <a:lnTo>
                  <a:pt x="2480" y="439"/>
                </a:lnTo>
                <a:lnTo>
                  <a:pt x="2455" y="406"/>
                </a:lnTo>
                <a:lnTo>
                  <a:pt x="2431" y="373"/>
                </a:lnTo>
                <a:lnTo>
                  <a:pt x="2405" y="343"/>
                </a:lnTo>
                <a:lnTo>
                  <a:pt x="2379" y="314"/>
                </a:lnTo>
                <a:lnTo>
                  <a:pt x="2354" y="287"/>
                </a:lnTo>
                <a:lnTo>
                  <a:pt x="2327" y="262"/>
                </a:lnTo>
                <a:lnTo>
                  <a:pt x="2301" y="237"/>
                </a:lnTo>
                <a:lnTo>
                  <a:pt x="2275" y="214"/>
                </a:lnTo>
                <a:lnTo>
                  <a:pt x="2249" y="192"/>
                </a:lnTo>
                <a:lnTo>
                  <a:pt x="2223" y="172"/>
                </a:lnTo>
                <a:lnTo>
                  <a:pt x="2197" y="153"/>
                </a:lnTo>
                <a:lnTo>
                  <a:pt x="2172" y="136"/>
                </a:lnTo>
                <a:lnTo>
                  <a:pt x="2147" y="119"/>
                </a:lnTo>
                <a:lnTo>
                  <a:pt x="2123" y="104"/>
                </a:lnTo>
                <a:lnTo>
                  <a:pt x="2076" y="78"/>
                </a:lnTo>
                <a:lnTo>
                  <a:pt x="2034" y="55"/>
                </a:lnTo>
                <a:lnTo>
                  <a:pt x="1996" y="36"/>
                </a:lnTo>
                <a:lnTo>
                  <a:pt x="1962" y="23"/>
                </a:lnTo>
                <a:lnTo>
                  <a:pt x="1935" y="12"/>
                </a:lnTo>
                <a:lnTo>
                  <a:pt x="1915" y="5"/>
                </a:lnTo>
                <a:lnTo>
                  <a:pt x="1898" y="0"/>
                </a:lnTo>
                <a:lnTo>
                  <a:pt x="1912" y="6"/>
                </a:lnTo>
                <a:lnTo>
                  <a:pt x="1930" y="15"/>
                </a:lnTo>
                <a:lnTo>
                  <a:pt x="1952" y="29"/>
                </a:lnTo>
                <a:lnTo>
                  <a:pt x="1980" y="45"/>
                </a:lnTo>
                <a:lnTo>
                  <a:pt x="2011" y="66"/>
                </a:lnTo>
                <a:lnTo>
                  <a:pt x="2047" y="92"/>
                </a:lnTo>
                <a:lnTo>
                  <a:pt x="2085" y="123"/>
                </a:lnTo>
                <a:lnTo>
                  <a:pt x="2125" y="158"/>
                </a:lnTo>
                <a:lnTo>
                  <a:pt x="2146" y="177"/>
                </a:lnTo>
                <a:lnTo>
                  <a:pt x="2168" y="197"/>
                </a:lnTo>
                <a:lnTo>
                  <a:pt x="2188" y="219"/>
                </a:lnTo>
                <a:lnTo>
                  <a:pt x="2209" y="242"/>
                </a:lnTo>
                <a:lnTo>
                  <a:pt x="2230" y="266"/>
                </a:lnTo>
                <a:lnTo>
                  <a:pt x="2251" y="292"/>
                </a:lnTo>
                <a:lnTo>
                  <a:pt x="2272" y="319"/>
                </a:lnTo>
                <a:lnTo>
                  <a:pt x="2292" y="346"/>
                </a:lnTo>
                <a:lnTo>
                  <a:pt x="2313" y="377"/>
                </a:lnTo>
                <a:lnTo>
                  <a:pt x="2331" y="407"/>
                </a:lnTo>
                <a:lnTo>
                  <a:pt x="2352" y="439"/>
                </a:lnTo>
                <a:lnTo>
                  <a:pt x="2369" y="474"/>
                </a:lnTo>
                <a:lnTo>
                  <a:pt x="2387" y="508"/>
                </a:lnTo>
                <a:lnTo>
                  <a:pt x="2404" y="545"/>
                </a:lnTo>
                <a:lnTo>
                  <a:pt x="2420" y="583"/>
                </a:lnTo>
                <a:lnTo>
                  <a:pt x="2435" y="622"/>
                </a:lnTo>
                <a:lnTo>
                  <a:pt x="2449" y="663"/>
                </a:lnTo>
                <a:lnTo>
                  <a:pt x="2461" y="706"/>
                </a:lnTo>
                <a:lnTo>
                  <a:pt x="2472" y="750"/>
                </a:lnTo>
                <a:lnTo>
                  <a:pt x="2482" y="796"/>
                </a:lnTo>
                <a:lnTo>
                  <a:pt x="2491" y="843"/>
                </a:lnTo>
                <a:lnTo>
                  <a:pt x="2498" y="892"/>
                </a:lnTo>
                <a:lnTo>
                  <a:pt x="2503" y="942"/>
                </a:lnTo>
                <a:lnTo>
                  <a:pt x="2507" y="994"/>
                </a:lnTo>
                <a:lnTo>
                  <a:pt x="2509" y="1048"/>
                </a:lnTo>
                <a:lnTo>
                  <a:pt x="2509" y="1104"/>
                </a:lnTo>
                <a:lnTo>
                  <a:pt x="2507" y="1161"/>
                </a:lnTo>
                <a:lnTo>
                  <a:pt x="2502" y="1220"/>
                </a:lnTo>
                <a:lnTo>
                  <a:pt x="2495" y="1280"/>
                </a:lnTo>
                <a:lnTo>
                  <a:pt x="2488" y="1342"/>
                </a:lnTo>
                <a:lnTo>
                  <a:pt x="2476" y="1406"/>
                </a:lnTo>
                <a:lnTo>
                  <a:pt x="2463" y="1472"/>
                </a:lnTo>
                <a:lnTo>
                  <a:pt x="2446" y="1540"/>
                </a:lnTo>
                <a:lnTo>
                  <a:pt x="2429" y="1609"/>
                </a:lnTo>
                <a:lnTo>
                  <a:pt x="2407" y="1680"/>
                </a:lnTo>
                <a:lnTo>
                  <a:pt x="2383" y="1754"/>
                </a:lnTo>
                <a:lnTo>
                  <a:pt x="2356" y="1829"/>
                </a:lnTo>
                <a:lnTo>
                  <a:pt x="2326" y="1906"/>
                </a:lnTo>
                <a:lnTo>
                  <a:pt x="2294" y="1985"/>
                </a:lnTo>
                <a:lnTo>
                  <a:pt x="2257" y="2066"/>
                </a:lnTo>
                <a:lnTo>
                  <a:pt x="2218" y="2149"/>
                </a:lnTo>
                <a:lnTo>
                  <a:pt x="2175" y="2234"/>
                </a:lnTo>
                <a:lnTo>
                  <a:pt x="2128" y="2321"/>
                </a:lnTo>
                <a:lnTo>
                  <a:pt x="2079" y="2409"/>
                </a:lnTo>
                <a:lnTo>
                  <a:pt x="2026" y="2500"/>
                </a:lnTo>
                <a:lnTo>
                  <a:pt x="1969" y="2593"/>
                </a:lnTo>
                <a:lnTo>
                  <a:pt x="1977" y="2554"/>
                </a:lnTo>
                <a:lnTo>
                  <a:pt x="1985" y="2515"/>
                </a:lnTo>
                <a:lnTo>
                  <a:pt x="1990" y="2476"/>
                </a:lnTo>
                <a:lnTo>
                  <a:pt x="1996" y="2438"/>
                </a:lnTo>
                <a:lnTo>
                  <a:pt x="2000" y="2401"/>
                </a:lnTo>
                <a:lnTo>
                  <a:pt x="2004" y="2363"/>
                </a:lnTo>
                <a:lnTo>
                  <a:pt x="2007" y="2327"/>
                </a:lnTo>
                <a:lnTo>
                  <a:pt x="2008" y="2290"/>
                </a:lnTo>
                <a:lnTo>
                  <a:pt x="2009" y="2255"/>
                </a:lnTo>
                <a:lnTo>
                  <a:pt x="2009" y="2219"/>
                </a:lnTo>
                <a:lnTo>
                  <a:pt x="2008" y="2185"/>
                </a:lnTo>
                <a:lnTo>
                  <a:pt x="2007" y="2150"/>
                </a:lnTo>
                <a:lnTo>
                  <a:pt x="2004" y="2115"/>
                </a:lnTo>
                <a:lnTo>
                  <a:pt x="2000" y="2082"/>
                </a:lnTo>
                <a:lnTo>
                  <a:pt x="1996" y="2048"/>
                </a:lnTo>
                <a:lnTo>
                  <a:pt x="1991" y="2015"/>
                </a:lnTo>
                <a:lnTo>
                  <a:pt x="1986" y="1983"/>
                </a:lnTo>
                <a:lnTo>
                  <a:pt x="1979" y="1950"/>
                </a:lnTo>
                <a:lnTo>
                  <a:pt x="1972" y="1919"/>
                </a:lnTo>
                <a:lnTo>
                  <a:pt x="1964" y="1888"/>
                </a:lnTo>
                <a:lnTo>
                  <a:pt x="1956" y="1857"/>
                </a:lnTo>
                <a:lnTo>
                  <a:pt x="1947" y="1825"/>
                </a:lnTo>
                <a:lnTo>
                  <a:pt x="1937" y="1795"/>
                </a:lnTo>
                <a:lnTo>
                  <a:pt x="1925" y="1766"/>
                </a:lnTo>
                <a:lnTo>
                  <a:pt x="1914" y="1736"/>
                </a:lnTo>
                <a:lnTo>
                  <a:pt x="1902" y="1707"/>
                </a:lnTo>
                <a:lnTo>
                  <a:pt x="1890" y="1679"/>
                </a:lnTo>
                <a:lnTo>
                  <a:pt x="1876" y="1650"/>
                </a:lnTo>
                <a:lnTo>
                  <a:pt x="1863" y="1622"/>
                </a:lnTo>
                <a:lnTo>
                  <a:pt x="1848" y="1596"/>
                </a:lnTo>
                <a:lnTo>
                  <a:pt x="1818" y="1541"/>
                </a:lnTo>
                <a:lnTo>
                  <a:pt x="1786" y="1489"/>
                </a:lnTo>
                <a:lnTo>
                  <a:pt x="1751" y="1438"/>
                </a:lnTo>
                <a:lnTo>
                  <a:pt x="1716" y="1388"/>
                </a:lnTo>
                <a:lnTo>
                  <a:pt x="1678" y="1340"/>
                </a:lnTo>
                <a:lnTo>
                  <a:pt x="1638" y="1293"/>
                </a:lnTo>
                <a:lnTo>
                  <a:pt x="1596" y="1249"/>
                </a:lnTo>
                <a:lnTo>
                  <a:pt x="1554" y="1205"/>
                </a:lnTo>
                <a:lnTo>
                  <a:pt x="1510" y="1163"/>
                </a:lnTo>
                <a:lnTo>
                  <a:pt x="1465" y="1122"/>
                </a:lnTo>
                <a:lnTo>
                  <a:pt x="1419" y="1081"/>
                </a:lnTo>
                <a:lnTo>
                  <a:pt x="1371" y="1044"/>
                </a:lnTo>
                <a:lnTo>
                  <a:pt x="1323" y="1006"/>
                </a:lnTo>
                <a:lnTo>
                  <a:pt x="1274" y="970"/>
                </a:lnTo>
                <a:lnTo>
                  <a:pt x="1225" y="935"/>
                </a:lnTo>
                <a:lnTo>
                  <a:pt x="1175" y="902"/>
                </a:lnTo>
                <a:lnTo>
                  <a:pt x="1125" y="871"/>
                </a:lnTo>
                <a:lnTo>
                  <a:pt x="1074" y="839"/>
                </a:lnTo>
                <a:lnTo>
                  <a:pt x="1023" y="810"/>
                </a:lnTo>
                <a:lnTo>
                  <a:pt x="973" y="781"/>
                </a:lnTo>
                <a:lnTo>
                  <a:pt x="922" y="755"/>
                </a:lnTo>
                <a:lnTo>
                  <a:pt x="871" y="729"/>
                </a:lnTo>
                <a:lnTo>
                  <a:pt x="821" y="703"/>
                </a:lnTo>
                <a:lnTo>
                  <a:pt x="771" y="680"/>
                </a:lnTo>
                <a:lnTo>
                  <a:pt x="722" y="658"/>
                </a:lnTo>
                <a:lnTo>
                  <a:pt x="673" y="635"/>
                </a:lnTo>
                <a:lnTo>
                  <a:pt x="625" y="615"/>
                </a:lnTo>
                <a:lnTo>
                  <a:pt x="532" y="578"/>
                </a:lnTo>
                <a:lnTo>
                  <a:pt x="444" y="545"/>
                </a:lnTo>
                <a:lnTo>
                  <a:pt x="360" y="515"/>
                </a:lnTo>
                <a:lnTo>
                  <a:pt x="283" y="489"/>
                </a:lnTo>
                <a:lnTo>
                  <a:pt x="214" y="468"/>
                </a:lnTo>
                <a:lnTo>
                  <a:pt x="153" y="450"/>
                </a:lnTo>
                <a:lnTo>
                  <a:pt x="101" y="436"/>
                </a:lnTo>
                <a:lnTo>
                  <a:pt x="27" y="417"/>
                </a:lnTo>
                <a:lnTo>
                  <a:pt x="0" y="411"/>
                </a:lnTo>
                <a:lnTo>
                  <a:pt x="3" y="528"/>
                </a:lnTo>
                <a:lnTo>
                  <a:pt x="8" y="642"/>
                </a:lnTo>
                <a:lnTo>
                  <a:pt x="15" y="752"/>
                </a:lnTo>
                <a:lnTo>
                  <a:pt x="22" y="858"/>
                </a:lnTo>
                <a:lnTo>
                  <a:pt x="32" y="962"/>
                </a:lnTo>
                <a:lnTo>
                  <a:pt x="44" y="1062"/>
                </a:lnTo>
                <a:lnTo>
                  <a:pt x="56" y="1158"/>
                </a:lnTo>
                <a:lnTo>
                  <a:pt x="69" y="1252"/>
                </a:lnTo>
                <a:lnTo>
                  <a:pt x="85" y="1342"/>
                </a:lnTo>
                <a:lnTo>
                  <a:pt x="102" y="1429"/>
                </a:lnTo>
                <a:lnTo>
                  <a:pt x="121" y="1514"/>
                </a:lnTo>
                <a:lnTo>
                  <a:pt x="140" y="1594"/>
                </a:lnTo>
                <a:lnTo>
                  <a:pt x="160" y="1673"/>
                </a:lnTo>
                <a:lnTo>
                  <a:pt x="182" y="1748"/>
                </a:lnTo>
                <a:lnTo>
                  <a:pt x="204" y="1821"/>
                </a:lnTo>
                <a:lnTo>
                  <a:pt x="229" y="1890"/>
                </a:lnTo>
                <a:lnTo>
                  <a:pt x="253" y="1957"/>
                </a:lnTo>
                <a:lnTo>
                  <a:pt x="279" y="2022"/>
                </a:lnTo>
                <a:lnTo>
                  <a:pt x="307" y="2083"/>
                </a:lnTo>
                <a:lnTo>
                  <a:pt x="334" y="2141"/>
                </a:lnTo>
                <a:lnTo>
                  <a:pt x="363" y="2198"/>
                </a:lnTo>
                <a:lnTo>
                  <a:pt x="392" y="2251"/>
                </a:lnTo>
                <a:lnTo>
                  <a:pt x="422" y="2303"/>
                </a:lnTo>
                <a:lnTo>
                  <a:pt x="453" y="2352"/>
                </a:lnTo>
                <a:lnTo>
                  <a:pt x="484" y="2399"/>
                </a:lnTo>
                <a:lnTo>
                  <a:pt x="517" y="2443"/>
                </a:lnTo>
                <a:lnTo>
                  <a:pt x="549" y="2486"/>
                </a:lnTo>
                <a:lnTo>
                  <a:pt x="582" y="2526"/>
                </a:lnTo>
                <a:lnTo>
                  <a:pt x="616" y="2564"/>
                </a:lnTo>
                <a:lnTo>
                  <a:pt x="649" y="2599"/>
                </a:lnTo>
                <a:lnTo>
                  <a:pt x="684" y="2634"/>
                </a:lnTo>
                <a:lnTo>
                  <a:pt x="718" y="2666"/>
                </a:lnTo>
                <a:lnTo>
                  <a:pt x="754" y="2696"/>
                </a:lnTo>
                <a:lnTo>
                  <a:pt x="789" y="2724"/>
                </a:lnTo>
                <a:lnTo>
                  <a:pt x="824" y="2751"/>
                </a:lnTo>
                <a:lnTo>
                  <a:pt x="860" y="2776"/>
                </a:lnTo>
                <a:lnTo>
                  <a:pt x="895" y="2799"/>
                </a:lnTo>
                <a:lnTo>
                  <a:pt x="930" y="2820"/>
                </a:lnTo>
                <a:lnTo>
                  <a:pt x="966" y="2840"/>
                </a:lnTo>
                <a:lnTo>
                  <a:pt x="1002" y="2858"/>
                </a:lnTo>
                <a:lnTo>
                  <a:pt x="1038" y="2875"/>
                </a:lnTo>
                <a:lnTo>
                  <a:pt x="1072" y="2891"/>
                </a:lnTo>
                <a:lnTo>
                  <a:pt x="1108" y="2905"/>
                </a:lnTo>
                <a:lnTo>
                  <a:pt x="1142" y="2917"/>
                </a:lnTo>
                <a:lnTo>
                  <a:pt x="1177" y="2930"/>
                </a:lnTo>
                <a:lnTo>
                  <a:pt x="1212" y="2940"/>
                </a:lnTo>
                <a:lnTo>
                  <a:pt x="1245" y="2949"/>
                </a:lnTo>
                <a:lnTo>
                  <a:pt x="1278" y="2957"/>
                </a:lnTo>
                <a:lnTo>
                  <a:pt x="1312" y="2964"/>
                </a:lnTo>
                <a:lnTo>
                  <a:pt x="1344" y="2971"/>
                </a:lnTo>
                <a:lnTo>
                  <a:pt x="1376" y="2975"/>
                </a:lnTo>
                <a:lnTo>
                  <a:pt x="1407" y="2980"/>
                </a:lnTo>
                <a:lnTo>
                  <a:pt x="1438" y="2983"/>
                </a:lnTo>
                <a:lnTo>
                  <a:pt x="1467" y="2986"/>
                </a:lnTo>
                <a:lnTo>
                  <a:pt x="1525" y="2990"/>
                </a:lnTo>
                <a:lnTo>
                  <a:pt x="1579" y="2991"/>
                </a:lnTo>
                <a:lnTo>
                  <a:pt x="1629" y="2990"/>
                </a:lnTo>
                <a:lnTo>
                  <a:pt x="1674" y="2986"/>
                </a:lnTo>
                <a:lnTo>
                  <a:pt x="1717" y="2983"/>
                </a:lnTo>
                <a:lnTo>
                  <a:pt x="1681" y="3040"/>
                </a:lnTo>
                <a:lnTo>
                  <a:pt x="1647" y="3097"/>
                </a:lnTo>
                <a:lnTo>
                  <a:pt x="1614" y="3153"/>
                </a:lnTo>
                <a:lnTo>
                  <a:pt x="1583" y="3208"/>
                </a:lnTo>
                <a:lnTo>
                  <a:pt x="1553" y="3263"/>
                </a:lnTo>
                <a:lnTo>
                  <a:pt x="1525" y="3319"/>
                </a:lnTo>
                <a:lnTo>
                  <a:pt x="1498" y="3373"/>
                </a:lnTo>
                <a:lnTo>
                  <a:pt x="1471" y="3427"/>
                </a:lnTo>
                <a:lnTo>
                  <a:pt x="1447" y="3481"/>
                </a:lnTo>
                <a:lnTo>
                  <a:pt x="1425" y="3534"/>
                </a:lnTo>
                <a:lnTo>
                  <a:pt x="1402" y="3587"/>
                </a:lnTo>
                <a:lnTo>
                  <a:pt x="1381" y="3639"/>
                </a:lnTo>
                <a:lnTo>
                  <a:pt x="1362" y="3691"/>
                </a:lnTo>
                <a:lnTo>
                  <a:pt x="1343" y="3743"/>
                </a:lnTo>
                <a:lnTo>
                  <a:pt x="1326" y="3794"/>
                </a:lnTo>
                <a:lnTo>
                  <a:pt x="1311" y="3845"/>
                </a:lnTo>
                <a:lnTo>
                  <a:pt x="1295" y="3895"/>
                </a:lnTo>
                <a:lnTo>
                  <a:pt x="1282" y="3946"/>
                </a:lnTo>
                <a:lnTo>
                  <a:pt x="1270" y="3995"/>
                </a:lnTo>
                <a:lnTo>
                  <a:pt x="1257" y="4044"/>
                </a:lnTo>
                <a:lnTo>
                  <a:pt x="1247" y="4093"/>
                </a:lnTo>
                <a:lnTo>
                  <a:pt x="1237" y="4141"/>
                </a:lnTo>
                <a:lnTo>
                  <a:pt x="1229" y="4189"/>
                </a:lnTo>
                <a:lnTo>
                  <a:pt x="1222" y="4236"/>
                </a:lnTo>
                <a:lnTo>
                  <a:pt x="1215" y="4282"/>
                </a:lnTo>
                <a:lnTo>
                  <a:pt x="1209" y="4329"/>
                </a:lnTo>
                <a:lnTo>
                  <a:pt x="1205" y="4375"/>
                </a:lnTo>
                <a:lnTo>
                  <a:pt x="1200" y="4421"/>
                </a:lnTo>
                <a:lnTo>
                  <a:pt x="1198" y="4465"/>
                </a:lnTo>
                <a:lnTo>
                  <a:pt x="1196" y="4510"/>
                </a:lnTo>
                <a:lnTo>
                  <a:pt x="1195" y="4555"/>
                </a:lnTo>
                <a:lnTo>
                  <a:pt x="1195" y="4598"/>
                </a:lnTo>
                <a:lnTo>
                  <a:pt x="1195" y="4641"/>
                </a:lnTo>
                <a:lnTo>
                  <a:pt x="1196" y="4684"/>
                </a:lnTo>
                <a:lnTo>
                  <a:pt x="1198" y="4726"/>
                </a:lnTo>
                <a:lnTo>
                  <a:pt x="1200" y="4768"/>
                </a:lnTo>
                <a:lnTo>
                  <a:pt x="1205" y="4809"/>
                </a:lnTo>
                <a:lnTo>
                  <a:pt x="1208" y="4850"/>
                </a:lnTo>
                <a:lnTo>
                  <a:pt x="1214" y="4890"/>
                </a:lnTo>
                <a:lnTo>
                  <a:pt x="1219" y="4931"/>
                </a:lnTo>
                <a:lnTo>
                  <a:pt x="1225" y="4970"/>
                </a:lnTo>
                <a:lnTo>
                  <a:pt x="1232" y="5009"/>
                </a:lnTo>
                <a:lnTo>
                  <a:pt x="1239" y="5048"/>
                </a:lnTo>
                <a:lnTo>
                  <a:pt x="1247" y="5086"/>
                </a:lnTo>
                <a:lnTo>
                  <a:pt x="1265" y="5160"/>
                </a:lnTo>
                <a:lnTo>
                  <a:pt x="1284" y="5233"/>
                </a:lnTo>
                <a:lnTo>
                  <a:pt x="1306" y="5303"/>
                </a:lnTo>
                <a:lnTo>
                  <a:pt x="1329" y="5372"/>
                </a:lnTo>
                <a:lnTo>
                  <a:pt x="1354" y="5438"/>
                </a:lnTo>
                <a:lnTo>
                  <a:pt x="1380" y="5503"/>
                </a:lnTo>
                <a:lnTo>
                  <a:pt x="1408" y="5565"/>
                </a:lnTo>
                <a:lnTo>
                  <a:pt x="1437" y="5625"/>
                </a:lnTo>
                <a:lnTo>
                  <a:pt x="1466" y="5685"/>
                </a:lnTo>
                <a:lnTo>
                  <a:pt x="1496" y="5740"/>
                </a:lnTo>
                <a:lnTo>
                  <a:pt x="1446" y="5748"/>
                </a:lnTo>
                <a:lnTo>
                  <a:pt x="1397" y="5757"/>
                </a:lnTo>
                <a:lnTo>
                  <a:pt x="1348" y="5767"/>
                </a:lnTo>
                <a:lnTo>
                  <a:pt x="1300" y="5777"/>
                </a:lnTo>
                <a:lnTo>
                  <a:pt x="1253" y="5789"/>
                </a:lnTo>
                <a:lnTo>
                  <a:pt x="1207" y="5800"/>
                </a:lnTo>
                <a:lnTo>
                  <a:pt x="1162" y="5814"/>
                </a:lnTo>
                <a:lnTo>
                  <a:pt x="1119" y="5827"/>
                </a:lnTo>
                <a:lnTo>
                  <a:pt x="1077" y="5841"/>
                </a:lnTo>
                <a:lnTo>
                  <a:pt x="1035" y="5856"/>
                </a:lnTo>
                <a:lnTo>
                  <a:pt x="995" y="5872"/>
                </a:lnTo>
                <a:lnTo>
                  <a:pt x="956" y="5887"/>
                </a:lnTo>
                <a:lnTo>
                  <a:pt x="919" y="5904"/>
                </a:lnTo>
                <a:lnTo>
                  <a:pt x="882" y="5922"/>
                </a:lnTo>
                <a:lnTo>
                  <a:pt x="848" y="5940"/>
                </a:lnTo>
                <a:lnTo>
                  <a:pt x="814" y="5958"/>
                </a:lnTo>
                <a:lnTo>
                  <a:pt x="782" y="5977"/>
                </a:lnTo>
                <a:lnTo>
                  <a:pt x="752" y="5997"/>
                </a:lnTo>
                <a:lnTo>
                  <a:pt x="723" y="6017"/>
                </a:lnTo>
                <a:lnTo>
                  <a:pt x="695" y="6037"/>
                </a:lnTo>
                <a:lnTo>
                  <a:pt x="669" y="6058"/>
                </a:lnTo>
                <a:lnTo>
                  <a:pt x="645" y="6080"/>
                </a:lnTo>
                <a:lnTo>
                  <a:pt x="623" y="6102"/>
                </a:lnTo>
                <a:lnTo>
                  <a:pt x="601" y="6125"/>
                </a:lnTo>
                <a:lnTo>
                  <a:pt x="582" y="6147"/>
                </a:lnTo>
                <a:lnTo>
                  <a:pt x="565" y="6171"/>
                </a:lnTo>
                <a:lnTo>
                  <a:pt x="550" y="6194"/>
                </a:lnTo>
                <a:lnTo>
                  <a:pt x="536" y="6219"/>
                </a:lnTo>
                <a:lnTo>
                  <a:pt x="524" y="6243"/>
                </a:lnTo>
                <a:lnTo>
                  <a:pt x="514" y="6268"/>
                </a:lnTo>
                <a:lnTo>
                  <a:pt x="507" y="6292"/>
                </a:lnTo>
                <a:lnTo>
                  <a:pt x="501" y="6318"/>
                </a:lnTo>
                <a:lnTo>
                  <a:pt x="3395" y="6318"/>
                </a:lnTo>
                <a:lnTo>
                  <a:pt x="3389" y="6292"/>
                </a:lnTo>
                <a:lnTo>
                  <a:pt x="3381" y="6266"/>
                </a:lnTo>
                <a:lnTo>
                  <a:pt x="3370" y="6240"/>
                </a:lnTo>
                <a:lnTo>
                  <a:pt x="3358" y="6214"/>
                </a:lnTo>
                <a:lnTo>
                  <a:pt x="3343" y="6190"/>
                </a:lnTo>
                <a:lnTo>
                  <a:pt x="3327" y="6165"/>
                </a:lnTo>
                <a:lnTo>
                  <a:pt x="3309" y="6141"/>
                </a:lnTo>
                <a:lnTo>
                  <a:pt x="3287" y="6117"/>
                </a:lnTo>
                <a:lnTo>
                  <a:pt x="3265" y="6094"/>
                </a:lnTo>
                <a:lnTo>
                  <a:pt x="3242" y="6072"/>
                </a:lnTo>
                <a:lnTo>
                  <a:pt x="3216" y="6049"/>
                </a:lnTo>
                <a:lnTo>
                  <a:pt x="3188" y="6028"/>
                </a:lnTo>
                <a:lnTo>
                  <a:pt x="3158" y="6007"/>
                </a:lnTo>
                <a:lnTo>
                  <a:pt x="3128" y="5986"/>
                </a:lnTo>
                <a:lnTo>
                  <a:pt x="3094" y="5966"/>
                </a:lnTo>
                <a:lnTo>
                  <a:pt x="3061" y="5947"/>
                </a:lnTo>
                <a:lnTo>
                  <a:pt x="3024" y="5928"/>
                </a:lnTo>
                <a:lnTo>
                  <a:pt x="2987" y="5909"/>
                </a:lnTo>
                <a:lnTo>
                  <a:pt x="2948" y="5892"/>
                </a:lnTo>
                <a:lnTo>
                  <a:pt x="2908" y="5874"/>
                </a:lnTo>
                <a:lnTo>
                  <a:pt x="2867" y="5858"/>
                </a:lnTo>
                <a:lnTo>
                  <a:pt x="2825" y="5843"/>
                </a:lnTo>
                <a:lnTo>
                  <a:pt x="2780" y="5828"/>
                </a:lnTo>
                <a:lnTo>
                  <a:pt x="2735" y="5814"/>
                </a:lnTo>
                <a:lnTo>
                  <a:pt x="2688" y="5800"/>
                </a:lnTo>
                <a:lnTo>
                  <a:pt x="2640" y="5788"/>
                </a:lnTo>
                <a:lnTo>
                  <a:pt x="2593" y="5777"/>
                </a:lnTo>
                <a:lnTo>
                  <a:pt x="2542" y="5766"/>
                </a:lnTo>
                <a:lnTo>
                  <a:pt x="2492" y="5756"/>
                </a:lnTo>
                <a:lnTo>
                  <a:pt x="2440" y="5747"/>
                </a:lnTo>
                <a:lnTo>
                  <a:pt x="2387" y="5738"/>
                </a:lnTo>
                <a:lnTo>
                  <a:pt x="2334" y="57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76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843809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/>
              <a:t>    </a:t>
            </a:r>
            <a:r>
              <a:rPr lang="bo-CN" altLang="zh-CN" sz="4400" b="1" dirty="0">
                <a:solidFill>
                  <a:srgbClr val="002060"/>
                </a:solidFill>
              </a:rPr>
              <a:t>སློབ་ཚན་དབྱེ་ཞིབ།</a:t>
            </a:r>
            <a:endParaRPr lang="zh-CN" altLang="en-US" sz="4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rgbClr val="002060"/>
                </a:solidFill>
                <a:latin typeface="OCR A Extended" panose="02010509020102010303" pitchFamily="50" charset="0"/>
                <a:ea typeface="华康雅宋体W9(P)" panose="02020900000000000000" pitchFamily="18" charset="-122"/>
                <a:cs typeface="+mn-ea"/>
                <a:sym typeface="+mn-lt"/>
              </a:rPr>
              <a:t>04</a:t>
            </a:r>
            <a:endParaRPr lang="en-GB" altLang="zh-CN" sz="8000" dirty="0">
              <a:solidFill>
                <a:srgbClr val="002060"/>
              </a:solidFill>
              <a:latin typeface="OCR A Extended" panose="02010509020102010303" pitchFamily="50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8490" y="570157"/>
            <a:ext cx="7756263" cy="1054250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771" y="1401638"/>
            <a:ext cx="16160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92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LiuChBZh#"/>
  <p:tag name="MH_LAYOUT" val="SubTitleText"/>
  <p:tag name="MH" val="2018122317321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3173210"/>
  <p:tag name="MH_LIBRARY" val="GRAPHIC"/>
  <p:tag name="MH_TYPE" val="Other"/>
  <p:tag name="MH_ORDER" val="8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B516C"/>
      </a:accent1>
      <a:accent2>
        <a:srgbClr val="67B9B3"/>
      </a:accent2>
      <a:accent3>
        <a:srgbClr val="BACD74"/>
      </a:accent3>
      <a:accent4>
        <a:srgbClr val="FDBE5D"/>
      </a:accent4>
      <a:accent5>
        <a:srgbClr val="5B516C"/>
      </a:accent5>
      <a:accent6>
        <a:srgbClr val="67B9B3"/>
      </a:accent6>
      <a:hlink>
        <a:srgbClr val="AD86B4"/>
      </a:hlink>
      <a:folHlink>
        <a:srgbClr val="AFA9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3262"/>
      </a:accent1>
      <a:accent2>
        <a:srgbClr val="223262"/>
      </a:accent2>
      <a:accent3>
        <a:srgbClr val="223262"/>
      </a:accent3>
      <a:accent4>
        <a:srgbClr val="223262"/>
      </a:accent4>
      <a:accent5>
        <a:srgbClr val="223262"/>
      </a:accent5>
      <a:accent6>
        <a:srgbClr val="223262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3262"/>
      </a:accent1>
      <a:accent2>
        <a:srgbClr val="223262"/>
      </a:accent2>
      <a:accent3>
        <a:srgbClr val="223262"/>
      </a:accent3>
      <a:accent4>
        <a:srgbClr val="223262"/>
      </a:accent4>
      <a:accent5>
        <a:srgbClr val="223262"/>
      </a:accent5>
      <a:accent6>
        <a:srgbClr val="223262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精装书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1125</Words>
  <Application>Microsoft Office PowerPoint</Application>
  <PresentationFormat>全屏显示(16:9)</PresentationFormat>
  <Paragraphs>132</Paragraphs>
  <Slides>21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第一PPT，www.1ppt.com</vt:lpstr>
      <vt:lpstr>Office Theme</vt:lpstr>
      <vt:lpstr>1_Office Theme</vt:lpstr>
      <vt:lpstr>精装书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343</cp:revision>
  <dcterms:created xsi:type="dcterms:W3CDTF">2015-12-11T17:46:17Z</dcterms:created>
  <dcterms:modified xsi:type="dcterms:W3CDTF">2019-04-08T02:02:48Z</dcterms:modified>
</cp:coreProperties>
</file>