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7" r:id="rId2"/>
    <p:sldId id="256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71" r:id="rId11"/>
    <p:sldId id="272" r:id="rId12"/>
    <p:sldId id="275" r:id="rId13"/>
    <p:sldId id="276" r:id="rId14"/>
    <p:sldId id="264" r:id="rId15"/>
    <p:sldId id="265" r:id="rId16"/>
    <p:sldId id="266" r:id="rId17"/>
    <p:sldId id="267" r:id="rId18"/>
    <p:sldId id="269" r:id="rId19"/>
    <p:sldId id="268" r:id="rId20"/>
    <p:sldId id="270" r:id="rId2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  <a:srgbClr val="5F5F5F"/>
    <a:srgbClr val="00FF00"/>
    <a:srgbClr val="4478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1" y="1143000"/>
            <a:ext cx="7623175" cy="131445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zh-CN"/>
              <a:t>单击此处编辑母版标题样式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971800"/>
            <a:ext cx="6553200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zh-CN"/>
              <a:t>单击此处编辑母版副标题样式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F6EA6C4-53E9-4C18-9900-5E224AE62831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682729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C2F48D-6D0C-4B29-B1F2-55FE717201C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1687" name="Freeform 7"/>
          <p:cNvSpPr>
            <a:spLocks noChangeArrowheads="1"/>
          </p:cNvSpPr>
          <p:nvPr/>
        </p:nvSpPr>
        <p:spPr bwMode="auto">
          <a:xfrm>
            <a:off x="609600" y="914400"/>
            <a:ext cx="7924800" cy="6858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1981201" y="29718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1E0A3B-70FC-4B69-A7CE-5E2864B03146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DCE36-4A33-4B7F-B7FC-0A17A45F599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60A7B3-74A2-4681-AFD6-619EDC81C7DF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0EB83-7203-4CD9-8BE1-23C5D45DF31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E1BD41-D47E-4DCB-9210-1DC3E9CF171E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3B1C1-6244-415D-933C-16986A8AEFC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81465-FB9B-4445-B01C-1CE454312666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D0839-97B5-4412-93A9-278A41B473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0AAB21-A0F6-446E-AE28-9B9D13BDA72E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F296C-292C-4064-BEB7-615BBB136F0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919D29-C9F9-40B1-B257-16109B0DA513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57DCA-9BEC-4EAA-A026-8157FF90A8E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602880-47F2-4CC5-BC8D-E6BAE72F63E6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7742A-4F50-4BE0-804F-37D7F14A8AB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DCC7E1-E5E3-4C2A-BDFF-CC3E58E06CD3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F546A-61AB-4C16-9E00-824BCD10EEB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DBA52B-31F5-4B90-8F28-51FBC25732A4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94CB6-0088-4B1F-BF25-F2A2D5ED390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04E0F-2661-4A63-81F6-52D04CE7FEC4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71316-D4AE-4E80-9D7F-171986D43E8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8360"/>
            <a:ext cx="8229600" cy="85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2729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788DAD58-176C-42B3-BA13-EF5B93DDAB45}" type="datetimeFigureOut">
              <a:rPr lang="zh-CN" altLang="en-US"/>
              <a:pPr/>
              <a:t>2022/12/9</a:t>
            </a:fld>
            <a:endParaRPr lang="en-US" altLang="zh-CN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zh-CN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2729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D9045C52-BEA7-43BF-85D1-DB3470FF24F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0663" name="Freeform 7"/>
          <p:cNvSpPr>
            <a:spLocks noChangeArrowheads="1"/>
          </p:cNvSpPr>
          <p:nvPr/>
        </p:nvSpPr>
        <p:spPr bwMode="auto">
          <a:xfrm>
            <a:off x="381000" y="171450"/>
            <a:ext cx="8229600" cy="4572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457200" y="46291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内容占位符 2"/>
          <p:cNvSpPr>
            <a:spLocks noGrp="1"/>
          </p:cNvSpPr>
          <p:nvPr>
            <p:ph idx="4294967295"/>
          </p:nvPr>
        </p:nvSpPr>
        <p:spPr>
          <a:xfrm>
            <a:off x="611560" y="51470"/>
            <a:ext cx="7488238" cy="4104084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扳霸邦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拜搬爸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拜扁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惨邦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宝邦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                         叉爸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败扳邦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白拜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冬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翟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钓办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吵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搬伯罢邦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   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                         罢邦半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败扳邦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白拜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搬吵拜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伴幢办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吵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叼扳邦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                          捕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扳颁半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败扳邦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白拜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败稗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昌邦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册拜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吵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搬波扳邦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   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                          伴巢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呈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拜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昌敌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搬半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吵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BT" pitchFamily="2" charset="-122"/>
                <a:ea typeface="BZDBT" pitchFamily="2" charset="-122"/>
              </a:rPr>
              <a:t>浚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俺敌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钓办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车稗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彪搬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兵办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卞邦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                         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罢邦半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春爸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敞搬邦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垫罢邦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粹拜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稗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    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兵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扳档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瓣爸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蒂办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搬半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伴辨半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罢邦半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罢豺拜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搽爸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敞搬邦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粹拜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稗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罢邦半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瓣爸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搽爸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冲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罢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 </a:t>
            </a:r>
          </a:p>
          <a:p>
            <a:pPr>
              <a:lnSpc>
                <a:spcPct val="250000"/>
              </a:lnSpc>
              <a:buFont typeface="Wingdings" pitchFamily="2" charset="2"/>
              <a:buNone/>
            </a:pPr>
            <a:endParaRPr lang="zh-CN" altLang="en-US" sz="1500" dirty="0">
              <a:latin typeface="BZDHT" pitchFamily="2" charset="-122"/>
              <a:ea typeface="BZDHT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9750" y="411957"/>
            <a:ext cx="8280400" cy="14711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  “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稗扳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扳霸伴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才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得爸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逗爸邦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泵搬邦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碉伴爸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闭邦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残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冬扳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辫稗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得爸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办罢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拆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柏半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罢吵罢邦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辟半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defRPr/>
            </a:pP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扳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拌拜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﹀  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碘邦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澈拜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忱稗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搬半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伴颁爸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白稗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绊扳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独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辫稗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400" dirty="0">
                <a:latin typeface="BZDHT" pitchFamily="2" charset="-122"/>
                <a:ea typeface="BZDHT" pitchFamily="2" charset="-122"/>
              </a:rPr>
              <a:t>﹀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”踩邦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斑敌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稗爸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脆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池敌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罢爸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得罢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得搬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伴淳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椿拜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底拜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﹀（            ）</a:t>
            </a:r>
          </a:p>
        </p:txBody>
      </p:sp>
      <p:sp>
        <p:nvSpPr>
          <p:cNvPr id="6" name="矩形 5"/>
          <p:cNvSpPr/>
          <p:nvPr/>
        </p:nvSpPr>
        <p:spPr>
          <a:xfrm>
            <a:off x="647700" y="2247900"/>
            <a:ext cx="8496300" cy="22734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   “闭邦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秤扳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雹稗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柏半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罢吵罢邦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炒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垫搬邦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碉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搬睬罢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︽﹀    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残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档拜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饱爸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读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仇罢邦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垫搬邦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败办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扳车罢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白稗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得罢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底拜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炒敌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稗爸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吵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伴苍罢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﹀  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败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稗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罢灯罢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标伴爸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垫搬邦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碉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伴苍罢”踩邦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斑敌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稗爸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脆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池敌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罢爸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得罢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得搬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伴淳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椿拜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底拜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﹀（             ）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endParaRPr lang="en-US" altLang="zh-CN" sz="1400" kern="0" dirty="0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214" y="1707357"/>
            <a:ext cx="5134739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坝     锤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楚拜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        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霸      传敌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秤扳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         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罢       叼扳邦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霸扳邦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</a:p>
        </p:txBody>
      </p:sp>
      <p:sp>
        <p:nvSpPr>
          <p:cNvPr id="11" name="矩形 10"/>
          <p:cNvSpPr/>
          <p:nvPr/>
        </p:nvSpPr>
        <p:spPr>
          <a:xfrm>
            <a:off x="755651" y="3651648"/>
            <a:ext cx="5134739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坝     锤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楚拜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        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霸      传敌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秤扳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         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罢       叼扳邦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霸扳邦</a:t>
            </a:r>
            <a:r>
              <a:rPr lang="en-US" altLang="zh-CN" sz="1400" kern="0" dirty="0">
                <a:solidFill>
                  <a:srgbClr val="0070C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43214" y="1221581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BZDHT" pitchFamily="2" charset="-122"/>
                <a:ea typeface="BZDHT" pitchFamily="2" charset="-122"/>
              </a:rPr>
              <a:t>霸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95738" y="3219450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BZDHT" pitchFamily="2" charset="-122"/>
                <a:ea typeface="BZDHT" pitchFamily="2" charset="-122"/>
              </a:rPr>
              <a:t>坝</a:t>
            </a:r>
          </a:p>
        </p:txBody>
      </p:sp>
      <p:sp>
        <p:nvSpPr>
          <p:cNvPr id="10" name="十字星 9"/>
          <p:cNvSpPr/>
          <p:nvPr/>
        </p:nvSpPr>
        <p:spPr>
          <a:xfrm>
            <a:off x="395289" y="519113"/>
            <a:ext cx="288925" cy="216694"/>
          </a:xfrm>
          <a:prstGeom prst="star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十字星 14"/>
          <p:cNvSpPr/>
          <p:nvPr/>
        </p:nvSpPr>
        <p:spPr>
          <a:xfrm>
            <a:off x="468314" y="2409825"/>
            <a:ext cx="287337" cy="215504"/>
          </a:xfrm>
          <a:prstGeom prst="star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4213" y="303610"/>
            <a:ext cx="8280400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半爸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彪搬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吵扳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吹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罢册邦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背罢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伴车稗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锤邦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稗邦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撤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搬半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办稗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罢拜搬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柄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84214" y="1006078"/>
            <a:ext cx="7775575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       充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半爸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册拜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搬邦扳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瓣爸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败搬邦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搬兵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苍邦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敞爸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编邦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垫搬邦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丛拜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唱搬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﹀     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踩邦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稗爸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缠罢邦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搬堡拜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疮拜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伴苍罢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嫡办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︽﹀        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办邦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垫罢邦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搬长稗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车稗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扳档稗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﹀</a:t>
            </a:r>
          </a:p>
        </p:txBody>
      </p:sp>
      <p:sp>
        <p:nvSpPr>
          <p:cNvPr id="6" name="矩形 5"/>
          <p:cNvSpPr/>
          <p:nvPr/>
        </p:nvSpPr>
        <p:spPr>
          <a:xfrm>
            <a:off x="684213" y="2247900"/>
            <a:ext cx="7993062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   瓣爸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︽--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兵稗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城拜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宝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城拜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斑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﹀    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碘邦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叼扳邦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罢册邦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坝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垫搬邦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碉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搬睬罢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稗邦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拜捕邦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底拜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宝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伴档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搬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拜爸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伴蠢办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柄稗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搬白拜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斑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翟稗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柴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﹀     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车稗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拜捕邦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碉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闭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呈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霸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蹬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罢册邦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粹拜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宝邦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办扳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碘罢邦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叉爸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斑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掉爸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碧爸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椿拜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扳霸稗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伴陛办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粹拜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财罢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翟稗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斑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  <a:cs typeface="宋体" charset="-122"/>
              </a:rPr>
              <a:t>扳档稗</a:t>
            </a:r>
            <a:r>
              <a:rPr lang="en-US" altLang="zh-CN" sz="1400">
                <a:latin typeface="BZDHT" pitchFamily="2" charset="-122"/>
                <a:ea typeface="BZDHT" pitchFamily="2" charset="-122"/>
                <a:cs typeface="宋体" charset="-122"/>
              </a:rPr>
              <a:t>﹀</a:t>
            </a:r>
          </a:p>
        </p:txBody>
      </p:sp>
      <p:sp>
        <p:nvSpPr>
          <p:cNvPr id="2" name="十字星 9"/>
          <p:cNvSpPr/>
          <p:nvPr/>
        </p:nvSpPr>
        <p:spPr>
          <a:xfrm>
            <a:off x="684214" y="1113235"/>
            <a:ext cx="288925" cy="216694"/>
          </a:xfrm>
          <a:prstGeom prst="star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23851" y="411957"/>
            <a:ext cx="8569325" cy="22734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            搬伯罢邦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翟罢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超罢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稗邦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…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搬郴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超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扳超爸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泵搬邦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呈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地罢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帮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白爸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罢邦办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冲半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辨半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柴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锤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地罢邦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搬坝罢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瓣罢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冲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春爸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伴吵罢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碴扳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﹀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  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涤稗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饱爸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闭敌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捕半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罢的爸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串罢邦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惨罢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扳柏稗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稗扳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瓣爸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待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粹拜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霸邦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点稗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锤邦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地罢邦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车罢邦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柏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﹀  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车稗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罢邦办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冲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脆稗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斑伴扳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罢邦办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罢邦办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搬绊拜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稗邦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颁半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粹拜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柏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斑半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驳邦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雕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碴扳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﹀</a:t>
            </a:r>
          </a:p>
        </p:txBody>
      </p:sp>
      <p:sp>
        <p:nvSpPr>
          <p:cNvPr id="72709" name="矩形 10"/>
          <p:cNvSpPr>
            <a:spLocks noChangeArrowheads="1"/>
          </p:cNvSpPr>
          <p:nvPr/>
        </p:nvSpPr>
        <p:spPr bwMode="auto">
          <a:xfrm>
            <a:off x="395289" y="2301479"/>
            <a:ext cx="83295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>
                <a:latin typeface="BZDHT" pitchFamily="2" charset="-122"/>
                <a:ea typeface="BZDHT" pitchFamily="2" charset="-122"/>
              </a:rPr>
              <a:t>便爸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吵扳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吹半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池敌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得搬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伴淳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伴吵罢  炒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办邦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池敌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半爸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罢靛邦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扳档稗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4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288" y="2571751"/>
            <a:ext cx="8424862" cy="22734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    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池敌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叼扳邦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霸扳邦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得搬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伴淳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锤邦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伴吵罢    炒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办邦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串罢邦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罢财罢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稗邦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充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呈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雌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叼扳邦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但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罢财罢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编邦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盯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丁爸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钵半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罢采拜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办扳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碘罢邦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掉爸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碧爸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扳霸稗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︽﹀     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串罢邦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罢扮稗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稗邦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半爸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册拜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宝邦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搬邦扳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秤扳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拜罢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稗邦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掉爸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碧爸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办扳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碘罢邦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叉爸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伴超半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拆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伴表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伴灿罢邦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池爸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搬邦扳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雌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扳档稗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</a:p>
        </p:txBody>
      </p:sp>
      <p:sp>
        <p:nvSpPr>
          <p:cNvPr id="10" name="十字星 9"/>
          <p:cNvSpPr/>
          <p:nvPr/>
        </p:nvSpPr>
        <p:spPr>
          <a:xfrm>
            <a:off x="539750" y="519113"/>
            <a:ext cx="288925" cy="216694"/>
          </a:xfrm>
          <a:prstGeom prst="star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68313" y="411957"/>
            <a:ext cx="8280400" cy="28541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         罢的爸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串罢邦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宝邦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表爸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辟半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稗爸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吵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迪邦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罢半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但拜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霸爸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爸扳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瓣爸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拜充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炒搬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背罢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霸爸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︽﹀   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百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霸爸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雕罢邦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蒂爸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罢层半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惨罢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惨罢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扳柏稗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搬堡拜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扳超爸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地扳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搬得稗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扳便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罢嫡罢邦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罢嫡罢邦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锤邦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柴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泵拜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垫罢邦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残爸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泊邦</a:t>
            </a:r>
            <a:r>
              <a:rPr lang="zh-CN" altLang="en-US" u="sng"/>
              <a:t>“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锤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伴巢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伴标罢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财爸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瓣罢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冲伴爸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     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 u="sng">
                <a:latin typeface="BZDHT" pitchFamily="2" charset="-122"/>
                <a:ea typeface="BZDHT" pitchFamily="2" charset="-122"/>
              </a:rPr>
              <a:t>第拜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淬拜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﹀  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涤稗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饱爸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罢稗拜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车稗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春爸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400" u="sng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u="sng">
                <a:latin typeface="BZDHT" pitchFamily="2" charset="-122"/>
                <a:ea typeface="BZDHT" pitchFamily="2" charset="-122"/>
              </a:rPr>
              <a:t>拜便邦</a:t>
            </a:r>
            <a:r>
              <a:rPr lang="zh-CN" altLang="en-US" u="sng"/>
              <a:t>”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蹬邦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佃拜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﹀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latin typeface="BZDHT" pitchFamily="2" charset="-122"/>
                <a:ea typeface="BZDHT" pitchFamily="2" charset="-122"/>
              </a:rPr>
              <a:t>便爸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缠罢邦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搬堡拜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泵拜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柏邦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充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订敌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罢稗邦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长爸邦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latin typeface="BZDHT" pitchFamily="2" charset="-122"/>
                <a:ea typeface="BZDHT" pitchFamily="2" charset="-122"/>
              </a:rPr>
              <a:t>扳档稗</a:t>
            </a:r>
            <a:r>
              <a:rPr lang="en-US" altLang="zh-CN" sz="1400">
                <a:latin typeface="BZDHT" pitchFamily="2" charset="-122"/>
                <a:ea typeface="BZDHT" pitchFamily="2" charset="-122"/>
              </a:rPr>
              <a:t>﹀</a:t>
            </a:r>
          </a:p>
        </p:txBody>
      </p:sp>
      <p:sp>
        <p:nvSpPr>
          <p:cNvPr id="6" name="矩形 5"/>
          <p:cNvSpPr/>
          <p:nvPr/>
        </p:nvSpPr>
        <p:spPr>
          <a:xfrm>
            <a:off x="468313" y="2463404"/>
            <a:ext cx="8424862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         炒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办邦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充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呈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车罢邦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颁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︽﹀    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闭邦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罢的爸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串罢邦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惨罢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扳柏稗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地罢邦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雌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叼扳邦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罢诧爸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稗邦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伴车拜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饱爸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霸邦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点稗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坝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粹拜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伴罢办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伴吵敌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   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搬邦扳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楚拜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笛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唱罢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败搬邦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拌拜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瓣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爸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罢稗邦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长爸邦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扳档稗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4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</a:t>
            </a:r>
          </a:p>
        </p:txBody>
      </p:sp>
      <p:sp>
        <p:nvSpPr>
          <p:cNvPr id="10" name="十字星 9"/>
          <p:cNvSpPr/>
          <p:nvPr/>
        </p:nvSpPr>
        <p:spPr>
          <a:xfrm>
            <a:off x="539750" y="519113"/>
            <a:ext cx="288925" cy="216694"/>
          </a:xfrm>
          <a:prstGeom prst="star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4213" y="411956"/>
            <a:ext cx="455765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充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点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闭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订敌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伴档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搬敌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败拜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+mn-ea"/>
                <a:ea typeface="+mn-ea"/>
              </a:rPr>
              <a:t>“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垫搬邦</a:t>
            </a:r>
            <a:r>
              <a:rPr lang="zh-CN" altLang="en-US" kern="0" dirty="0">
                <a:latin typeface="+mn-ea"/>
                <a:ea typeface="+mn-ea"/>
              </a:rPr>
              <a:t>”</a:t>
            </a:r>
            <a:endParaRPr lang="en-US" altLang="zh-CN" kern="0" dirty="0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sp>
        <p:nvSpPr>
          <p:cNvPr id="24578" name="AutoShape 3"/>
          <p:cNvSpPr>
            <a:spLocks/>
          </p:cNvSpPr>
          <p:nvPr/>
        </p:nvSpPr>
        <p:spPr bwMode="auto">
          <a:xfrm>
            <a:off x="539750" y="1059656"/>
            <a:ext cx="46038" cy="3348038"/>
          </a:xfrm>
          <a:prstGeom prst="leftBracket">
            <a:avLst>
              <a:gd name="adj" fmla="val 22625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51050" y="844154"/>
            <a:ext cx="64087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稗扳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扳霸伴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才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得爸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逗爸邦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泵搬邦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碉伴爸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残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冬扳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辫稗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</a:t>
            </a:r>
          </a:p>
          <a:p>
            <a:pPr marL="342900" indent="-342900">
              <a:lnSpc>
                <a:spcPct val="20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地爸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辫稗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 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脆罢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电办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稗罢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冲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兵罢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24076" y="1653779"/>
            <a:ext cx="50403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>
                <a:latin typeface="BZDBT" pitchFamily="2" charset="-122"/>
                <a:ea typeface="BZDHT" pitchFamily="2" charset="-122"/>
              </a:rPr>
              <a:t>捕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罢车爸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便爸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搬敌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稗爸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吵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丛拜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﹀ </a:t>
            </a:r>
          </a:p>
          <a:p>
            <a:pPr>
              <a:lnSpc>
                <a:spcPct val="200000"/>
              </a:lnSpc>
            </a:pPr>
            <a:r>
              <a:rPr lang="zh-CN" altLang="en-US" sz="1600">
                <a:latin typeface="BZDBT" pitchFamily="2" charset="-122"/>
                <a:ea typeface="BZDHT" pitchFamily="2" charset="-122"/>
              </a:rPr>
              <a:t>靛爸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搬办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卞邦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秤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搬敌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吹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罢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搬坝罢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底拜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B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68539" y="4192191"/>
            <a:ext cx="47513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BZDHT" pitchFamily="2" charset="-122"/>
                <a:ea typeface="BZDHT" pitchFamily="2" charset="-122"/>
              </a:rPr>
              <a:t>靛爸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缠半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搬撑拜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稗伴爸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贬半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揣搬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拜便邦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24075" y="2463404"/>
            <a:ext cx="47513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柏半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罢吵罢邦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︽﹀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残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档拜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罢灯罢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标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</a:p>
          <a:p>
            <a:pPr>
              <a:lnSpc>
                <a:spcPct val="20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雕罢邦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饱爸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垫搬邦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伴苍罢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pic>
        <p:nvPicPr>
          <p:cNvPr id="1026" name="Picture 2" descr="C:\Documents and Settings\Administrator\桌面\t016f06501329509ed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0558" y="1333185"/>
            <a:ext cx="2520280" cy="3618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755650" y="1059656"/>
            <a:ext cx="10795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BZDHT" pitchFamily="2" charset="-122"/>
                <a:ea typeface="BZDHT" pitchFamily="2" charset="-122"/>
              </a:rPr>
              <a:t>辫稗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24585" name="TextBox 12"/>
          <p:cNvSpPr txBox="1">
            <a:spLocks noChangeArrowheads="1"/>
          </p:cNvSpPr>
          <p:nvPr/>
        </p:nvSpPr>
        <p:spPr bwMode="auto">
          <a:xfrm>
            <a:off x="827088" y="1869282"/>
            <a:ext cx="10810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BZDHT" pitchFamily="2" charset="-122"/>
                <a:ea typeface="BZDHT" pitchFamily="2" charset="-122"/>
              </a:rPr>
              <a:t>传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秤扳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24586" name="TextBox 13"/>
          <p:cNvSpPr txBox="1">
            <a:spLocks noChangeArrowheads="1"/>
          </p:cNvSpPr>
          <p:nvPr/>
        </p:nvSpPr>
        <p:spPr bwMode="auto">
          <a:xfrm>
            <a:off x="827088" y="2733675"/>
            <a:ext cx="10810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BZDHT" pitchFamily="2" charset="-122"/>
                <a:ea typeface="BZDHT" pitchFamily="2" charset="-122"/>
              </a:rPr>
              <a:t>底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锤拜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24587" name="TextBox 15"/>
          <p:cNvSpPr txBox="1">
            <a:spLocks noChangeArrowheads="1"/>
          </p:cNvSpPr>
          <p:nvPr/>
        </p:nvSpPr>
        <p:spPr bwMode="auto">
          <a:xfrm>
            <a:off x="684213" y="4192191"/>
            <a:ext cx="16557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BZDHT" pitchFamily="2" charset="-122"/>
                <a:ea typeface="BZDHT" pitchFamily="2" charset="-122"/>
              </a:rPr>
              <a:t>伴彪办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搬的拜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24588" name="TextBox 16"/>
          <p:cNvSpPr txBox="1">
            <a:spLocks noChangeArrowheads="1"/>
          </p:cNvSpPr>
          <p:nvPr/>
        </p:nvSpPr>
        <p:spPr bwMode="auto">
          <a:xfrm>
            <a:off x="684213" y="3543300"/>
            <a:ext cx="1439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BZDHT" pitchFamily="2" charset="-122"/>
                <a:ea typeface="BZDHT" pitchFamily="2" charset="-122"/>
              </a:rPr>
              <a:t>办邦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地罢邦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051050" y="3274219"/>
            <a:ext cx="44656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罢稗伴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捶敌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泵拜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翟罢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蝶搬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避拜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锤邦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柴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</a:p>
          <a:p>
            <a:pPr>
              <a:lnSpc>
                <a:spcPct val="20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伴档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罢底办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4213" y="411956"/>
            <a:ext cx="4788490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充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点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闭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订敌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搬邦扳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雌敌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败拜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+mn-ea"/>
                <a:ea typeface="+mn-ea"/>
              </a:rPr>
              <a:t>“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垫搬邦</a:t>
            </a:r>
            <a:r>
              <a:rPr lang="zh-CN" altLang="en-US" kern="0" dirty="0">
                <a:latin typeface="+mn-ea"/>
                <a:ea typeface="+mn-ea"/>
              </a:rPr>
              <a:t>”</a:t>
            </a:r>
            <a:endParaRPr lang="en-US" altLang="zh-CN" kern="0" dirty="0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sp>
        <p:nvSpPr>
          <p:cNvPr id="25602" name="AutoShape 3"/>
          <p:cNvSpPr>
            <a:spLocks/>
          </p:cNvSpPr>
          <p:nvPr/>
        </p:nvSpPr>
        <p:spPr bwMode="auto">
          <a:xfrm>
            <a:off x="539750" y="1059657"/>
            <a:ext cx="71438" cy="2646760"/>
          </a:xfrm>
          <a:prstGeom prst="leftBracket">
            <a:avLst>
              <a:gd name="adj" fmla="val 416695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Calibri" pitchFamily="34" charset="0"/>
            </a:endParaRP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684213" y="2193132"/>
            <a:ext cx="5832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>
                <a:latin typeface="BZDHT" pitchFamily="2" charset="-122"/>
                <a:ea typeface="BZDHT" pitchFamily="2" charset="-122"/>
              </a:rPr>
              <a:t>②</a:t>
            </a:r>
            <a:r>
              <a:rPr lang="en-US" altLang="zh-CN" sz="1600">
                <a:latin typeface="BZDBT" pitchFamily="2" charset="-122"/>
                <a:ea typeface="BZDHT" pitchFamily="2" charset="-122"/>
              </a:rPr>
              <a:t>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刁拜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罢的爸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搬伯罢邦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翟罢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稗半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翟拜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颤稗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</a:p>
          <a:p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25604" name="TextBox 6"/>
          <p:cNvSpPr txBox="1">
            <a:spLocks noChangeArrowheads="1"/>
          </p:cNvSpPr>
          <p:nvPr/>
        </p:nvSpPr>
        <p:spPr bwMode="auto">
          <a:xfrm>
            <a:off x="684213" y="1059656"/>
            <a:ext cx="48244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BZDHT" pitchFamily="2" charset="-122"/>
                <a:ea typeface="BZDHT" pitchFamily="2" charset="-122"/>
              </a:rPr>
              <a:t>①   伴拜邦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车稗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搬敞拜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搬擦罢邦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25605" name="TextBox 8"/>
          <p:cNvSpPr txBox="1">
            <a:spLocks noChangeArrowheads="1"/>
          </p:cNvSpPr>
          <p:nvPr/>
        </p:nvSpPr>
        <p:spPr bwMode="auto">
          <a:xfrm>
            <a:off x="611189" y="3057525"/>
            <a:ext cx="5616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30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③    柄稗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钓办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伴拜邦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闭爸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边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25609" name="TextBox 6"/>
          <p:cNvSpPr txBox="1">
            <a:spLocks noChangeArrowheads="1"/>
          </p:cNvSpPr>
          <p:nvPr/>
        </p:nvSpPr>
        <p:spPr bwMode="auto">
          <a:xfrm>
            <a:off x="1476375" y="1545431"/>
            <a:ext cx="3600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BZDHT" pitchFamily="2" charset="-122"/>
                <a:ea typeface="BZDHT" pitchFamily="2" charset="-122"/>
              </a:rPr>
              <a:t>（钓办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叉爸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扳鞭罢邦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伴刀稗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）</a:t>
            </a:r>
          </a:p>
        </p:txBody>
      </p:sp>
      <p:sp>
        <p:nvSpPr>
          <p:cNvPr id="25610" name="TextBox 6"/>
          <p:cNvSpPr txBox="1">
            <a:spLocks noChangeArrowheads="1"/>
          </p:cNvSpPr>
          <p:nvPr/>
        </p:nvSpPr>
        <p:spPr bwMode="auto">
          <a:xfrm>
            <a:off x="1619250" y="2680098"/>
            <a:ext cx="3600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BZDHT" pitchFamily="2" charset="-122"/>
                <a:ea typeface="BZDHT" pitchFamily="2" charset="-122"/>
              </a:rPr>
              <a:t>（盯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丁爸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柄罢邦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）</a:t>
            </a:r>
          </a:p>
        </p:txBody>
      </p:sp>
      <p:sp>
        <p:nvSpPr>
          <p:cNvPr id="25611" name="TextBox 6"/>
          <p:cNvSpPr txBox="1">
            <a:spLocks noChangeArrowheads="1"/>
          </p:cNvSpPr>
          <p:nvPr/>
        </p:nvSpPr>
        <p:spPr bwMode="auto">
          <a:xfrm>
            <a:off x="1763713" y="3651648"/>
            <a:ext cx="36004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BZDHT" pitchFamily="2" charset="-122"/>
                <a:ea typeface="BZDHT" pitchFamily="2" charset="-122"/>
              </a:rPr>
              <a:t>（车罢邦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颁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  <p:bldP spid="25610" grpId="0"/>
      <p:bldP spid="256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5289" y="897732"/>
            <a:ext cx="8353425" cy="11736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    充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点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闭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订敌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伴档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搬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搬邦扳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雌敌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败拜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+mn-ea"/>
                <a:ea typeface="+mn-ea"/>
              </a:rPr>
              <a:t>“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垫搬邦</a:t>
            </a:r>
            <a:r>
              <a:rPr lang="zh-CN" altLang="en-US" kern="0" dirty="0">
                <a:latin typeface="+mn-ea"/>
                <a:ea typeface="+mn-ea"/>
              </a:rPr>
              <a:t>”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拜罢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办邦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呈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脆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财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伴扯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得罢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第拜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伴吵罢</a:t>
            </a:r>
            <a:r>
              <a:rPr lang="en-US" altLang="zh-CN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</p:txBody>
      </p:sp>
      <p:sp>
        <p:nvSpPr>
          <p:cNvPr id="5" name="矩形 4"/>
          <p:cNvSpPr/>
          <p:nvPr/>
        </p:nvSpPr>
        <p:spPr>
          <a:xfrm>
            <a:off x="395288" y="357187"/>
            <a:ext cx="365035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搬邦扳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罢</a:t>
            </a:r>
            <a:r>
              <a:rPr lang="zh-CN" altLang="en-US" kern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得</a:t>
            </a:r>
            <a:r>
              <a:rPr lang="zh-CN" altLang="en-US" kern="0" smtClean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罢</a:t>
            </a:r>
            <a:r>
              <a:rPr lang="zh-CN" altLang="en-US" kern="0">
                <a:latin typeface="BZDHT" panose="02010601030101010101" pitchFamily="2" charset="-122"/>
                <a:ea typeface="BZDHT" panose="02010601030101010101" pitchFamily="2" charset="-122"/>
              </a:rPr>
              <a:t>邦</a:t>
            </a:r>
            <a:r>
              <a:rPr lang="en-US" altLang="zh-CN" kern="0" smtClean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锤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柄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﹀（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罢财罢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）</a:t>
            </a:r>
          </a:p>
        </p:txBody>
      </p:sp>
      <p:sp>
        <p:nvSpPr>
          <p:cNvPr id="6" name="矩形 5"/>
          <p:cNvSpPr/>
          <p:nvPr/>
        </p:nvSpPr>
        <p:spPr>
          <a:xfrm>
            <a:off x="395288" y="1815704"/>
            <a:ext cx="8424862" cy="22919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    闭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呈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雌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兵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残爸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车罢邦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颁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︽﹀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车稗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拜捕邦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伴档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罢佰拜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乘邦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搬搏半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搬采邦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罢邦半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地罢邦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颁拜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蓖罢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碘罢邦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叉爸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拜拜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蹬稗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惭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半爸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乘邦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盯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丁爸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刁拜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拜搬爸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钵半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罢采拜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碘罢邦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掉爸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碧爸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爸扳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倍搬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罢底罢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柄罢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扳霸稗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第拜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伴吵罢</a:t>
            </a:r>
            <a:endParaRPr lang="en-US" altLang="zh-CN" sz="1600">
              <a:latin typeface="BZDHT" pitchFamily="2" charset="-122"/>
              <a:ea typeface="BZDHT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23850" y="735806"/>
            <a:ext cx="8496300" cy="11674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      充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败搬邦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搬兵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苍邦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敞爸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编邦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半爸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册拜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宋体" charset="-122"/>
              </a:rPr>
              <a:t>“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垫搬邦</a:t>
            </a:r>
            <a:r>
              <a:rPr lang="zh-CN" altLang="en-US" sz="1600">
                <a:latin typeface="宋体" charset="-122"/>
              </a:rPr>
              <a:t>”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搬睬罢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车稗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     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伴档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罢稗邦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雏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档罢邦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闭半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嫡罢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伴蠢办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伴吵罢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</a:p>
        </p:txBody>
      </p:sp>
      <p:sp>
        <p:nvSpPr>
          <p:cNvPr id="7" name="矩形 6"/>
          <p:cNvSpPr/>
          <p:nvPr/>
        </p:nvSpPr>
        <p:spPr>
          <a:xfrm>
            <a:off x="395289" y="1600201"/>
            <a:ext cx="8353425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dist">
              <a:lnSpc>
                <a:spcPct val="20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           充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半爸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册拜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“垫搬邦”碉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搬睬罢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车稗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呈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拜捕邦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伴档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蓖罢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池爸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彼邦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稗邦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罢佰拜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乘邦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︽﹀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搬搏半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搬采邦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罢邦半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搬糙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雕罢邦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罢邦半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地罢邦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颁拜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蓖罢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池爸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奔稗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卞邦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伴档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罢稗邦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雏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档罢邦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闭半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嫡罢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败拜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坝半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伴蠢办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盯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丁爸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刁拜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罢的爸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编邦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刁拜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拜搬爸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钵半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罢采拜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碘罢邦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掉爸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碧爸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惭拜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吵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秤扳邦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伴表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伴吵罢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罢佰扳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罢碉扳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半爸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拜搬爸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搬坝罢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伴便罢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︽﹀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充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呈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伴扯敌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   </a:t>
            </a:r>
            <a:r>
              <a:rPr lang="zh-CN" altLang="en-US" sz="1400">
                <a:ea typeface="BZDHT" pitchFamily="2" charset="-122"/>
                <a:cs typeface="宋体" charset="-122"/>
              </a:rPr>
              <a:t>“垫搬邦”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昌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吹敌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雏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档罢邦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闭半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嫡罢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拆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伴档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半爸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伴贬办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卞邦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钵半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罢采拜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碘罢邦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掉爸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碧搬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斑半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倍搬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罢底罢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柄罢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扳霸稗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289" y="357188"/>
            <a:ext cx="3419526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搬邦扳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罢得罢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锤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柄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﹀（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罢册邦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8314" y="411956"/>
            <a:ext cx="4391025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表邦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城半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锤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柄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﹀（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电邦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锤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兵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彼拜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）</a:t>
            </a:r>
          </a:p>
        </p:txBody>
      </p:sp>
      <p:sp>
        <p:nvSpPr>
          <p:cNvPr id="6" name="矩形 5"/>
          <p:cNvSpPr/>
          <p:nvPr/>
        </p:nvSpPr>
        <p:spPr>
          <a:xfrm>
            <a:off x="395289" y="951310"/>
            <a:ext cx="8497887" cy="11736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         爸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档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伴档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罢稗邦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扳败伴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闭半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吵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充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订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昌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吹敌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+mn-ea"/>
                <a:ea typeface="+mn-ea"/>
              </a:rPr>
              <a:t>“</a:t>
            </a:r>
            <a:r>
              <a:rPr lang="zh-CN" altLang="en-US" kern="0" dirty="0">
                <a:latin typeface="BZDHT" panose="02010601030101010101" pitchFamily="2" charset="-122"/>
                <a:ea typeface="BZDHT" panose="02010601030101010101" pitchFamily="2" charset="-122"/>
              </a:rPr>
              <a:t>垫搬邦</a:t>
            </a:r>
            <a:r>
              <a:rPr lang="zh-CN" altLang="en-US" kern="0" dirty="0">
                <a:latin typeface="+mn-ea"/>
                <a:ea typeface="+mn-ea"/>
              </a:rPr>
              <a:t>”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伴捣办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伴吵罢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罢扳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﹀  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稗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壁拜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宝邦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炒敌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鼻半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睬爸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瘪爸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︽﹀</a:t>
            </a:r>
          </a:p>
        </p:txBody>
      </p:sp>
      <p:sp>
        <p:nvSpPr>
          <p:cNvPr id="28680" name="内容占位符 2"/>
          <p:cNvSpPr>
            <a:spLocks/>
          </p:cNvSpPr>
          <p:nvPr/>
        </p:nvSpPr>
        <p:spPr bwMode="auto">
          <a:xfrm>
            <a:off x="684213" y="1977629"/>
            <a:ext cx="5975350" cy="54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zh-CN" altLang="en-US" sz="1500">
                <a:latin typeface="BZDHT" pitchFamily="2" charset="-122"/>
                <a:ea typeface="BZDHT" pitchFamily="2" charset="-122"/>
              </a:rPr>
              <a:t>叉爸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蹬稗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搬罢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伴庇扳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垫搬邦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伴捣办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﹀</a:t>
            </a:r>
          </a:p>
        </p:txBody>
      </p:sp>
      <p:sp>
        <p:nvSpPr>
          <p:cNvPr id="28681" name="内容占位符 2"/>
          <p:cNvSpPr>
            <a:spLocks/>
          </p:cNvSpPr>
          <p:nvPr/>
        </p:nvSpPr>
        <p:spPr bwMode="auto">
          <a:xfrm>
            <a:off x="1763713" y="2571750"/>
            <a:ext cx="51133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zh-CN" altLang="en-US" sz="1500">
                <a:latin typeface="BZDHT" pitchFamily="2" charset="-122"/>
                <a:ea typeface="BZDHT" pitchFamily="2" charset="-122"/>
              </a:rPr>
              <a:t>扳捕稗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爸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兵办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垫搬邦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伴捣办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﹀</a:t>
            </a:r>
          </a:p>
        </p:txBody>
      </p:sp>
      <p:sp>
        <p:nvSpPr>
          <p:cNvPr id="28682" name="内容占位符 2"/>
          <p:cNvSpPr>
            <a:spLocks/>
          </p:cNvSpPr>
          <p:nvPr/>
        </p:nvSpPr>
        <p:spPr bwMode="auto">
          <a:xfrm>
            <a:off x="2843213" y="3165872"/>
            <a:ext cx="50403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zh-CN" altLang="en-US" sz="1500"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典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勃拜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碘罢邦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垫搬邦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伴捣办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﹀</a:t>
            </a:r>
          </a:p>
        </p:txBody>
      </p:sp>
      <p:sp>
        <p:nvSpPr>
          <p:cNvPr id="28683" name="内容占位符 2"/>
          <p:cNvSpPr>
            <a:spLocks/>
          </p:cNvSpPr>
          <p:nvPr/>
        </p:nvSpPr>
        <p:spPr bwMode="auto">
          <a:xfrm>
            <a:off x="3348039" y="3759994"/>
            <a:ext cx="5437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5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zh-CN" altLang="en-US" sz="1500">
                <a:latin typeface="BZDHT" pitchFamily="2" charset="-122"/>
                <a:ea typeface="BZDHT" pitchFamily="2" charset="-122"/>
              </a:rPr>
              <a:t>打爸邦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伴超扳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惨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粹拜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垫搬邦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伴捣办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500">
                <a:latin typeface="BZDHT" pitchFamily="2" charset="-122"/>
                <a:ea typeface="BZDHT" pitchFamily="2" charset="-122"/>
              </a:rPr>
              <a:t>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  <p:bldP spid="28681" grpId="0"/>
      <p:bldP spid="28682" grpId="0"/>
      <p:bldP spid="286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395288" y="844154"/>
            <a:ext cx="568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冲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 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惮扳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冲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捕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触拜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lnSpc>
                <a:spcPct val="150000"/>
              </a:lnSpc>
            </a:pPr>
            <a:endParaRPr lang="en-US" altLang="zh-CN" sz="1600">
              <a:latin typeface="BZDHT" pitchFamily="2" charset="-122"/>
              <a:ea typeface="BZDHT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600">
              <a:latin typeface="BZDHT" pitchFamily="2" charset="-122"/>
              <a:ea typeface="BZDHT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罢册邦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吵邦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半搬邦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兵搬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侧爸邦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lnSpc>
                <a:spcPct val="150000"/>
              </a:lnSpc>
            </a:pPr>
            <a:endParaRPr lang="en-US" altLang="zh-CN" sz="1600">
              <a:latin typeface="BZDHT" pitchFamily="2" charset="-122"/>
              <a:ea typeface="BZDHT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600">
              <a:latin typeface="BZDHT" pitchFamily="2" charset="-122"/>
              <a:ea typeface="BZDHT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罢碉扳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惮扳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长爸邦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伴淳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败搬邦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lnSpc>
                <a:spcPct val="150000"/>
              </a:lnSpc>
            </a:pPr>
            <a:endParaRPr lang="en-US" altLang="zh-CN" sz="1600">
              <a:latin typeface="BZDHT" pitchFamily="2" charset="-122"/>
              <a:ea typeface="BZDHT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600">
              <a:latin typeface="BZDHT" pitchFamily="2" charset="-122"/>
              <a:ea typeface="BZDHT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latin typeface="BZDHT" pitchFamily="2" charset="-122"/>
                <a:ea typeface="BZDHT" pitchFamily="2" charset="-122"/>
              </a:rPr>
              <a:t>搬得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       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蝶搬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避拜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>
                <a:latin typeface="BZDHT" pitchFamily="2" charset="-122"/>
                <a:ea typeface="BZDHT" pitchFamily="2" charset="-122"/>
              </a:rPr>
              <a:t>拜捕邦</a:t>
            </a:r>
            <a:r>
              <a:rPr lang="en-US" altLang="zh-CN" sz="1600">
                <a:latin typeface="BZDHT" pitchFamily="2" charset="-122"/>
                <a:ea typeface="BZDHT" pitchFamily="2" charset="-122"/>
              </a:rPr>
              <a:t>﹀</a:t>
            </a:r>
          </a:p>
        </p:txBody>
      </p:sp>
      <p:sp>
        <p:nvSpPr>
          <p:cNvPr id="8" name="左大括号 7"/>
          <p:cNvSpPr/>
          <p:nvPr/>
        </p:nvSpPr>
        <p:spPr>
          <a:xfrm>
            <a:off x="3995738" y="2842022"/>
            <a:ext cx="431800" cy="145732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27539" y="2950369"/>
            <a:ext cx="2845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伴档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败拜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+mn-ea"/>
                <a:ea typeface="+mn-ea"/>
              </a:rPr>
              <a:t>“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垫搬邦</a:t>
            </a:r>
            <a:r>
              <a:rPr lang="zh-CN" altLang="en-US" sz="1600" kern="0" dirty="0">
                <a:latin typeface="+mn-ea"/>
                <a:ea typeface="+mn-ea"/>
              </a:rPr>
              <a:t>”</a:t>
            </a:r>
            <a:endParaRPr lang="zh-CN" altLang="en-US" sz="1600" dirty="0">
              <a:latin typeface="+mn-lt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27539" y="3975498"/>
            <a:ext cx="30508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搬邦扳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雌敌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败拜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+mn-ea"/>
                <a:ea typeface="+mn-ea"/>
              </a:rPr>
              <a:t>“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垫搬邦</a:t>
            </a:r>
            <a:r>
              <a:rPr lang="zh-CN" altLang="en-US" sz="1600" kern="0" dirty="0">
                <a:latin typeface="+mn-ea"/>
                <a:ea typeface="+mn-ea"/>
              </a:rPr>
              <a:t>”</a:t>
            </a:r>
            <a:endParaRPr lang="zh-CN" altLang="en-US" sz="1600" dirty="0">
              <a:latin typeface="+mn-lt"/>
              <a:ea typeface="+mn-ea"/>
            </a:endParaRPr>
          </a:p>
        </p:txBody>
      </p:sp>
      <p:sp>
        <p:nvSpPr>
          <p:cNvPr id="29703" name="矩形 3"/>
          <p:cNvSpPr>
            <a:spLocks noChangeArrowheads="1"/>
          </p:cNvSpPr>
          <p:nvPr/>
        </p:nvSpPr>
        <p:spPr bwMode="auto">
          <a:xfrm>
            <a:off x="395289" y="357188"/>
            <a:ext cx="43620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布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档罢邦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唱稗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串罢邦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搬成扳邦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 idx="4294967295"/>
          </p:nvPr>
        </p:nvSpPr>
        <p:spPr>
          <a:xfrm>
            <a:off x="2195736" y="1491630"/>
            <a:ext cx="6048375" cy="1102519"/>
          </a:xfrm>
        </p:spPr>
        <p:txBody>
          <a:bodyPr anchor="ctr"/>
          <a:lstStyle/>
          <a:p>
            <a:pPr algn="ctr"/>
            <a:r>
              <a:rPr lang="zh-CN" altLang="en-US" sz="3800" dirty="0">
                <a:solidFill>
                  <a:schemeClr val="tx1"/>
                </a:solidFill>
                <a:latin typeface="BZDHT" pitchFamily="2" charset="-122"/>
                <a:ea typeface="BZDHT" pitchFamily="2" charset="-122"/>
              </a:rPr>
              <a:t>垫搬邦</a:t>
            </a:r>
            <a:r>
              <a:rPr lang="en-US" altLang="zh-CN" sz="3800" dirty="0">
                <a:solidFill>
                  <a:schemeClr val="tx1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800" dirty="0">
                <a:solidFill>
                  <a:schemeClr val="tx1"/>
                </a:solidFill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sz="3800" dirty="0">
                <a:solidFill>
                  <a:schemeClr val="tx1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800" dirty="0">
                <a:solidFill>
                  <a:schemeClr val="tx1"/>
                </a:solidFill>
                <a:latin typeface="BZDHT" pitchFamily="2" charset="-122"/>
                <a:ea typeface="BZDHT" pitchFamily="2" charset="-122"/>
              </a:rPr>
              <a:t>伴捣办</a:t>
            </a:r>
            <a:r>
              <a:rPr lang="en-US" altLang="zh-CN" sz="3800" dirty="0">
                <a:solidFill>
                  <a:schemeClr val="tx1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800" dirty="0">
                <a:solidFill>
                  <a:schemeClr val="tx1"/>
                </a:solidFill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3800" dirty="0">
                <a:solidFill>
                  <a:schemeClr val="tx1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3800" dirty="0">
                <a:solidFill>
                  <a:schemeClr val="tx1"/>
                </a:solidFill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3800" dirty="0">
                <a:solidFill>
                  <a:schemeClr val="tx1"/>
                </a:solidFill>
                <a:latin typeface="BZDHT" pitchFamily="2" charset="-122"/>
                <a:ea typeface="BZDHT" pitchFamily="2" charset="-122"/>
              </a:rPr>
              <a:t>﹀</a:t>
            </a:r>
            <a:endParaRPr lang="zh-CN" altLang="en-US" sz="3800" dirty="0">
              <a:solidFill>
                <a:schemeClr val="tx1"/>
              </a:solidFill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3314" name="副标题 2"/>
          <p:cNvSpPr>
            <a:spLocks noGrp="1"/>
          </p:cNvSpPr>
          <p:nvPr>
            <p:ph type="subTitle" idx="4294967295"/>
          </p:nvPr>
        </p:nvSpPr>
        <p:spPr>
          <a:xfrm>
            <a:off x="6156176" y="3795886"/>
            <a:ext cx="1836737" cy="6477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000" dirty="0">
                <a:latin typeface="BZDHT" pitchFamily="2" charset="-122"/>
                <a:ea typeface="BZDHT" pitchFamily="2" charset="-122"/>
              </a:rPr>
              <a:t>蚕</a:t>
            </a:r>
            <a:r>
              <a:rPr lang="en-US" altLang="zh-CN" sz="20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>
                <a:latin typeface="BZDHT" pitchFamily="2" charset="-122"/>
                <a:ea typeface="BZDHT" pitchFamily="2" charset="-122"/>
              </a:rPr>
              <a:t>丁</a:t>
            </a:r>
            <a:r>
              <a:rPr lang="en-US" altLang="zh-CN" sz="20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dirty="0">
                <a:latin typeface="BZDHT" pitchFamily="2" charset="-122"/>
                <a:ea typeface="BZDHT" pitchFamily="2" charset="-122"/>
              </a:rPr>
              <a:t>订</a:t>
            </a:r>
            <a:r>
              <a:rPr lang="en-US" altLang="zh-CN" sz="2000" dirty="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2000" dirty="0">
              <a:latin typeface="BZDHT" pitchFamily="2" charset="-122"/>
              <a:ea typeface="BZDHT" pitchFamily="2" charset="-122"/>
            </a:endParaRPr>
          </a:p>
        </p:txBody>
      </p:sp>
      <p:pic>
        <p:nvPicPr>
          <p:cNvPr id="1027" name="Picture 3" descr="C:\Documents and Settings\Administrator\桌面\2015916184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512" y="2355726"/>
            <a:ext cx="2924355" cy="22682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7" name="标题 1"/>
          <p:cNvSpPr txBox="1">
            <a:spLocks/>
          </p:cNvSpPr>
          <p:nvPr/>
        </p:nvSpPr>
        <p:spPr bwMode="auto">
          <a:xfrm>
            <a:off x="468313" y="357188"/>
            <a:ext cx="6553200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侧爸邦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得爸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布敌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扳摆扳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帛罢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搬调搬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罢得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﹀</a:t>
            </a:r>
          </a:p>
          <a:p>
            <a:endParaRPr lang="en-US" altLang="zh-CN" sz="1600" dirty="0">
              <a:latin typeface="BZDHT" pitchFamily="2" charset="-122"/>
              <a:ea typeface="BZDHT" pitchFamily="2" charset="-122"/>
            </a:endParaRPr>
          </a:p>
          <a:p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扳超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地扳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蝶搬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伴淳爸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搬调搬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颁稗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颁拜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罢得敌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档拜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昌敌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蝶搬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炒搬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 dirty="0">
              <a:latin typeface="BZDHT" pitchFamily="2" charset="-122"/>
              <a:ea typeface="BZDHT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95288" y="951310"/>
            <a:ext cx="8496300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    吧 垫搬邦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u="sng" kern="0" dirty="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u="sng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伴捣办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蹬邦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疮拜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伴苍罢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嫡办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︽﹀</a:t>
            </a:r>
          </a:p>
        </p:txBody>
      </p:sp>
      <p:sp>
        <p:nvSpPr>
          <p:cNvPr id="8" name="矩形 7"/>
          <p:cNvSpPr/>
          <p:nvPr/>
        </p:nvSpPr>
        <p:spPr>
          <a:xfrm>
            <a:off x="323850" y="1600201"/>
            <a:ext cx="8496300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    笆 垫搬邦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伴捣办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蹬邦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锤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败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拜拜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脆稗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︽﹀</a:t>
            </a:r>
          </a:p>
        </p:txBody>
      </p:sp>
      <p:sp>
        <p:nvSpPr>
          <p:cNvPr id="9" name="矩形 8"/>
          <p:cNvSpPr/>
          <p:nvPr/>
        </p:nvSpPr>
        <p:spPr>
          <a:xfrm>
            <a:off x="395288" y="2301479"/>
            <a:ext cx="8496300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    八 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充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订敌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半爸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罢靛邦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灿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昌半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稗扳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﹀</a:t>
            </a:r>
            <a:endParaRPr lang="en-US" altLang="zh-CN" kern="0" dirty="0"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850" y="3003948"/>
            <a:ext cx="8496300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    疤 拜充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扳档稗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忱稗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搏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胆办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池爸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搬插稗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蹬邦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kern="0" dirty="0">
                <a:latin typeface="BZDHT" pitchFamily="2" charset="-122"/>
                <a:ea typeface="BZDHT" pitchFamily="2" charset="-122"/>
              </a:rPr>
              <a:t>︽﹀</a:t>
            </a:r>
          </a:p>
        </p:txBody>
      </p:sp>
      <p:sp>
        <p:nvSpPr>
          <p:cNvPr id="30727" name="矩形 3"/>
          <p:cNvSpPr>
            <a:spLocks noChangeArrowheads="1"/>
          </p:cNvSpPr>
          <p:nvPr/>
        </p:nvSpPr>
        <p:spPr bwMode="auto">
          <a:xfrm>
            <a:off x="468313" y="411957"/>
            <a:ext cx="37769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掣罢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粗爸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罢得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搬堡拜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帛罢</a:t>
            </a:r>
          </a:p>
        </p:txBody>
      </p:sp>
      <p:sp>
        <p:nvSpPr>
          <p:cNvPr id="11" name="矩形 10"/>
          <p:cNvSpPr/>
          <p:nvPr/>
        </p:nvSpPr>
        <p:spPr>
          <a:xfrm>
            <a:off x="395536" y="3759883"/>
            <a:ext cx="8496300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BZDHT" pitchFamily="2" charset="-122"/>
                <a:ea typeface="BZDHT" pitchFamily="2" charset="-122"/>
              </a:rPr>
              <a:t>    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巴垫搬邦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伴捣办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踩邦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斑敌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垫搬邦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罢爸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kern="0" dirty="0" smtClean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kern="0" dirty="0" smtClean="0">
                <a:latin typeface="BZDHT" pitchFamily="2" charset="-122"/>
                <a:ea typeface="BZDHT" pitchFamily="2" charset="-122"/>
              </a:rPr>
              <a:t>便</a:t>
            </a:r>
            <a:endParaRPr lang="en-US" altLang="zh-CN" kern="0" dirty="0">
              <a:latin typeface="BZDHT" pitchFamily="2" charset="-122"/>
              <a:ea typeface="BZDHT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4294967295"/>
          </p:nvPr>
        </p:nvSpPr>
        <p:spPr>
          <a:xfrm>
            <a:off x="900113" y="267494"/>
            <a:ext cx="6840537" cy="4319588"/>
          </a:xfr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ts val="3800"/>
              </a:lnSpc>
              <a:buFont typeface="Wingdings" pitchFamily="2" charset="2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BZDHT" pitchFamily="2" charset="-122"/>
                <a:ea typeface="BZDHT" pitchFamily="2" charset="-122"/>
              </a:rPr>
              <a:t>档罢邦</a:t>
            </a:r>
            <a:r>
              <a:rPr lang="en-US" altLang="zh-CN" sz="2100" dirty="0">
                <a:solidFill>
                  <a:srgbClr val="00000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100" dirty="0">
                <a:solidFill>
                  <a:srgbClr val="000000"/>
                </a:solidFill>
                <a:latin typeface="BZDHT" pitchFamily="2" charset="-122"/>
                <a:ea typeface="BZDHT" pitchFamily="2" charset="-122"/>
              </a:rPr>
              <a:t>唱稗</a:t>
            </a:r>
            <a:r>
              <a:rPr lang="en-US" altLang="zh-CN" sz="2100" dirty="0">
                <a:solidFill>
                  <a:srgbClr val="00000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100" dirty="0">
                <a:solidFill>
                  <a:srgbClr val="000000"/>
                </a:solidFill>
                <a:latin typeface="BZDHT" pitchFamily="2" charset="-122"/>
                <a:ea typeface="BZDHT" pitchFamily="2" charset="-122"/>
              </a:rPr>
              <a:t>罢财</a:t>
            </a:r>
            <a:r>
              <a:rPr lang="zh-CN" altLang="en-US" sz="2100" dirty="0" smtClean="0">
                <a:solidFill>
                  <a:srgbClr val="000000"/>
                </a:solidFill>
                <a:latin typeface="BZDHT" pitchFamily="2" charset="-122"/>
                <a:ea typeface="BZDHT" pitchFamily="2" charset="-122"/>
              </a:rPr>
              <a:t>罢</a:t>
            </a:r>
            <a:endParaRPr lang="en-US" altLang="zh-CN" sz="1900" dirty="0">
              <a:solidFill>
                <a:srgbClr val="FF0000"/>
              </a:solidFill>
              <a:latin typeface="BZDHT" pitchFamily="2" charset="-122"/>
              <a:ea typeface="BZDHT" pitchFamily="2" charset="-122"/>
              <a:hlinkClick r:id="rId2" action="ppaction://hlinksldjump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冲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   惮扳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冲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捕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触拜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buFont typeface="Wingdings" pitchFamily="2" charset="2"/>
              <a:buNone/>
            </a:pPr>
            <a:endParaRPr lang="en-US" altLang="zh-CN" sz="1700" dirty="0">
              <a:solidFill>
                <a:srgbClr val="0000FF"/>
              </a:solidFill>
              <a:latin typeface="BZDHT" pitchFamily="2" charset="-122"/>
              <a:ea typeface="BZDHT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罢册邦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吵邦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半搬邦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兵搬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侧爸邦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buFont typeface="Wingdings" pitchFamily="2" charset="2"/>
              <a:buNone/>
            </a:pPr>
            <a:endParaRPr lang="en-US" altLang="zh-CN" sz="1700" dirty="0">
              <a:solidFill>
                <a:srgbClr val="0000FF"/>
              </a:solidFill>
              <a:latin typeface="BZDHT" pitchFamily="2" charset="-122"/>
              <a:ea typeface="BZDHT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罢碉扳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 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惮扳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长爸邦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伴淳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败搬邦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buFont typeface="Wingdings" pitchFamily="2" charset="2"/>
              <a:buNone/>
            </a:pPr>
            <a:endParaRPr lang="en-US" altLang="zh-CN" sz="1700" dirty="0">
              <a:solidFill>
                <a:srgbClr val="0000FF"/>
              </a:solidFill>
              <a:latin typeface="BZDHT" pitchFamily="2" charset="-122"/>
              <a:ea typeface="BZDHT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搬得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 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蝶搬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避拜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拜捕邦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buFont typeface="Wingdings" pitchFamily="2" charset="2"/>
              <a:buNone/>
            </a:pPr>
            <a:endParaRPr lang="en-US" altLang="zh-CN" sz="1700" dirty="0">
              <a:solidFill>
                <a:srgbClr val="0000FF"/>
              </a:solidFill>
              <a:latin typeface="BZDHT" pitchFamily="2" charset="-122"/>
              <a:ea typeface="BZDHT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布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 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档罢邦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唱稗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串罢邦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搬成扳邦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</a:p>
          <a:p>
            <a:pPr>
              <a:buFont typeface="Wingdings" pitchFamily="2" charset="2"/>
              <a:buNone/>
            </a:pPr>
            <a:endParaRPr lang="en-US" altLang="zh-CN" sz="1700" dirty="0">
              <a:solidFill>
                <a:srgbClr val="0000FF"/>
              </a:solidFill>
              <a:latin typeface="BZDHT" pitchFamily="2" charset="-122"/>
              <a:ea typeface="BZDHT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掣罢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 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粗爸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罢得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搬堡拜</a:t>
            </a:r>
            <a:r>
              <a:rPr lang="en-US" altLang="zh-CN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700" dirty="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帛罢</a:t>
            </a:r>
            <a:endParaRPr lang="en-US" altLang="zh-CN" sz="1700" dirty="0">
              <a:solidFill>
                <a:srgbClr val="0000FF"/>
              </a:solidFill>
              <a:latin typeface="BZDHT" pitchFamily="2" charset="-122"/>
              <a:ea typeface="BZDHT" pitchFamily="2" charset="-122"/>
              <a:hlinkClick r:id="rId2" action="ppaction://hlinksldjump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23850" y="681037"/>
            <a:ext cx="5543550" cy="4320779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   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蚕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丁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恫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蒂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碉敌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吵邦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半搬邦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拜捕邦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底拜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扳败伴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拜筹拜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地爸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碘罢邦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惭邦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扳败伴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扳苍罢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编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惮扳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冲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得罢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翟稗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闭爸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呈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代罢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匙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得爸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碉稗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伴垂稗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等半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拌敌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败搬邦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扳霸邦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舶爸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唱爸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惮扳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冲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︽﹀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碴稗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遍罢邦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惭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伴臂搬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罢的爸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惮扳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冲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得罢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翟稗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 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搬胆扳邦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惨邦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﹀《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垫搬邦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碉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伴捣办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脆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》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《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扳便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罢册邦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》 《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罢的爸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扮搬邦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残爸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残爸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得罢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编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伴蚕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奔稗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》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雕罢邦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吵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池爸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︽﹀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      闭爸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冲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邦爸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（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锭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） 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恫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帮稗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地（梆）呈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伴板扳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憋爸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编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舶爸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唱爸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兵办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冲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秤扳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罢碉扳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遍罢邦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</a:p>
        </p:txBody>
      </p:sp>
      <p:pic>
        <p:nvPicPr>
          <p:cNvPr id="2051" name="Picture 3" descr="C:\Documents and Settings\Administrator\桌面\4437e6478e7213e53bf7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0899" y="198940"/>
            <a:ext cx="3168352" cy="3662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5871319" y="3819209"/>
            <a:ext cx="3059832" cy="637304"/>
          </a:xfrm>
          <a:prstGeom prst="rect">
            <a:avLst/>
          </a:prstGeom>
          <a:noFill/>
          <a:ln w="28575">
            <a:noFill/>
          </a:ln>
          <a:effectLst/>
        </p:spPr>
        <p:txBody>
          <a:bodyPr anchor="ctr">
            <a:scene3d>
              <a:camera prst="orthographicFront"/>
              <a:lightRig rig="threePt" dir="t"/>
            </a:scene3d>
          </a:bodyPr>
          <a:lstStyle/>
          <a:p>
            <a:pPr algn="ctr" fontAlgn="auto">
              <a:lnSpc>
                <a:spcPct val="1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000" b="1" dirty="0">
                <a:latin typeface="BZDHT" panose="02010601030101010101" pitchFamily="2" charset="-122"/>
                <a:ea typeface="BZDHT" panose="02010601030101010101" pitchFamily="2" charset="-122"/>
                <a:cs typeface="+mj-cs"/>
              </a:rPr>
              <a:t>1860—1904</a:t>
            </a:r>
          </a:p>
        </p:txBody>
      </p:sp>
      <p:sp>
        <p:nvSpPr>
          <p:cNvPr id="16390" name="矩形 3"/>
          <p:cNvSpPr>
            <a:spLocks noChangeArrowheads="1"/>
          </p:cNvSpPr>
          <p:nvPr/>
        </p:nvSpPr>
        <p:spPr bwMode="auto">
          <a:xfrm>
            <a:off x="539750" y="357188"/>
            <a:ext cx="3398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冲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惮扳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冲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捕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触拜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桌面\t0108730e9357dbc5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87574"/>
            <a:ext cx="345638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Administrator\桌面\t01cdbf6beae4a3c4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5486"/>
            <a:ext cx="2016224" cy="2322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Documents and Settings\Administrator\桌面\t01f5126e23e6c42c8d.jpg"/>
          <p:cNvPicPr>
            <a:picLocks noChangeAspect="1" noChangeArrowheads="1"/>
          </p:cNvPicPr>
          <p:nvPr/>
        </p:nvPicPr>
        <p:blipFill>
          <a:blip r:embed="rId4" cstate="print"/>
          <a:srcRect l="16122" r="17332"/>
          <a:stretch>
            <a:fillRect/>
          </a:stretch>
        </p:blipFill>
        <p:spPr bwMode="auto">
          <a:xfrm>
            <a:off x="467544" y="2571750"/>
            <a:ext cx="1800200" cy="1989535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桌面\t016128ed6bfc25d89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571750"/>
            <a:ext cx="2088232" cy="2031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Documents and Settings\Administrator\桌面\t01c73c129e32480cd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23478"/>
            <a:ext cx="2510755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22" name="内容占位符 2"/>
          <p:cNvSpPr>
            <a:spLocks/>
          </p:cNvSpPr>
          <p:nvPr/>
        </p:nvSpPr>
        <p:spPr bwMode="auto">
          <a:xfrm>
            <a:off x="3275856" y="267494"/>
            <a:ext cx="3024187" cy="102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蚕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丁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订敌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搬胆扳邦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惨邦</a:t>
            </a:r>
            <a:r>
              <a:rPr lang="en-US" altLang="zh-CN" sz="1500" dirty="0">
                <a:latin typeface="BZDHT" pitchFamily="2" charset="-122"/>
                <a:ea typeface="BZDHT" pitchFamily="2" charset="-122"/>
              </a:rPr>
              <a:t>﹀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zh-CN" altLang="en-US" sz="1500" dirty="0">
                <a:latin typeface="BZDHT" pitchFamily="2" charset="-122"/>
                <a:ea typeface="BZDHT" pitchFamily="2" charset="-122"/>
              </a:rPr>
              <a:t>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95288" y="681038"/>
            <a:ext cx="8562975" cy="4267200"/>
          </a:xfrm>
          <a:prstGeom prst="rect">
            <a:avLst/>
          </a:prstGeom>
        </p:spPr>
        <p:txBody>
          <a:bodyPr/>
          <a:lstStyle/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    吵邦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半搬邦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吵邦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扳苍罢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拆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底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帝搬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憋爸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编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才稗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超稗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搬邦扳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雌敌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弟搬邦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柄稗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垫罢邦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奔稗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涤罢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拆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泵搬邦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炒敌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恫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蒂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碉半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瓣爸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搬搏半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搬采邦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颁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弟搬邦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靛罢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伴船半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底爸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第拜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炒邦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泵搬邦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炒敌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刁拜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拜搬爸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钵半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罢采拜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办扳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碘罢邦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搬搏半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搬采邦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罢豺爸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拜便邦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伴捶拜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迸办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舱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扯罢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拆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雕爸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︽﹀ 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扯罢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拆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伴船半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搬搏半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搬采邦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      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拜脆罢邦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柴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盯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丁爸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刁拜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罢的爸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编邦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扯罢邦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败搬邦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搬阐稗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稗邦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搬般稗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罢惩稗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椿拜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︽﹀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罢邦半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搬糙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伴刀稗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搬等爸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椿拜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兵爸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揣拜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罢豺爸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瓣半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超稗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吵邦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炒搬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罢佰扳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搬槽拜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半爸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拜搬爸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搬坝罢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伴便罢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椿拜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雕罢邦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罢邦半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春爸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锤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拜捕邦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  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底拜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采罢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伴闭稗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伴刀稗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︽﹀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捕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摈办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搬坝罢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伴便罢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椿拜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底拜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冬罢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吵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兵办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底爸邦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碉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层稗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颤罢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存办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得搬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搬豹扳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稗邦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避扳邦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粹拜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碘罢邦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粹拜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锤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楚拜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池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档罢邦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</a:p>
        </p:txBody>
      </p:sp>
      <p:sp>
        <p:nvSpPr>
          <p:cNvPr id="18436" name="矩形 5"/>
          <p:cNvSpPr>
            <a:spLocks noChangeArrowheads="1"/>
          </p:cNvSpPr>
          <p:nvPr/>
        </p:nvSpPr>
        <p:spPr bwMode="auto">
          <a:xfrm>
            <a:off x="468314" y="357188"/>
            <a:ext cx="46810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罢册邦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吵邦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半搬邦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兵搬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侧爸邦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  <a:endParaRPr lang="en-US" altLang="zh-CN" sz="2000" u="sng">
              <a:solidFill>
                <a:srgbClr val="0000FF"/>
              </a:solidFill>
              <a:latin typeface="BZDHT" pitchFamily="2" charset="-122"/>
              <a:ea typeface="BZDHT" pitchFamily="2" charset="-122"/>
              <a:hlinkClick r:id="rId2" action="ppaction://hlinksldjump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67544" y="339502"/>
            <a:ext cx="8499475" cy="454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dist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厨办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搬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︽﹀  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地罢邦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宝邦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搬邦扳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秤扳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拜罢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编邦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蒂办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碉爸邦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摆扳邦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拜扳邦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      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辨半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盯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丁爸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钵半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罢采拜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办扳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碘罢邦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办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掉爸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碧搬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搬得稗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︽﹀  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炒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 algn="dist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地罢邦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呈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泵搬邦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炒敌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拜冲稗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冲敌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边拜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吵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扳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拌拜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﹀  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电邦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底稗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白稗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边拜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吵伴爸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﹀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       舶爸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罢佰扳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伴巢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吧靶把靶典半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伴车稗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厨办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椿拜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得爸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︽﹀ 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惮扳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冲邦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拜充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扳档稗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白稗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卞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池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编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池爸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搬插稗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罢邦半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搬蹬爸邦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锤邦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柴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泵搬邦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炒敌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恫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蒂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碉敌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雏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档罢邦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宝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办扳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碘罢邦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拜捕邦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党半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池爸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锤邦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﹀</a:t>
            </a:r>
          </a:p>
          <a:p>
            <a:pPr marL="342900" indent="-342900">
              <a:lnSpc>
                <a:spcPts val="4000"/>
              </a:lnSpc>
              <a:spcBef>
                <a:spcPct val="20000"/>
              </a:spcBef>
            </a:pP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46100" y="844154"/>
            <a:ext cx="8597900" cy="16681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惮扳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呈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舶爸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罢佰扳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惮扳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地罢邦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闭爸邦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碉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罢豺罢邦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 </a:t>
            </a:r>
            <a:endParaRPr lang="en-US" altLang="zh-CN" sz="1600" kern="0" dirty="0">
              <a:latin typeface="BZDHT" panose="02010601030101010101" pitchFamily="2" charset="-122"/>
              <a:ea typeface="BZDHT" panose="02010601030101010101" pitchFamily="2" charset="-122"/>
            </a:endParaRP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败搬邦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败拜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u="sng" dirty="0">
                <a:latin typeface="BZDHT" pitchFamily="2" charset="-122"/>
                <a:ea typeface="BZDHT" pitchFamily="2" charset="-122"/>
              </a:rPr>
              <a:t>等半</a:t>
            </a:r>
            <a:r>
              <a:rPr lang="en-US" altLang="zh-CN" sz="1600" u="sng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u="sng" dirty="0">
                <a:latin typeface="BZDHT" pitchFamily="2" charset="-122"/>
                <a:ea typeface="BZDHT" pitchFamily="2" charset="-122"/>
              </a:rPr>
              <a:t>拌敌</a:t>
            </a:r>
            <a:r>
              <a:rPr lang="en-US" altLang="zh-CN" sz="1600" u="sng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u="sng" dirty="0">
                <a:latin typeface="BZDHT" pitchFamily="2" charset="-122"/>
                <a:ea typeface="BZDHT" pitchFamily="2" charset="-122"/>
              </a:rPr>
              <a:t>伴淳</a:t>
            </a:r>
            <a:r>
              <a:rPr lang="en-US" altLang="zh-CN" sz="1600" u="sng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u="sng" dirty="0">
                <a:latin typeface="BZDHT" pitchFamily="2" charset="-122"/>
                <a:ea typeface="BZDHT" pitchFamily="2" charset="-122"/>
              </a:rPr>
              <a:t>败搬邦</a:t>
            </a:r>
            <a:r>
              <a:rPr lang="en-US" altLang="zh-CN" sz="1600" u="sng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锄拜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600" dirty="0">
                <a:latin typeface="BZDHT" pitchFamily="2" charset="-122"/>
                <a:ea typeface="BZDHT" pitchFamily="2" charset="-122"/>
              </a:rPr>
              <a:t>底拜</a:t>
            </a:r>
            <a:r>
              <a:rPr lang="en-US" altLang="zh-CN" sz="1600" dirty="0"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600" dirty="0">
              <a:latin typeface="BZDHT" pitchFamily="2" charset="-122"/>
              <a:ea typeface="BZDHT" pitchFamily="2" charset="-122"/>
            </a:endParaRP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defRPr/>
            </a:pPr>
            <a:endParaRPr lang="en-US" altLang="zh-CN" sz="1600" kern="0" dirty="0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0825" y="1707357"/>
            <a:ext cx="849788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250000"/>
              </a:lnSpc>
              <a:spcBef>
                <a:spcPts val="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       舶爸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罢佰扳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呈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脆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池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︽﹀   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春爸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地扳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   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闭半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嫡罢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搬白邦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罢稗邦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党办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得搬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疮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搬堡拜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稗邦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伴档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搬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拜捕邦</a:t>
            </a:r>
            <a:r>
              <a:rPr lang="en-US" altLang="zh-CN" sz="1600" u="sng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扳档稗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椿拜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惮扳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碘邦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靛罢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翟稗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</a:p>
        </p:txBody>
      </p:sp>
      <p:sp>
        <p:nvSpPr>
          <p:cNvPr id="11" name="矩形 10"/>
          <p:cNvSpPr/>
          <p:nvPr/>
        </p:nvSpPr>
        <p:spPr>
          <a:xfrm>
            <a:off x="250825" y="2680098"/>
            <a:ext cx="8497888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250000"/>
              </a:lnSpc>
              <a:spcBef>
                <a:spcPts val="0"/>
              </a:spcBef>
              <a:defRPr/>
            </a:pP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       等半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拌敌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伴淳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败搬邦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呈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笛拜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搬槽拜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等半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拌敌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挡罢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锄拜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稗邦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背罢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斑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冲敌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柄拜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搬扮拜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罢拜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搬调爸邦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搏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胆办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扳档稗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败搬邦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靛罢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翟稗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扳档稗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败搬邦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炒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搬堡办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稗邦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雏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档罢邦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伴档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搬敌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边拜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蒂办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碉爸邦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︽﹀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糙邦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碘邦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  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典罢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楚拜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柏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炒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倡半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伴车稗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椿拜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唱搬</a:t>
            </a:r>
            <a:r>
              <a:rPr lang="en-US" altLang="zh-CN" sz="1600" kern="0" dirty="0"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</a:p>
        </p:txBody>
      </p:sp>
      <p:sp>
        <p:nvSpPr>
          <p:cNvPr id="20486" name="内容占位符 2"/>
          <p:cNvSpPr>
            <a:spLocks/>
          </p:cNvSpPr>
          <p:nvPr/>
        </p:nvSpPr>
        <p:spPr bwMode="auto">
          <a:xfrm>
            <a:off x="468313" y="250032"/>
            <a:ext cx="5327650" cy="540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zh-CN" altLang="en-US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罢碉扳</a:t>
            </a:r>
            <a:r>
              <a:rPr lang="en-US" altLang="zh-CN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</a:t>
            </a:r>
            <a:r>
              <a:rPr lang="zh-CN" altLang="en-US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惮扳</a:t>
            </a:r>
            <a:r>
              <a:rPr lang="en-US" altLang="zh-CN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长爸邦</a:t>
            </a:r>
            <a:r>
              <a:rPr lang="en-US" altLang="zh-CN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拜爸</a:t>
            </a:r>
            <a:r>
              <a:rPr lang="en-US" altLang="zh-CN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伴淳</a:t>
            </a:r>
            <a:r>
              <a:rPr lang="en-US" altLang="zh-CN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败搬邦</a:t>
            </a:r>
            <a:r>
              <a:rPr lang="en-US" altLang="zh-CN" sz="19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zh-CN" altLang="en-US" sz="1900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3"/>
          <p:cNvSpPr>
            <a:spLocks noChangeArrowheads="1"/>
          </p:cNvSpPr>
          <p:nvPr/>
        </p:nvSpPr>
        <p:spPr bwMode="auto">
          <a:xfrm>
            <a:off x="395288" y="357188"/>
            <a:ext cx="33377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搬得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斑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    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蝶搬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避拜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拜捕邦</a:t>
            </a:r>
            <a:r>
              <a:rPr lang="en-US" altLang="zh-CN" sz="2000" u="sng">
                <a:solidFill>
                  <a:srgbClr val="0000FF"/>
                </a:solidFill>
                <a:latin typeface="BZDHT" pitchFamily="2" charset="-122"/>
                <a:ea typeface="BZDHT" pitchFamily="2" charset="-122"/>
              </a:rPr>
              <a:t>﹀</a:t>
            </a:r>
          </a:p>
        </p:txBody>
      </p:sp>
      <p:sp>
        <p:nvSpPr>
          <p:cNvPr id="5" name="矩形 4"/>
          <p:cNvSpPr/>
          <p:nvPr/>
        </p:nvSpPr>
        <p:spPr>
          <a:xfrm>
            <a:off x="971551" y="1275160"/>
            <a:ext cx="6264275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舶爸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罢佰扳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伴巢敌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稗爸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编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脆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池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罢掸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搬敌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脆爸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财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瞪半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</a:p>
        </p:txBody>
      </p:sp>
      <p:sp>
        <p:nvSpPr>
          <p:cNvPr id="6" name="矩形 5"/>
          <p:cNvSpPr/>
          <p:nvPr/>
        </p:nvSpPr>
        <p:spPr>
          <a:xfrm>
            <a:off x="971550" y="2301479"/>
            <a:ext cx="2383986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闭敌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办邦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地罢邦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罢爸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翟稗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</a:p>
        </p:txBody>
      </p:sp>
      <p:sp>
        <p:nvSpPr>
          <p:cNvPr id="7" name="矩形 6"/>
          <p:cNvSpPr/>
          <p:nvPr/>
        </p:nvSpPr>
        <p:spPr>
          <a:xfrm>
            <a:off x="395289" y="844154"/>
            <a:ext cx="8569325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   蝶搬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颁稗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卞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半爸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彪搬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吵扳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吹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冲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背罢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伴车稗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糙邦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宝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办邦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锤</a:t>
            </a:r>
            <a:r>
              <a:rPr lang="en-US" altLang="zh-CN" kern="0" dirty="0">
                <a:solidFill>
                  <a:srgbClr val="FF0000"/>
                </a:solidFill>
                <a:latin typeface="BZDHT" panose="02010601030101010101" pitchFamily="2" charset="-122"/>
                <a:ea typeface="BZDHT" panose="02010601030101010101" pitchFamily="2" charset="-122"/>
              </a:rPr>
              <a:t>﹀</a:t>
            </a:r>
          </a:p>
        </p:txBody>
      </p:sp>
      <p:sp>
        <p:nvSpPr>
          <p:cNvPr id="8" name="矩形 7"/>
          <p:cNvSpPr/>
          <p:nvPr/>
        </p:nvSpPr>
        <p:spPr>
          <a:xfrm>
            <a:off x="900114" y="3327798"/>
            <a:ext cx="5616575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  闭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办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罢扮稗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拜爸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脆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伴扯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搬敌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敝拜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惨邦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罢爸</a:t>
            </a:r>
            <a:r>
              <a:rPr lang="en-US" altLang="zh-CN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︽</a:t>
            </a:r>
            <a:r>
              <a:rPr lang="zh-CN" altLang="en-US" sz="1400" kern="0" dirty="0">
                <a:latin typeface="BZDHT" panose="02010601030101010101" pitchFamily="2" charset="-122"/>
                <a:ea typeface="BZDHT" panose="02010601030101010101" pitchFamily="2" charset="-122"/>
              </a:rPr>
              <a:t>伴吵罢</a:t>
            </a:r>
            <a:endParaRPr lang="en-US" altLang="zh-CN" sz="1400" kern="0" dirty="0">
              <a:latin typeface="BZDHT" panose="02010601030101010101" pitchFamily="2" charset="-122"/>
              <a:ea typeface="BZDHT" panose="02010601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71550" y="1762125"/>
            <a:ext cx="1083951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ts val="4000"/>
              </a:lnSpc>
              <a:spcBef>
                <a:spcPct val="20000"/>
              </a:spcBef>
              <a:defRPr/>
            </a:pPr>
            <a:r>
              <a:rPr lang="zh-CN" altLang="en-US" sz="1400" kern="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充</a:t>
            </a:r>
            <a:r>
              <a:rPr lang="en-US" altLang="zh-CN" sz="1400" kern="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点</a:t>
            </a:r>
            <a:r>
              <a:rPr lang="en-US" altLang="zh-CN" sz="1400" kern="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400" kern="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kern="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订</a:t>
            </a:r>
            <a:r>
              <a:rPr lang="en-US" altLang="zh-CN" sz="1400" kern="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﹀</a:t>
            </a:r>
          </a:p>
        </p:txBody>
      </p:sp>
      <p:sp>
        <p:nvSpPr>
          <p:cNvPr id="10" name="矩形 9"/>
          <p:cNvSpPr/>
          <p:nvPr/>
        </p:nvSpPr>
        <p:spPr>
          <a:xfrm>
            <a:off x="900113" y="2950369"/>
            <a:ext cx="44887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罢稗伴</a:t>
            </a:r>
            <a:r>
              <a:rPr lang="en-US" altLang="zh-CN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捶敌</a:t>
            </a:r>
            <a:r>
              <a:rPr lang="en-US" altLang="zh-CN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保</a:t>
            </a:r>
            <a:r>
              <a:rPr lang="en-US" altLang="zh-CN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地</a:t>
            </a:r>
            <a:r>
              <a:rPr lang="en-US" altLang="zh-CN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殿敌</a:t>
            </a:r>
            <a:r>
              <a:rPr lang="en-US" altLang="zh-CN" sz="1400" dirty="0">
                <a:solidFill>
                  <a:srgbClr val="0070C0"/>
                </a:solidFill>
                <a:latin typeface="+mj-ea"/>
                <a:ea typeface="+mj-ea"/>
              </a:rPr>
              <a:t>（</a:t>
            </a:r>
            <a:r>
              <a:rPr lang="zh-CN" altLang="en-US" sz="1400" dirty="0">
                <a:solidFill>
                  <a:srgbClr val="0070C0"/>
                </a:solidFill>
                <a:latin typeface="+mj-ea"/>
                <a:ea typeface="+mj-ea"/>
              </a:rPr>
              <a:t>古希腊</a:t>
            </a:r>
            <a:r>
              <a:rPr lang="en-US" altLang="zh-CN" sz="1400" dirty="0">
                <a:solidFill>
                  <a:srgbClr val="0070C0"/>
                </a:solidFill>
                <a:latin typeface="+mj-ea"/>
                <a:ea typeface="+mj-ea"/>
              </a:rPr>
              <a:t>）</a:t>
            </a:r>
            <a:r>
              <a:rPr lang="zh-CN" altLang="en-US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泵拜</a:t>
            </a:r>
            <a:r>
              <a:rPr lang="en-US" altLang="zh-CN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翟罢</a:t>
            </a:r>
            <a:r>
              <a:rPr lang="en-US" altLang="zh-CN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拜扁</a:t>
            </a:r>
            <a:r>
              <a:rPr lang="en-US" altLang="zh-CN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斌稗</a:t>
            </a:r>
            <a:r>
              <a:rPr lang="en-US" altLang="zh-CN" sz="1400" dirty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400" dirty="0">
              <a:solidFill>
                <a:srgbClr val="0070C0"/>
              </a:solidFill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971550" y="3921919"/>
            <a:ext cx="3454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闭</a:t>
            </a:r>
            <a:r>
              <a:rPr lang="en-US" altLang="zh-CN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呈</a:t>
            </a:r>
            <a:r>
              <a:rPr lang="en-US" altLang="zh-CN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 smtClean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垫</a:t>
            </a:r>
            <a:r>
              <a:rPr lang="zh-CN" altLang="en-US" sz="1400" kern="0">
                <a:latin typeface="BZDHT" panose="02010601030101010101" pitchFamily="2" charset="-122"/>
                <a:ea typeface="BZDHT" panose="02010601030101010101" pitchFamily="2" charset="-122"/>
              </a:rPr>
              <a:t>搬</a:t>
            </a:r>
            <a:r>
              <a:rPr lang="zh-CN" altLang="en-US" sz="1400" smtClean="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邦</a:t>
            </a:r>
            <a:r>
              <a:rPr lang="en-US" altLang="zh-CN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碉</a:t>
            </a:r>
            <a:r>
              <a:rPr lang="en-US" altLang="zh-CN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伴捣办</a:t>
            </a:r>
            <a:r>
              <a:rPr lang="en-US" altLang="zh-CN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搬敌</a:t>
            </a:r>
            <a:r>
              <a:rPr lang="en-US" altLang="zh-CN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脆</a:t>
            </a:r>
            <a:r>
              <a:rPr lang="en-US" altLang="zh-CN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得罢</a:t>
            </a:r>
            <a:r>
              <a:rPr lang="en-US" altLang="zh-CN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︽</a:t>
            </a:r>
            <a:r>
              <a:rPr lang="zh-CN" altLang="en-US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翟稗</a:t>
            </a:r>
            <a:r>
              <a:rPr lang="en-US" altLang="zh-CN" sz="1400">
                <a:solidFill>
                  <a:srgbClr val="0070C0"/>
                </a:solidFill>
                <a:latin typeface="BZDHT" pitchFamily="2" charset="-122"/>
                <a:ea typeface="BZDHT" pitchFamily="2" charset="-122"/>
              </a:rPr>
              <a:t>﹀</a:t>
            </a:r>
            <a:endParaRPr lang="zh-CN" altLang="en-US" sz="1400">
              <a:solidFill>
                <a:srgbClr val="0070C0"/>
              </a:solidFill>
              <a:latin typeface="BZDHT" pitchFamily="2" charset="-122"/>
              <a:ea typeface="BZDHT" pitchFamily="2" charset="-122"/>
            </a:endParaRPr>
          </a:p>
        </p:txBody>
      </p:sp>
      <p:sp>
        <p:nvSpPr>
          <p:cNvPr id="14" name="十字星 13"/>
          <p:cNvSpPr/>
          <p:nvPr/>
        </p:nvSpPr>
        <p:spPr>
          <a:xfrm>
            <a:off x="611189" y="1437085"/>
            <a:ext cx="288925" cy="216694"/>
          </a:xfrm>
          <a:prstGeom prst="star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十字星 14"/>
          <p:cNvSpPr/>
          <p:nvPr/>
        </p:nvSpPr>
        <p:spPr>
          <a:xfrm>
            <a:off x="611189" y="2409825"/>
            <a:ext cx="288925" cy="215504"/>
          </a:xfrm>
          <a:prstGeom prst="star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十字星 15"/>
          <p:cNvSpPr/>
          <p:nvPr/>
        </p:nvSpPr>
        <p:spPr>
          <a:xfrm>
            <a:off x="611189" y="3436144"/>
            <a:ext cx="288925" cy="215504"/>
          </a:xfrm>
          <a:prstGeom prst="star4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2095</TotalTime>
  <Words>5476</Words>
  <Application>Microsoft Office PowerPoint</Application>
  <PresentationFormat>全屏显示(16:9)</PresentationFormat>
  <Paragraphs>165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Edge</vt:lpstr>
      <vt:lpstr>幻灯片 1</vt:lpstr>
      <vt:lpstr>垫搬邦︽碉︽伴捣办︽搬敌︽脆﹀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垫搬邦︽碉︽伴捣办︽搬敌︽脆﹀</dc:title>
  <dc:creator>微软用户</dc:creator>
  <cp:lastModifiedBy>Administrator</cp:lastModifiedBy>
  <cp:revision>216</cp:revision>
  <dcterms:created xsi:type="dcterms:W3CDTF">2017-08-25T07:58:39Z</dcterms:created>
  <dcterms:modified xsi:type="dcterms:W3CDTF">2022-12-09T09:48:02Z</dcterms:modified>
</cp:coreProperties>
</file>