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activeX/activeX2.xml" ContentType="application/vnd.ms-office.activeX+xml"/>
  <Override PartName="/ppt/tags/tag4.xml" ContentType="application/vnd.openxmlformats-officedocument.presentationml.tags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activeX/activeX1.xml" ContentType="application/vnd.ms-office.activeX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1" r:id="rId3"/>
    <p:sldId id="303" r:id="rId4"/>
    <p:sldId id="259" r:id="rId5"/>
    <p:sldId id="275" r:id="rId6"/>
    <p:sldId id="279" r:id="rId7"/>
    <p:sldId id="280" r:id="rId8"/>
    <p:sldId id="284" r:id="rId9"/>
    <p:sldId id="304" r:id="rId10"/>
    <p:sldId id="281" r:id="rId11"/>
    <p:sldId id="285" r:id="rId12"/>
    <p:sldId id="302" r:id="rId13"/>
    <p:sldId id="301" r:id="rId14"/>
    <p:sldId id="286" r:id="rId15"/>
    <p:sldId id="287" r:id="rId16"/>
    <p:sldId id="288" r:id="rId17"/>
    <p:sldId id="289" r:id="rId18"/>
    <p:sldId id="298" r:id="rId19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activeX/activeX1.xml><?xml version="1.0" encoding="utf-8"?>
<ax:ocx xmlns:ax="http://schemas.microsoft.com/office/2006/activeX" xmlns:r="http://schemas.openxmlformats.org/officeDocument/2006/relationships" ax:classid="{EBE03648-D0A0-456A-8649-E7B9E8A199C1}" ax:persistence="persistPropertyBag">
  <ax:ocxPr ax:name="_Version" ax:value="65536"/>
  <ax:ocxPr ax:name="_ExtentX" ax:value="25396"/>
  <ax:ocxPr ax:name="_ExtentY" ax:value="19046"/>
  <ax:ocxPr ax:name="_StockProps" ax:value="0"/>
  <ax:ocxPr ax:name="Url" ax:value="C:\Program Files (x86)\101PPT\Package\nodejs\app\player\index.html?main=/E:/NDCloud/Question/questions/fe89d505-37fe-4e6d-a52e-0eca78c3e421.pkg/main.xml&amp;sys=pptshell&amp;hidePage=footer&amp;_lang_=zh_CN"/>
  <ax:ocxPr ax:name="imgUrl" ax:value="E:/NDCloud/Question/questions/fe89d505-37fe-4e6d-a52e-0eca78c3e421.pkg/main.xml.jpg"/>
</ax:ocx>
</file>

<file path=ppt/activeX/activeX2.xml><?xml version="1.0" encoding="utf-8"?>
<ax:ocx xmlns:ax="http://schemas.microsoft.com/office/2006/activeX" xmlns:r="http://schemas.openxmlformats.org/officeDocument/2006/relationships" ax:classid="{EBE03648-D0A0-456A-8649-E7B9E8A199C1}" ax:persistence="persistPropertyBag">
  <ax:ocxPr ax:name="_Version" ax:value="65536"/>
  <ax:ocxPr ax:name="_ExtentX" ax:value="25396"/>
  <ax:ocxPr ax:name="_ExtentY" ax:value="19046"/>
  <ax:ocxPr ax:name="_StockProps" ax:value="0"/>
  <ax:ocxPr ax:name="Url" ax:value="C:\Program Files (x86)\101PPT\Package\nodejs\app\player\index.html?main=/E:/NDCloud/Question/questions/26141a51-073f-4068-9289-c70c477d2329.pkg/main.xml&amp;sys=pptshell&amp;hidePage=footer&amp;_lang_=zh_CN"/>
  <ax:ocxPr ax:name="imgUrl" ax:value="E:/NDCloud/Question/questions/26141a51-073f-4068-9289-c70c477d2329.pkg/main.xml.jpg"/>
</ax:ocx>
</file>

<file path=ppt/activeX/activeX3.xml><?xml version="1.0" encoding="utf-8"?>
<ax:ocx xmlns:ax="http://schemas.microsoft.com/office/2006/activeX" xmlns:r="http://schemas.openxmlformats.org/officeDocument/2006/relationships" ax:classid="{EBE03648-D0A0-456A-8649-E7B9E8A199C1}" ax:persistence="persistPropertyBag">
  <ax:ocxPr ax:name="_Version" ax:value="65536"/>
  <ax:ocxPr ax:name="_ExtentX" ax:value="25396"/>
  <ax:ocxPr ax:name="_ExtentY" ax:value="19046"/>
  <ax:ocxPr ax:name="_StockProps" ax:value="0"/>
  <ax:ocxPr ax:name="Url" ax:value="C:\Program Files (x86)\101PPT\Package\nodejs\app\player\index.html?main=/E:/NDCloud/Question/questions/c91a09c2-9dcb-4d51-a074-9fb3f0724db9.pkg/main.xml&amp;sys=pptshell&amp;hidePage=footer&amp;_lang_=zh_CN"/>
  <ax:ocxPr ax:name="imgUrl" ax:value="E:/NDCloud/Question/questions/c91a09c2-9dcb-4d51-a074-9fb3f0724db9.pkg/main.xml.jpg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47AA3-AE3C-4DF8-8007-5B2DE985C5DE}" type="datetimeFigureOut">
              <a:rPr lang="zh-CN" altLang="en-US" smtClean="0"/>
              <a:pPr/>
              <a:t>2017/8/26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44FED-F0F5-4B38-A738-B7F0F711848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3AA9-FBBF-47F0-A4AB-C949FB6DBF0D}" type="datetimeFigureOut">
              <a:rPr lang="zh-CN" altLang="en-US" smtClean="0"/>
              <a:pPr/>
              <a:t>2017/8/26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1DCF-B5A4-4844-808D-0E365EB4FF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3AA9-FBBF-47F0-A4AB-C949FB6DBF0D}" type="datetimeFigureOut">
              <a:rPr lang="zh-CN" altLang="en-US" smtClean="0"/>
              <a:pPr/>
              <a:t>2017/8/26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1DCF-B5A4-4844-808D-0E365EB4FF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3AA9-FBBF-47F0-A4AB-C949FB6DBF0D}" type="datetimeFigureOut">
              <a:rPr lang="zh-CN" altLang="en-US" smtClean="0"/>
              <a:pPr/>
              <a:t>2017/8/26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1DCF-B5A4-4844-808D-0E365EB4FF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3AA9-FBBF-47F0-A4AB-C949FB6DBF0D}" type="datetimeFigureOut">
              <a:rPr lang="zh-CN" altLang="en-US" smtClean="0"/>
              <a:pPr/>
              <a:t>2017/8/26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1DCF-B5A4-4844-808D-0E365EB4FF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3AA9-FBBF-47F0-A4AB-C949FB6DBF0D}" type="datetimeFigureOut">
              <a:rPr lang="zh-CN" altLang="en-US" smtClean="0"/>
              <a:pPr/>
              <a:t>2017/8/26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1DCF-B5A4-4844-808D-0E365EB4FF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3AA9-FBBF-47F0-A4AB-C949FB6DBF0D}" type="datetimeFigureOut">
              <a:rPr lang="zh-CN" altLang="en-US" smtClean="0"/>
              <a:pPr/>
              <a:t>2017/8/26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1DCF-B5A4-4844-808D-0E365EB4FF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3AA9-FBBF-47F0-A4AB-C949FB6DBF0D}" type="datetimeFigureOut">
              <a:rPr lang="zh-CN" altLang="en-US" smtClean="0"/>
              <a:pPr/>
              <a:t>2017/8/26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1DCF-B5A4-4844-808D-0E365EB4FF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3AA9-FBBF-47F0-A4AB-C949FB6DBF0D}" type="datetimeFigureOut">
              <a:rPr lang="zh-CN" altLang="en-US" smtClean="0"/>
              <a:pPr/>
              <a:t>2017/8/26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1DCF-B5A4-4844-808D-0E365EB4FF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3AA9-FBBF-47F0-A4AB-C949FB6DBF0D}" type="datetimeFigureOut">
              <a:rPr lang="zh-CN" altLang="en-US" smtClean="0"/>
              <a:pPr/>
              <a:t>2017/8/26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1DCF-B5A4-4844-808D-0E365EB4FF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3AA9-FBBF-47F0-A4AB-C949FB6DBF0D}" type="datetimeFigureOut">
              <a:rPr lang="zh-CN" altLang="en-US" smtClean="0"/>
              <a:pPr/>
              <a:t>2017/8/26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1DCF-B5A4-4844-808D-0E365EB4FF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3AA9-FBBF-47F0-A4AB-C949FB6DBF0D}" type="datetimeFigureOut">
              <a:rPr lang="zh-CN" altLang="en-US" smtClean="0"/>
              <a:pPr/>
              <a:t>2017/8/26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1DCF-B5A4-4844-808D-0E365EB4FF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B3AA9-FBBF-47F0-A4AB-C949FB6DBF0D}" type="datetimeFigureOut">
              <a:rPr lang="zh-CN" altLang="en-US" smtClean="0"/>
              <a:pPr/>
              <a:t>2017/8/26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61DCF-B5A4-4844-808D-0E365EB4FF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3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2" descr="图片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" y="-342900"/>
            <a:ext cx="100584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文本框 41985"/>
          <p:cNvSpPr txBox="1">
            <a:spLocks noChangeArrowheads="1"/>
          </p:cNvSpPr>
          <p:nvPr/>
        </p:nvSpPr>
        <p:spPr bwMode="auto">
          <a:xfrm>
            <a:off x="971600" y="2259013"/>
            <a:ext cx="763702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212194" algn="ctr" rotWithShape="0">
              <a:srgbClr val="008000"/>
            </a:outerShdw>
          </a:effectLst>
        </p:spPr>
        <p:txBody>
          <a:bodyPr wrap="non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zh-CN" altLang="en-US" sz="4400" b="1" dirty="0">
                <a:latin typeface="BZDHT" pitchFamily="2" charset="-122"/>
                <a:ea typeface="BZDHT" pitchFamily="2" charset="-122"/>
                <a:cs typeface="岗杰酋伊体" pitchFamily="2" charset="0"/>
              </a:rPr>
              <a:t>波半</a:t>
            </a:r>
            <a:r>
              <a:rPr lang="en-US" altLang="zh-CN" sz="4400" b="1" dirty="0" smtClean="0">
                <a:latin typeface="BZDHT" pitchFamily="2" charset="-122"/>
                <a:ea typeface="BZDHT" pitchFamily="2" charset="-122"/>
                <a:cs typeface="岗杰酋伊体" pitchFamily="2" charset="0"/>
              </a:rPr>
              <a:t>︽</a:t>
            </a:r>
            <a:r>
              <a:rPr lang="zh-CN" altLang="en-US" sz="4400" b="1" dirty="0" smtClean="0">
                <a:latin typeface="BZDHT" pitchFamily="2" charset="-122"/>
                <a:ea typeface="BZDHT" pitchFamily="2" charset="-122"/>
                <a:cs typeface="岗杰酋伊体" pitchFamily="2" charset="0"/>
              </a:rPr>
              <a:t>拜垂搬邦</a:t>
            </a:r>
            <a:r>
              <a:rPr lang="en-US" altLang="zh-CN" sz="4400" b="1" dirty="0" smtClean="0">
                <a:latin typeface="BZDHT" pitchFamily="2" charset="-122"/>
                <a:ea typeface="BZDHT" pitchFamily="2" charset="-122"/>
                <a:cs typeface="岗杰酋伊体" pitchFamily="2" charset="0"/>
              </a:rPr>
              <a:t>︽</a:t>
            </a:r>
            <a:r>
              <a:rPr lang="zh-CN" altLang="en-US" sz="4400" b="1" dirty="0" smtClean="0">
                <a:latin typeface="BZDHT" pitchFamily="2" charset="-122"/>
                <a:ea typeface="BZDHT" pitchFamily="2" charset="-122"/>
                <a:cs typeface="岗杰酋伊体" pitchFamily="2" charset="0"/>
              </a:rPr>
              <a:t>捕邦</a:t>
            </a:r>
            <a:r>
              <a:rPr lang="en-US" altLang="zh-CN" sz="4400" b="1" dirty="0" smtClean="0">
                <a:latin typeface="BZDHT" pitchFamily="2" charset="-122"/>
                <a:ea typeface="BZDHT" pitchFamily="2" charset="-122"/>
                <a:cs typeface="岗杰酋伊体" pitchFamily="2" charset="0"/>
              </a:rPr>
              <a:t>︽</a:t>
            </a:r>
            <a:r>
              <a:rPr lang="zh-CN" altLang="en-US" sz="4400" b="1" dirty="0" smtClean="0">
                <a:latin typeface="BZDHT" pitchFamily="2" charset="-122"/>
                <a:ea typeface="BZDHT" pitchFamily="2" charset="-122"/>
                <a:cs typeface="岗杰酋伊体" pitchFamily="2" charset="0"/>
              </a:rPr>
              <a:t>伴刀稗</a:t>
            </a:r>
            <a:r>
              <a:rPr lang="en-US" altLang="zh-CN" sz="4400" b="1" dirty="0" smtClean="0">
                <a:latin typeface="BZDHT" pitchFamily="2" charset="-122"/>
                <a:ea typeface="BZDHT" pitchFamily="2" charset="-122"/>
                <a:cs typeface="岗杰酋伊体" pitchFamily="2" charset="0"/>
              </a:rPr>
              <a:t>︽</a:t>
            </a:r>
            <a:r>
              <a:rPr lang="zh-CN" altLang="en-US" sz="4400" b="1" dirty="0" smtClean="0">
                <a:latin typeface="BZDHT" pitchFamily="2" charset="-122"/>
                <a:ea typeface="BZDHT" pitchFamily="2" charset="-122"/>
                <a:cs typeface="岗杰酋伊体" pitchFamily="2" charset="0"/>
              </a:rPr>
              <a:t>斑</a:t>
            </a:r>
            <a:r>
              <a:rPr lang="en-US" altLang="zh-CN" sz="4400" b="1" dirty="0" smtClean="0">
                <a:latin typeface="BZDHT" pitchFamily="2" charset="-122"/>
                <a:ea typeface="BZDHT" pitchFamily="2" charset="-122"/>
                <a:cs typeface="岗杰酋伊体" pitchFamily="2" charset="0"/>
              </a:rPr>
              <a:t>︽</a:t>
            </a:r>
            <a:endParaRPr lang="zh-CN" altLang="en-US" sz="4400" b="1" dirty="0">
              <a:latin typeface="BZDHT" pitchFamily="2" charset="-122"/>
              <a:ea typeface="BZDHT" pitchFamily="2" charset="-122"/>
              <a:cs typeface="岗杰酋伊体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133600" y="457200"/>
            <a:ext cx="4130675" cy="4191000"/>
            <a:chOff x="0" y="0"/>
            <a:chExt cx="2602" cy="2640"/>
          </a:xfrm>
        </p:grpSpPr>
        <p:sp>
          <p:nvSpPr>
            <p:cNvPr id="13322" name="Oval 3"/>
            <p:cNvSpPr>
              <a:spLocks noChangeArrowheads="1"/>
            </p:cNvSpPr>
            <p:nvPr/>
          </p:nvSpPr>
          <p:spPr bwMode="auto">
            <a:xfrm>
              <a:off x="0" y="0"/>
              <a:ext cx="2602" cy="26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13323" name="Oval 4"/>
            <p:cNvSpPr>
              <a:spLocks noChangeArrowheads="1"/>
            </p:cNvSpPr>
            <p:nvPr/>
          </p:nvSpPr>
          <p:spPr bwMode="auto">
            <a:xfrm>
              <a:off x="1258" y="1232"/>
              <a:ext cx="86" cy="8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</p:grp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2124075" y="2492375"/>
            <a:ext cx="41306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203575" y="2420938"/>
            <a:ext cx="180047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600" b="1" dirty="0" err="1" smtClean="0">
                <a:latin typeface="Times New Roman" pitchFamily="18" charset="0"/>
              </a:rPr>
              <a:t>ཚངས་ཐིག</a:t>
            </a:r>
            <a:r>
              <a:rPr lang="bo-CN" altLang="zh-CN" sz="3600" b="1" dirty="0" smtClean="0">
                <a:latin typeface="Times New Roman" pitchFamily="18" charset="0"/>
              </a:rPr>
              <a:t>།</a:t>
            </a:r>
            <a:r>
              <a:rPr lang="zh-CN" altLang="en-US" sz="3600" b="1" dirty="0" smtClean="0">
                <a:latin typeface="Times New Roman" pitchFamily="18" charset="0"/>
              </a:rPr>
              <a:t>  </a:t>
            </a:r>
            <a:endParaRPr lang="zh-CN" altLang="en-US" sz="3600" b="1" dirty="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606851" y="2420938"/>
            <a:ext cx="7572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600" b="1" dirty="0" smtClean="0">
                <a:solidFill>
                  <a:srgbClr val="FF00FF"/>
                </a:solidFill>
                <a:latin typeface="Times New Roman" pitchFamily="18" charset="0"/>
              </a:rPr>
              <a:t>d </a:t>
            </a:r>
            <a:endParaRPr lang="en-US" altLang="zh-CN" sz="3600" b="1" dirty="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990600" y="4953000"/>
            <a:ext cx="792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སྒོར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</a:rPr>
              <a:t>་ལྟེ་བརྒྱུད་པ་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</a:rPr>
              <a:t>མ་ཟད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</a:rPr>
              <a:t>་་སྣེ་གཉིས་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ཀ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</a:rPr>
              <a:t>་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</a:rPr>
              <a:t>སྒོར་དབྱིབས་ཀྱི་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</a:rPr>
              <a:t>་ཐོག་ཏུ་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</a:rPr>
              <a:t>ཡོད་པའི་ཐིག་དུམ་ལ་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</a:rPr>
              <a:t>ཚངས་ཐིག་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</a:rPr>
              <a:t>ཟེར། </a:t>
            </a:r>
            <a:endParaRPr lang="zh-CN" altLang="en-US" sz="2800" b="1" dirty="0">
              <a:latin typeface="Times New Roman" pitchFamily="18" charset="0"/>
            </a:endParaRP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2057400" y="2438400"/>
            <a:ext cx="4267200" cy="138113"/>
            <a:chOff x="0" y="0"/>
            <a:chExt cx="2976" cy="96"/>
          </a:xfrm>
        </p:grpSpPr>
        <p:sp>
          <p:nvSpPr>
            <p:cNvPr id="2" name="Oval 10"/>
            <p:cNvSpPr>
              <a:spLocks noChangeArrowheads="1"/>
            </p:cNvSpPr>
            <p:nvPr/>
          </p:nvSpPr>
          <p:spPr bwMode="auto">
            <a:xfrm>
              <a:off x="0" y="0"/>
              <a:ext cx="96" cy="9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3" name="Oval 11"/>
            <p:cNvSpPr>
              <a:spLocks noChangeArrowheads="1"/>
            </p:cNvSpPr>
            <p:nvPr/>
          </p:nvSpPr>
          <p:spPr bwMode="auto">
            <a:xfrm>
              <a:off x="2880" y="0"/>
              <a:ext cx="96" cy="9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</p:grp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23255" y="116632"/>
            <a:ext cx="1800473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4800" b="1" dirty="0" err="1" smtClean="0">
                <a:latin typeface="Times New Roman" pitchFamily="18" charset="0"/>
              </a:rPr>
              <a:t>ཚངས་ཐིག</a:t>
            </a:r>
            <a:r>
              <a:rPr lang="bo-CN" altLang="zh-CN" sz="4800" b="1" dirty="0" smtClean="0">
                <a:latin typeface="Times New Roman" pitchFamily="18" charset="0"/>
              </a:rPr>
              <a:t>།</a:t>
            </a:r>
            <a:r>
              <a:rPr lang="zh-CN" altLang="en-US" sz="4800" b="1" dirty="0" smtClean="0">
                <a:latin typeface="Times New Roman" pitchFamily="18" charset="0"/>
              </a:rPr>
              <a:t>  </a:t>
            </a:r>
            <a:endParaRPr lang="zh-CN" altLang="en-US" sz="4800" b="1" dirty="0">
              <a:solidFill>
                <a:srgbClr val="FF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19" grpId="0" autoUpdateAnimBg="0"/>
      <p:bldP spid="13320" grpId="0" autoUpdateAnimBg="0"/>
      <p:bldP spid="12" grpId="0" autoUpdateAnimBg="0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2"/>
          <p:cNvSpPr>
            <a:spLocks noChangeArrowheads="1"/>
          </p:cNvSpPr>
          <p:nvPr/>
        </p:nvSpPr>
        <p:spPr bwMode="auto">
          <a:xfrm>
            <a:off x="2667000" y="1524000"/>
            <a:ext cx="3810000" cy="38100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572000" y="34290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 i="1">
                <a:solidFill>
                  <a:srgbClr val="FF505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962400" y="3124200"/>
            <a:ext cx="121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charset="0"/>
              <a:buNone/>
            </a:pPr>
            <a:r>
              <a:rPr lang="en-US" altLang="zh-CN" sz="3200" b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2667000" y="3429000"/>
            <a:ext cx="381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4572000" y="1524000"/>
            <a:ext cx="0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3124200" y="2209800"/>
            <a:ext cx="289560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V="1">
            <a:off x="3124200" y="2133600"/>
            <a:ext cx="289560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3352800" y="1981200"/>
            <a:ext cx="243840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3505200" y="1828800"/>
            <a:ext cx="213360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3810000" y="1676400"/>
            <a:ext cx="152400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4191000" y="1524000"/>
            <a:ext cx="762000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667000" y="3429000"/>
            <a:ext cx="381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rot="664556">
            <a:off x="2667000" y="3429000"/>
            <a:ext cx="38100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rot="1401037">
            <a:off x="2667000" y="3429000"/>
            <a:ext cx="38100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rot="2374471">
            <a:off x="2667000" y="3429000"/>
            <a:ext cx="38100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2667000" y="3429000"/>
            <a:ext cx="381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3352800" y="1981200"/>
            <a:ext cx="2438400" cy="2895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3505200" y="1828800"/>
            <a:ext cx="2133600" cy="3200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3810000" y="1676400"/>
            <a:ext cx="1524000" cy="3505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>
            <a:off x="4191000" y="1524000"/>
            <a:ext cx="762000" cy="3810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4572000" y="1524000"/>
            <a:ext cx="0" cy="3810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 rot="2374471">
            <a:off x="2667000" y="3429000"/>
            <a:ext cx="3810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>
            <a:off x="3352800" y="1981200"/>
            <a:ext cx="243840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>
            <a:off x="3505200" y="1828800"/>
            <a:ext cx="213360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>
            <a:off x="3779838" y="1700213"/>
            <a:ext cx="152400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>
            <a:off x="4191000" y="1524000"/>
            <a:ext cx="762000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>
            <a:off x="4572000" y="1524000"/>
            <a:ext cx="0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 flipH="1">
            <a:off x="4114800" y="1600200"/>
            <a:ext cx="914400" cy="3657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 rot="180385" flipH="1">
            <a:off x="3657600" y="1752600"/>
            <a:ext cx="1828800" cy="3352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39" name="Line 31"/>
          <p:cNvSpPr>
            <a:spLocks noChangeShapeType="1"/>
          </p:cNvSpPr>
          <p:nvPr/>
        </p:nvSpPr>
        <p:spPr bwMode="auto">
          <a:xfrm flipV="1">
            <a:off x="3124200" y="2133600"/>
            <a:ext cx="2895600" cy="2514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43" name="Line 35"/>
          <p:cNvSpPr>
            <a:spLocks noChangeShapeType="1"/>
          </p:cNvSpPr>
          <p:nvPr/>
        </p:nvSpPr>
        <p:spPr bwMode="auto">
          <a:xfrm>
            <a:off x="2700338" y="3429000"/>
            <a:ext cx="38163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7" name="Text Box 41"/>
          <p:cNvSpPr txBox="1">
            <a:spLocks noChangeArrowheads="1"/>
          </p:cNvSpPr>
          <p:nvPr/>
        </p:nvSpPr>
        <p:spPr bwMode="auto">
          <a:xfrm>
            <a:off x="-36512" y="5661024"/>
            <a:ext cx="9180512" cy="52322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2800" b="1" dirty="0" err="1" smtClean="0">
                <a:solidFill>
                  <a:schemeClr val="bg1"/>
                </a:solidFill>
                <a:latin typeface="Times New Roman" pitchFamily="18" charset="0"/>
              </a:rPr>
              <a:t>སྒོར་མོ་གཅིག་ནང་ཚངས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itchFamily="18" charset="0"/>
              </a:rPr>
              <a:t>་</a:t>
            </a:r>
            <a:r>
              <a:rPr lang="bo-CN" altLang="zh-CN" sz="2800" b="1" dirty="0" smtClean="0">
                <a:solidFill>
                  <a:schemeClr val="bg1"/>
                </a:solidFill>
                <a:latin typeface="Times New Roman" pitchFamily="18" charset="0"/>
              </a:rPr>
              <a:t>ཐིག་</a:t>
            </a:r>
            <a:r>
              <a:rPr lang="zh-CN" alt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（          ）</a:t>
            </a:r>
            <a:r>
              <a:rPr lang="bo-CN" altLang="zh-CN" sz="2800" b="1" dirty="0" smtClean="0">
                <a:solidFill>
                  <a:schemeClr val="bg1"/>
                </a:solidFill>
                <a:latin typeface="Times New Roman" pitchFamily="18" charset="0"/>
              </a:rPr>
              <a:t>ཡོད་པ་དང་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bo-CN" altLang="zh-CN" sz="2800" b="1" dirty="0" smtClean="0">
                <a:solidFill>
                  <a:schemeClr val="bg1"/>
                </a:solidFill>
                <a:latin typeface="Times New Roman" pitchFamily="18" charset="0"/>
              </a:rPr>
              <a:t>ཚངས་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itchFamily="18" charset="0"/>
              </a:rPr>
              <a:t>ཐིག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itchFamily="18" charset="0"/>
              </a:rPr>
              <a:t>་</a:t>
            </a:r>
            <a:r>
              <a:rPr lang="bo-CN" altLang="zh-CN" sz="2800" b="1" dirty="0" smtClean="0">
                <a:solidFill>
                  <a:schemeClr val="bg1"/>
                </a:solidFill>
                <a:latin typeface="Times New Roman" pitchFamily="18" charset="0"/>
              </a:rPr>
              <a:t>ཚང་མའི་རིང་ཐུང་</a:t>
            </a:r>
            <a:r>
              <a:rPr lang="zh-CN" alt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（                  ）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itchFamily="18" charset="0"/>
              </a:rPr>
              <a:t>ཡིན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itchFamily="18" charset="0"/>
              </a:rPr>
              <a:t>།</a:t>
            </a:r>
            <a:r>
              <a:rPr lang="bo-CN" altLang="zh-CN" sz="2800" b="1" dirty="0" smtClean="0">
                <a:solidFill>
                  <a:schemeClr val="bg1"/>
                </a:solidFill>
                <a:latin typeface="Times New Roman" pitchFamily="18" charset="0"/>
              </a:rPr>
              <a:t>                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itchFamily="18" charset="0"/>
              </a:rPr>
              <a:t>                                     </a:t>
            </a:r>
            <a:endParaRPr lang="zh-CN" alt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8" name="Text Box 43"/>
          <p:cNvSpPr txBox="1">
            <a:spLocks noChangeArrowheads="1"/>
          </p:cNvSpPr>
          <p:nvPr/>
        </p:nvSpPr>
        <p:spPr bwMode="auto">
          <a:xfrm>
            <a:off x="2483768" y="5589240"/>
            <a:ext cx="14414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2800" b="1" dirty="0" err="1" smtClean="0">
                <a:solidFill>
                  <a:srgbClr val="FF0000"/>
                </a:solidFill>
                <a:ea typeface="黑体" pitchFamily="49" charset="-122"/>
              </a:rPr>
              <a:t>ཚད</a:t>
            </a:r>
            <a:r>
              <a:rPr lang="bo-CN" altLang="zh-CN" sz="2800" b="1" dirty="0" smtClean="0">
                <a:solidFill>
                  <a:srgbClr val="FF0000"/>
                </a:solidFill>
                <a:ea typeface="黑体" pitchFamily="49" charset="-122"/>
              </a:rPr>
              <a:t>་</a:t>
            </a:r>
            <a:r>
              <a:rPr lang="en-US" altLang="zh-CN" sz="2800" b="1" dirty="0" err="1" smtClean="0">
                <a:solidFill>
                  <a:srgbClr val="FF0000"/>
                </a:solidFill>
                <a:ea typeface="黑体" pitchFamily="49" charset="-122"/>
              </a:rPr>
              <a:t>མེད</a:t>
            </a:r>
            <a:r>
              <a:rPr lang="bo-CN" altLang="zh-CN" sz="2800" b="1" dirty="0" smtClean="0">
                <a:solidFill>
                  <a:srgbClr val="FF0000"/>
                </a:solidFill>
                <a:ea typeface="黑体" pitchFamily="49" charset="-122"/>
              </a:rPr>
              <a:t>་</a:t>
            </a:r>
            <a:endParaRPr lang="zh-CN" altLang="en-US" sz="2800" b="1" dirty="0">
              <a:solidFill>
                <a:srgbClr val="FF0000"/>
              </a:solidFill>
              <a:ea typeface="黑体" pitchFamily="49" charset="-122"/>
            </a:endParaRPr>
          </a:p>
        </p:txBody>
      </p:sp>
      <p:sp>
        <p:nvSpPr>
          <p:cNvPr id="39" name="Text Box 44"/>
          <p:cNvSpPr txBox="1">
            <a:spLocks noChangeArrowheads="1"/>
          </p:cNvSpPr>
          <p:nvPr/>
        </p:nvSpPr>
        <p:spPr bwMode="auto">
          <a:xfrm>
            <a:off x="7019553" y="5642084"/>
            <a:ext cx="17289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2800" b="1" dirty="0" err="1" smtClean="0">
                <a:solidFill>
                  <a:srgbClr val="FF0000"/>
                </a:solidFill>
                <a:ea typeface="黑体" pitchFamily="49" charset="-122"/>
              </a:rPr>
              <a:t>གཅིག་</a:t>
            </a:r>
            <a:r>
              <a:rPr lang="en-US" altLang="zh-CN" sz="2800" b="1" dirty="0" err="1" smtClean="0">
                <a:solidFill>
                  <a:srgbClr val="FF0000"/>
                </a:solidFill>
                <a:ea typeface="黑体" pitchFamily="49" charset="-122"/>
              </a:rPr>
              <a:t>མཚུངས</a:t>
            </a:r>
            <a:r>
              <a:rPr lang="en-US" altLang="zh-CN" sz="2800" b="1" dirty="0" smtClean="0">
                <a:solidFill>
                  <a:srgbClr val="FF0000"/>
                </a:solidFill>
                <a:ea typeface="黑体" pitchFamily="49" charset="-122"/>
              </a:rPr>
              <a:t>་   </a:t>
            </a:r>
            <a:endParaRPr lang="zh-CN" altLang="en-US" sz="2800" b="1" dirty="0">
              <a:solidFill>
                <a:srgbClr val="FF0000"/>
              </a:solidFill>
              <a:ea typeface="黑体" pitchFamily="49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23052" y="116632"/>
            <a:ext cx="334418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o-CN" altLang="zh-CN" sz="6600" b="1" dirty="0" smtClean="0">
                <a:solidFill>
                  <a:schemeClr val="accent2"/>
                </a:solidFill>
                <a:latin typeface="BZDHT" pitchFamily="2" charset="-122"/>
                <a:ea typeface="BZDHT" pitchFamily="2" charset="-122"/>
              </a:rPr>
              <a:t>ལྟ་ཞིབ་གྱིས་དང་།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92" decel="100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192" decel="100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0" dur="192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2" dur="192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92" decel="100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192" decel="100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1" dur="192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3" dur="192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 animBg="1"/>
      <p:bldP spid="17415" grpId="0" animBg="1"/>
      <p:bldP spid="17416" grpId="0" animBg="1"/>
      <p:bldP spid="17417" grpId="0" animBg="1"/>
      <p:bldP spid="17418" grpId="0" animBg="1"/>
      <p:bldP spid="17419" grpId="0" animBg="1"/>
      <p:bldP spid="17420" grpId="0" animBg="1"/>
      <p:bldP spid="17421" grpId="0" animBg="1"/>
      <p:bldP spid="17422" grpId="0" animBg="1"/>
      <p:bldP spid="17423" grpId="0" animBg="1"/>
      <p:bldP spid="17424" grpId="0" animBg="1"/>
      <p:bldP spid="17425" grpId="0" animBg="1"/>
      <p:bldP spid="17426" grpId="0" animBg="1"/>
      <p:bldP spid="17427" grpId="0" animBg="1"/>
      <p:bldP spid="17428" grpId="0" animBg="1"/>
      <p:bldP spid="17429" grpId="0" animBg="1"/>
      <p:bldP spid="17430" grpId="0" animBg="1"/>
      <p:bldP spid="17431" grpId="0" animBg="1"/>
      <p:bldP spid="17432" grpId="0" animBg="1"/>
      <p:bldP spid="17433" grpId="0" animBg="1"/>
      <p:bldP spid="17434" grpId="0" animBg="1"/>
      <p:bldP spid="17435" grpId="0" animBg="1"/>
      <p:bldP spid="17436" grpId="0" animBg="1"/>
      <p:bldP spid="17437" grpId="0" animBg="1"/>
      <p:bldP spid="17438" grpId="0" animBg="1"/>
      <p:bldP spid="17439" grpId="0" animBg="1"/>
      <p:bldP spid="17443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  <p:controls>
      <p:control spid="2050" name="andcef1" r:id="rId3" imgW="9142857" imgH="6857143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  <p:controls>
      <p:control spid="1026" name="andcef1" r:id="rId3" imgW="9142857" imgH="6857143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2667000" y="1524000"/>
            <a:ext cx="3810000" cy="38100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572000" y="34290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 i="1">
                <a:solidFill>
                  <a:srgbClr val="FF505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962400" y="3124200"/>
            <a:ext cx="121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charset="0"/>
              <a:buNone/>
            </a:pPr>
            <a:r>
              <a:rPr lang="en-US" altLang="zh-CN" sz="3200" b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2667000" y="3429000"/>
            <a:ext cx="1905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4572000" y="3429000"/>
            <a:ext cx="1905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4572000" y="1524000"/>
            <a:ext cx="0" cy="38100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140200" y="34290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 i="1">
                <a:solidFill>
                  <a:srgbClr val="FF66FF"/>
                </a:solidFill>
                <a:latin typeface="Times New Roman" pitchFamily="18" charset="0"/>
              </a:rPr>
              <a:t>d</a:t>
            </a:r>
            <a:endParaRPr lang="en-US" altLang="zh-CN" sz="3200" b="1" i="1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5364163" y="2924175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 i="1">
                <a:solidFill>
                  <a:schemeClr val="tx2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3563938" y="2924175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 i="1">
                <a:solidFill>
                  <a:srgbClr val="0000FF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23255" y="116632"/>
            <a:ext cx="6192961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4800" b="1" dirty="0" err="1" smtClean="0">
                <a:latin typeface="Times New Roman" pitchFamily="18" charset="0"/>
              </a:rPr>
              <a:t>ཚངས་ཕྱེད་དང་ཚངས་ཐིག་བར་གྱི་</a:t>
            </a:r>
            <a:r>
              <a:rPr lang="en-US" altLang="zh-CN" sz="4800" b="1" dirty="0" err="1" smtClean="0">
                <a:latin typeface="Times New Roman" pitchFamily="18" charset="0"/>
              </a:rPr>
              <a:t>འབྲེལ་བ</a:t>
            </a:r>
            <a:r>
              <a:rPr lang="en-US" altLang="zh-CN" sz="4800" b="1" dirty="0" smtClean="0">
                <a:latin typeface="Times New Roman" pitchFamily="18" charset="0"/>
              </a:rPr>
              <a:t>། </a:t>
            </a:r>
            <a:r>
              <a:rPr lang="zh-CN" altLang="en-US" sz="4800" b="1" dirty="0" smtClean="0">
                <a:latin typeface="Times New Roman" pitchFamily="18" charset="0"/>
              </a:rPr>
              <a:t>  </a:t>
            </a:r>
            <a:endParaRPr lang="zh-CN" altLang="en-US" sz="4800" b="1" dirty="0">
              <a:solidFill>
                <a:srgbClr val="FF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38" grpId="0" animBg="1"/>
      <p:bldP spid="18439" grpId="0" animBg="1"/>
      <p:bldP spid="18440" grpId="0" autoUpdateAnimBg="0"/>
      <p:bldP spid="18441" grpId="0" autoUpdateAnimBg="0"/>
      <p:bldP spid="18442" grpId="0" autoUpdateAnimBg="0"/>
      <p:bldP spid="11" grpId="0" autoUpdateAnimBg="0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2"/>
          <p:cNvSpPr>
            <a:spLocks noChangeArrowheads="1"/>
          </p:cNvSpPr>
          <p:nvPr/>
        </p:nvSpPr>
        <p:spPr bwMode="auto">
          <a:xfrm>
            <a:off x="2667000" y="1524000"/>
            <a:ext cx="3810000" cy="38100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572000" y="34290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 i="1">
                <a:solidFill>
                  <a:srgbClr val="FF505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962400" y="3124200"/>
            <a:ext cx="121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charset="0"/>
              <a:buNone/>
            </a:pPr>
            <a:r>
              <a:rPr lang="en-US" altLang="zh-CN" sz="3200" b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4572000" y="1524000"/>
            <a:ext cx="0" cy="38100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191000" y="34290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2400" b="1" i="1">
                <a:solidFill>
                  <a:srgbClr val="FF66FF"/>
                </a:solidFill>
                <a:latin typeface="Times New Roman" pitchFamily="18" charset="0"/>
              </a:rPr>
              <a:t>d</a:t>
            </a:r>
            <a:endParaRPr lang="en-US" altLang="zh-CN" sz="2400" b="1" i="1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rot="2700000">
            <a:off x="2934494" y="2780506"/>
            <a:ext cx="19050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rot="5400000">
            <a:off x="3635376" y="2492375"/>
            <a:ext cx="1871662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851275" y="2205038"/>
            <a:ext cx="381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 i="1">
                <a:solidFill>
                  <a:srgbClr val="0000FF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4572000" y="21336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2800" b="1" i="1">
                <a:solidFill>
                  <a:srgbClr val="0000FF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4572000" y="34290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364163" y="2852738"/>
            <a:ext cx="381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 i="1">
                <a:solidFill>
                  <a:schemeClr val="tx2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23255" y="116632"/>
            <a:ext cx="6192961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4800" b="1" dirty="0" err="1" smtClean="0">
                <a:latin typeface="Times New Roman" pitchFamily="18" charset="0"/>
              </a:rPr>
              <a:t>ཚངས་ཕྱེད་དང་ཚངས་ཐིག་བར་གྱི་</a:t>
            </a:r>
            <a:r>
              <a:rPr lang="en-US" altLang="zh-CN" sz="4800" b="1" dirty="0" err="1" smtClean="0">
                <a:latin typeface="Times New Roman" pitchFamily="18" charset="0"/>
              </a:rPr>
              <a:t>འབྲེལ་བ</a:t>
            </a:r>
            <a:r>
              <a:rPr lang="en-US" altLang="zh-CN" sz="4800" b="1" dirty="0" smtClean="0">
                <a:latin typeface="Times New Roman" pitchFamily="18" charset="0"/>
              </a:rPr>
              <a:t>། </a:t>
            </a:r>
            <a:r>
              <a:rPr lang="zh-CN" altLang="en-US" sz="4800" b="1" dirty="0" smtClean="0">
                <a:latin typeface="Times New Roman" pitchFamily="18" charset="0"/>
              </a:rPr>
              <a:t>  </a:t>
            </a:r>
            <a:endParaRPr lang="zh-CN" altLang="en-US" sz="4800" b="1" dirty="0">
              <a:solidFill>
                <a:srgbClr val="FF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75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75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  <p:bldP spid="19464" grpId="0" animBg="1"/>
      <p:bldP spid="19465" grpId="0" autoUpdateAnimBg="0"/>
      <p:bldP spid="19466" grpId="0" autoUpdateAnimBg="0"/>
      <p:bldP spid="13" grpId="0" autoUpdateAnimBg="0"/>
      <p:bldP spid="1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2"/>
          <p:cNvSpPr>
            <a:spLocks noChangeArrowheads="1"/>
          </p:cNvSpPr>
          <p:nvPr/>
        </p:nvSpPr>
        <p:spPr bwMode="auto">
          <a:xfrm>
            <a:off x="2667000" y="1524000"/>
            <a:ext cx="3810000" cy="38100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572000" y="34290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 i="1">
                <a:solidFill>
                  <a:srgbClr val="FF505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962400" y="3124200"/>
            <a:ext cx="121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charset="0"/>
              <a:buNone/>
            </a:pPr>
            <a:r>
              <a:rPr lang="en-US" altLang="zh-CN" sz="3200" b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4572000" y="1524000"/>
            <a:ext cx="0" cy="38100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140200" y="3357563"/>
            <a:ext cx="381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 i="1">
                <a:solidFill>
                  <a:srgbClr val="FF66FF"/>
                </a:solidFill>
                <a:latin typeface="Times New Roman" pitchFamily="18" charset="0"/>
              </a:rPr>
              <a:t>d</a:t>
            </a:r>
            <a:endParaRPr lang="en-US" altLang="zh-CN" sz="3200" b="1" i="1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rot="5400000">
            <a:off x="3618707" y="2475706"/>
            <a:ext cx="1905000" cy="1587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rot="2700000">
            <a:off x="4306094" y="4075906"/>
            <a:ext cx="1905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rot="5400000">
            <a:off x="3620294" y="4380706"/>
            <a:ext cx="1905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572000" y="21336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 i="1">
                <a:solidFill>
                  <a:srgbClr val="0000FF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5292725" y="36449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 i="1">
                <a:solidFill>
                  <a:schemeClr val="tx2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4572000" y="44196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 i="1">
                <a:solidFill>
                  <a:schemeClr val="tx2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23255" y="116632"/>
            <a:ext cx="6192961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4800" b="1" dirty="0" err="1" smtClean="0">
                <a:latin typeface="Times New Roman" pitchFamily="18" charset="0"/>
              </a:rPr>
              <a:t>ཚངས་ཕྱེད་དང་ཚངས་ཐིག་བར་གྱི་</a:t>
            </a:r>
            <a:r>
              <a:rPr lang="en-US" altLang="zh-CN" sz="4800" b="1" dirty="0" err="1" smtClean="0">
                <a:latin typeface="Times New Roman" pitchFamily="18" charset="0"/>
              </a:rPr>
              <a:t>འབྲེལ་བ</a:t>
            </a:r>
            <a:r>
              <a:rPr lang="en-US" altLang="zh-CN" sz="4800" b="1" dirty="0" smtClean="0">
                <a:latin typeface="Times New Roman" pitchFamily="18" charset="0"/>
              </a:rPr>
              <a:t>། </a:t>
            </a:r>
            <a:r>
              <a:rPr lang="zh-CN" altLang="en-US" sz="4800" b="1" dirty="0" smtClean="0">
                <a:latin typeface="Times New Roman" pitchFamily="18" charset="0"/>
              </a:rPr>
              <a:t>  </a:t>
            </a:r>
            <a:endParaRPr lang="zh-CN" altLang="en-US" sz="4800" b="1" dirty="0">
              <a:solidFill>
                <a:srgbClr val="FF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75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75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nimBg="1"/>
      <p:bldP spid="20489" grpId="0" animBg="1"/>
      <p:bldP spid="20491" grpId="0" autoUpdateAnimBg="0"/>
      <p:bldP spid="20492" grpId="0" autoUpdateAnimBg="0"/>
      <p:bldP spid="13" grpId="0" autoUpdateAnimBg="0"/>
      <p:bldP spid="1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762000" y="1066800"/>
            <a:ext cx="3810000" cy="38100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667000" y="29718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 i="1">
                <a:solidFill>
                  <a:srgbClr val="FF505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057400" y="2667000"/>
            <a:ext cx="121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charset="0"/>
              <a:buNone/>
            </a:pPr>
            <a:r>
              <a:rPr lang="en-US" altLang="zh-CN" sz="3200" b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2667000" y="1066800"/>
            <a:ext cx="0" cy="38100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124075" y="2636838"/>
            <a:ext cx="38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600" b="1" i="1">
                <a:solidFill>
                  <a:srgbClr val="FF66FF"/>
                </a:solidFill>
                <a:latin typeface="Times New Roman" pitchFamily="18" charset="0"/>
              </a:rPr>
              <a:t>d</a:t>
            </a:r>
            <a:endParaRPr lang="en-US" altLang="zh-CN" sz="3600" b="1" i="1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rot="5400000">
            <a:off x="1731169" y="2018506"/>
            <a:ext cx="1905000" cy="1588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rot="5400000">
            <a:off x="1715294" y="3923506"/>
            <a:ext cx="1905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700338" y="1700213"/>
            <a:ext cx="3921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 i="1">
                <a:solidFill>
                  <a:srgbClr val="0000FF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700338" y="36449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 i="1">
                <a:solidFill>
                  <a:schemeClr val="tx2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>
            <a:off x="2895600" y="2819400"/>
            <a:ext cx="2286000" cy="304800"/>
          </a:xfrm>
          <a:prstGeom prst="rightArrow">
            <a:avLst>
              <a:gd name="adj1" fmla="val 50000"/>
              <a:gd name="adj2" fmla="val 187500"/>
            </a:avLst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5486400" y="26670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600" b="1" i="1">
                <a:solidFill>
                  <a:srgbClr val="FF66FF"/>
                </a:solidFill>
                <a:latin typeface="Times New Roman" pitchFamily="18" charset="0"/>
              </a:rPr>
              <a:t>d</a:t>
            </a:r>
            <a:r>
              <a:rPr lang="en-US" altLang="zh-CN" sz="3600" b="1" i="1">
                <a:latin typeface="Times New Roman" pitchFamily="18" charset="0"/>
              </a:rPr>
              <a:t>=</a:t>
            </a:r>
            <a:r>
              <a:rPr lang="en-US" altLang="zh-CN" sz="3600" b="1" i="1">
                <a:solidFill>
                  <a:srgbClr val="0000FF"/>
                </a:solidFill>
                <a:latin typeface="Times New Roman" pitchFamily="18" charset="0"/>
              </a:rPr>
              <a:t>r</a:t>
            </a:r>
            <a:r>
              <a:rPr lang="en-US" altLang="zh-CN" sz="3600" b="1" i="1">
                <a:latin typeface="Times New Roman" pitchFamily="18" charset="0"/>
              </a:rPr>
              <a:t>+</a:t>
            </a:r>
            <a:r>
              <a:rPr lang="en-US" altLang="zh-CN" sz="3600" b="1" i="1">
                <a:solidFill>
                  <a:schemeClr val="tx2"/>
                </a:solidFill>
                <a:latin typeface="Times New Roman" pitchFamily="18" charset="0"/>
              </a:rPr>
              <a:t>r</a:t>
            </a:r>
            <a:endParaRPr lang="en-US" altLang="zh-CN" sz="36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1517" name="AutoShape 13"/>
          <p:cNvSpPr>
            <a:spLocks noChangeArrowheads="1"/>
          </p:cNvSpPr>
          <p:nvPr/>
        </p:nvSpPr>
        <p:spPr bwMode="auto">
          <a:xfrm>
            <a:off x="6011863" y="3213100"/>
            <a:ext cx="207962" cy="300038"/>
          </a:xfrm>
          <a:prstGeom prst="downArrow">
            <a:avLst>
              <a:gd name="adj1" fmla="val 50000"/>
              <a:gd name="adj2" fmla="val 36069"/>
            </a:avLst>
          </a:prstGeom>
          <a:solidFill>
            <a:srgbClr val="FFFF66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5508625" y="3644900"/>
            <a:ext cx="1295400" cy="76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4400" b="1" i="1" dirty="0">
                <a:latin typeface="Times New Roman" pitchFamily="18" charset="0"/>
              </a:rPr>
              <a:t>d=2r</a:t>
            </a:r>
            <a:endParaRPr lang="en-US" altLang="zh-CN" sz="4400" b="1" dirty="0">
              <a:latin typeface="Times New Roman" pitchFamily="18" charset="0"/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5508625" y="4868863"/>
            <a:ext cx="1295400" cy="76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4400" b="1" i="1">
                <a:latin typeface="Times New Roman" pitchFamily="18" charset="0"/>
              </a:rPr>
              <a:t>r= </a:t>
            </a:r>
            <a:r>
              <a:rPr lang="en-US" altLang="zh-CN" sz="4400" b="1" i="1" u="sng" baseline="50000">
                <a:latin typeface="Times New Roman" pitchFamily="18" charset="0"/>
              </a:rPr>
              <a:t>d</a:t>
            </a:r>
            <a:endParaRPr lang="en-US" altLang="zh-CN" sz="4400" b="1">
              <a:latin typeface="Times New Roman" pitchFamily="18" charset="0"/>
            </a:endParaRP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6011863" y="5013325"/>
            <a:ext cx="4603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4400" b="1" i="1" baseline="-25000">
                <a:latin typeface="Times New Roman" pitchFamily="18" charset="0"/>
              </a:rPr>
              <a:t> 2</a:t>
            </a:r>
          </a:p>
        </p:txBody>
      </p:sp>
      <p:sp>
        <p:nvSpPr>
          <p:cNvPr id="21521" name="AutoShape 17"/>
          <p:cNvSpPr>
            <a:spLocks noChangeArrowheads="1"/>
          </p:cNvSpPr>
          <p:nvPr/>
        </p:nvSpPr>
        <p:spPr bwMode="auto">
          <a:xfrm>
            <a:off x="6011863" y="4508500"/>
            <a:ext cx="207962" cy="293688"/>
          </a:xfrm>
          <a:prstGeom prst="downArrow">
            <a:avLst>
              <a:gd name="adj1" fmla="val 50000"/>
              <a:gd name="adj2" fmla="val 35305"/>
            </a:avLst>
          </a:prstGeom>
          <a:solidFill>
            <a:srgbClr val="FFFF66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36512" y="5805488"/>
            <a:ext cx="9144000" cy="528637"/>
          </a:xfrm>
          <a:prstGeom prst="rect">
            <a:avLst/>
          </a:prstGeom>
          <a:solidFill>
            <a:srgbClr val="D0FF9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2800" b="1" dirty="0" err="1" smtClean="0">
                <a:ea typeface="黑体" pitchFamily="49" charset="-122"/>
              </a:rPr>
              <a:t>སྒོར་དབྱིབས་གཅིག་གི་ནང་ཚངས་ཐིག་ནི་ཚངས་ཕྱེད་ཀྱ</a:t>
            </a:r>
            <a:r>
              <a:rPr lang="en-US" altLang="zh-CN" sz="2800" b="1" dirty="0" smtClean="0">
                <a:ea typeface="黑体" pitchFamily="49" charset="-122"/>
              </a:rPr>
              <a:t>ི་་               </a:t>
            </a:r>
            <a:r>
              <a:rPr lang="en-US" altLang="zh-CN" sz="2800" b="1" dirty="0" err="1" smtClean="0">
                <a:ea typeface="黑体" pitchFamily="49" charset="-122"/>
              </a:rPr>
              <a:t>དང་ཚངས་ཕྱེད་ནི་ཚངས་ཐིག་ག</a:t>
            </a:r>
            <a:r>
              <a:rPr lang="en-US" altLang="zh-CN" sz="2800" b="1" dirty="0" smtClean="0">
                <a:ea typeface="黑体" pitchFamily="49" charset="-122"/>
              </a:rPr>
              <a:t>ི་</a:t>
            </a:r>
            <a:endParaRPr lang="zh-CN" altLang="en-US" sz="2800" b="1" dirty="0">
              <a:ea typeface="黑体" pitchFamily="49" charset="-122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427984" y="5805264"/>
            <a:ext cx="1224136" cy="584775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 i="1" dirty="0" err="1" smtClean="0">
                <a:latin typeface="Times New Roman" pitchFamily="18" charset="0"/>
              </a:rPr>
              <a:t>ལྡབ</a:t>
            </a:r>
            <a:r>
              <a:rPr lang="en-US" altLang="zh-CN" sz="3200" b="1" i="1" dirty="0" err="1" smtClean="0">
                <a:latin typeface="Times New Roman" pitchFamily="18" charset="0"/>
              </a:rPr>
              <a:t>་གཉིས</a:t>
            </a:r>
            <a:r>
              <a:rPr lang="en-US" altLang="zh-CN" sz="3200" b="1" i="1" dirty="0" smtClean="0">
                <a:latin typeface="Times New Roman" pitchFamily="18" charset="0"/>
              </a:rPr>
              <a:t>་</a:t>
            </a:r>
            <a:endParaRPr lang="en-US" altLang="zh-CN" sz="3200" b="1" dirty="0">
              <a:latin typeface="Times New Roman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323255" y="116632"/>
            <a:ext cx="6192961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4800" b="1" dirty="0" err="1" smtClean="0">
                <a:latin typeface="Times New Roman" pitchFamily="18" charset="0"/>
              </a:rPr>
              <a:t>ཚངས་ཕྱེད་དང་ཚངས་ཐིག་བར་གྱི་</a:t>
            </a:r>
            <a:r>
              <a:rPr lang="en-US" altLang="zh-CN" sz="4800" b="1" dirty="0" err="1" smtClean="0">
                <a:latin typeface="Times New Roman" pitchFamily="18" charset="0"/>
              </a:rPr>
              <a:t>འབྲེལ་བ</a:t>
            </a:r>
            <a:r>
              <a:rPr lang="en-US" altLang="zh-CN" sz="4800" b="1" dirty="0" smtClean="0">
                <a:latin typeface="Times New Roman" pitchFamily="18" charset="0"/>
              </a:rPr>
              <a:t>། </a:t>
            </a:r>
            <a:r>
              <a:rPr lang="zh-CN" altLang="en-US" sz="4800" b="1" dirty="0" smtClean="0">
                <a:latin typeface="Times New Roman" pitchFamily="18" charset="0"/>
              </a:rPr>
              <a:t>  </a:t>
            </a:r>
            <a:endParaRPr lang="zh-CN" altLang="en-US" sz="4800" b="1" dirty="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8172400" y="5805264"/>
            <a:ext cx="971600" cy="584775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 i="1" dirty="0" err="1" smtClean="0">
                <a:latin typeface="Times New Roman" pitchFamily="18" charset="0"/>
              </a:rPr>
              <a:t>ཕྱེད</a:t>
            </a:r>
            <a:r>
              <a:rPr lang="en-US" altLang="zh-CN" sz="3200" b="1" i="1" dirty="0" err="1" smtClean="0">
                <a:latin typeface="Times New Roman" pitchFamily="18" charset="0"/>
              </a:rPr>
              <a:t>་ཀ</a:t>
            </a:r>
            <a:r>
              <a:rPr lang="en-US" altLang="zh-CN" sz="3200" b="1" i="1" dirty="0" smtClean="0">
                <a:latin typeface="Times New Roman" pitchFamily="18" charset="0"/>
              </a:rPr>
              <a:t>་</a:t>
            </a:r>
            <a:endParaRPr lang="en-US" altLang="zh-CN" sz="32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5" grpId="0" animBg="1" autoUpdateAnimBg="0"/>
      <p:bldP spid="21516" grpId="0" autoUpdateAnimBg="0"/>
      <p:bldP spid="21517" grpId="0" animBg="1" autoUpdateAnimBg="0"/>
      <p:bldP spid="21518" grpId="0" animBg="1" autoUpdateAnimBg="0"/>
      <p:bldP spid="21519" grpId="0" animBg="1" autoUpdateAnimBg="0"/>
      <p:bldP spid="21520" grpId="0" autoUpdateAnimBg="0"/>
      <p:bldP spid="21521" grpId="0" animBg="1" autoUpdateAnimBg="0"/>
      <p:bldP spid="21522" grpId="0" animBg="1" autoUpdateAnimBg="0"/>
      <p:bldP spid="19" grpId="0" animBg="1" autoUpdateAnimBg="0"/>
      <p:bldP spid="20" grpId="0" autoUpdateAnimBg="0"/>
      <p:bldP spid="20" grpId="1" animBg="1"/>
      <p:bldP spid="22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val 2"/>
          <p:cNvSpPr>
            <a:spLocks noChangeArrowheads="1"/>
          </p:cNvSpPr>
          <p:nvPr/>
        </p:nvSpPr>
        <p:spPr bwMode="auto">
          <a:xfrm>
            <a:off x="900113" y="1773238"/>
            <a:ext cx="2232025" cy="23034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30723" name="Oval 3"/>
          <p:cNvSpPr>
            <a:spLocks noChangeArrowheads="1"/>
          </p:cNvSpPr>
          <p:nvPr/>
        </p:nvSpPr>
        <p:spPr bwMode="auto">
          <a:xfrm>
            <a:off x="1979613" y="1773238"/>
            <a:ext cx="2232025" cy="230346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2555875" y="1773238"/>
            <a:ext cx="2232025" cy="230346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3635375" y="1773238"/>
            <a:ext cx="2232025" cy="230346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4860925" y="1773238"/>
            <a:ext cx="2232025" cy="230346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 flipV="1">
            <a:off x="2051050" y="2133600"/>
            <a:ext cx="792163" cy="7905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V="1">
            <a:off x="6084888" y="2206625"/>
            <a:ext cx="792162" cy="7905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V="1">
            <a:off x="4356100" y="2133600"/>
            <a:ext cx="793750" cy="7905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V="1">
            <a:off x="2051050" y="2133600"/>
            <a:ext cx="792163" cy="7905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900113" y="2924175"/>
            <a:ext cx="2232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900113" y="2924175"/>
            <a:ext cx="22320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2268538" y="2924175"/>
            <a:ext cx="22320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4859338" y="2997200"/>
            <a:ext cx="22320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1835150" y="2781300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5940425" y="285273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2400" b="1">
                <a:solidFill>
                  <a:srgbClr val="FF3300"/>
                </a:solidFill>
              </a:rPr>
              <a:t>o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971550" y="685800"/>
            <a:ext cx="79929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600" b="1" dirty="0" err="1" smtClean="0">
                <a:solidFill>
                  <a:srgbClr val="000000"/>
                </a:solidFill>
              </a:rPr>
              <a:t>ཆེ</a:t>
            </a:r>
            <a:r>
              <a:rPr lang="en-US" altLang="zh-CN" sz="3600" b="1" dirty="0" err="1" smtClean="0">
                <a:solidFill>
                  <a:srgbClr val="000000"/>
                </a:solidFill>
              </a:rPr>
              <a:t>་ཆུང་མཚུངས་པའི་སྒོར་མོའི་ཚངས་ཕྱེད་དང་ཚངས་ཐིག་ལ་འབྲེལ་བ་གང་ཡོད</a:t>
            </a:r>
            <a:r>
              <a:rPr lang="en-US" altLang="zh-CN" sz="3600" b="1" dirty="0" smtClean="0">
                <a:solidFill>
                  <a:srgbClr val="000000"/>
                </a:solidFill>
              </a:rPr>
              <a:t>།</a:t>
            </a:r>
            <a:endParaRPr lang="zh-CN" altLang="en-US" sz="3600" b="1" dirty="0">
              <a:solidFill>
                <a:srgbClr val="000000"/>
              </a:solidFill>
            </a:endParaRP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60364" y="5013325"/>
            <a:ext cx="2555875" cy="1200150"/>
            <a:chOff x="-294" y="0"/>
            <a:chExt cx="1610" cy="756"/>
          </a:xfrm>
        </p:grpSpPr>
        <p:sp>
          <p:nvSpPr>
            <p:cNvPr id="2" name="Text Box 19"/>
            <p:cNvSpPr txBox="1">
              <a:spLocks noChangeArrowheads="1"/>
            </p:cNvSpPr>
            <p:nvPr/>
          </p:nvSpPr>
          <p:spPr bwMode="auto">
            <a:xfrm>
              <a:off x="-294" y="0"/>
              <a:ext cx="161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Arial" charset="0"/>
                <a:buNone/>
              </a:pPr>
              <a:r>
                <a:rPr lang="en-US" altLang="zh-CN" sz="3600" b="1" dirty="0" err="1" smtClean="0"/>
                <a:t>ཆེ</a:t>
              </a:r>
              <a:r>
                <a:rPr lang="en-US" altLang="zh-CN" sz="3600" b="1" dirty="0" err="1" smtClean="0"/>
                <a:t>་ཆུང་མཚུངས་པའི་སྒོར་དབྱིབས་ནང</a:t>
              </a:r>
              <a:endParaRPr lang="zh-CN" altLang="en-US" sz="3600" b="1" dirty="0"/>
            </a:p>
          </p:txBody>
        </p:sp>
        <p:sp>
          <p:nvSpPr>
            <p:cNvPr id="3" name="AutoShape 20"/>
            <p:cNvSpPr>
              <a:spLocks/>
            </p:cNvSpPr>
            <p:nvPr/>
          </p:nvSpPr>
          <p:spPr bwMode="auto">
            <a:xfrm>
              <a:off x="1044" y="0"/>
              <a:ext cx="136" cy="680"/>
            </a:xfrm>
            <a:prstGeom prst="leftBrace">
              <a:avLst>
                <a:gd name="adj1" fmla="val 4166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</p:grp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2700338" y="4718050"/>
            <a:ext cx="42479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600" b="1" dirty="0" err="1" smtClean="0">
                <a:solidFill>
                  <a:srgbClr val="FF00FF"/>
                </a:solidFill>
              </a:rPr>
              <a:t>ཚངས</a:t>
            </a:r>
            <a:r>
              <a:rPr lang="en-US" altLang="zh-CN" sz="3600" b="1" dirty="0" err="1" smtClean="0">
                <a:solidFill>
                  <a:srgbClr val="FF00FF"/>
                </a:solidFill>
              </a:rPr>
              <a:t>་ཕྱེད་ཚང་མའི་རིང་ཐུང་མཚུངས</a:t>
            </a:r>
            <a:r>
              <a:rPr lang="en-US" altLang="zh-CN" sz="3600" b="1" dirty="0" smtClean="0">
                <a:solidFill>
                  <a:srgbClr val="FF00FF"/>
                </a:solidFill>
              </a:rPr>
              <a:t>་</a:t>
            </a:r>
            <a:endParaRPr lang="zh-CN" altLang="en-US" sz="3600" b="1" dirty="0">
              <a:solidFill>
                <a:srgbClr val="FF00FF"/>
              </a:solidFill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2852738" y="5590981"/>
            <a:ext cx="42479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600" b="1" dirty="0" err="1" smtClean="0">
                <a:solidFill>
                  <a:srgbClr val="FF00FF"/>
                </a:solidFill>
              </a:rPr>
              <a:t>ཚངས</a:t>
            </a:r>
            <a:r>
              <a:rPr lang="en-US" altLang="zh-CN" sz="3600" b="1" dirty="0" err="1" smtClean="0">
                <a:solidFill>
                  <a:srgbClr val="FF00FF"/>
                </a:solidFill>
              </a:rPr>
              <a:t>་</a:t>
            </a:r>
            <a:r>
              <a:rPr lang="en-US" altLang="zh-CN" sz="3600" b="1" dirty="0" err="1" smtClean="0">
                <a:solidFill>
                  <a:srgbClr val="FF00FF"/>
                </a:solidFill>
              </a:rPr>
              <a:t>ཐིག་</a:t>
            </a:r>
            <a:r>
              <a:rPr lang="en-US" altLang="zh-CN" sz="3600" b="1" dirty="0" err="1" smtClean="0">
                <a:solidFill>
                  <a:srgbClr val="FF00FF"/>
                </a:solidFill>
              </a:rPr>
              <a:t>ཚང་མའི་རིང་ཐུང་མཚུངས</a:t>
            </a:r>
            <a:r>
              <a:rPr lang="en-US" altLang="zh-CN" sz="3600" b="1" dirty="0" smtClean="0">
                <a:solidFill>
                  <a:srgbClr val="FF00FF"/>
                </a:solidFill>
              </a:rPr>
              <a:t>་</a:t>
            </a:r>
            <a:endParaRPr lang="zh-CN" altLang="en-US" sz="3600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2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2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2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3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4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5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5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505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505"/>
                            </p:stCondLst>
                            <p:childTnLst>
                              <p:par>
                                <p:cTn id="5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506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507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 autoUpdateAnimBg="0"/>
      <p:bldP spid="30723" grpId="0" animBg="1" autoUpdateAnimBg="0"/>
      <p:bldP spid="30724" grpId="0" animBg="1" autoUpdateAnimBg="0"/>
      <p:bldP spid="30725" grpId="0" animBg="1" autoUpdateAnimBg="0"/>
      <p:bldP spid="30726" grpId="0" animBg="1" autoUpdateAnimBg="0"/>
      <p:bldP spid="30727" grpId="0" animBg="1"/>
      <p:bldP spid="30728" grpId="0" animBg="1"/>
      <p:bldP spid="30729" grpId="0" animBg="1"/>
      <p:bldP spid="30730" grpId="0" animBg="1"/>
      <p:bldP spid="30731" grpId="0" animBg="1"/>
      <p:bldP spid="30732" grpId="0" animBg="1"/>
      <p:bldP spid="30733" grpId="0" animBg="1"/>
      <p:bldP spid="30734" grpId="0" animBg="1"/>
      <p:bldP spid="30734" grpId="1" animBg="1"/>
      <p:bldP spid="30735" grpId="0" autoUpdateAnimBg="0"/>
      <p:bldP spid="30736" grpId="0" autoUpdateAnimBg="0"/>
      <p:bldP spid="30737" grpId="0" autoUpdateAnimBg="0"/>
      <p:bldP spid="30741" grpId="0" autoUpdateAnimBg="0"/>
      <p:bldP spid="2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683568" y="1629296"/>
            <a:ext cx="2016125" cy="863600"/>
          </a:xfrm>
          <a:prstGeom prst="rect">
            <a:avLst/>
          </a:prstGeom>
          <a:solidFill>
            <a:srgbClr val="66FF9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Arial" charset="0"/>
              <a:buNone/>
            </a:pPr>
            <a:endParaRPr lang="zh-CN" altLang="en-US">
              <a:solidFill>
                <a:srgbClr val="00FF00"/>
              </a:solidFill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707904" y="1629296"/>
            <a:ext cx="1008062" cy="8636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6371852" y="1557288"/>
            <a:ext cx="2160588" cy="863600"/>
          </a:xfrm>
          <a:prstGeom prst="parallelogram">
            <a:avLst>
              <a:gd name="adj" fmla="val 62546"/>
            </a:avLst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 rot="10800000">
            <a:off x="755576" y="3860403"/>
            <a:ext cx="1511300" cy="7207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FF99"/>
          </a:solidFill>
          <a:ln w="2857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3816027" y="3717528"/>
            <a:ext cx="1116013" cy="863600"/>
          </a:xfrm>
          <a:prstGeom prst="triangle">
            <a:avLst>
              <a:gd name="adj" fmla="val 50000"/>
            </a:avLst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Arial" charset="0"/>
              <a:buNone/>
            </a:pPr>
            <a:endParaRPr lang="zh-CN" altLang="en-US">
              <a:solidFill>
                <a:srgbClr val="00FF00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11560" y="2638653"/>
            <a:ext cx="23042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600" b="1" dirty="0" err="1" smtClean="0">
                <a:solidFill>
                  <a:srgbClr val="FF0000"/>
                </a:solidFill>
                <a:ea typeface="黑体" pitchFamily="49" charset="-122"/>
              </a:rPr>
              <a:t>གྲུ་བཞི་ནར་དབྱིབས</a:t>
            </a:r>
            <a:r>
              <a:rPr lang="en-US" altLang="zh-CN" sz="3600" b="1" dirty="0" smtClean="0">
                <a:solidFill>
                  <a:srgbClr val="FF0000"/>
                </a:solidFill>
                <a:ea typeface="黑体" pitchFamily="49" charset="-122"/>
              </a:rPr>
              <a:t>།</a:t>
            </a:r>
            <a:endParaRPr lang="zh-CN" altLang="en-US" sz="3600" b="1" dirty="0">
              <a:solidFill>
                <a:srgbClr val="FF0000"/>
              </a:solidFill>
              <a:ea typeface="黑体" pitchFamily="49" charset="-122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843809" y="2710661"/>
            <a:ext cx="30963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600" b="1" dirty="0" smtClean="0">
                <a:solidFill>
                  <a:srgbClr val="FF0000"/>
                </a:solidFill>
                <a:ea typeface="黑体" pitchFamily="49" charset="-122"/>
              </a:rPr>
              <a:t>  </a:t>
            </a:r>
            <a:r>
              <a:rPr lang="en-US" altLang="zh-CN" sz="3600" b="1" dirty="0" err="1" smtClean="0">
                <a:solidFill>
                  <a:srgbClr val="FF0000"/>
                </a:solidFill>
                <a:ea typeface="黑体" pitchFamily="49" charset="-122"/>
              </a:rPr>
              <a:t>གྲུ་བཞི་ཁ་གང་དབྱིབས</a:t>
            </a:r>
            <a:r>
              <a:rPr lang="en-US" altLang="zh-CN" sz="3600" b="1" dirty="0" smtClean="0">
                <a:solidFill>
                  <a:srgbClr val="FF0000"/>
                </a:solidFill>
                <a:ea typeface="黑体" pitchFamily="49" charset="-122"/>
              </a:rPr>
              <a:t>།</a:t>
            </a:r>
            <a:endParaRPr lang="zh-CN" altLang="en-US" sz="3600" b="1" dirty="0">
              <a:solidFill>
                <a:srgbClr val="FF0000"/>
              </a:solidFill>
              <a:ea typeface="黑体" pitchFamily="49" charset="-122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796136" y="2710661"/>
            <a:ext cx="35283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600" b="1" dirty="0" err="1" smtClean="0">
                <a:solidFill>
                  <a:srgbClr val="FF0000"/>
                </a:solidFill>
                <a:ea typeface="黑体" pitchFamily="49" charset="-122"/>
              </a:rPr>
              <a:t>མཉམ་འགྲོ་མཐའ་བཞི་དབྱིབས</a:t>
            </a:r>
            <a:r>
              <a:rPr lang="en-US" altLang="zh-CN" sz="3600" b="1" dirty="0" smtClean="0">
                <a:solidFill>
                  <a:srgbClr val="FF0000"/>
                </a:solidFill>
                <a:ea typeface="黑体" pitchFamily="49" charset="-122"/>
              </a:rPr>
              <a:t>་།</a:t>
            </a:r>
            <a:endParaRPr lang="zh-CN" altLang="en-US" sz="3600" b="1" dirty="0">
              <a:solidFill>
                <a:srgbClr val="FF0000"/>
              </a:solidFill>
              <a:ea typeface="黑体" pitchFamily="49" charset="-122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347393" y="4798893"/>
            <a:ext cx="22327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600" b="1" dirty="0" err="1" smtClean="0">
                <a:solidFill>
                  <a:srgbClr val="FF0000"/>
                </a:solidFill>
                <a:ea typeface="黑体" pitchFamily="49" charset="-122"/>
              </a:rPr>
              <a:t>ཟུར་གསུམ་</a:t>
            </a:r>
            <a:r>
              <a:rPr lang="en-US" altLang="zh-CN" sz="3600" b="1" dirty="0" err="1" smtClean="0">
                <a:solidFill>
                  <a:srgbClr val="FF0000"/>
                </a:solidFill>
                <a:ea typeface="黑体" pitchFamily="49" charset="-122"/>
              </a:rPr>
              <a:t>དབྱིབས</a:t>
            </a:r>
            <a:r>
              <a:rPr lang="bo-CN" altLang="zh-CN" sz="3600" b="1" dirty="0" smtClean="0">
                <a:solidFill>
                  <a:srgbClr val="FF0000"/>
                </a:solidFill>
                <a:ea typeface="黑体" pitchFamily="49" charset="-122"/>
              </a:rPr>
              <a:t>།</a:t>
            </a:r>
            <a:endParaRPr lang="zh-CN" altLang="en-US" sz="3600" b="1" dirty="0">
              <a:solidFill>
                <a:srgbClr val="FF0000"/>
              </a:solidFill>
              <a:ea typeface="黑体" pitchFamily="49" charset="-122"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6012259" y="4577754"/>
            <a:ext cx="27362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 dirty="0" err="1" smtClean="0">
                <a:solidFill>
                  <a:schemeClr val="bg1"/>
                </a:solidFill>
                <a:ea typeface="隶书" pitchFamily="49" charset="-122"/>
              </a:rPr>
              <a:t>དྲང</a:t>
            </a:r>
            <a:r>
              <a:rPr lang="en-US" altLang="zh-CN" sz="3200" b="1" dirty="0" smtClean="0">
                <a:solidFill>
                  <a:schemeClr val="bg1"/>
                </a:solidFill>
                <a:ea typeface="隶书" pitchFamily="49" charset="-122"/>
              </a:rPr>
              <a:t>་</a:t>
            </a:r>
            <a:r>
              <a:rPr lang="bo-CN" altLang="zh-CN" sz="3200" b="1" dirty="0" smtClean="0">
                <a:solidFill>
                  <a:schemeClr val="bg1"/>
                </a:solidFill>
                <a:ea typeface="隶书" pitchFamily="49" charset="-122"/>
              </a:rPr>
              <a:t>ཐིག་རིས་དབྱིབས་ཡིན།</a:t>
            </a:r>
            <a:endParaRPr lang="zh-CN" altLang="en-US" sz="3200" b="1" dirty="0">
              <a:solidFill>
                <a:schemeClr val="bg1"/>
              </a:solidFill>
              <a:ea typeface="隶书" pitchFamily="49" charset="-122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899121" y="4870901"/>
            <a:ext cx="16566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600" b="1" dirty="0" err="1" smtClean="0">
                <a:solidFill>
                  <a:srgbClr val="FF0000"/>
                </a:solidFill>
                <a:ea typeface="黑体" pitchFamily="49" charset="-122"/>
              </a:rPr>
              <a:t>སྐས་</a:t>
            </a:r>
            <a:r>
              <a:rPr lang="en-US" altLang="zh-CN" sz="3600" b="1" dirty="0" err="1" smtClean="0">
                <a:solidFill>
                  <a:srgbClr val="FF0000"/>
                </a:solidFill>
                <a:ea typeface="黑体" pitchFamily="49" charset="-122"/>
              </a:rPr>
              <a:t>དབྱིབས</a:t>
            </a:r>
            <a:r>
              <a:rPr lang="bo-CN" altLang="zh-CN" sz="3600" b="1" dirty="0" smtClean="0">
                <a:solidFill>
                  <a:srgbClr val="FF0000"/>
                </a:solidFill>
                <a:ea typeface="黑体" pitchFamily="49" charset="-122"/>
              </a:rPr>
              <a:t>།</a:t>
            </a:r>
            <a:endParaRPr lang="zh-CN" altLang="en-US" sz="3600" b="1" dirty="0">
              <a:solidFill>
                <a:srgbClr val="FF0000"/>
              </a:solidFill>
              <a:ea typeface="黑体" pitchFamily="49" charset="-122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539081" y="188640"/>
            <a:ext cx="24487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4800" b="1" dirty="0" smtClean="0">
                <a:solidFill>
                  <a:srgbClr val="FF0000"/>
                </a:solidFill>
                <a:ea typeface="黑体" pitchFamily="49" charset="-122"/>
              </a:rPr>
              <a:t>  </a:t>
            </a:r>
            <a:r>
              <a:rPr lang="en-US" altLang="zh-CN" sz="4800" b="1" dirty="0" err="1" smtClean="0">
                <a:solidFill>
                  <a:srgbClr val="FF0000"/>
                </a:solidFill>
                <a:ea typeface="黑体" pitchFamily="49" charset="-122"/>
              </a:rPr>
              <a:t>བསྐྱར་སྦྱོང</a:t>
            </a:r>
            <a:r>
              <a:rPr lang="en-US" altLang="zh-CN" sz="4800" b="1" dirty="0" smtClean="0">
                <a:solidFill>
                  <a:srgbClr val="FF0000"/>
                </a:solidFill>
                <a:ea typeface="黑体" pitchFamily="49" charset="-122"/>
              </a:rPr>
              <a:t>་།</a:t>
            </a:r>
            <a:endParaRPr lang="zh-CN" altLang="en-US" sz="4800" b="1" dirty="0">
              <a:solidFill>
                <a:srgbClr val="FF0000"/>
              </a:solidFill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  <p:bldP spid="10" grpId="0" autoUpdateAnimBg="0"/>
      <p:bldP spid="12" grpId="0" autoUpdateAnimBg="0"/>
      <p:bldP spid="21" grpId="0" autoUpdateAnimBg="0"/>
      <p:bldP spid="2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13"/>
          <p:cNvSpPr>
            <a:spLocks noChangeArrowheads="1"/>
          </p:cNvSpPr>
          <p:nvPr/>
        </p:nvSpPr>
        <p:spPr bwMode="auto">
          <a:xfrm>
            <a:off x="1475432" y="1484784"/>
            <a:ext cx="2376488" cy="2232025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1691209" y="4293096"/>
            <a:ext cx="16566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600" b="1" dirty="0" err="1" smtClean="0">
                <a:solidFill>
                  <a:srgbClr val="FF0000"/>
                </a:solidFill>
                <a:ea typeface="黑体" pitchFamily="49" charset="-122"/>
              </a:rPr>
              <a:t>སྒོར་</a:t>
            </a:r>
            <a:r>
              <a:rPr lang="en-US" altLang="zh-CN" sz="3600" b="1" dirty="0" err="1" smtClean="0">
                <a:solidFill>
                  <a:srgbClr val="FF0000"/>
                </a:solidFill>
                <a:ea typeface="黑体" pitchFamily="49" charset="-122"/>
              </a:rPr>
              <a:t>དབྱིབས</a:t>
            </a:r>
            <a:r>
              <a:rPr lang="bo-CN" altLang="zh-CN" sz="3600" b="1" dirty="0" smtClean="0">
                <a:solidFill>
                  <a:srgbClr val="FF0000"/>
                </a:solidFill>
                <a:ea typeface="黑体" pitchFamily="49" charset="-122"/>
              </a:rPr>
              <a:t>།</a:t>
            </a:r>
            <a:endParaRPr lang="zh-CN" altLang="en-US" sz="3600" b="1" dirty="0">
              <a:solidFill>
                <a:srgbClr val="FF0000"/>
              </a:solidFill>
              <a:ea typeface="黑体" pitchFamily="49" charset="-122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3167831" y="4869160"/>
            <a:ext cx="57966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bo-CN" altLang="zh-CN" sz="4000" b="1" dirty="0" smtClean="0">
                <a:solidFill>
                  <a:srgbClr val="0000FF"/>
                </a:solidFill>
                <a:ea typeface="隶书" pitchFamily="49" charset="-122"/>
              </a:rPr>
              <a:t>སྒོར་དབྱིབས་ནི་འཁྱོག་ཐིག་རིས་དབྱིབས་ཞིག་ཡིན།</a:t>
            </a:r>
            <a:endParaRPr lang="zh-CN" altLang="en-US" sz="4000" b="1" i="1" dirty="0">
              <a:solidFill>
                <a:srgbClr val="FF0000"/>
              </a:solidFill>
              <a:ea typeface="隶书" pitchFamily="49" charset="-122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39081" y="188640"/>
            <a:ext cx="24487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4800" b="1" dirty="0" smtClean="0">
                <a:solidFill>
                  <a:srgbClr val="FF0000"/>
                </a:solidFill>
                <a:ea typeface="黑体" pitchFamily="49" charset="-122"/>
              </a:rPr>
              <a:t>  </a:t>
            </a:r>
            <a:r>
              <a:rPr lang="en-US" altLang="zh-CN" sz="4800" b="1" dirty="0" err="1" smtClean="0">
                <a:solidFill>
                  <a:srgbClr val="FF0000"/>
                </a:solidFill>
                <a:ea typeface="黑体" pitchFamily="49" charset="-122"/>
              </a:rPr>
              <a:t>གསར</a:t>
            </a:r>
            <a:r>
              <a:rPr lang="en-US" altLang="zh-CN" sz="4800" b="1" dirty="0" err="1" smtClean="0">
                <a:solidFill>
                  <a:srgbClr val="FF0000"/>
                </a:solidFill>
                <a:ea typeface="黑体" pitchFamily="49" charset="-122"/>
              </a:rPr>
              <a:t>་ཁྲིད</a:t>
            </a:r>
            <a:r>
              <a:rPr lang="en-US" altLang="zh-CN" sz="4800" b="1" dirty="0" smtClean="0">
                <a:solidFill>
                  <a:srgbClr val="FF0000"/>
                </a:solidFill>
                <a:ea typeface="黑体" pitchFamily="49" charset="-122"/>
              </a:rPr>
              <a:t>།</a:t>
            </a:r>
            <a:endParaRPr lang="zh-CN" altLang="en-US" sz="4800" b="1" dirty="0">
              <a:solidFill>
                <a:srgbClr val="FF0000"/>
              </a:solidFill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 autoUpdateAnimBg="0"/>
      <p:bldP spid="28" grpId="0" autoUpdateAnimBg="0"/>
      <p:bldP spid="2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4104" descr="I:\批量上传文件夹\六年级上\第十一册 第四章 圆\4-1 圆的认识\媒体素材\图形图像类\硬币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2571750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图片 4105" descr="I:\批量上传文件夹\六年级上\第十一册 第四章 圆\4-1 圆的认识\媒体素材\图形图像类\钟表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371848"/>
            <a:ext cx="25908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图片 4106" descr="I:\批量上传文件夹\六年级上\第十一册 第四章 圆\4-1 圆的认识\媒体素材\图形图像类\桌面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047505"/>
            <a:ext cx="3962400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图片 4108" descr="I:\批量上传文件夹\六年级上\第十一册 第四章 圆\4-1 圆的认识\媒体素材\图形图像类\汽车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4657179"/>
            <a:ext cx="48006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41985"/>
          <p:cNvSpPr txBox="1">
            <a:spLocks noChangeArrowheads="1"/>
          </p:cNvSpPr>
          <p:nvPr/>
        </p:nvSpPr>
        <p:spPr bwMode="auto">
          <a:xfrm>
            <a:off x="971600" y="283295"/>
            <a:ext cx="535595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212194" algn="ctr" rotWithShape="0">
              <a:srgbClr val="008000"/>
            </a:outerShdw>
          </a:effectLst>
        </p:spPr>
        <p:txBody>
          <a:bodyPr wrap="non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zh-CN" sz="4400" b="1" dirty="0" err="1" smtClean="0">
                <a:solidFill>
                  <a:srgbClr val="FF0000"/>
                </a:solidFill>
                <a:latin typeface="珠穆朗玛—乌金苏通体" pitchFamily="2" charset="0"/>
                <a:ea typeface="珠穆朗玛—乌金苏通体" pitchFamily="2" charset="0"/>
                <a:cs typeface="珠穆朗玛—乌金苏通体" pitchFamily="2" charset="0"/>
              </a:rPr>
              <a:t>འཚོ་བའི་ཁྲོད་ཀྱི་སྒོར་དབྱིབས</a:t>
            </a:r>
            <a:r>
              <a:rPr lang="en-US" altLang="zh-CN" sz="4400" b="1" dirty="0" smtClean="0">
                <a:solidFill>
                  <a:srgbClr val="FF0000"/>
                </a:solidFill>
                <a:latin typeface="珠穆朗玛—乌金苏通体" pitchFamily="2" charset="0"/>
                <a:ea typeface="珠穆朗玛—乌金苏通体" pitchFamily="2" charset="0"/>
                <a:cs typeface="珠穆朗玛—乌金苏通体" pitchFamily="2" charset="0"/>
              </a:rPr>
              <a:t>།</a:t>
            </a:r>
            <a:endParaRPr lang="zh-CN" altLang="en-US" sz="4400" b="1" dirty="0">
              <a:solidFill>
                <a:srgbClr val="FF0000"/>
              </a:solidFill>
              <a:latin typeface="珠穆朗玛—乌金苏通体" pitchFamily="2" charset="0"/>
              <a:ea typeface="MingLiU_HKSCS" pitchFamily="18" charset="-120"/>
              <a:cs typeface="珠穆朗玛—乌金苏通体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etease_moonanya1024"/>
          <p:cNvPicPr>
            <a:picLocks noChangeAspect="1" noChangeArrowheads="1"/>
          </p:cNvPicPr>
          <p:nvPr/>
        </p:nvPicPr>
        <p:blipFill>
          <a:blip r:embed="rId3" cstate="print"/>
          <a:srcRect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4859338" y="2204343"/>
            <a:ext cx="3097212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8000"/>
                    </a:srgbClr>
                  </a:outerShdw>
                </a:effectLst>
                <a:latin typeface="隶书"/>
                <a:ea typeface="隶书"/>
              </a:rPr>
              <a:t>ཚེས</a:t>
            </a:r>
            <a:r>
              <a:rPr lang="en-US" altLang="zh-CN" sz="24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8000"/>
                    </a:srgbClr>
                  </a:outerShdw>
                </a:effectLst>
                <a:latin typeface="隶书"/>
                <a:ea typeface="隶书"/>
              </a:rPr>
              <a:t>་པ་བཅོ་ལྔའི་ཟླ་བ</a:t>
            </a:r>
            <a:r>
              <a:rPr lang="en-US" altLang="zh-CN" sz="2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8000"/>
                    </a:srgbClr>
                  </a:outerShdw>
                </a:effectLst>
                <a:latin typeface="隶书"/>
                <a:ea typeface="隶书"/>
              </a:rPr>
              <a:t>་</a:t>
            </a:r>
            <a:endParaRPr lang="zh-CN" altLang="en-US" sz="2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8000"/>
                  </a:srgbClr>
                </a:outerShdw>
              </a:effectLst>
              <a:latin typeface="隶书"/>
              <a:ea typeface="隶书"/>
            </a:endParaRP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611188" y="333375"/>
            <a:ext cx="2736850" cy="28797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5" name="文本框 41985"/>
          <p:cNvSpPr txBox="1">
            <a:spLocks noChangeArrowheads="1"/>
          </p:cNvSpPr>
          <p:nvPr/>
        </p:nvSpPr>
        <p:spPr bwMode="auto">
          <a:xfrm>
            <a:off x="3536527" y="283295"/>
            <a:ext cx="535595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212194" algn="ctr" rotWithShape="0">
              <a:srgbClr val="008000"/>
            </a:outerShdw>
          </a:effectLst>
        </p:spPr>
        <p:txBody>
          <a:bodyPr wrap="non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zh-CN" sz="4400" b="1" dirty="0" err="1" smtClean="0">
                <a:solidFill>
                  <a:srgbClr val="FF0000"/>
                </a:solidFill>
                <a:latin typeface="珠穆朗玛—乌金苏通体" pitchFamily="2" charset="0"/>
                <a:ea typeface="珠穆朗玛—乌金苏通体" pitchFamily="2" charset="0"/>
                <a:cs typeface="珠穆朗玛—乌金苏通体" pitchFamily="2" charset="0"/>
              </a:rPr>
              <a:t>འཚོ་བའི་ཁྲོད་ཀྱི་སྒོར་དབྱིབས</a:t>
            </a:r>
            <a:r>
              <a:rPr lang="en-US" altLang="zh-CN" sz="4400" b="1" dirty="0" smtClean="0">
                <a:solidFill>
                  <a:srgbClr val="FF0000"/>
                </a:solidFill>
                <a:latin typeface="珠穆朗玛—乌金苏通体" pitchFamily="2" charset="0"/>
                <a:ea typeface="珠穆朗玛—乌金苏通体" pitchFamily="2" charset="0"/>
                <a:cs typeface="珠穆朗玛—乌金苏通体" pitchFamily="2" charset="0"/>
              </a:rPr>
              <a:t>།</a:t>
            </a:r>
            <a:endParaRPr lang="zh-CN" altLang="en-US" sz="4400" b="1" dirty="0">
              <a:solidFill>
                <a:srgbClr val="FF0000"/>
              </a:solidFill>
              <a:latin typeface="珠穆朗玛—乌金苏通体" pitchFamily="2" charset="0"/>
              <a:ea typeface="MingLiU_HKSCS" pitchFamily="18" charset="-120"/>
              <a:cs typeface="珠穆朗玛—乌金苏通体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1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2"/>
          <p:cNvSpPr>
            <a:spLocks noChangeArrowheads="1"/>
          </p:cNvSpPr>
          <p:nvPr/>
        </p:nvSpPr>
        <p:spPr bwMode="auto">
          <a:xfrm>
            <a:off x="2286000" y="304800"/>
            <a:ext cx="4191000" cy="4191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4495800" y="1340768"/>
            <a:ext cx="1084312" cy="716632"/>
          </a:xfrm>
          <a:prstGeom prst="wedgeRoundRectCallout">
            <a:avLst>
              <a:gd name="adj1" fmla="val -68181"/>
              <a:gd name="adj2" fmla="val 11138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Arial" charset="0"/>
              <a:buNone/>
            </a:pPr>
            <a:r>
              <a:rPr lang="zh-CN" altLang="en-US" sz="2400" b="1" dirty="0">
                <a:latin typeface="BZDHT" pitchFamily="2" charset="-122"/>
                <a:ea typeface="BZDHT" pitchFamily="2" charset="-122"/>
              </a:rPr>
              <a:t>波半</a:t>
            </a:r>
            <a:r>
              <a:rPr lang="en-US" altLang="zh-CN" sz="2400" b="1" dirty="0" smtClean="0"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2400" b="1" dirty="0">
                <a:latin typeface="BZDHT" pitchFamily="2" charset="-122"/>
                <a:ea typeface="BZDHT" pitchFamily="2" charset="-122"/>
              </a:rPr>
              <a:t>尝</a:t>
            </a:r>
            <a:r>
              <a:rPr lang="en-US" altLang="zh-CN" sz="2400" b="1" dirty="0">
                <a:latin typeface="BZDHT" pitchFamily="2" charset="-122"/>
                <a:ea typeface="BZDHT" pitchFamily="2" charset="-122"/>
              </a:rPr>
              <a:t>︽</a:t>
            </a:r>
            <a:endParaRPr lang="zh-CN" altLang="en-US" sz="2400" b="1" dirty="0">
              <a:latin typeface="BZDHT" pitchFamily="2" charset="-122"/>
              <a:ea typeface="BZDHT" pitchFamily="2" charset="-122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829544" y="4800600"/>
            <a:ext cx="6630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4800" b="1" dirty="0" err="1">
                <a:latin typeface="BZDHT" pitchFamily="2" charset="-122"/>
                <a:ea typeface="BZDHT" pitchFamily="2" charset="-122"/>
              </a:rPr>
              <a:t>སྒོར</a:t>
            </a:r>
            <a:r>
              <a:rPr lang="en-US" altLang="zh-CN" sz="4800" b="1" dirty="0" err="1" smtClean="0">
                <a:latin typeface="BZDHT" pitchFamily="2" charset="-122"/>
                <a:ea typeface="BZDHT" pitchFamily="2" charset="-122"/>
              </a:rPr>
              <a:t>་དབྱིབས་དཀྱིལ་གྱི་ཚེག་ལ་</a:t>
            </a:r>
            <a:r>
              <a:rPr lang="en-US" altLang="zh-CN" sz="4800" b="1" dirty="0" err="1" smtClean="0">
                <a:solidFill>
                  <a:schemeClr val="accent6"/>
                </a:solidFill>
                <a:latin typeface="BZDHT" pitchFamily="2" charset="-122"/>
                <a:ea typeface="BZDHT" pitchFamily="2" charset="-122"/>
              </a:rPr>
              <a:t>སྒོར་ལྟེ་</a:t>
            </a:r>
            <a:r>
              <a:rPr lang="en-US" altLang="zh-CN" sz="4800" b="1" dirty="0" err="1" smtClean="0">
                <a:latin typeface="BZDHT" pitchFamily="2" charset="-122"/>
                <a:ea typeface="BZDHT" pitchFamily="2" charset="-122"/>
              </a:rPr>
              <a:t>ཟེར</a:t>
            </a:r>
            <a:r>
              <a:rPr lang="en-US" altLang="zh-CN" sz="4800" b="1" dirty="0" smtClean="0">
                <a:latin typeface="BZDHT" pitchFamily="2" charset="-122"/>
                <a:ea typeface="BZDHT" pitchFamily="2" charset="-122"/>
              </a:rPr>
              <a:t>།  </a:t>
            </a:r>
            <a:endParaRPr lang="zh-CN" altLang="en-US" sz="4800" dirty="0">
              <a:latin typeface="BZDHT" pitchFamily="2" charset="-122"/>
              <a:ea typeface="BZDHT" pitchFamily="2" charset="-122"/>
            </a:endParaRP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4381500" y="304800"/>
            <a:ext cx="0" cy="4191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2286000" y="2365375"/>
            <a:ext cx="4191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2984500" y="854075"/>
            <a:ext cx="2794000" cy="30924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H="1">
            <a:off x="2362200" y="1752600"/>
            <a:ext cx="4038600" cy="1219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4279900" y="2286000"/>
            <a:ext cx="139700" cy="1381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851275" y="2276475"/>
            <a:ext cx="768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600" b="1">
                <a:solidFill>
                  <a:srgbClr val="FF00FF"/>
                </a:solidFill>
                <a:latin typeface="Times New Roman" pitchFamily="18" charset="0"/>
              </a:rPr>
              <a:t>O</a:t>
            </a:r>
            <a:endParaRPr lang="en-US" altLang="zh-CN" sz="3600" b="1">
              <a:latin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3052" y="116632"/>
            <a:ext cx="149752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b="1" dirty="0" err="1" smtClean="0">
                <a:solidFill>
                  <a:schemeClr val="accent2"/>
                </a:solidFill>
                <a:latin typeface="BZDHT" pitchFamily="2" charset="-122"/>
                <a:ea typeface="BZDHT" pitchFamily="2" charset="-122"/>
              </a:rPr>
              <a:t>སྒོར་ལྟ</a:t>
            </a:r>
            <a:r>
              <a:rPr lang="en-US" altLang="zh-CN" sz="6600" b="1" dirty="0" smtClean="0">
                <a:solidFill>
                  <a:schemeClr val="accent2"/>
                </a:solidFill>
                <a:latin typeface="BZDHT" pitchFamily="2" charset="-122"/>
                <a:ea typeface="BZDHT" pitchFamily="2" charset="-122"/>
              </a:rPr>
              <a:t>ེ།</a:t>
            </a:r>
            <a:endParaRPr lang="zh-CN" alt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7" grpId="0" animBg="1" autoUpdateAnimBg="0"/>
      <p:bldP spid="11268" grpId="0" autoUpdateAnimBg="0"/>
      <p:bldP spid="11270" grpId="0" animBg="1"/>
      <p:bldP spid="11271" grpId="0" animBg="1"/>
      <p:bldP spid="11272" grpId="0" animBg="1"/>
      <p:bldP spid="11273" grpId="0" animBg="1" autoUpdateAnimBg="0"/>
      <p:bldP spid="11274" grpId="0" autoUpdateAnimBg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885056" y="5445224"/>
            <a:ext cx="84394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སྒོར</a:t>
            </a:r>
            <a:r>
              <a:rPr lang="en-US" altLang="zh-CN" sz="3200" b="1" dirty="0" smtClean="0"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་ལྟེ་</a:t>
            </a:r>
            <a:r>
              <a:rPr lang="en-US" altLang="zh-CN" sz="3200" b="1" dirty="0" smtClean="0">
                <a:latin typeface="BZDHT" pitchFamily="2" charset="-122"/>
                <a:ea typeface="BZDHT" pitchFamily="2" charset="-122"/>
              </a:rPr>
              <a:t>དང་སྒོར་དབྱིབས་ཐོག་</a:t>
            </a:r>
            <a:r>
              <a:rPr lang="en-US" altLang="zh-CN" sz="3200" b="1" dirty="0">
                <a:latin typeface="BZDHT" pitchFamily="2" charset="-122"/>
                <a:ea typeface="BZDHT" pitchFamily="2" charset="-122"/>
              </a:rPr>
              <a:t>གི</a:t>
            </a:r>
            <a:r>
              <a:rPr lang="en-US" altLang="zh-CN" sz="3200" b="1" dirty="0" smtClean="0">
                <a:latin typeface="BZDHT" pitchFamily="2" charset="-122"/>
                <a:ea typeface="BZDHT" pitchFamily="2" charset="-122"/>
              </a:rPr>
              <a:t>་</a:t>
            </a:r>
            <a:r>
              <a:rPr lang="en-US" altLang="zh-CN" sz="3200" b="1" dirty="0" smtClean="0"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ཚེག་གང་རུང་</a:t>
            </a:r>
            <a:r>
              <a:rPr lang="en-US" altLang="zh-CN" sz="3200" b="1" dirty="0" smtClean="0">
                <a:latin typeface="BZDHT" pitchFamily="2" charset="-122"/>
                <a:ea typeface="BZDHT" pitchFamily="2" charset="-122"/>
              </a:rPr>
              <a:t>ཞིག་སྦྲེལ་བའི་ཐིག་དུམ་ལ་</a:t>
            </a:r>
            <a:r>
              <a:rPr lang="en-US" altLang="zh-CN" sz="3200" b="1" dirty="0" smtClean="0"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ཚངས་་ཕྱེད་</a:t>
            </a:r>
            <a:r>
              <a:rPr lang="en-US" altLang="zh-CN" sz="3200" b="1" dirty="0" smtClean="0">
                <a:latin typeface="BZDHT" pitchFamily="2" charset="-122"/>
                <a:ea typeface="BZDHT" pitchFamily="2" charset="-122"/>
              </a:rPr>
              <a:t>ཟེར། </a:t>
            </a:r>
          </a:p>
        </p:txBody>
      </p:sp>
      <p:sp>
        <p:nvSpPr>
          <p:cNvPr id="12291" name="Oval 3"/>
          <p:cNvSpPr>
            <a:spLocks noChangeArrowheads="1"/>
          </p:cNvSpPr>
          <p:nvPr/>
        </p:nvSpPr>
        <p:spPr bwMode="auto">
          <a:xfrm>
            <a:off x="2286000" y="1143000"/>
            <a:ext cx="4191000" cy="4191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66006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4311650" y="3135313"/>
            <a:ext cx="139700" cy="1381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 rot="-2006375">
            <a:off x="5718406" y="2215970"/>
            <a:ext cx="755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600" b="1" dirty="0">
                <a:solidFill>
                  <a:srgbClr val="FF00FF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rot="876526" flipV="1">
            <a:off x="4572000" y="1981200"/>
            <a:ext cx="1466850" cy="14414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 rot="-2056959">
            <a:off x="4495800" y="2994766"/>
            <a:ext cx="1466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1600" b="1" dirty="0">
                <a:latin typeface="BZDHT" pitchFamily="2" charset="-122"/>
                <a:ea typeface="BZDHT" pitchFamily="2" charset="-122"/>
              </a:rPr>
              <a:t>颁爸邦</a:t>
            </a:r>
            <a:r>
              <a:rPr lang="en-US" altLang="zh-CN" sz="1600" b="1" dirty="0" smtClean="0"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1600" b="1" dirty="0">
                <a:latin typeface="BZDHT" pitchFamily="2" charset="-122"/>
                <a:ea typeface="BZDHT" pitchFamily="2" charset="-122"/>
              </a:rPr>
              <a:t>喘拜</a:t>
            </a:r>
            <a:r>
              <a:rPr lang="en-US" altLang="zh-CN" sz="1600" b="1" dirty="0">
                <a:latin typeface="BZDHT" pitchFamily="2" charset="-122"/>
                <a:ea typeface="BZDHT" pitchFamily="2" charset="-122"/>
              </a:rPr>
              <a:t>︽</a:t>
            </a:r>
            <a:endParaRPr lang="zh-CN" altLang="en-US" sz="1600" b="1" dirty="0">
              <a:latin typeface="BZDHT" pitchFamily="2" charset="-122"/>
              <a:ea typeface="BZDHT" pitchFamily="2" charset="-122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293765" y="3131676"/>
            <a:ext cx="12782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b="1" dirty="0">
                <a:latin typeface="BZDHT" pitchFamily="2" charset="-122"/>
                <a:ea typeface="BZDHT" pitchFamily="2" charset="-122"/>
              </a:rPr>
              <a:t>波半</a:t>
            </a:r>
            <a:r>
              <a:rPr lang="en-US" altLang="zh-CN" b="1" dirty="0" smtClean="0"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b="1" dirty="0">
                <a:latin typeface="BZDHT" pitchFamily="2" charset="-122"/>
                <a:ea typeface="BZDHT" pitchFamily="2" charset="-122"/>
              </a:rPr>
              <a:t>尝</a:t>
            </a:r>
            <a:r>
              <a:rPr lang="en-US" altLang="zh-CN" b="1" dirty="0">
                <a:latin typeface="BZDHT" pitchFamily="2" charset="-122"/>
                <a:ea typeface="BZDHT" pitchFamily="2" charset="-122"/>
              </a:rPr>
              <a:t>︽</a:t>
            </a:r>
            <a:endParaRPr lang="zh-CN" altLang="en-US" b="1" dirty="0">
              <a:latin typeface="BZDHT" pitchFamily="2" charset="-122"/>
              <a:ea typeface="BZDHT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3052" y="116632"/>
            <a:ext cx="221887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b="1" dirty="0" err="1" smtClean="0">
                <a:solidFill>
                  <a:schemeClr val="accent2"/>
                </a:solidFill>
                <a:latin typeface="BZDHT" pitchFamily="2" charset="-122"/>
                <a:ea typeface="BZDHT" pitchFamily="2" charset="-122"/>
              </a:rPr>
              <a:t>ཚངས་ཕྱེད</a:t>
            </a:r>
            <a:r>
              <a:rPr lang="en-US" altLang="zh-CN" sz="6600" b="1" dirty="0" smtClean="0">
                <a:solidFill>
                  <a:schemeClr val="accent2"/>
                </a:solidFill>
                <a:latin typeface="BZDHT" pitchFamily="2" charset="-122"/>
                <a:ea typeface="BZDHT" pitchFamily="2" charset="-122"/>
              </a:rPr>
              <a:t>།</a:t>
            </a:r>
            <a:endParaRPr lang="zh-CN" alt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3" grpId="0" autoUpdateAnimBg="0"/>
      <p:bldP spid="12294" grpId="0" animBg="1"/>
      <p:bldP spid="12295" grpId="0" autoUpdateAnimBg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2667000" y="1524000"/>
            <a:ext cx="3810000" cy="38100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572000" y="34290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 i="1">
                <a:solidFill>
                  <a:srgbClr val="FF505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962400" y="3124200"/>
            <a:ext cx="121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charset="0"/>
              <a:buNone/>
            </a:pPr>
            <a:r>
              <a:rPr lang="en-US" altLang="zh-CN" sz="3200" b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4572000" y="34290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rot="1992406">
            <a:off x="4419600" y="3962400"/>
            <a:ext cx="1905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2667000" y="34290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rot="5400000">
            <a:off x="3620294" y="2475706"/>
            <a:ext cx="1905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rot="1593903">
            <a:off x="2743200" y="2971800"/>
            <a:ext cx="1905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4572000" y="3429000"/>
            <a:ext cx="1905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rot="-3350676">
            <a:off x="4153694" y="2628106"/>
            <a:ext cx="1905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rot="7058033">
            <a:off x="3163094" y="4304506"/>
            <a:ext cx="1905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rot="-5400000">
            <a:off x="3620294" y="4380706"/>
            <a:ext cx="1905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rot="-762920">
            <a:off x="4572000" y="3200400"/>
            <a:ext cx="19050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rot="-1658033">
            <a:off x="4495800" y="2971800"/>
            <a:ext cx="19050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rot="-2725104">
            <a:off x="4306094" y="2704306"/>
            <a:ext cx="19050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4572000" y="34290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rot="-3350676">
            <a:off x="4153694" y="2628106"/>
            <a:ext cx="1905000" cy="1588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 rot="-4224796">
            <a:off x="3925094" y="2551906"/>
            <a:ext cx="1905000" cy="1588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 rot="5400000">
            <a:off x="3620294" y="2475706"/>
            <a:ext cx="19050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 rot="18249324" flipH="1">
            <a:off x="4145757" y="2615406"/>
            <a:ext cx="1881188" cy="28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>
            <a:off x="3886200" y="1676400"/>
            <a:ext cx="685800" cy="1752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>
            <a:off x="3200400" y="2057400"/>
            <a:ext cx="137160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 rot="1593903">
            <a:off x="2743200" y="2971800"/>
            <a:ext cx="19050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09" name="Line 25"/>
          <p:cNvSpPr>
            <a:spLocks noChangeShapeType="1"/>
          </p:cNvSpPr>
          <p:nvPr/>
        </p:nvSpPr>
        <p:spPr bwMode="auto">
          <a:xfrm rot="5400000">
            <a:off x="3620294" y="2509044"/>
            <a:ext cx="1905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>
            <a:off x="2743200" y="2971800"/>
            <a:ext cx="1828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11" name="Line 27"/>
          <p:cNvSpPr>
            <a:spLocks noChangeShapeType="1"/>
          </p:cNvSpPr>
          <p:nvPr/>
        </p:nvSpPr>
        <p:spPr bwMode="auto">
          <a:xfrm rot="1593903">
            <a:off x="2743200" y="2971800"/>
            <a:ext cx="1905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12" name="Line 28"/>
          <p:cNvSpPr>
            <a:spLocks noChangeShapeType="1"/>
          </p:cNvSpPr>
          <p:nvPr/>
        </p:nvSpPr>
        <p:spPr bwMode="auto">
          <a:xfrm>
            <a:off x="2667000" y="3429000"/>
            <a:ext cx="1905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auto">
          <a:xfrm>
            <a:off x="2667000" y="34290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14" name="Line 30"/>
          <p:cNvSpPr>
            <a:spLocks noChangeShapeType="1"/>
          </p:cNvSpPr>
          <p:nvPr/>
        </p:nvSpPr>
        <p:spPr bwMode="auto">
          <a:xfrm flipV="1">
            <a:off x="2819400" y="3429000"/>
            <a:ext cx="17526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15" name="Line 31"/>
          <p:cNvSpPr>
            <a:spLocks noChangeShapeType="1"/>
          </p:cNvSpPr>
          <p:nvPr/>
        </p:nvSpPr>
        <p:spPr bwMode="auto">
          <a:xfrm flipV="1">
            <a:off x="3124200" y="3429000"/>
            <a:ext cx="144780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16" name="Line 32"/>
          <p:cNvSpPr>
            <a:spLocks noChangeShapeType="1"/>
          </p:cNvSpPr>
          <p:nvPr/>
        </p:nvSpPr>
        <p:spPr bwMode="auto">
          <a:xfrm rot="7058033">
            <a:off x="3163094" y="4304506"/>
            <a:ext cx="19050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17" name="Line 33"/>
          <p:cNvSpPr>
            <a:spLocks noChangeShapeType="1"/>
          </p:cNvSpPr>
          <p:nvPr/>
        </p:nvSpPr>
        <p:spPr bwMode="auto">
          <a:xfrm rot="7058033">
            <a:off x="3163094" y="4304506"/>
            <a:ext cx="1905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18" name="Line 34"/>
          <p:cNvSpPr>
            <a:spLocks noChangeShapeType="1"/>
          </p:cNvSpPr>
          <p:nvPr/>
        </p:nvSpPr>
        <p:spPr bwMode="auto">
          <a:xfrm flipV="1">
            <a:off x="4114800" y="3429000"/>
            <a:ext cx="457200" cy="1828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19" name="Line 35"/>
          <p:cNvSpPr>
            <a:spLocks noChangeShapeType="1"/>
          </p:cNvSpPr>
          <p:nvPr/>
        </p:nvSpPr>
        <p:spPr bwMode="auto">
          <a:xfrm rot="-5400000">
            <a:off x="3620294" y="4380706"/>
            <a:ext cx="19050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20" name="Line 36"/>
          <p:cNvSpPr>
            <a:spLocks noChangeShapeType="1"/>
          </p:cNvSpPr>
          <p:nvPr/>
        </p:nvSpPr>
        <p:spPr bwMode="auto">
          <a:xfrm rot="-5400000">
            <a:off x="3620294" y="4380706"/>
            <a:ext cx="1905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21" name="Line 37"/>
          <p:cNvSpPr>
            <a:spLocks noChangeShapeType="1"/>
          </p:cNvSpPr>
          <p:nvPr/>
        </p:nvSpPr>
        <p:spPr bwMode="auto">
          <a:xfrm>
            <a:off x="4572000" y="3429000"/>
            <a:ext cx="609600" cy="1828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>
            <a:off x="4572000" y="3429000"/>
            <a:ext cx="1143000" cy="152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 rot="1992406">
            <a:off x="4419600" y="3962400"/>
            <a:ext cx="19050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 rot="1992406">
            <a:off x="4419600" y="3962400"/>
            <a:ext cx="1905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25" name="Text Box 41"/>
          <p:cNvSpPr txBox="1">
            <a:spLocks noChangeArrowheads="1"/>
          </p:cNvSpPr>
          <p:nvPr/>
        </p:nvSpPr>
        <p:spPr bwMode="auto">
          <a:xfrm>
            <a:off x="-36512" y="5661024"/>
            <a:ext cx="9180512" cy="52322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2800" b="1" dirty="0" err="1" smtClean="0">
                <a:solidFill>
                  <a:schemeClr val="bg1"/>
                </a:solidFill>
                <a:latin typeface="Times New Roman" pitchFamily="18" charset="0"/>
              </a:rPr>
              <a:t>སྒོར་མོ་གཅིག་ནང་ཚངས་ཕྱེད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itchFamily="18" charset="0"/>
              </a:rPr>
              <a:t>་</a:t>
            </a:r>
            <a:r>
              <a:rPr lang="bo-CN" altLang="zh-CN" sz="2800" b="1" dirty="0" smtClean="0">
                <a:solidFill>
                  <a:schemeClr val="bg1"/>
                </a:solidFill>
                <a:latin typeface="Times New Roman" pitchFamily="18" charset="0"/>
              </a:rPr>
              <a:t>              ཡོད་པ་དང་ ཚངས་ཕྱེད་ཚང་མའི་རིང་ཐུང་                           ཡིན།</a:t>
            </a:r>
            <a:endParaRPr lang="zh-CN" alt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426" name="Text Box 43"/>
          <p:cNvSpPr txBox="1">
            <a:spLocks noChangeArrowheads="1"/>
          </p:cNvSpPr>
          <p:nvPr/>
        </p:nvSpPr>
        <p:spPr bwMode="auto">
          <a:xfrm>
            <a:off x="2338462" y="5642084"/>
            <a:ext cx="14414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2800" b="1" dirty="0" err="1" smtClean="0">
                <a:solidFill>
                  <a:srgbClr val="FF0000"/>
                </a:solidFill>
                <a:ea typeface="黑体" pitchFamily="49" charset="-122"/>
              </a:rPr>
              <a:t>ཚད</a:t>
            </a:r>
            <a:r>
              <a:rPr lang="bo-CN" altLang="zh-CN" sz="2800" b="1" dirty="0" smtClean="0">
                <a:solidFill>
                  <a:srgbClr val="FF0000"/>
                </a:solidFill>
                <a:ea typeface="黑体" pitchFamily="49" charset="-122"/>
              </a:rPr>
              <a:t>་</a:t>
            </a:r>
            <a:r>
              <a:rPr lang="en-US" altLang="zh-CN" sz="2800" b="1" dirty="0" err="1" smtClean="0">
                <a:solidFill>
                  <a:srgbClr val="FF0000"/>
                </a:solidFill>
                <a:ea typeface="黑体" pitchFamily="49" charset="-122"/>
              </a:rPr>
              <a:t>མེད</a:t>
            </a:r>
            <a:r>
              <a:rPr lang="bo-CN" altLang="zh-CN" sz="2800" b="1" dirty="0" smtClean="0">
                <a:solidFill>
                  <a:srgbClr val="FF0000"/>
                </a:solidFill>
                <a:ea typeface="黑体" pitchFamily="49" charset="-122"/>
              </a:rPr>
              <a:t>་</a:t>
            </a:r>
            <a:endParaRPr lang="zh-CN" altLang="en-US" sz="2800" b="1" dirty="0">
              <a:solidFill>
                <a:srgbClr val="FF0000"/>
              </a:solidFill>
              <a:ea typeface="黑体" pitchFamily="49" charset="-122"/>
            </a:endParaRPr>
          </a:p>
        </p:txBody>
      </p:sp>
      <p:sp>
        <p:nvSpPr>
          <p:cNvPr id="16427" name="Text Box 44"/>
          <p:cNvSpPr txBox="1">
            <a:spLocks noChangeArrowheads="1"/>
          </p:cNvSpPr>
          <p:nvPr/>
        </p:nvSpPr>
        <p:spPr bwMode="auto">
          <a:xfrm>
            <a:off x="6659513" y="5642084"/>
            <a:ext cx="17289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2800" b="1" dirty="0" err="1" smtClean="0">
                <a:solidFill>
                  <a:srgbClr val="FF0000"/>
                </a:solidFill>
                <a:ea typeface="黑体" pitchFamily="49" charset="-122"/>
              </a:rPr>
              <a:t>གཅིག་མཚུངས</a:t>
            </a:r>
            <a:r>
              <a:rPr lang="en-US" altLang="zh-CN" sz="2800" b="1" dirty="0" smtClean="0">
                <a:solidFill>
                  <a:srgbClr val="FF0000"/>
                </a:solidFill>
                <a:ea typeface="黑体" pitchFamily="49" charset="-122"/>
              </a:rPr>
              <a:t>་</a:t>
            </a:r>
            <a:endParaRPr lang="zh-CN" altLang="en-US" sz="2800" b="1" dirty="0">
              <a:solidFill>
                <a:srgbClr val="FF0000"/>
              </a:solidFill>
              <a:ea typeface="黑体" pitchFamily="49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23052" y="116632"/>
            <a:ext cx="334418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o-CN" altLang="zh-CN" sz="6600" b="1" dirty="0" smtClean="0">
                <a:solidFill>
                  <a:schemeClr val="accent2"/>
                </a:solidFill>
                <a:latin typeface="BZDHT" pitchFamily="2" charset="-122"/>
                <a:ea typeface="BZDHT" pitchFamily="2" charset="-122"/>
              </a:rPr>
              <a:t>ལྟ་ཞིབ་གྱིས་དང་།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92" decel="100000"/>
                                        <p:tgtEl>
                                          <p:spTgt spid="16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192" decel="100000"/>
                                        <p:tgtEl>
                                          <p:spTgt spid="16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6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4" dur="192" fill="hold"/>
                                        <p:tgtEl>
                                          <p:spTgt spid="16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6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6" dur="192" fill="hold"/>
                                        <p:tgtEl>
                                          <p:spTgt spid="16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6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92" decel="100000"/>
                                        <p:tgtEl>
                                          <p:spTgt spid="16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192" decel="100000"/>
                                        <p:tgtEl>
                                          <p:spTgt spid="16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6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5" dur="192" fill="hold"/>
                                        <p:tgtEl>
                                          <p:spTgt spid="16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6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7" dur="192" fill="hold"/>
                                        <p:tgtEl>
                                          <p:spTgt spid="16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6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0" grpId="0" animBg="1"/>
      <p:bldP spid="16391" grpId="0" animBg="1"/>
      <p:bldP spid="16392" grpId="0" animBg="1"/>
      <p:bldP spid="16393" grpId="0" animBg="1"/>
      <p:bldP spid="16394" grpId="0" animBg="1"/>
      <p:bldP spid="16395" grpId="0" animBg="1"/>
      <p:bldP spid="16396" grpId="0" animBg="1"/>
      <p:bldP spid="16397" grpId="0" animBg="1"/>
      <p:bldP spid="16398" grpId="0" animBg="1"/>
      <p:bldP spid="16399" grpId="0" animBg="1"/>
      <p:bldP spid="16400" grpId="0" animBg="1"/>
      <p:bldP spid="16401" grpId="0" animBg="1"/>
      <p:bldP spid="16402" grpId="0" animBg="1"/>
      <p:bldP spid="16403" grpId="0" animBg="1"/>
      <p:bldP spid="16404" grpId="0" animBg="1"/>
      <p:bldP spid="16405" grpId="0" animBg="1"/>
      <p:bldP spid="16406" grpId="0" animBg="1"/>
      <p:bldP spid="16407" grpId="0" animBg="1"/>
      <p:bldP spid="16408" grpId="0" animBg="1"/>
      <p:bldP spid="16409" grpId="0" animBg="1"/>
      <p:bldP spid="16410" grpId="0" animBg="1"/>
      <p:bldP spid="16411" grpId="0" animBg="1"/>
      <p:bldP spid="16412" grpId="0" animBg="1"/>
      <p:bldP spid="16413" grpId="0" animBg="1"/>
      <p:bldP spid="16414" grpId="0" animBg="1"/>
      <p:bldP spid="16415" grpId="0" animBg="1"/>
      <p:bldP spid="16416" grpId="0" animBg="1"/>
      <p:bldP spid="16417" grpId="0" animBg="1"/>
      <p:bldP spid="16418" grpId="0" animBg="1"/>
      <p:bldP spid="16419" grpId="0" animBg="1"/>
      <p:bldP spid="16420" grpId="0" animBg="1"/>
      <p:bldP spid="16421" grpId="0" animBg="1"/>
      <p:bldP spid="16422" grpId="0" animBg="1"/>
      <p:bldP spid="16423" grpId="0" animBg="1"/>
      <p:bldP spid="16424" grpId="0" animBg="1"/>
      <p:bldP spid="164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  <p:controls>
      <p:control spid="22530" name="andcef1" r:id="rId3" imgW="9142857" imgH="6857143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PLUGINVER]" val="10"/>
  <p:tag name="PH_INFO" val="{&#10;   &quot;PlaceHolder&quot; : [&#10;      {&#10;         &quot;PId&quot; : 6,&#10;         &quot;SId&quot; : 303&#10;      },&#10;      {&#10;         &quot;PId&quot; : 2,&#10;         &quot;SId&quot; : 302&#10;      },&#10;      {&#10;         &quot;PId&quot; : 3,&#10;         &quot;SId&quot; : 302&#10;      }&#10;   ]&#10;}&#10;"/>
  <p:tag name="[ANDCEF]" val="[ANDCEF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PLUGIN]" val="[PLUGIN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PLUGIN]" val="[PLUGIN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PLUGIN]" val="[PLUGIN]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373</Words>
  <Application>Microsoft Office PowerPoint</Application>
  <PresentationFormat>全屏显示(4:3)</PresentationFormat>
  <Paragraphs>78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30</cp:revision>
  <dcterms:created xsi:type="dcterms:W3CDTF">2017-08-25T11:13:42Z</dcterms:created>
  <dcterms:modified xsi:type="dcterms:W3CDTF">2017-08-26T12:10:49Z</dcterms:modified>
</cp:coreProperties>
</file>