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2" r:id="rId2"/>
    <p:sldId id="297" r:id="rId3"/>
    <p:sldId id="329" r:id="rId4"/>
    <p:sldId id="302" r:id="rId5"/>
    <p:sldId id="320" r:id="rId6"/>
    <p:sldId id="322" r:id="rId7"/>
    <p:sldId id="325" r:id="rId8"/>
    <p:sldId id="315" r:id="rId9"/>
    <p:sldId id="301" r:id="rId10"/>
    <p:sldId id="326" r:id="rId11"/>
    <p:sldId id="323" r:id="rId12"/>
    <p:sldId id="333" r:id="rId13"/>
    <p:sldId id="304" r:id="rId14"/>
    <p:sldId id="306" r:id="rId15"/>
    <p:sldId id="327" r:id="rId16"/>
    <p:sldId id="328" r:id="rId17"/>
    <p:sldId id="356" r:id="rId18"/>
    <p:sldId id="307" r:id="rId19"/>
    <p:sldId id="351" r:id="rId20"/>
    <p:sldId id="350" r:id="rId21"/>
  </p:sldIdLst>
  <p:sldSz cx="12190413" cy="702151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1pPr>
    <a:lvl2pPr marL="538480" indent="-8128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2pPr>
    <a:lvl3pPr marL="1078230" indent="-16383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3pPr>
    <a:lvl4pPr marL="1616075" indent="-244475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4pPr>
    <a:lvl5pPr marL="2155825" indent="-327025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BZDBT" panose="02010601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0000"/>
    <a:srgbClr val="FF0066"/>
    <a:srgbClr val="00CC00"/>
    <a:srgbClr val="339933"/>
    <a:srgbClr val="00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9" autoAdjust="0"/>
  </p:normalViewPr>
  <p:slideViewPr>
    <p:cSldViewPr>
      <p:cViewPr varScale="1">
        <p:scale>
          <a:sx n="79" d="100"/>
          <a:sy n="79" d="100"/>
        </p:scale>
        <p:origin x="-516" y="-84"/>
      </p:cViewPr>
      <p:guideLst>
        <p:guide orient="horz" pos="2241"/>
        <p:guide pos="3839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1" d="1"/>
        <a:sy n="1" d="1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51D1E40C-4E65-46E1-A08A-2EEB02BE28E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1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84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823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60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58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94940" algn="l" defTabSz="10775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34055" algn="l" defTabSz="10775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73170" algn="l" defTabSz="10775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11650" algn="l" defTabSz="10775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E40C-4E65-46E1-A08A-2EEB02BE28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>
              <a:buFontTx/>
              <a:buNone/>
            </a:pPr>
            <a:fld id="{E81421D9-92DC-409B-96A6-3172459B43E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>
              <a:buFontTx/>
              <a:buNone/>
            </a:pPr>
            <a:fld id="{0D12128E-7E99-4D86-A6F0-F15BC48738A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49123"/>
            <a:ext cx="9142810" cy="2444527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87921"/>
            <a:ext cx="9142810" cy="1695240"/>
          </a:xfrm>
        </p:spPr>
        <p:txBody>
          <a:bodyPr/>
          <a:lstStyle>
            <a:lvl1pPr marL="0" indent="0" algn="ctr">
              <a:buNone/>
              <a:defRPr sz="2100"/>
            </a:lvl1pPr>
            <a:lvl2pPr marL="404495" indent="0" algn="ctr">
              <a:buNone/>
              <a:defRPr sz="1800"/>
            </a:lvl2pPr>
            <a:lvl3pPr marL="808355" indent="0" algn="ctr">
              <a:buNone/>
              <a:defRPr sz="1600"/>
            </a:lvl3pPr>
            <a:lvl4pPr marL="1212850" indent="0" algn="ctr">
              <a:buNone/>
              <a:defRPr sz="1400"/>
            </a:lvl4pPr>
            <a:lvl5pPr marL="1616710" indent="0" algn="ctr">
              <a:buNone/>
              <a:defRPr sz="1400"/>
            </a:lvl5pPr>
            <a:lvl6pPr marL="2021205" indent="0" algn="ctr">
              <a:buNone/>
              <a:defRPr sz="1400"/>
            </a:lvl6pPr>
            <a:lvl7pPr marL="2425700" indent="0" algn="ctr">
              <a:buNone/>
              <a:defRPr sz="1400"/>
            </a:lvl7pPr>
            <a:lvl8pPr marL="2829560" indent="0" algn="ctr">
              <a:buNone/>
              <a:defRPr sz="1400"/>
            </a:lvl8pPr>
            <a:lvl9pPr marL="3234055" indent="0" algn="ctr">
              <a:buNone/>
              <a:defRPr sz="14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02F1-CFAE-480F-9F26-F0D9F4B960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DD6C-279E-4D13-A2AA-5DF0E75604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81187"/>
            <a:ext cx="2742844" cy="599104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81187"/>
            <a:ext cx="8069524" cy="599104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0212-1519-414C-8B9C-F82081448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0" y="1869153"/>
            <a:ext cx="5180927" cy="44550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7" y="1869154"/>
            <a:ext cx="5180927" cy="21487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7" y="4173899"/>
            <a:ext cx="5180927" cy="2150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ED55-50B7-499D-B32B-4224132D9B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0" y="1869153"/>
            <a:ext cx="5180927" cy="44550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7" y="1869154"/>
            <a:ext cx="5180927" cy="21487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397" y="4173899"/>
            <a:ext cx="5180927" cy="2150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EDF5-4931-4FD6-A37C-9A2FFC9764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090" y="1869153"/>
            <a:ext cx="5180927" cy="44550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7" y="1869153"/>
            <a:ext cx="5180927" cy="44550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498D-60E6-42F3-AC46-39D99B070D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090" y="1869154"/>
            <a:ext cx="5180927" cy="21487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397" y="1869154"/>
            <a:ext cx="5180927" cy="21487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090" y="4173899"/>
            <a:ext cx="5180927" cy="2150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4173899"/>
            <a:ext cx="5180927" cy="2150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DA92-D485-4AEB-88E4-622F5A7B9F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962D-9127-4B0D-9D1A-763F810F84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50504"/>
            <a:ext cx="10514231" cy="2920753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698890"/>
            <a:ext cx="10514231" cy="153595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44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2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6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12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29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4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E004-04D9-474E-AA78-BB2D41C80F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0" y="1638354"/>
            <a:ext cx="5375973" cy="463387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920" y="1638354"/>
            <a:ext cx="5375973" cy="463387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2186-908B-44F0-9037-E033C1E543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73833"/>
            <a:ext cx="10514231" cy="135716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22" y="1820841"/>
            <a:ext cx="4872941" cy="843557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04495" indent="0">
              <a:buNone/>
              <a:defRPr sz="2100"/>
            </a:lvl2pPr>
            <a:lvl3pPr marL="808355" indent="0">
              <a:buNone/>
              <a:defRPr sz="1800"/>
            </a:lvl3pPr>
            <a:lvl4pPr marL="1212850" indent="0">
              <a:buNone/>
              <a:defRPr sz="1600"/>
            </a:lvl4pPr>
            <a:lvl5pPr marL="1616710" indent="0">
              <a:buNone/>
              <a:defRPr sz="1600"/>
            </a:lvl5pPr>
            <a:lvl6pPr marL="2021205" indent="0">
              <a:buNone/>
              <a:defRPr sz="1600"/>
            </a:lvl6pPr>
            <a:lvl7pPr marL="2425700" indent="0">
              <a:buNone/>
              <a:defRPr sz="1600"/>
            </a:lvl7pPr>
            <a:lvl8pPr marL="2829560" indent="0">
              <a:buNone/>
              <a:defRPr sz="1600"/>
            </a:lvl8pPr>
            <a:lvl9pPr marL="3234055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22" y="2728931"/>
            <a:ext cx="4872941" cy="36083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124" y="1820841"/>
            <a:ext cx="4896939" cy="843557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04495" indent="0">
              <a:buNone/>
              <a:defRPr sz="2100"/>
            </a:lvl2pPr>
            <a:lvl3pPr marL="808355" indent="0">
              <a:buNone/>
              <a:defRPr sz="1800"/>
            </a:lvl3pPr>
            <a:lvl4pPr marL="1212850" indent="0">
              <a:buNone/>
              <a:defRPr sz="1600"/>
            </a:lvl4pPr>
            <a:lvl5pPr marL="1616710" indent="0">
              <a:buNone/>
              <a:defRPr sz="1600"/>
            </a:lvl5pPr>
            <a:lvl6pPr marL="2021205" indent="0">
              <a:buNone/>
              <a:defRPr sz="1600"/>
            </a:lvl6pPr>
            <a:lvl7pPr marL="2425700" indent="0">
              <a:buNone/>
              <a:defRPr sz="1600"/>
            </a:lvl7pPr>
            <a:lvl8pPr marL="2829560" indent="0">
              <a:buNone/>
              <a:defRPr sz="1600"/>
            </a:lvl8pPr>
            <a:lvl9pPr marL="3234055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124" y="2728931"/>
            <a:ext cx="4896939" cy="36083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1F81-E2CE-4325-A150-02302CB1A0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2097-411B-491E-B105-7CB1A3942C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EA10-9603-43F9-932A-2B1B0FB877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68101"/>
            <a:ext cx="3931725" cy="163835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1010968"/>
            <a:ext cx="6171396" cy="498982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106453"/>
            <a:ext cx="3931725" cy="3902467"/>
          </a:xfrm>
        </p:spPr>
        <p:txBody>
          <a:bodyPr/>
          <a:lstStyle>
            <a:lvl1pPr marL="0" indent="0">
              <a:buNone/>
              <a:defRPr sz="1400"/>
            </a:lvl1pPr>
            <a:lvl2pPr marL="404495" indent="0">
              <a:buNone/>
              <a:defRPr sz="1200"/>
            </a:lvl2pPr>
            <a:lvl3pPr marL="808355" indent="0">
              <a:buNone/>
              <a:defRPr sz="1100"/>
            </a:lvl3pPr>
            <a:lvl4pPr marL="1212850" indent="0">
              <a:buNone/>
              <a:defRPr sz="900"/>
            </a:lvl4pPr>
            <a:lvl5pPr marL="1616710" indent="0">
              <a:buNone/>
              <a:defRPr sz="900"/>
            </a:lvl5pPr>
            <a:lvl6pPr marL="2021205" indent="0">
              <a:buNone/>
              <a:defRPr sz="900"/>
            </a:lvl6pPr>
            <a:lvl7pPr marL="2425700" indent="0">
              <a:buNone/>
              <a:defRPr sz="900"/>
            </a:lvl7pPr>
            <a:lvl8pPr marL="2829560" indent="0">
              <a:buNone/>
              <a:defRPr sz="900"/>
            </a:lvl8pPr>
            <a:lvl9pPr marL="323405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F124-3408-4B6B-9CCF-82E3E60515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68101"/>
            <a:ext cx="4164806" cy="163835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468103"/>
            <a:ext cx="6171396" cy="5532692"/>
          </a:xfrm>
        </p:spPr>
        <p:txBody>
          <a:bodyPr/>
          <a:lstStyle>
            <a:lvl1pPr marL="0" indent="0">
              <a:buNone/>
              <a:defRPr sz="2800"/>
            </a:lvl1pPr>
            <a:lvl2pPr marL="404495" indent="0">
              <a:buNone/>
              <a:defRPr sz="2500"/>
            </a:lvl2pPr>
            <a:lvl3pPr marL="808355" indent="0">
              <a:buNone/>
              <a:defRPr sz="2100"/>
            </a:lvl3pPr>
            <a:lvl4pPr marL="1212850" indent="0">
              <a:buNone/>
              <a:defRPr sz="1800"/>
            </a:lvl4pPr>
            <a:lvl5pPr marL="1616710" indent="0">
              <a:buNone/>
              <a:defRPr sz="1800"/>
            </a:lvl5pPr>
            <a:lvl6pPr marL="2021205" indent="0">
              <a:buNone/>
              <a:defRPr sz="1800"/>
            </a:lvl6pPr>
            <a:lvl7pPr marL="2425700" indent="0">
              <a:buNone/>
              <a:defRPr sz="1800"/>
            </a:lvl7pPr>
            <a:lvl8pPr marL="2829560" indent="0">
              <a:buNone/>
              <a:defRPr sz="1800"/>
            </a:lvl8pPr>
            <a:lvl9pPr marL="3234055" indent="0">
              <a:buNone/>
              <a:defRPr sz="18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106453"/>
            <a:ext cx="4164806" cy="3902467"/>
          </a:xfrm>
        </p:spPr>
        <p:txBody>
          <a:bodyPr/>
          <a:lstStyle>
            <a:lvl1pPr marL="0" indent="0">
              <a:buNone/>
              <a:defRPr sz="1800"/>
            </a:lvl1pPr>
            <a:lvl2pPr marL="404495" indent="0">
              <a:buNone/>
              <a:defRPr sz="1600"/>
            </a:lvl2pPr>
            <a:lvl3pPr marL="808355" indent="0">
              <a:buNone/>
              <a:defRPr sz="1400"/>
            </a:lvl3pPr>
            <a:lvl4pPr marL="1212850" indent="0">
              <a:buNone/>
              <a:defRPr sz="1200"/>
            </a:lvl4pPr>
            <a:lvl5pPr marL="1616710" indent="0">
              <a:buNone/>
              <a:defRPr sz="1200"/>
            </a:lvl5pPr>
            <a:lvl6pPr marL="2021205" indent="0">
              <a:buNone/>
              <a:defRPr sz="1200"/>
            </a:lvl6pPr>
            <a:lvl7pPr marL="2425700" indent="0">
              <a:buNone/>
              <a:defRPr sz="1200"/>
            </a:lvl7pPr>
            <a:lvl8pPr marL="2829560" indent="0">
              <a:buNone/>
              <a:defRPr sz="1200"/>
            </a:lvl8pPr>
            <a:lvl9pPr marL="3234055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5246-1A8B-4A18-A60A-FED864E46E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80988"/>
            <a:ext cx="109712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98" tIns="53898" rIns="107798" bIns="53898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38300"/>
            <a:ext cx="1097121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98" tIns="53898" rIns="107798" bIns="53898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394450"/>
            <a:ext cx="2844800" cy="487363"/>
          </a:xfrm>
          <a:prstGeom prst="rect">
            <a:avLst/>
          </a:prstGeom>
          <a:noFill/>
          <a:ln w="9525">
            <a:noFill/>
          </a:ln>
        </p:spPr>
        <p:txBody>
          <a:bodyPr lIns="107798" tIns="53898" rIns="107798" bIns="53898"/>
          <a:lstStyle>
            <a:lvl1pPr eaLnBrk="1" hangingPunct="1">
              <a:buFont typeface="Arial" panose="020B0604020202020204" pitchFamily="34" charset="0"/>
              <a:buNone/>
              <a:defRPr sz="1700" b="0" noProof="1">
                <a:latin typeface="BZDBT" panose="02010601030101010101" pitchFamily="2" charset="-122"/>
                <a:ea typeface="BZDBT" panose="02010601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4013" y="6394450"/>
            <a:ext cx="3862387" cy="487363"/>
          </a:xfrm>
          <a:prstGeom prst="rect">
            <a:avLst/>
          </a:prstGeom>
          <a:noFill/>
          <a:ln w="9525">
            <a:noFill/>
          </a:ln>
        </p:spPr>
        <p:txBody>
          <a:bodyPr lIns="107798" tIns="53898" rIns="107798" bIns="53898"/>
          <a:lstStyle>
            <a:lvl1pPr algn="ctr" eaLnBrk="1" hangingPunct="1">
              <a:buFont typeface="Arial" panose="020B0604020202020204" pitchFamily="34" charset="0"/>
              <a:buNone/>
              <a:defRPr sz="1700" b="0" noProof="1">
                <a:latin typeface="BZDBT" panose="02010601030101010101" pitchFamily="2" charset="-122"/>
                <a:ea typeface="BZDBT" panose="02010601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6013" y="6394450"/>
            <a:ext cx="2844800" cy="487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7798" tIns="53898" rIns="107798" bIns="53898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700" b="0" smtClean="0">
                <a:latin typeface="BZDBT" panose="02010601030101010101" pitchFamily="2" charset="-122"/>
              </a:defRPr>
            </a:lvl1pPr>
          </a:lstStyle>
          <a:p>
            <a:pPr>
              <a:defRPr/>
            </a:pPr>
            <a:fld id="{AB028982-A1C5-4323-878A-96D7988A23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3911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07823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61671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15582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03225" indent="-403225" algn="l" rtl="0" eaLnBrk="0" fontAlgn="base" hangingPunct="0">
        <a:spcBef>
          <a:spcPct val="20000"/>
        </a:spcBef>
        <a:spcAft>
          <a:spcPct val="0"/>
        </a:spcAft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5030" lvl="1" indent="-336550" algn="l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6200" lvl="2" indent="-268605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lvl="3" indent="-268605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430" lvl="4" indent="-268605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4180" lvl="5" indent="-269240" algn="l" defTabSz="1077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03295" lvl="6" indent="-269240" algn="l" defTabSz="1077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042410" lvl="7" indent="-269240" algn="l" defTabSz="1077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581525" lvl="8" indent="-269240" algn="l" defTabSz="1077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115" lvl="1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2pPr>
      <a:lvl3pPr marL="1078230" lvl="2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3pPr>
      <a:lvl4pPr marL="1616710" lvl="3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4pPr>
      <a:lvl5pPr marL="2155825" lvl="4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5pPr>
      <a:lvl6pPr marL="2694940" lvl="5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6pPr>
      <a:lvl7pPr marL="3234055" lvl="6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7pPr>
      <a:lvl8pPr marL="3773170" lvl="7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8pPr>
      <a:lvl9pPr marL="4311650" lvl="8" indent="0" algn="l" defTabSz="1077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2100" b="1" kern="1200" baseline="0">
          <a:solidFill>
            <a:schemeClr val="tx1"/>
          </a:solidFill>
          <a:ea typeface="BZDBT" panose="02010601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33" b="87656" l="10000" r="90000">
                        <a14:foregroundMark x1="44861" y1="78803" x2="45833" y2="87656"/>
                        <a14:foregroundMark x1="44583" y1="85786" x2="44028" y2="87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10114"/>
          <a:stretch>
            <a:fillRect/>
          </a:stretch>
        </p:blipFill>
        <p:spPr bwMode="auto">
          <a:xfrm>
            <a:off x="3286110" y="3168309"/>
            <a:ext cx="5017851" cy="37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028" y="311837"/>
            <a:ext cx="1945082" cy="460375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ལོ་རིལ་བརྒྱད་པའི་སྟོད་ཆ།</a:t>
            </a:r>
            <a:endParaRPr lang="zh-CN" altLang="en-US" sz="24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980" y="311785"/>
            <a:ext cx="1596390" cy="4603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སློབ་ཚ</a:t>
            </a:r>
            <a:r>
              <a:rPr lang="en-US" altLang="en-US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ན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་ཉི་ཤུ།</a:t>
            </a:r>
            <a:endParaRPr lang="zh-CN" altLang="en-US" sz="24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1662" y="1061634"/>
            <a:ext cx="6092825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5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༢༠ འཇིག་རྟེན་རིལ་མོའམ་ཟླུམ་པོ།</a:t>
            </a:r>
          </a:p>
        </p:txBody>
      </p:sp>
      <p:sp>
        <p:nvSpPr>
          <p:cNvPr id="3" name="矩形 2"/>
          <p:cNvSpPr/>
          <p:nvPr/>
        </p:nvSpPr>
        <p:spPr>
          <a:xfrm>
            <a:off x="7319767" y="2292417"/>
            <a:ext cx="265557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དགེ་འདུན་ཆོས་འཕེལ།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256463" y="3041650"/>
            <a:ext cx="18415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833563"/>
            <a:ext cx="58928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5900"/>
            <a:ext cx="3884613" cy="769938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</a:rPr>
              <a:t>བདུན། སློབ་ཚན་དབྱེ་ཞིབ།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517900"/>
            <a:ext cx="5572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1523" y="3582789"/>
            <a:ext cx="5870575" cy="76944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/>
              <a:t> </a:t>
            </a:r>
            <a:r>
              <a:rPr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འཇིག་རྟེན་རིལ་མོའམ་ཟླུམ་པོ་ཡིན་པ།</a:t>
            </a:r>
          </a:p>
        </p:txBody>
      </p:sp>
      <p:sp>
        <p:nvSpPr>
          <p:cNvPr id="6" name="椭圆 5"/>
          <p:cNvSpPr/>
          <p:nvPr/>
        </p:nvSpPr>
        <p:spPr>
          <a:xfrm>
            <a:off x="468313" y="1335088"/>
            <a:ext cx="3416300" cy="13954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66825" y="1493832"/>
            <a:ext cx="1963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 sz="5400" dirty="0"/>
              <a:t>བསྒྲུབ་བྱ།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32" y="3273166"/>
            <a:ext cx="12142788" cy="17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7688263" y="5878513"/>
            <a:ext cx="506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 sz="5400"/>
              <a:t> </a:t>
            </a:r>
            <a:r>
              <a:rPr lang="en-US" altLang="zh-CN"/>
              <a:t>  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20891" y="5019774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zh-CN" altLang="en-US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3" y="215900"/>
            <a:ext cx="2868612" cy="923925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dirty="0">
                <a:solidFill>
                  <a:srgbClr val="FFFFFF"/>
                </a:solidFill>
                <a:ea typeface="宋体" panose="02010600030101010101" pitchFamily="2" charset="-122"/>
              </a:rPr>
              <a:t>   སྒྲུབ་བྱེད།    </a:t>
            </a:r>
            <a:endParaRPr lang="zh-CN" altLang="en-US" sz="54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83" y="1421799"/>
            <a:ext cx="12001913" cy="17543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ea typeface="宋体" panose="02010600030101010101" pitchFamily="2" charset="-122"/>
              </a:rPr>
              <a:t>(༡)ཡོ་རོབ་གླིང་དུའང་སྔོན་ཆད་མི་ཚོས་འཇིག་རྟེན་ལེབ་ལེབ་ཡིན་པར་འདོད་པ་དང་། རྗེས་སུ་ཚན་རིག་གིས་འཇིག་རྟེན་ཟླུམ་པོ་ཡིན་པ་ར་སྤྲོད་བྱས་པ་ལ་བརྟེན་ནས་མི་ཚང་མས་ལྟ་བ་དེ་ཁས་བླངས། དེ་བས་བདེན་ལུགས་སུ་ཡིན་རུང་ཁས་ལེན་དགོས་པའི་གནས་ལུགས་བསྟན་ཡོད།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83" y="5027796"/>
            <a:ext cx="11926689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(༣) </a:t>
            </a:r>
            <a:r>
              <a:rPr lang="en-US" altLang="zh-CN" sz="4000" dirty="0"/>
              <a:t>ཕྱི་གླིང་པ་མེད་ཀྲིག་ལོན་དང་ཀོ་ལུང་པོ་སོགས་ཀྱིས་གྲུ་བཏང་ནས་རྒྱ་མཚོ་འི་ནང་དུ་འཁོར་བ་ལུང་དྲངས་ནས་བསྒྲུབས་ཡོད།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00" y="413337"/>
            <a:ext cx="11741378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0" dirty="0">
                <a:solidFill>
                  <a:schemeClr val="bg1"/>
                </a:solidFill>
                <a:ea typeface="宋体" panose="02010600030101010101" pitchFamily="2" charset="-122"/>
              </a:rPr>
              <a:t>(༤)སངས་རྒྱས་ཀྱི་གསུངས་ལ་དྲང་དོན་དང་ངེས་དོན་གཉིས་ཡོད་པར་མ་ཟད། སངས་རྒྱས་ཀྱིས་གདུལ་བྱའི་ཁམས་དང་བསྟུན་ནས་གསུངས་པ་ཡིན་པས། འཇིག་རྟེན་ཟླུམ་པོ་ཡིན་པ་ཁས་བླངས་ན་སངས་རྒྱས་ཀྱི་དགོངས་པ་དང་འགལ་མེད་པ་རིགས་པས་བསྒྲུབས་ཡོད།</a:t>
            </a:r>
            <a:endParaRPr lang="zh-CN" altLang="en-US" sz="3600" b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98" y="2286195"/>
            <a:ext cx="10895920" cy="4397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矩形 4"/>
          <p:cNvSpPr/>
          <p:nvPr/>
        </p:nvSpPr>
        <p:spPr>
          <a:xfrm>
            <a:off x="2709655" y="5815812"/>
            <a:ext cx="6240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སའི་གོ་ལ་དང་ཉི་མའི་ཁྱིམ་རྒྱུད་ཀྱི་འཁོར་སྐྱོད་རི་མོ།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900"/>
            <a:ext cx="3341688" cy="11080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བརྒྱད། བརྗོད་སྙིང་།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42" r="100000">
                        <a14:foregroundMark x1="73542" y1="96667" x2="84792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" y="1565865"/>
            <a:ext cx="11381214" cy="50291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2731" y="2142129"/>
            <a:ext cx="10660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56285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bg1"/>
                </a:solidFill>
                <a:ea typeface="宋体" panose="02010600030101010101" pitchFamily="2" charset="-122"/>
              </a:rPr>
              <a:t>སློབ་ཚན་འདིའི་ནང་དུ་རྩོམ་པ་པོས་བོད་མིའི་འཇིག་རྟེན་ལེབ་ལེབ་ཡིན་པར་འདོད་པའི་ལྟ་བ་དེ་དགག་ནས། འཇིག་རྟེན་རིལ་མོའམ་ཟླུམ་པོ་ཡིན་པར་འདོད་པའི་ལྟ་བ་དང་ལེན་བྱེད་དགོས་པར་མ་ཟད། ཡི་གེ་ལས་མཐོང་བའི་འཇིག་རྟེན་ལས་མིག་གིས་མཐོང་བའི་འཇིག་རྟེན་ཏེ། དོན་དངོས་ཀྱི་གནས་ཚུལ་ལ་ཡིད་ཆེས་དགོས་པའི་གནས་ལུགས་ཟབ་མོ་བསྟན་ཡོད།</a:t>
            </a:r>
          </a:p>
        </p:txBody>
      </p:sp>
      <p:pic>
        <p:nvPicPr>
          <p:cNvPr id="8" name="Picture 14" descr="1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38" y="215901"/>
            <a:ext cx="1819275" cy="127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36607" y="324009"/>
            <a:ext cx="2326992" cy="7699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དགུ། སྤྱི་བསྡོམས།</a:t>
            </a:r>
          </a:p>
        </p:txBody>
      </p:sp>
      <p:sp>
        <p:nvSpPr>
          <p:cNvPr id="4" name="矩形 3"/>
          <p:cNvSpPr/>
          <p:nvPr/>
        </p:nvSpPr>
        <p:spPr>
          <a:xfrm>
            <a:off x="2541619" y="1205700"/>
            <a:ext cx="8643960" cy="747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0" dirty="0"/>
              <a:t>མཁ</a:t>
            </a:r>
            <a:r>
              <a:rPr lang="en-US" altLang="zh-CN" sz="4000" b="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ས་དབང་དགེ་འདུན་ཆོས་འཕེལ་གྱིས་བོད་མིའི་འཇིག་རྟེན་ལེབ་ལེབ་ཡིན་པར་འདོད་པའི་ལྟ་བ་དེ་དགག་ནས། ཡོ་རོབ་གླིང་གི་མི་རྣམས་ཀྱི་འཇིག་རྟེན་ལྟ་ཚུལ་དང་ནང་བ་སངས་རྒྱས་པའི་ལྟ་ཚུལ་སོགས་ལུང་དྲངས་ནས། འཇིག་རྟེན་རིལ་མོའམ་ཟླུམ་པོ་ཡིན་པར་འདོད་པའི་ལྟ་བ་དང་ལེན་བྱེད་དགོས་པར་མ་ཟད། ཡི་གེ་ལས་མཐོང་བའི་འཇིག་རྟེན་ལས་མིག་གིས་མཐོང་བའི་འཇིག་རྟེན་ཏེ། དོན་དངོས་ཀྱི་གནས་ཚུལ་ལ་ཡིད་ཆེས་དགོས་པའི་གནས་ལུགས་ཟབ་མོ་བསྟན་ཡོད་ལ། རྩོམ་པ་པོའི་དོགས་སློང་གི་སྤོབས་པ་དང་དགག་སྒྲུབ་ཀྱི་སྙིང་སྟོབས་ལ་སློབ་སྦྱོང་བྱེད་དགོ</a:t>
            </a:r>
            <a:r>
              <a:rPr lang="en-US" altLang="zh-CN" sz="4000" b="0" dirty="0"/>
              <a:t>ས།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655" y="1349766"/>
            <a:ext cx="6194838" cy="609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292193"/>
            <a:ext cx="4275529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བཅུ།  བསམ་གཞིག་དང་སྦྱང་གཞི།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115888" y="1709738"/>
            <a:ext cx="11742737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༡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  གཤམ་གྱི་སྟོང་ཆ་ཁ་སྐོངས།</a:t>
            </a: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༡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 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སློབ་ཚན་འདིར་བསྒྲུབ་བྱ་ནི་འཇིག་རྟེན་ལེབ་ལེབ་མིན་པར (                           )ཡིན་པ་དེ་རེད།</a:t>
            </a:r>
          </a:p>
          <a:p>
            <a:endParaRPr lang="en-US" altLang="zh-CN" sz="32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༢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  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སློབ་ཚན་གྱི་མགོར་རྩོམ་པ་པོས་ཕྱི་གླིང (         )</a:t>
            </a:r>
            <a:r>
              <a:rPr lang="bo-CN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3200" dirty="0" err="1">
                <a:latin typeface="Microsoft Himalaya" panose="01010100010101010101" pitchFamily="2" charset="0"/>
                <a:cs typeface="Microsoft Himalaya" panose="01010100010101010101" pitchFamily="2" charset="0"/>
              </a:rPr>
              <a:t>པའི་འཇིག་རྟེན་ལྟ་ཚུལ་དང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་།  དེ་ནས་ཡུལ་སོ་སོའི་ཆོས་ལུགས་རྙིང་བའི་འཇིག་རྟེན་ལྟ་ཚུལ་ལུང་དྲངས་ནས།  གནའ་མིས་འཇིག་རྟེན་ལེབ་ལེབ་ཏུ་འདོད་པ་གསལ་བཤད་བྱས་ཡོད།</a:t>
            </a:r>
          </a:p>
          <a:p>
            <a:endParaRPr lang="en-US" altLang="zh-CN" sz="32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༣</a:t>
            </a:r>
            <a:r>
              <a:rPr lang="en-US" altLang="zh-CN" sz="32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འཛམ་གླིང་ཡོངས་ཀྱིས་འཇིག་རྟེན་རིལ་རིལ་ཡིན་པ་ཁས་བླངས་ཀྱང་རང་རེའི་བོད་དུ་ད་དུང་ཡང་མིན་པའི་ཕྱོགས་ལ་ཨུ་ཚུགས་བྱེད་ཅེས་པ་འདིས། རྩོམ་པ་པོས་བོད་མིའི་འཇིག་རྟེན་ལྟ་ཚུལ་ཏེ། སྲོལ་རྒྱུན་གྱི (                                     ) མཁྲེགས་འཛིན་བྱེད་པ་དེ་སུན་འབྱིན་བྱས་ཡོད།</a:t>
            </a:r>
            <a:endParaRPr lang="en-US" altLang="zh-CN" sz="3200" b="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CN" b="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                    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5669381" y="2214162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རིལ་མོའམ་ཟླུམ་པོ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006249" y="3150591"/>
            <a:ext cx="1080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0000"/>
                </a:solidFill>
              </a:rPr>
              <a:t>ཡོ་ར</a:t>
            </a:r>
            <a:r>
              <a:rPr lang="bo-CN" altLang="zh-CN" sz="3200" dirty="0">
                <a:solidFill>
                  <a:srgbClr val="000000"/>
                </a:solidFill>
              </a:rPr>
              <a:t>ོ</a:t>
            </a:r>
            <a:r>
              <a:rPr lang="en-US" altLang="zh-CN" sz="3200" dirty="0">
                <a:solidFill>
                  <a:srgbClr val="000000"/>
                </a:solidFill>
              </a:rPr>
              <a:t>བ</a:t>
            </a:r>
            <a:r>
              <a:rPr lang="bo-CN" altLang="zh-CN" sz="3200" dirty="0">
                <a:solidFill>
                  <a:srgbClr val="000000"/>
                </a:solidFill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11305" y="5167515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འཇིག་རྟེན་ལེབ་ལེབ་ཡིན་པ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3048000" y="2410379"/>
            <a:ext cx="609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3600"/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144478" y="1375318"/>
            <a:ext cx="12001500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༡</a:t>
            </a: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 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སློབ་ཚན་འདིའི་ནང་དུ་རྩོམ་པ་པོས་འཇིག་རྟེན་ལེབ་ལེབ་ཡིན་པ་ལུང་དང་རིགས་པས་བསྒྲུབས་ཡོད། </a:t>
            </a:r>
          </a:p>
          <a:p>
            <a:pPr>
              <a:lnSpc>
                <a:spcPct val="200000"/>
              </a:lnSpc>
            </a:pP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༢</a:t>
            </a: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 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ཕྱི་གླིང་གི་མཁས་པས་ད་དུང་ཡང་འཇིག་རྟེན་ལེབ་ལེབ་ཡིན་པ་ཁས་ལེན། </a:t>
            </a:r>
          </a:p>
          <a:p>
            <a:pPr>
              <a:lnSpc>
                <a:spcPct val="200000"/>
              </a:lnSpc>
            </a:pP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༣</a:t>
            </a: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) 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ཕྱི་གླིང་བས་གྲུ་བཏང་ནས་སྐམ་སའི་ནང་དུ་མགོ་འཁོར་བ་རེད། </a:t>
            </a:r>
          </a:p>
          <a:p>
            <a:pPr>
              <a:lnSpc>
                <a:spcPct val="200000"/>
              </a:lnSpc>
            </a:pP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(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༤</a:t>
            </a:r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/>
                <a:cs typeface="Microsoft Himalaya" panose="01010100010101010101" pitchFamily="2" charset="0"/>
              </a:rPr>
              <a:t> )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ཡི་གེ་ལས་མཐོང་བའི་འཇིག་རྟེན་ལས་མིག་གིས་མཐོང་བའི་འཇིག་རྟེན་ལ་ཡིད་ཆེས་ན་ལེགས།   </a:t>
            </a:r>
          </a:p>
        </p:txBody>
      </p:sp>
      <p:sp>
        <p:nvSpPr>
          <p:cNvPr id="2" name="乘号 1"/>
          <p:cNvSpPr/>
          <p:nvPr/>
        </p:nvSpPr>
        <p:spPr>
          <a:xfrm>
            <a:off x="11137516" y="1636667"/>
            <a:ext cx="792363" cy="11688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63" y="5394094"/>
            <a:ext cx="920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乘号 13"/>
          <p:cNvSpPr/>
          <p:nvPr/>
        </p:nvSpPr>
        <p:spPr>
          <a:xfrm>
            <a:off x="7751965" y="4225293"/>
            <a:ext cx="792363" cy="11688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乘号 14"/>
          <p:cNvSpPr/>
          <p:nvPr/>
        </p:nvSpPr>
        <p:spPr>
          <a:xfrm>
            <a:off x="8904493" y="3056492"/>
            <a:ext cx="792363" cy="11688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60064" y="413337"/>
            <a:ext cx="44198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༢  ཚིག་དོན་འགྲིག་མིན་བརྡར་ཤ་ཆོད།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36195"/>
            <a:ext cx="12197080" cy="7037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65590" y="1484777"/>
            <a:ext cx="878802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/>
              <a:t> </a:t>
            </a:r>
            <a:r>
              <a:rPr lang="en-US" altLang="zh-CN" sz="4800" dirty="0"/>
              <a:t>དགེ་སློང་དག་གམ་མཁས་རྣམས་ཀྱིས།།</a:t>
            </a:r>
          </a:p>
          <a:p>
            <a:pPr algn="l"/>
            <a:r>
              <a:rPr lang="en-US" altLang="zh-CN" sz="4800" dirty="0"/>
              <a:t>བསྲེགས་བཅད་བརྡར་བའི་གསེར་བཞིན་དུ།།</a:t>
            </a:r>
          </a:p>
          <a:p>
            <a:pPr algn="l"/>
            <a:r>
              <a:rPr lang="en-US" altLang="zh-CN" sz="4800" dirty="0"/>
              <a:t>ལེགས་པར་བརྟག་ལ་ང་ཡི་བཀའ།།</a:t>
            </a:r>
          </a:p>
          <a:p>
            <a:pPr algn="l"/>
            <a:r>
              <a:rPr lang="en-US" altLang="zh-CN" sz="4800" dirty="0"/>
              <a:t>བླང་བར་བྱ་ཡི་གུས་ཕྱིར་མིན།།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/>
              <a:t>                                                   </a:t>
            </a:r>
            <a:r>
              <a:rPr lang="en-US" altLang="zh-CN" sz="4000" dirty="0"/>
              <a:t>རྒྱན་སྟུག་པོ་བཀོད་པའི་མདོ་ལས།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4011794" y="321292"/>
            <a:ext cx="29730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    </a:t>
            </a:r>
            <a:r>
              <a:rPr lang="en-US" altLang="zh-CN" sz="8000" dirty="0">
                <a:solidFill>
                  <a:schemeClr val="bg1"/>
                </a:solidFill>
                <a:uFillTx/>
                <a:latin typeface="Microsoft Himalaya" panose="01010100010101010101" pitchFamily="2" charset="0"/>
                <a:cs typeface="Microsoft Himalaya" panose="01010100010101010101" pitchFamily="2" charset="0"/>
              </a:rPr>
              <a:t>ཟུར་བཤད།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22238" y="1254125"/>
            <a:ext cx="11701462" cy="56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98" tIns="53898" rIns="107798" bIns="5389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༡ སློབ་ཚན་འདི་དང་བླུན་པོ་ཆུ་སྣ་གར་ཁྲིད། རི་བོང་ཅལ་འདྲོགས་སོགས་ཀྱིས་དཔེ་ལ་བལྟས་ནས། ང་ཚོའི་འཚོ་བའི་ནང་དུ་ད་དུང་རྒྱུན་འབྱམས་སུ་སོང་བའི་ནོར་འཁྲུལ་གྱི་ལྟ་བ་གང་དག་ཡོད་པ་ལ་བསམ་གཞིག་བཏང་ནས་སློབ་ཁྲིད་རྗེས་མར་བསམ་བློ་བརྗེ་རེས་བྱེད་དགོས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༢ སློབ་ཚན་འདིའི་བསྒྲུབ་བྱ་དང་སྒྲུབ་བྱེད། སྒྲུབ་རིམ་སོགས་རེ་རེ་འབྲི་དགོས།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༣ རྩོམ་པ་པོའི་དགག་སྒྲུབ་ཀྱི་སྙིང་སྟོབས་དང་དོགས་སློང་གི་སྤོབས་པ་སོགས་ཉམས་སུ་མྱངས་རྗེས། ཁྱོད་ལ་བློ་བསྐྱེད་ཅི་འདྲ་ཡོད་པ་ཁ་གསལ་གོ་བདེ་དང་ཚིག་ཉུང་དོན་འདུས</a:t>
            </a:r>
            <a:r>
              <a:rPr lang="en-US" altLang="en-US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་ཀྱི་ལམ་ནས</a:t>
            </a: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་འབྲི་དགོས།</a:t>
            </a:r>
          </a:p>
          <a:p>
            <a:pPr eaLnBrk="1" hangingPunct="1">
              <a:buFont typeface="Arial" panose="020B0604020202020204" pitchFamily="34" charset="0"/>
              <a:buAutoNum type="arabicPlain" startAt="2"/>
              <a:defRPr/>
            </a:pPr>
            <a:endParaRPr lang="zh-CN" altLang="en-US" sz="40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4" y="215900"/>
            <a:ext cx="2953353" cy="8299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བཅུ་གཉིས། ལས་བྱ།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511599" y="1906252"/>
            <a:ext cx="2856968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3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སློབ་མ།    </a:t>
            </a:r>
          </a:p>
          <a:p>
            <a:pPr defTabSz="843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བན་དེ་རྒྱལ</a:t>
            </a:r>
            <a:r>
              <a:rPr lang="en-US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bo-CN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དབང་</a:t>
            </a: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ཆེན་སྐྱབས</a:t>
            </a:r>
            <a:r>
              <a:rPr lang="en-US" altLang="en-US" sz="2800" b="0" dirty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endParaRPr lang="en-US" altLang="zh-CN" sz="2800" b="0" dirty="0">
              <a:solidFill>
                <a:prstClr val="black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defTabSz="843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དགེ་རྒན།</a:t>
            </a:r>
          </a:p>
          <a:p>
            <a:pPr defTabSz="843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རྣམ་རྒྱལ་སྒྲོལ་མ</a:t>
            </a:r>
            <a:r>
              <a:rPr lang="en-US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bo-CN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འབའ་</a:t>
            </a: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རྫོང་མི་རིགས་སློབ་འབྲིང་གཉིས་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པ</a:t>
            </a:r>
            <a:r>
              <a:rPr lang="bo-CN" altLang="en-US" sz="2800" b="0" dirty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en-US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     </a:t>
            </a: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གུ་རུ</a:t>
            </a:r>
            <a:r>
              <a:rPr lang="en-US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bo-CN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གཅན་</a:t>
            </a: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ཚ</a:t>
            </a:r>
            <a:r>
              <a:rPr lang="en-US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་</a:t>
            </a:r>
            <a:r>
              <a:rPr lang="bo-CN" altLang="en-US" sz="2800" b="0" dirty="0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རྫོང་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མི་</a:t>
            </a:r>
            <a:r>
              <a:rPr lang="en-US" altLang="en-US" sz="2800" b="0" dirty="0" err="1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རིགས་སློབ་འབྲིང་གཉིས་</a:t>
            </a:r>
            <a:r>
              <a:rPr lang="en-US" altLang="en-US" sz="2800" b="0" dirty="0" err="1" smtClean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པ</a:t>
            </a:r>
            <a:r>
              <a:rPr lang="bo-CN" altLang="en-US" sz="2800" b="0" dirty="0">
                <a:solidFill>
                  <a:prstClr val="black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endParaRPr lang="en-US" altLang="zh-CN" sz="2800" b="0" dirty="0">
              <a:solidFill>
                <a:prstClr val="black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defTabSz="843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0" dirty="0">
              <a:solidFill>
                <a:prstClr val="black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" name="图片 1" descr="༡"/>
          <p:cNvPicPr>
            <a:picLocks noChangeAspect="1"/>
          </p:cNvPicPr>
          <p:nvPr/>
        </p:nvPicPr>
        <p:blipFill>
          <a:blip r:embed="rId3"/>
          <a:srcRect l="24966" t="15375"/>
          <a:stretch>
            <a:fillRect/>
          </a:stretch>
        </p:blipFill>
        <p:spPr>
          <a:xfrm>
            <a:off x="2404564" y="1781964"/>
            <a:ext cx="1739265" cy="2562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2220864" y="4663284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sz="3200" dirty="0" err="1">
                <a:latin typeface="Microsoft Himalaya" panose="01010100010101010101" pitchFamily="2" charset="0"/>
                <a:cs typeface="Microsoft Himalaya" panose="01010100010101010101" pitchFamily="2" charset="0"/>
              </a:rPr>
              <a:t>ཆུ་བཟང་ལྷ་མོ་མཚོ</a:t>
            </a:r>
            <a:r>
              <a:rPr lang="en-US" altLang="zh-CN" sz="32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0" y="317096"/>
            <a:ext cx="4164013" cy="744538"/>
          </a:xfr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en-US" altLang="zh-CN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གཅིག  རྩོམ་པ་པོ་ངོ་སྤྲོད།</a:t>
            </a:r>
            <a:endParaRPr lang="zh-CN" altLang="en-US" sz="4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half" idx="2"/>
          </p:nvPr>
        </p:nvSpPr>
        <p:spPr>
          <a:xfrm>
            <a:off x="188500" y="1312810"/>
            <a:ext cx="7320958" cy="5676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མཁས་དབང་དགེ་འདུན་ཆོས་འཕེལ་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ནི་མཚོ་སྔོན་ཞིང་ཆེན་གྱི་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རེབ་གོང་ཞོ་ཕུང་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ཞེས་བྱ་བར་རབ་བྱུང་བཅོ་ལྔའི་ཆུ་མོ་ཡོས་ཏེ། སྤྱི་ལོ་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༡༩༠༣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ལོར་ཡབ་ཨ་ལགས་རྒྱལ་བོའི་སྲས་སུ་སྐུ་འཁྲུངས། དགུང་ལོ་བརྒྱད་དགུར་སོན་སྐབས་ཨ་ཁུའི་དྲུང་ནས་ཡི་གེ་འབྲི་ཀློག་བསླབས། དགུང་ལོ་བཅོ་ལྔ་པར་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དྷི་ཚ་དགོན་པར་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ཞུགས་ཏེ་རིགས་ལམ་ལ་སློབ་གཉེར་མཛད། དེའི་རྗེས་སུ་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བླ་བྲང་བཀྲ་ཤིས་འཁྱིལ་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དང་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འབྲས་སྤུངས་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སོགས་སུ་སློབ་གཉེར་གནང་། ཁོང་ནི་རྒྱལ་ཁམས་རིག་པའི་སྐོར་བའི་བོད་ཀྱི་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བསམ་བློ་མཁས་ཅན་དང་། ཆོས་ལུགས་མཁས་ཅན། ལོ་རྒྱུས་མཁས་ཅན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།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cs typeface="Microsoft Himalaya" panose="01010100010101010101" pitchFamily="2" charset="0"/>
              </a:rPr>
              <a:t> རྩོམ་རིག་མཁས་ཅན། ལོ་ཙཱ་བ་མཁས་ཅན་བཅས་ཡིན།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4001"/>
          <a:stretch>
            <a:fillRect/>
          </a:stretch>
        </p:blipFill>
        <p:spPr>
          <a:xfrm>
            <a:off x="7607899" y="701469"/>
            <a:ext cx="4294382" cy="5799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86" y="5666841"/>
            <a:ext cx="4687888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668" y="485370"/>
            <a:ext cx="4993057" cy="5290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3600" y="701469"/>
            <a:ext cx="3169452" cy="3316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9" name="矩形 7"/>
          <p:cNvSpPr>
            <a:spLocks noChangeArrowheads="1"/>
          </p:cNvSpPr>
          <p:nvPr/>
        </p:nvSpPr>
        <p:spPr bwMode="auto">
          <a:xfrm>
            <a:off x="2298700" y="5353050"/>
            <a:ext cx="994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313916" y="701469"/>
            <a:ext cx="1283970" cy="226123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བརྩམས་</a:t>
            </a:r>
          </a:p>
          <a:p>
            <a:pPr>
              <a:defRPr/>
            </a:pPr>
            <a:r>
              <a:rPr lang="en-US" altLang="zh-CN" sz="4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ཆོས་</a:t>
            </a:r>
          </a:p>
          <a:p>
            <a:pPr>
              <a:defRPr/>
            </a:pPr>
            <a:r>
              <a:rPr lang="en-US" altLang="zh-CN" sz="4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ངོ་སྤྲོད།</a:t>
            </a:r>
            <a:endParaRPr lang="zh-CN" altLang="en-US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33519"/>
            <a:ext cx="698720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དེབ་ཐེར་དཀར་པོ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རྒྱལ་ཁམས་རིག་པའི་སྐོར་བའི་གཏམ་རྒྱུད་གསེར་གྱི་ཐང་མ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སིང་ག་ལའི་ལམ་ཡིག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  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རྒྱ་གར་གྱི་གནས་ཆེན་བརྒྱད་ཀྱི་ལམ་ཡིག 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ལེགས་ལྡན་ནག་པོའི་གླུ  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 ནག་མོ་</a:t>
            </a:r>
          </a:p>
        </p:txBody>
      </p:sp>
      <p:sp>
        <p:nvSpPr>
          <p:cNvPr id="3" name="矩形 2"/>
          <p:cNvSpPr/>
          <p:nvPr/>
        </p:nvSpPr>
        <p:spPr>
          <a:xfrm>
            <a:off x="313952" y="6190151"/>
            <a:ext cx="870775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ཁོལ་གྱིས་མཛད་པའི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《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བྱ་ལེན་མའི་ཟློས་གར</a:t>
            </a:r>
            <a:r>
              <a:rPr lang="en-US" altLang="zh-CN" sz="24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》</a:t>
            </a:r>
            <a:r>
              <a:rPr lang="en-US" altLang="zh-CN" sz="36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བོད་སྐད་དུ་བསྒྱུར་བ་སོགས་མང་བོ་ཡོད།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93738" y="701675"/>
            <a:ext cx="593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5" y="290109"/>
            <a:ext cx="5346301" cy="771525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</a:rPr>
              <a:t>གཉིས། སློབ་ཚན་ངོ་སྤྲོད་མདོར་བསྡུས།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413000" y="2441575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        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5" l="1563" r="100000">
                        <a14:foregroundMark x1="1563" y1="2037" x2="97917" y2="92037"/>
                        <a14:foregroundMark x1="49375" y1="92963" x2="49167" y2="97963"/>
                        <a14:foregroundMark x1="49688" y1="98889" x2="49688" y2="99815"/>
                        <a14:foregroundMark x1="4479" y1="15000" x2="77083" y2="71296"/>
                        <a14:foregroundMark x1="81667" y1="25370" x2="13333" y2="98333"/>
                        <a14:foregroundMark x1="6771" y1="42407" x2="66667" y2="79630"/>
                        <a14:foregroundMark x1="35521" y1="15370" x2="94271" y2="40741"/>
                        <a14:foregroundMark x1="91042" y1="12593" x2="25208" y2="20185"/>
                        <a14:foregroundMark x1="19479" y1="6111" x2="80313" y2="3519"/>
                        <a14:foregroundMark x1="6771" y1="26667" x2="52188" y2="52037"/>
                        <a14:foregroundMark x1="3542" y1="20741" x2="7187" y2="89259"/>
                        <a14:foregroundMark x1="7292" y1="62037" x2="40104" y2="79630"/>
                        <a14:foregroundMark x1="47813" y1="81667" x2="77813" y2="88148"/>
                        <a14:foregroundMark x1="81354" y1="40556" x2="94688" y2="60926"/>
                        <a14:foregroundMark x1="96458" y1="8333" x2="69063" y2="80556"/>
                        <a14:foregroundMark x1="94063" y1="16111" x2="96771" y2="89074"/>
                        <a14:foregroundMark x1="81250" y1="3148" x2="92188" y2="926"/>
                        <a14:foregroundMark x1="8021" y1="68704" x2="50521" y2="96852"/>
                        <a14:foregroundMark x1="2708" y1="2778" x2="2708" y2="96667"/>
                        <a14:foregroundMark x1="33958" y1="16667" x2="99792" y2="85926"/>
                        <a14:foregroundMark x1="74688" y1="96852" x2="87917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6" y="1199167"/>
            <a:ext cx="11165115" cy="54810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4017" y="1418020"/>
            <a:ext cx="10731909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bg1"/>
                </a:solidFill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སློབ་ཚན་འདིའི་ནང་གི་དགག་བྱ་ནི་ང་ཚོའི་བོད་ཀྱི་འཇིག་རྟེན་ལེབ་ལེབ་ཡིན་པར་འདོད་པའི་ལྟ་བ་དེ་ཡིན་ལ། བསྒྲུབ་བྱ་ནི་འཇིག་རྟེན་ནམ་སའི་གོ་ལ་ཟླུམ་པོ་ཡིན་པར་འདོད་པའི་ལྟ་བ་ཁས་ལེན་དགོས་པར་འདོད་པ་དེ་ཡིན། རྩོམ་པ་པོས་ལུང་དང་དཔེ་རིམ་བཞིན་དུ་དྲངས་ནས། རང་ལུགས་འཇིག་རྟེན་ཟླུམ་པོ་ཡིན་པའི་ལྟ་བ་ཁས་ལེན་དགོས་པ་དེ་འཐད་ལྡན་དུ་བསྒྲུབས་ཡོད།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" y="1417638"/>
            <a:ext cx="3490913" cy="2484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0" y="1690688"/>
            <a:ext cx="2887663" cy="19732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566" y="2214162"/>
            <a:ext cx="2861463" cy="830902"/>
          </a:xfrm>
          <a:prstGeom prst="rect">
            <a:avLst/>
          </a:prstGeom>
          <a:noFill/>
        </p:spPr>
        <p:txBody>
          <a:bodyPr wrap="square" lIns="91346" tIns="45673" rIns="91346" bIns="45673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/>
              <a:t>དགག་སྒྲུབ་རྩོམ་ཡིག</a:t>
            </a:r>
            <a:endParaRPr lang="zh-CN" altLang="en-US" sz="4800" dirty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18" y="2471738"/>
            <a:ext cx="8710620" cy="1250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4811713" y="3484563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6" tIns="45673" rIns="91346" bIns="45673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                                </a:t>
            </a:r>
            <a:endParaRPr lang="zh-CN" altLang="en-US"/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18" y="3722688"/>
            <a:ext cx="8685031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4330700" y="4179888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6" tIns="45673" rIns="91346" bIns="45673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                        </a:t>
            </a:r>
            <a:endParaRPr lang="zh-CN" altLang="en-US"/>
          </a:p>
        </p:txBody>
      </p:sp>
      <p:pic>
        <p:nvPicPr>
          <p:cNvPr id="820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5810250"/>
            <a:ext cx="2209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225" y="293284"/>
            <a:ext cx="4032250" cy="76835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</a:rPr>
              <a:t>གསུམ།   རྩོམ་སྟངས་ངོ་སྤྲོད།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36169" y="2792392"/>
            <a:ext cx="8581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/>
              <a:t>(༡)སྒྲ་བཤད། གཞན་ལུགས་དགག་ཅིང་རང་ལུགས་འཐད་ལྡན་དུ་སྒྲུབ་པའི་རྩོམ་ཡིག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64135" y="3726855"/>
            <a:ext cx="8581843" cy="1755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/>
              <a:t>(༢)མཚན་ཉིད། བསྒྲུབ་བྱའི་དོན་གང་ཞིག་ལ་སྒྲུབ་བྱེད་རྒྱུ་མཚན་ཡང་དག་བཀོད་ནས། རང་གི་ལྟ་ཚུལ་བདེན་ནོ་ཞེས་ལེགས་པར་སྒྲུབ་ཅིང་། ཕ་རོལ་བའི་ནོར་འཁྲུལ་གྱི་ལྟ་བ་ལ་དགག་པ་རྒྱག་པའི་རྩོམ་ཡིག་ལ་ཟེར།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" y="1781964"/>
            <a:ext cx="1831078" cy="51863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5" y="3161645"/>
            <a:ext cx="12409953" cy="3806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8500" y="2330647"/>
            <a:ext cx="1598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 sz="4800" dirty="0"/>
              <a:t>༤ གྲུབ་ཆ།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1028" y="3440689"/>
            <a:ext cx="11443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 </a:t>
            </a:r>
            <a:r>
              <a:rPr lang="en-US" altLang="zh-CN" sz="3600" dirty="0"/>
              <a:t>བསྒྲུབ་བྱ། རྩོམ་པ་པོས་རྒྱུ་མཚན་ཅི་རིགས་ལ་བརྟེན་ནས་སྒྲུབ་པར་བྱེད་པའི་རང་གི་འདོད་ཚུལ་ལམ་ལྟ་བ།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6051" y="4603695"/>
            <a:ext cx="8114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 </a:t>
            </a:r>
            <a:r>
              <a:rPr lang="en-US" altLang="zh-CN" sz="3600" dirty="0"/>
              <a:t>སྒྲུབ་བྱེད། བསྒྲུབ་བྱ་ཡང་དག་པར་སྒྲུབ་པའི་ལུང་ངམ་རིགས་པ་ལ་ཟེར།</a:t>
            </a:r>
            <a:endParaRPr lang="zh-CN" altLang="en-US" sz="3600" dirty="0"/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2727921" y="6125181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24929" y="5756223"/>
            <a:ext cx="6771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 </a:t>
            </a:r>
            <a:r>
              <a:rPr lang="en-US" altLang="zh-CN" sz="3600" dirty="0"/>
              <a:t>བསྒྲུབ་རིམ། བསྒྲུབ་བྱ་སྒྲུབ་པར་བྱེད་པའི་བརྒྱུད་རིམ་ལ་ཟེར།</a:t>
            </a:r>
          </a:p>
        </p:txBody>
      </p:sp>
      <p:sp>
        <p:nvSpPr>
          <p:cNvPr id="7" name="矩形 6"/>
          <p:cNvSpPr/>
          <p:nvPr/>
        </p:nvSpPr>
        <p:spPr>
          <a:xfrm>
            <a:off x="746721" y="738000"/>
            <a:ext cx="1258887" cy="831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>
                <a:solidFill>
                  <a:srgbClr val="FFFFFF"/>
                </a:solidFill>
              </a:rPr>
              <a:t>༣དབྱེ་བ</a:t>
            </a:r>
          </a:p>
        </p:txBody>
      </p:sp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46" y="367319"/>
            <a:ext cx="7334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072408" y="1461106"/>
            <a:ext cx="5497018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རང་ལུགས་སྒྲུབ་པའི་དགག་སྒྲུབ་རྩོམ་ཡིག </a:t>
            </a:r>
          </a:p>
        </p:txBody>
      </p:sp>
      <p:sp>
        <p:nvSpPr>
          <p:cNvPr id="9" name="矩形 8"/>
          <p:cNvSpPr/>
          <p:nvPr/>
        </p:nvSpPr>
        <p:spPr>
          <a:xfrm>
            <a:off x="3072408" y="306944"/>
            <a:ext cx="5497018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གཞན་ལུགས་དགག་པའི་དགག་སྒྲུབ་རྩོམ་ཡིག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" y="313690"/>
            <a:ext cx="4686935" cy="748030"/>
          </a:xfr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བཞི།  ཐ་སྙད</a:t>
            </a:r>
            <a:r>
              <a:rPr lang="en-US" altLang="zh-CN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་མཆན་འགྲེལ།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0063"/>
            <a:ext cx="12190413" cy="1162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矩形 3"/>
          <p:cNvSpPr/>
          <p:nvPr/>
        </p:nvSpPr>
        <p:spPr>
          <a:xfrm>
            <a:off x="0" y="2006600"/>
            <a:ext cx="102663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</a:rPr>
              <a:t>རྫུ་འཕྲུལ།</a:t>
            </a:r>
            <a:r>
              <a:rPr lang="en-US" altLang="zh-CN" sz="3600" dirty="0">
                <a:latin typeface="Arial" panose="020B0604020202020204" pitchFamily="34" charset="0"/>
              </a:rPr>
              <a:t> སྔར་གྱི་རྣམ་པ་བསྒྱུར་ནས་གཞན་འཕྲུལ་བར་བྱེད་པ་ལ་ཟེར། རྫུ་འཕྲུལ་ལ་དབང་འབྱོར་བ་ལྟ་བུ།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0"/>
            <a:ext cx="12190413" cy="1211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矩形 4"/>
          <p:cNvSpPr>
            <a:spLocks noChangeArrowheads="1"/>
          </p:cNvSpPr>
          <p:nvPr/>
        </p:nvSpPr>
        <p:spPr bwMode="auto">
          <a:xfrm>
            <a:off x="11113" y="2936875"/>
            <a:ext cx="11784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</a:rPr>
              <a:t>གཟི་བརྗིད། </a:t>
            </a:r>
            <a:r>
              <a:rPr lang="en-US" altLang="zh-CN" sz="3600" dirty="0">
                <a:latin typeface="Arial" panose="020B0604020202020204" pitchFamily="34" charset="0"/>
              </a:rPr>
              <a:t>ཁྱད་དུ་འཕགས་པའི་བཟོ་ལྟ་དང་གོ་དོན་ཁྱད་པར་བའི་མིང་། པཎ་ཆེན་རིན་པོ་ཆེ་གཟི་བརྗིད་ལྡན་པའི་ངང་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          ནས་མགར་རྩེ་རྩྭ་ཐང་དུ་ཕེབས་ལྟ་བུ།</a:t>
            </a: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100513"/>
            <a:ext cx="12222163" cy="10366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3498" y="4340903"/>
            <a:ext cx="121904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</a:rPr>
              <a:t>མཐའ་མི་འཁྱོལ། </a:t>
            </a: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</a:rPr>
              <a:t>རྫོགས་མི་ཐུབ་པའམ་མཇུག་སྐྱོང་མི་ཐུབ་པའི་དོན། མཐའ་མི་འཁྱོལ་བའི་ལས་བསྒྲུབ་མི་རུང་ལྟ་བུ།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6"/>
          <p:cNvSpPr>
            <a:spLocks noChangeArrowheads="1"/>
          </p:cNvSpPr>
          <p:nvPr/>
        </p:nvSpPr>
        <p:spPr bwMode="auto">
          <a:xfrm>
            <a:off x="5734050" y="33512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/>
              <a:t>  </a:t>
            </a:r>
          </a:p>
        </p:txBody>
      </p:sp>
      <p:sp>
        <p:nvSpPr>
          <p:cNvPr id="10" name="矩形 9"/>
          <p:cNvSpPr/>
          <p:nvPr/>
        </p:nvSpPr>
        <p:spPr>
          <a:xfrm>
            <a:off x="-31750" y="5119688"/>
            <a:ext cx="12190413" cy="1200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C00000"/>
                </a:solidFill>
              </a:rPr>
              <a:t>སྟོང་</a:t>
            </a:r>
            <a:r>
              <a:rPr lang="en-US" altLang="zh-CN" sz="3600" dirty="0">
                <a:solidFill>
                  <a:srgbClr val="FF0000"/>
                </a:solidFill>
              </a:rPr>
              <a:t>ཉིད། </a:t>
            </a:r>
            <a:r>
              <a:rPr lang="en-US" altLang="zh-CN" sz="3600" dirty="0">
                <a:solidFill>
                  <a:srgbClr val="000000"/>
                </a:solidFill>
              </a:rPr>
              <a:t>ཆོས་ཐམས་ཅད་ཀྱི་གནས་ལུགས་མཐར་ཐུག་སྟེ། རྒྱུ་དང་རྐྱེན་ལ་རག་མ་ལས་པར་རང་བཞིན་གྱིས་གྲུབ་པ་མེད་པས་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</a:rPr>
              <a:t>        སྟོང་བའོ།།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6213"/>
            <a:ext cx="7538064" cy="832124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7798" tIns="53898" rIns="107798" bIns="5389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4700" dirty="0" err="1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ལྔ</a:t>
            </a:r>
            <a:r>
              <a:rPr lang="en-US" altLang="zh-CN" sz="4700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། </a:t>
            </a:r>
            <a:r>
              <a:rPr lang="en-US" altLang="zh-CN" sz="4700" dirty="0" err="1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མི་རིགས</a:t>
            </a:r>
            <a:r>
              <a:rPr lang="en-US" altLang="zh-CN" sz="4700" dirty="0" err="1">
                <a:solidFill>
                  <a:schemeClr val="bg1"/>
                </a:solidFill>
              </a:rPr>
              <a:t>་དང་ཆོས་ལུགས་མི་འདྲ་བའི་ལྟ་བ་འགའ</a:t>
            </a:r>
            <a:r>
              <a:rPr lang="en-US" altLang="zh-CN" sz="4700" dirty="0">
                <a:solidFill>
                  <a:schemeClr val="bg1"/>
                </a:solidFill>
              </a:rPr>
              <a:t>།</a:t>
            </a:r>
            <a:endParaRPr lang="zh-CN" altLang="en-US" sz="47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533" y="3167336"/>
            <a:ext cx="3385551" cy="37998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7798" tIns="53898" rIns="107798" bIns="53898" anchor="ctr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སའི་གོ་ལ་ནི་འཇིག་རྟེན་ཁམས་ཀྱི་ལྟེ་བར་འཛིན་ཞིང་། ཉི་མ་དང་ཟླ་བས་སའི་གོ་ལ་བསྐོར་བར་འདོད། རྗེས་སུ་ཁོ་ཕན་གྱིས་ས་འགུལ་སྨྲ་བའི་ལྟ་བ་གསར་ཏུ་བཏོན།</a:t>
            </a:r>
            <a:endParaRPr lang="zh-CN" altLang="en-US" sz="40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484" y="3201459"/>
            <a:ext cx="2495550" cy="31866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7798" tIns="53898" rIns="107798" bIns="53898" anchor="ctr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ས་ནི་ལེབ་ལེབ་ཡིན་པ་དང་གནམ་ནི་ཟླུམ་པོར་འདོད་པ་ཡིན།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031635" y="3166173"/>
            <a:ext cx="2809287" cy="38021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7798" tIns="53898" rIns="107798" bIns="53898" anchor="ctr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འཇིག་རྟེན་ནི་སྒོ་ངའི་དབྱིབས་དང་མཚུངས་ལ། སྒོང་ཤུན་གྱིས་རི་རབ་གྲུབ་པ་དང་སྒོང་སྙིང་གིས་རྒྱ་མཚོ་གྲུབ་པར་འདོད་པ།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3122" y="3201459"/>
            <a:ext cx="1728788" cy="31866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7798" tIns="53898" rIns="107798" bIns="53898" anchor="ctr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སའི་གོ་ལ་ནི་ལེབ་ལེབ་ཡིན་པར་འདོད།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4000" dirty="0"/>
          </a:p>
        </p:txBody>
      </p:sp>
      <p:sp>
        <p:nvSpPr>
          <p:cNvPr id="13" name="椭圆 12"/>
          <p:cNvSpPr/>
          <p:nvPr/>
        </p:nvSpPr>
        <p:spPr>
          <a:xfrm>
            <a:off x="2159000" y="2117725"/>
            <a:ext cx="58738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98" tIns="53898" rIns="107798" bIns="5389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484313" y="2214162"/>
            <a:ext cx="481012" cy="7842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7798" tIns="53898" rIns="107798" bIns="5389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025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34" y="2269929"/>
            <a:ext cx="5524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98" y="2273695"/>
            <a:ext cx="550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53" y="2203250"/>
            <a:ext cx="550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77530" y="1378948"/>
            <a:ext cx="2348223" cy="6272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ཕྱི་རྒྱལ་གྱི་ལྟ་བ།</a:t>
            </a:r>
            <a:endParaRPr lang="zh-CN" altLang="en-US" sz="4400" dirty="0">
              <a:solidFill>
                <a:schemeClr val="tx1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934215" y="1378948"/>
            <a:ext cx="2348223" cy="6272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རྒྱ་མིའི་ལྟ་བ།</a:t>
            </a:r>
            <a:endParaRPr lang="zh-CN" altLang="en-US" sz="4400" b="0" dirty="0">
              <a:solidFill>
                <a:schemeClr val="tx1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844402" y="1442843"/>
            <a:ext cx="2348223" cy="6272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བོན་ཆོས་ཀྱི་ལྟ་བ།</a:t>
            </a:r>
            <a:endParaRPr lang="zh-CN" altLang="en-US" sz="4400" dirty="0">
              <a:solidFill>
                <a:schemeClr val="tx1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648824" y="1442843"/>
            <a:ext cx="2348223" cy="6272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ནང་ཆོས་ཀྱི་ལྟ་བ།</a:t>
            </a:r>
            <a:endParaRPr lang="zh-CN" altLang="en-US" sz="4400" dirty="0">
              <a:solidFill>
                <a:schemeClr val="tx1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427647" y="1184614"/>
            <a:ext cx="11214100" cy="67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98" tIns="53898" rIns="107798" bIns="5389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དུས་རབས་ཉི་ཤུའི་དུས་མགོའི</a:t>
            </a:r>
            <a:r>
              <a:rPr lang="en-US" altLang="en-US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བོད་ཡུལ་ནི་ཕྱི་ནས་བཙན་རྒྱལ་རིང་ལུགས་ཀྱིས་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བཙན་འཛུལ་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དང་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བཀའ་ཤག་ནང་ཁུལ་གྱི་འགལ་བ་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ཛ་དྲག་ཆེ་ཞིང་། 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ཆབ་སྲིད་བརྟན་བརླིང་མིན་པའི་ཟང་ཟིང་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གི་དུས་སྐབས་ཤིག་ཡིན། 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དུས་རབས་ཉི་ཤུ་བའི་དུས་སྤྱི་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ཙམ་ལ། བོད་དུ་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དམངས་གཙོའི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་ལས་འགུལ་ཐོག་མར་བྱུང་སྟེ། 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བསམ་བློའི་རླབས་རྒྱུན་གསར་བ་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ཞིག་འཕྱུར་ཞིང་། </a:t>
            </a:r>
            <a:r>
              <a:rPr lang="en-US" altLang="zh-CN" sz="4800" dirty="0">
                <a:solidFill>
                  <a:srgbClr val="C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དེང་རབས་ཤེས་རིག་གི་བསམ་བློ</a:t>
            </a:r>
            <a:r>
              <a:rPr lang="en-US" altLang="zh-CN" sz="4800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འི་མྱུ་གུ་ཐོག་མར་འབུས་པས། མཁས་དབང་དགེ་འདུན་ཆོས་འཕེལ་གྱིས་བོད་མིའི་སྲོལ་རྒྱུན་གྱི་ལྟ་བ་ལ་དོགས་སློང་བྱས་ནས་རྩོམ་འདི་བརྩམས་པ་ཡིན།</a:t>
            </a:r>
            <a:endParaRPr lang="zh-CN" altLang="en-US" sz="48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" y="242444"/>
            <a:ext cx="3862388" cy="829945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5pPr>
            <a:lvl6pPr marL="26130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6pPr>
            <a:lvl7pPr marL="30702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7pPr>
            <a:lvl8pPr marL="35274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8pPr>
            <a:lvl9pPr marL="3984625" indent="-327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BZDBT" panose="02010601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དྲུག  ལོ་རྒྱུས་རྒྱབ་ལྗོངས།</a:t>
            </a:r>
            <a:endParaRPr lang="zh-CN" altLang="en-US" sz="4800" dirty="0">
              <a:solidFill>
                <a:schemeClr val="bg1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5647936"/>
            <a:ext cx="17303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_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1752</Words>
  <Application>Microsoft Office PowerPoint</Application>
  <PresentationFormat>自定义</PresentationFormat>
  <Paragraphs>99</Paragraphs>
  <Slides>20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blank_design</vt:lpstr>
      <vt:lpstr>PowerPoint 演示文稿</vt:lpstr>
      <vt:lpstr>གཅིག  རྩོམ་པ་པོ་ངོ་སྤྲོད།</vt:lpstr>
      <vt:lpstr>PowerPoint 演示文稿</vt:lpstr>
      <vt:lpstr>PowerPoint 演示文稿</vt:lpstr>
      <vt:lpstr>PowerPoint 演示文稿</vt:lpstr>
      <vt:lpstr>PowerPoint 演示文稿</vt:lpstr>
      <vt:lpstr>བཞི།  ཐ་སྙད་མཆན་འགྲེལ།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mac</cp:lastModifiedBy>
  <cp:revision>152</cp:revision>
  <dcterms:created xsi:type="dcterms:W3CDTF">2012-10-29T14:48:00Z</dcterms:created>
  <dcterms:modified xsi:type="dcterms:W3CDTF">2019-01-26T14:59:13Z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