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9"/>
  </p:notesMasterIdLst>
  <p:sldIdLst>
    <p:sldId id="337" r:id="rId4"/>
    <p:sldId id="256" r:id="rId5"/>
    <p:sldId id="258" r:id="rId6"/>
    <p:sldId id="260" r:id="rId7"/>
    <p:sldId id="354" r:id="rId8"/>
    <p:sldId id="267" r:id="rId9"/>
    <p:sldId id="262" r:id="rId10"/>
    <p:sldId id="302" r:id="rId11"/>
    <p:sldId id="303" r:id="rId12"/>
    <p:sldId id="355" r:id="rId13"/>
    <p:sldId id="356" r:id="rId14"/>
    <p:sldId id="304" r:id="rId15"/>
    <p:sldId id="305" r:id="rId16"/>
    <p:sldId id="306" r:id="rId17"/>
    <p:sldId id="307" r:id="rId18"/>
    <p:sldId id="308" r:id="rId20"/>
    <p:sldId id="269" r:id="rId21"/>
    <p:sldId id="310" r:id="rId22"/>
    <p:sldId id="334" r:id="rId23"/>
    <p:sldId id="338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50EC2"/>
    <a:srgbClr val="FF0000"/>
    <a:srgbClr val="660066"/>
    <a:srgbClr val="003300"/>
    <a:srgbClr val="CDC323"/>
    <a:srgbClr val="9933FF"/>
    <a:srgbClr val="FFFFFF"/>
    <a:srgbClr val="0000FF"/>
    <a:srgbClr val="604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10" d="100"/>
          <a:sy n="10" d="100"/>
        </p:scale>
        <p:origin x="-936" y="0"/>
      </p:cViewPr>
      <p:guideLst>
        <p:guide orient="horz" pos="2094"/>
        <p:guide pos="2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14.wmf"/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6" name="Rectangle 4"/>
          <p:cNvSpPr>
            <a:spLocks noGrp="1" noRo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zh-CN" sz="1200" dirty="0"/>
            </a:fld>
            <a:endParaRPr lang="zh-CN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TextEdit="1"/>
          </p:cNvSpPr>
          <p:nvPr>
            <p:ph type="sldImg"/>
          </p:nvPr>
        </p:nvSpPr>
        <p:spPr/>
      </p:sp>
      <p:sp>
        <p:nvSpPr>
          <p:cNvPr id="50179" name="文本占位符 2"/>
          <p:cNvSpPr>
            <a:spLocks noGrp="1" noRot="1"/>
          </p:cNvSpPr>
          <p:nvPr>
            <p:ph type="body"/>
          </p:nvPr>
        </p:nvSpPr>
        <p:spPr/>
        <p:txBody>
          <a:bodyPr wrap="square" lIns="91440" tIns="45720" rIns="91440" bIns="45720" anchor="ctr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4806950"/>
            <a:ext cx="9144000" cy="1430338"/>
          </a:xfrm>
          <a:prstGeom prst="rect">
            <a:avLst/>
          </a:prstGeom>
          <a:solidFill>
            <a:srgbClr val="1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6115050" y="2060576"/>
            <a:ext cx="2099072" cy="3706813"/>
            <a:chOff x="8178801" y="2686050"/>
            <a:chExt cx="1820863" cy="3124200"/>
          </a:xfrm>
        </p:grpSpPr>
        <p:sp>
          <p:nvSpPr>
            <p:cNvPr id="9" name="Oval 217"/>
            <p:cNvSpPr>
              <a:spLocks noChangeArrowheads="1"/>
            </p:cNvSpPr>
            <p:nvPr/>
          </p:nvSpPr>
          <p:spPr bwMode="auto">
            <a:xfrm>
              <a:off x="8578851" y="2686050"/>
              <a:ext cx="1042988" cy="1079500"/>
            </a:xfrm>
            <a:prstGeom prst="ellipse">
              <a:avLst/>
            </a:prstGeom>
            <a:solidFill>
              <a:srgbClr val="EEE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" name="Freeform 218"/>
            <p:cNvSpPr/>
            <p:nvPr/>
          </p:nvSpPr>
          <p:spPr bwMode="auto">
            <a:xfrm>
              <a:off x="8578851" y="2686050"/>
              <a:ext cx="1042988" cy="696913"/>
            </a:xfrm>
            <a:custGeom>
              <a:avLst/>
              <a:gdLst>
                <a:gd name="T0" fmla="*/ 22191 w 47"/>
                <a:gd name="T1" fmla="*/ 696913 h 31"/>
                <a:gd name="T2" fmla="*/ 332869 w 47"/>
                <a:gd name="T3" fmla="*/ 382178 h 31"/>
                <a:gd name="T4" fmla="*/ 1042988 w 47"/>
                <a:gd name="T5" fmla="*/ 427140 h 31"/>
                <a:gd name="T6" fmla="*/ 510398 w 47"/>
                <a:gd name="T7" fmla="*/ 0 h 31"/>
                <a:gd name="T8" fmla="*/ 0 w 47"/>
                <a:gd name="T9" fmla="*/ 539546 h 31"/>
                <a:gd name="T10" fmla="*/ 22191 w 47"/>
                <a:gd name="T11" fmla="*/ 696913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1">
                  <a:moveTo>
                    <a:pt x="1" y="31"/>
                  </a:moveTo>
                  <a:cubicBezTo>
                    <a:pt x="6" y="4"/>
                    <a:pt x="12" y="13"/>
                    <a:pt x="15" y="17"/>
                  </a:cubicBezTo>
                  <a:cubicBezTo>
                    <a:pt x="20" y="27"/>
                    <a:pt x="42" y="9"/>
                    <a:pt x="47" y="19"/>
                  </a:cubicBezTo>
                  <a:cubicBezTo>
                    <a:pt x="45" y="8"/>
                    <a:pt x="35" y="0"/>
                    <a:pt x="23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26"/>
                    <a:pt x="0" y="29"/>
                    <a:pt x="1" y="31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Oval 219"/>
            <p:cNvSpPr>
              <a:spLocks noChangeArrowheads="1"/>
            </p:cNvSpPr>
            <p:nvPr/>
          </p:nvSpPr>
          <p:spPr bwMode="auto">
            <a:xfrm>
              <a:off x="9201151" y="5562600"/>
              <a:ext cx="265113" cy="247650"/>
            </a:xfrm>
            <a:prstGeom prst="ellipse">
              <a:avLst/>
            </a:prstGeom>
            <a:solidFill>
              <a:srgbClr val="293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220"/>
            <p:cNvSpPr>
              <a:spLocks noChangeArrowheads="1"/>
            </p:cNvSpPr>
            <p:nvPr/>
          </p:nvSpPr>
          <p:spPr bwMode="auto">
            <a:xfrm>
              <a:off x="8756651" y="5562600"/>
              <a:ext cx="266700" cy="247650"/>
            </a:xfrm>
            <a:prstGeom prst="ellipse">
              <a:avLst/>
            </a:prstGeom>
            <a:solidFill>
              <a:srgbClr val="293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221"/>
            <p:cNvSpPr>
              <a:spLocks noChangeArrowheads="1"/>
            </p:cNvSpPr>
            <p:nvPr/>
          </p:nvSpPr>
          <p:spPr bwMode="auto">
            <a:xfrm>
              <a:off x="9621838" y="4776788"/>
              <a:ext cx="133350" cy="111125"/>
            </a:xfrm>
            <a:prstGeom prst="ellipse">
              <a:avLst/>
            </a:prstGeom>
            <a:solidFill>
              <a:srgbClr val="F2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222"/>
            <p:cNvSpPr>
              <a:spLocks noChangeArrowheads="1"/>
            </p:cNvSpPr>
            <p:nvPr/>
          </p:nvSpPr>
          <p:spPr bwMode="auto">
            <a:xfrm>
              <a:off x="8467726" y="4776788"/>
              <a:ext cx="133350" cy="111125"/>
            </a:xfrm>
            <a:prstGeom prst="ellipse">
              <a:avLst/>
            </a:prstGeom>
            <a:solidFill>
              <a:srgbClr val="F2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Freeform 223"/>
            <p:cNvSpPr/>
            <p:nvPr/>
          </p:nvSpPr>
          <p:spPr bwMode="auto">
            <a:xfrm>
              <a:off x="8467726" y="3765550"/>
              <a:ext cx="1287463" cy="1144588"/>
            </a:xfrm>
            <a:custGeom>
              <a:avLst/>
              <a:gdLst>
                <a:gd name="T0" fmla="*/ 310767 w 58"/>
                <a:gd name="T1" fmla="*/ 0 h 51"/>
                <a:gd name="T2" fmla="*/ 0 w 58"/>
                <a:gd name="T3" fmla="*/ 1032373 h 51"/>
                <a:gd name="T4" fmla="*/ 133186 w 58"/>
                <a:gd name="T5" fmla="*/ 1054816 h 51"/>
                <a:gd name="T6" fmla="*/ 199779 w 58"/>
                <a:gd name="T7" fmla="*/ 852830 h 51"/>
                <a:gd name="T8" fmla="*/ 155383 w 58"/>
                <a:gd name="T9" fmla="*/ 1144588 h 51"/>
                <a:gd name="T10" fmla="*/ 643732 w 58"/>
                <a:gd name="T11" fmla="*/ 1144588 h 51"/>
                <a:gd name="T12" fmla="*/ 643732 w 58"/>
                <a:gd name="T13" fmla="*/ 0 h 51"/>
                <a:gd name="T14" fmla="*/ 976696 w 58"/>
                <a:gd name="T15" fmla="*/ 0 h 51"/>
                <a:gd name="T16" fmla="*/ 1287463 w 58"/>
                <a:gd name="T17" fmla="*/ 1032373 h 51"/>
                <a:gd name="T18" fmla="*/ 1154277 w 58"/>
                <a:gd name="T19" fmla="*/ 1054816 h 51"/>
                <a:gd name="T20" fmla="*/ 1109882 w 58"/>
                <a:gd name="T21" fmla="*/ 852830 h 51"/>
                <a:gd name="T22" fmla="*/ 1132080 w 58"/>
                <a:gd name="T23" fmla="*/ 1144588 h 51"/>
                <a:gd name="T24" fmla="*/ 643732 w 58"/>
                <a:gd name="T25" fmla="*/ 1144588 h 51"/>
                <a:gd name="T26" fmla="*/ 643732 w 58"/>
                <a:gd name="T27" fmla="*/ 0 h 51"/>
                <a:gd name="T28" fmla="*/ 310767 w 58"/>
                <a:gd name="T29" fmla="*/ 0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1">
                  <a:moveTo>
                    <a:pt x="14" y="0"/>
                  </a:moveTo>
                  <a:cubicBezTo>
                    <a:pt x="10" y="1"/>
                    <a:pt x="5" y="17"/>
                    <a:pt x="0" y="46"/>
                  </a:cubicBezTo>
                  <a:cubicBezTo>
                    <a:pt x="3" y="47"/>
                    <a:pt x="5" y="47"/>
                    <a:pt x="6" y="4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1"/>
                    <a:pt x="53" y="17"/>
                    <a:pt x="58" y="46"/>
                  </a:cubicBezTo>
                  <a:cubicBezTo>
                    <a:pt x="55" y="47"/>
                    <a:pt x="53" y="47"/>
                    <a:pt x="52" y="4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224"/>
            <p:cNvSpPr/>
            <p:nvPr/>
          </p:nvSpPr>
          <p:spPr bwMode="auto">
            <a:xfrm>
              <a:off x="8956676" y="3765550"/>
              <a:ext cx="333375" cy="493713"/>
            </a:xfrm>
            <a:custGeom>
              <a:avLst/>
              <a:gdLst>
                <a:gd name="T0" fmla="*/ 0 w 15"/>
                <a:gd name="T1" fmla="*/ 0 h 22"/>
                <a:gd name="T2" fmla="*/ 155575 w 15"/>
                <a:gd name="T3" fmla="*/ 493713 h 22"/>
                <a:gd name="T4" fmla="*/ 155575 w 15"/>
                <a:gd name="T5" fmla="*/ 0 h 22"/>
                <a:gd name="T6" fmla="*/ 311150 w 15"/>
                <a:gd name="T7" fmla="*/ 0 h 22"/>
                <a:gd name="T8" fmla="*/ 155575 w 15"/>
                <a:gd name="T9" fmla="*/ 493713 h 22"/>
                <a:gd name="T10" fmla="*/ 155575 w 15"/>
                <a:gd name="T11" fmla="*/ 0 h 22"/>
                <a:gd name="T12" fmla="*/ 0 w 15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2">
                  <a:moveTo>
                    <a:pt x="0" y="0"/>
                  </a:moveTo>
                  <a:cubicBezTo>
                    <a:pt x="0" y="9"/>
                    <a:pt x="2" y="16"/>
                    <a:pt x="7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9"/>
                    <a:pt x="12" y="16"/>
                    <a:pt x="7" y="22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Oval 225"/>
            <p:cNvSpPr>
              <a:spLocks noChangeArrowheads="1"/>
            </p:cNvSpPr>
            <p:nvPr/>
          </p:nvSpPr>
          <p:spPr bwMode="auto">
            <a:xfrm>
              <a:off x="9067801" y="4484688"/>
              <a:ext cx="88900" cy="88900"/>
            </a:xfrm>
            <a:prstGeom prst="ellipse">
              <a:avLst/>
            </a:prstGeom>
            <a:solidFill>
              <a:srgbClr val="F2D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Oval 226"/>
            <p:cNvSpPr>
              <a:spLocks noChangeArrowheads="1"/>
            </p:cNvSpPr>
            <p:nvPr/>
          </p:nvSpPr>
          <p:spPr bwMode="auto">
            <a:xfrm>
              <a:off x="9067801" y="4641850"/>
              <a:ext cx="88900" cy="111125"/>
            </a:xfrm>
            <a:prstGeom prst="ellipse">
              <a:avLst/>
            </a:prstGeom>
            <a:solidFill>
              <a:srgbClr val="F2D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227"/>
            <p:cNvSpPr/>
            <p:nvPr/>
          </p:nvSpPr>
          <p:spPr bwMode="auto">
            <a:xfrm>
              <a:off x="9067801" y="4843463"/>
              <a:ext cx="88900" cy="66675"/>
            </a:xfrm>
            <a:custGeom>
              <a:avLst/>
              <a:gdLst>
                <a:gd name="T0" fmla="*/ 0 w 4"/>
                <a:gd name="T1" fmla="*/ 66675 h 3"/>
                <a:gd name="T2" fmla="*/ 44450 w 4"/>
                <a:gd name="T3" fmla="*/ 0 h 3"/>
                <a:gd name="T4" fmla="*/ 44450 w 4"/>
                <a:gd name="T5" fmla="*/ 66675 h 3"/>
                <a:gd name="T6" fmla="*/ 88900 w 4"/>
                <a:gd name="T7" fmla="*/ 66675 h 3"/>
                <a:gd name="T8" fmla="*/ 44450 w 4"/>
                <a:gd name="T9" fmla="*/ 0 h 3"/>
                <a:gd name="T10" fmla="*/ 44450 w 4"/>
                <a:gd name="T11" fmla="*/ 66675 h 3"/>
                <a:gd name="T12" fmla="*/ 0 w 4"/>
                <a:gd name="T13" fmla="*/ 66675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4" y="1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28"/>
            <p:cNvSpPr/>
            <p:nvPr/>
          </p:nvSpPr>
          <p:spPr bwMode="auto">
            <a:xfrm>
              <a:off x="9045576" y="3765550"/>
              <a:ext cx="155575" cy="493713"/>
            </a:xfrm>
            <a:custGeom>
              <a:avLst/>
              <a:gdLst>
                <a:gd name="T0" fmla="*/ 44450 w 7"/>
                <a:gd name="T1" fmla="*/ 0 h 22"/>
                <a:gd name="T2" fmla="*/ 44450 w 7"/>
                <a:gd name="T3" fmla="*/ 67325 h 22"/>
                <a:gd name="T4" fmla="*/ 66675 w 7"/>
                <a:gd name="T5" fmla="*/ 493713 h 22"/>
                <a:gd name="T6" fmla="*/ 66675 w 7"/>
                <a:gd name="T7" fmla="*/ 0 h 22"/>
                <a:gd name="T8" fmla="*/ 88900 w 7"/>
                <a:gd name="T9" fmla="*/ 0 h 22"/>
                <a:gd name="T10" fmla="*/ 88900 w 7"/>
                <a:gd name="T11" fmla="*/ 67325 h 22"/>
                <a:gd name="T12" fmla="*/ 66675 w 7"/>
                <a:gd name="T13" fmla="*/ 493713 h 22"/>
                <a:gd name="T14" fmla="*/ 66675 w 7"/>
                <a:gd name="T15" fmla="*/ 0 h 22"/>
                <a:gd name="T16" fmla="*/ 44450 w 7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22">
                  <a:moveTo>
                    <a:pt x="2" y="0"/>
                  </a:moveTo>
                  <a:cubicBezTo>
                    <a:pt x="0" y="1"/>
                    <a:pt x="1" y="3"/>
                    <a:pt x="2" y="3"/>
                  </a:cubicBezTo>
                  <a:cubicBezTo>
                    <a:pt x="0" y="4"/>
                    <a:pt x="1" y="10"/>
                    <a:pt x="3" y="2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5" y="3"/>
                    <a:pt x="4" y="3"/>
                  </a:cubicBezTo>
                  <a:cubicBezTo>
                    <a:pt x="6" y="4"/>
                    <a:pt x="6" y="10"/>
                    <a:pt x="3" y="22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29"/>
            <p:cNvSpPr/>
            <p:nvPr/>
          </p:nvSpPr>
          <p:spPr bwMode="auto">
            <a:xfrm>
              <a:off x="8689976" y="4910138"/>
              <a:ext cx="842963" cy="787400"/>
            </a:xfrm>
            <a:custGeom>
              <a:avLst/>
              <a:gdLst>
                <a:gd name="T0" fmla="*/ 0 w 531"/>
                <a:gd name="T1" fmla="*/ 0 h 496"/>
                <a:gd name="T2" fmla="*/ 66675 w 531"/>
                <a:gd name="T3" fmla="*/ 787400 h 496"/>
                <a:gd name="T4" fmla="*/ 333375 w 531"/>
                <a:gd name="T5" fmla="*/ 787400 h 496"/>
                <a:gd name="T6" fmla="*/ 422275 w 531"/>
                <a:gd name="T7" fmla="*/ 315913 h 496"/>
                <a:gd name="T8" fmla="*/ 511175 w 531"/>
                <a:gd name="T9" fmla="*/ 787400 h 496"/>
                <a:gd name="T10" fmla="*/ 776288 w 531"/>
                <a:gd name="T11" fmla="*/ 787400 h 496"/>
                <a:gd name="T12" fmla="*/ 842963 w 531"/>
                <a:gd name="T13" fmla="*/ 0 h 496"/>
                <a:gd name="T14" fmla="*/ 466725 w 531"/>
                <a:gd name="T15" fmla="*/ 0 h 496"/>
                <a:gd name="T16" fmla="*/ 422275 w 531"/>
                <a:gd name="T17" fmla="*/ 0 h 496"/>
                <a:gd name="T18" fmla="*/ 377825 w 531"/>
                <a:gd name="T19" fmla="*/ 0 h 496"/>
                <a:gd name="T20" fmla="*/ 0 w 531"/>
                <a:gd name="T21" fmla="*/ 0 h 4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1" h="496">
                  <a:moveTo>
                    <a:pt x="0" y="0"/>
                  </a:moveTo>
                  <a:lnTo>
                    <a:pt x="42" y="496"/>
                  </a:lnTo>
                  <a:lnTo>
                    <a:pt x="210" y="496"/>
                  </a:lnTo>
                  <a:lnTo>
                    <a:pt x="266" y="199"/>
                  </a:lnTo>
                  <a:lnTo>
                    <a:pt x="322" y="496"/>
                  </a:lnTo>
                  <a:lnTo>
                    <a:pt x="489" y="496"/>
                  </a:lnTo>
                  <a:lnTo>
                    <a:pt x="531" y="0"/>
                  </a:lnTo>
                  <a:lnTo>
                    <a:pt x="294" y="0"/>
                  </a:lnTo>
                  <a:lnTo>
                    <a:pt x="266" y="0"/>
                  </a:lnTo>
                  <a:lnTo>
                    <a:pt x="2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30"/>
            <p:cNvSpPr/>
            <p:nvPr/>
          </p:nvSpPr>
          <p:spPr bwMode="auto">
            <a:xfrm>
              <a:off x="8756651" y="4956175"/>
              <a:ext cx="66675" cy="223838"/>
            </a:xfrm>
            <a:custGeom>
              <a:avLst/>
              <a:gdLst>
                <a:gd name="T0" fmla="*/ 0 w 42"/>
                <a:gd name="T1" fmla="*/ 0 h 141"/>
                <a:gd name="T2" fmla="*/ 66675 w 42"/>
                <a:gd name="T3" fmla="*/ 179388 h 141"/>
                <a:gd name="T4" fmla="*/ 44450 w 42"/>
                <a:gd name="T5" fmla="*/ 223838 h 141"/>
                <a:gd name="T6" fmla="*/ 0 w 42"/>
                <a:gd name="T7" fmla="*/ 0 h 1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41">
                  <a:moveTo>
                    <a:pt x="0" y="0"/>
                  </a:moveTo>
                  <a:lnTo>
                    <a:pt x="42" y="113"/>
                  </a:lnTo>
                  <a:lnTo>
                    <a:pt x="28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31"/>
            <p:cNvSpPr/>
            <p:nvPr/>
          </p:nvSpPr>
          <p:spPr bwMode="auto">
            <a:xfrm>
              <a:off x="9399588" y="4956175"/>
              <a:ext cx="66675" cy="223838"/>
            </a:xfrm>
            <a:custGeom>
              <a:avLst/>
              <a:gdLst>
                <a:gd name="T0" fmla="*/ 66675 w 42"/>
                <a:gd name="T1" fmla="*/ 0 h 141"/>
                <a:gd name="T2" fmla="*/ 0 w 42"/>
                <a:gd name="T3" fmla="*/ 179388 h 141"/>
                <a:gd name="T4" fmla="*/ 22225 w 42"/>
                <a:gd name="T5" fmla="*/ 223838 h 141"/>
                <a:gd name="T6" fmla="*/ 66675 w 42"/>
                <a:gd name="T7" fmla="*/ 0 h 1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41">
                  <a:moveTo>
                    <a:pt x="42" y="0"/>
                  </a:moveTo>
                  <a:lnTo>
                    <a:pt x="0" y="113"/>
                  </a:lnTo>
                  <a:lnTo>
                    <a:pt x="14" y="1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0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32"/>
            <p:cNvSpPr/>
            <p:nvPr/>
          </p:nvSpPr>
          <p:spPr bwMode="auto">
            <a:xfrm>
              <a:off x="8178801" y="3810000"/>
              <a:ext cx="911225" cy="1504950"/>
            </a:xfrm>
            <a:custGeom>
              <a:avLst/>
              <a:gdLst>
                <a:gd name="T0" fmla="*/ 911225 w 574"/>
                <a:gd name="T1" fmla="*/ 404813 h 948"/>
                <a:gd name="T2" fmla="*/ 0 w 574"/>
                <a:gd name="T3" fmla="*/ 0 h 948"/>
                <a:gd name="T4" fmla="*/ 0 w 574"/>
                <a:gd name="T5" fmla="*/ 1100138 h 948"/>
                <a:gd name="T6" fmla="*/ 911225 w 574"/>
                <a:gd name="T7" fmla="*/ 1504950 h 948"/>
                <a:gd name="T8" fmla="*/ 911225 w 574"/>
                <a:gd name="T9" fmla="*/ 404813 h 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" h="948">
                  <a:moveTo>
                    <a:pt x="574" y="255"/>
                  </a:moveTo>
                  <a:lnTo>
                    <a:pt x="0" y="0"/>
                  </a:lnTo>
                  <a:lnTo>
                    <a:pt x="0" y="693"/>
                  </a:lnTo>
                  <a:lnTo>
                    <a:pt x="574" y="948"/>
                  </a:lnTo>
                  <a:lnTo>
                    <a:pt x="574" y="255"/>
                  </a:lnTo>
                  <a:close/>
                </a:path>
              </a:pathLst>
            </a:custGeom>
            <a:solidFill>
              <a:srgbClr val="DF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33"/>
            <p:cNvSpPr/>
            <p:nvPr/>
          </p:nvSpPr>
          <p:spPr bwMode="auto">
            <a:xfrm>
              <a:off x="8267701" y="4033838"/>
              <a:ext cx="733425" cy="427038"/>
            </a:xfrm>
            <a:custGeom>
              <a:avLst/>
              <a:gdLst>
                <a:gd name="T0" fmla="*/ 733425 w 462"/>
                <a:gd name="T1" fmla="*/ 338138 h 269"/>
                <a:gd name="T2" fmla="*/ 0 w 462"/>
                <a:gd name="T3" fmla="*/ 0 h 269"/>
                <a:gd name="T4" fmla="*/ 0 w 462"/>
                <a:gd name="T5" fmla="*/ 90488 h 269"/>
                <a:gd name="T6" fmla="*/ 733425 w 462"/>
                <a:gd name="T7" fmla="*/ 427038 h 269"/>
                <a:gd name="T8" fmla="*/ 733425 w 462"/>
                <a:gd name="T9" fmla="*/ 33813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69">
                  <a:moveTo>
                    <a:pt x="462" y="213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62" y="269"/>
                  </a:lnTo>
                  <a:lnTo>
                    <a:pt x="462" y="213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34"/>
            <p:cNvSpPr/>
            <p:nvPr/>
          </p:nvSpPr>
          <p:spPr bwMode="auto">
            <a:xfrm>
              <a:off x="8267701" y="4192588"/>
              <a:ext cx="733425" cy="403225"/>
            </a:xfrm>
            <a:custGeom>
              <a:avLst/>
              <a:gdLst>
                <a:gd name="T0" fmla="*/ 733425 w 462"/>
                <a:gd name="T1" fmla="*/ 336550 h 254"/>
                <a:gd name="T2" fmla="*/ 0 w 462"/>
                <a:gd name="T3" fmla="*/ 0 h 254"/>
                <a:gd name="T4" fmla="*/ 0 w 462"/>
                <a:gd name="T5" fmla="*/ 88900 h 254"/>
                <a:gd name="T6" fmla="*/ 733425 w 462"/>
                <a:gd name="T7" fmla="*/ 403225 h 254"/>
                <a:gd name="T8" fmla="*/ 733425 w 462"/>
                <a:gd name="T9" fmla="*/ 33655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54">
                  <a:moveTo>
                    <a:pt x="462" y="212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62" y="254"/>
                  </a:lnTo>
                  <a:lnTo>
                    <a:pt x="462" y="212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35"/>
            <p:cNvSpPr/>
            <p:nvPr/>
          </p:nvSpPr>
          <p:spPr bwMode="auto">
            <a:xfrm>
              <a:off x="8267701" y="4349750"/>
              <a:ext cx="733425" cy="403225"/>
            </a:xfrm>
            <a:custGeom>
              <a:avLst/>
              <a:gdLst>
                <a:gd name="T0" fmla="*/ 733425 w 462"/>
                <a:gd name="T1" fmla="*/ 314325 h 254"/>
                <a:gd name="T2" fmla="*/ 0 w 462"/>
                <a:gd name="T3" fmla="*/ 0 h 254"/>
                <a:gd name="T4" fmla="*/ 0 w 462"/>
                <a:gd name="T5" fmla="*/ 88900 h 254"/>
                <a:gd name="T6" fmla="*/ 733425 w 462"/>
                <a:gd name="T7" fmla="*/ 403225 h 254"/>
                <a:gd name="T8" fmla="*/ 733425 w 462"/>
                <a:gd name="T9" fmla="*/ 314325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54">
                  <a:moveTo>
                    <a:pt x="462" y="19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62" y="254"/>
                  </a:lnTo>
                  <a:lnTo>
                    <a:pt x="462" y="198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36"/>
            <p:cNvSpPr/>
            <p:nvPr/>
          </p:nvSpPr>
          <p:spPr bwMode="auto">
            <a:xfrm>
              <a:off x="8267701" y="4484688"/>
              <a:ext cx="733425" cy="425450"/>
            </a:xfrm>
            <a:custGeom>
              <a:avLst/>
              <a:gdLst>
                <a:gd name="T0" fmla="*/ 733425 w 462"/>
                <a:gd name="T1" fmla="*/ 336550 h 268"/>
                <a:gd name="T2" fmla="*/ 0 w 462"/>
                <a:gd name="T3" fmla="*/ 0 h 268"/>
                <a:gd name="T4" fmla="*/ 0 w 462"/>
                <a:gd name="T5" fmla="*/ 111125 h 268"/>
                <a:gd name="T6" fmla="*/ 733425 w 462"/>
                <a:gd name="T7" fmla="*/ 425450 h 268"/>
                <a:gd name="T8" fmla="*/ 733425 w 462"/>
                <a:gd name="T9" fmla="*/ 33655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68">
                  <a:moveTo>
                    <a:pt x="462" y="212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462" y="268"/>
                  </a:lnTo>
                  <a:lnTo>
                    <a:pt x="462" y="212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37"/>
            <p:cNvSpPr/>
            <p:nvPr/>
          </p:nvSpPr>
          <p:spPr bwMode="auto">
            <a:xfrm>
              <a:off x="8267701" y="4730750"/>
              <a:ext cx="733425" cy="404813"/>
            </a:xfrm>
            <a:custGeom>
              <a:avLst/>
              <a:gdLst>
                <a:gd name="T0" fmla="*/ 733425 w 462"/>
                <a:gd name="T1" fmla="*/ 314325 h 255"/>
                <a:gd name="T2" fmla="*/ 0 w 462"/>
                <a:gd name="T3" fmla="*/ 0 h 255"/>
                <a:gd name="T4" fmla="*/ 0 w 462"/>
                <a:gd name="T5" fmla="*/ 68263 h 255"/>
                <a:gd name="T6" fmla="*/ 733425 w 462"/>
                <a:gd name="T7" fmla="*/ 404813 h 255"/>
                <a:gd name="T8" fmla="*/ 733425 w 462"/>
                <a:gd name="T9" fmla="*/ 314325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55">
                  <a:moveTo>
                    <a:pt x="462" y="198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62" y="255"/>
                  </a:lnTo>
                  <a:lnTo>
                    <a:pt x="462" y="198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38"/>
            <p:cNvSpPr/>
            <p:nvPr/>
          </p:nvSpPr>
          <p:spPr bwMode="auto">
            <a:xfrm>
              <a:off x="9090026" y="3810000"/>
              <a:ext cx="909638" cy="1504950"/>
            </a:xfrm>
            <a:custGeom>
              <a:avLst/>
              <a:gdLst>
                <a:gd name="T0" fmla="*/ 0 w 573"/>
                <a:gd name="T1" fmla="*/ 404813 h 948"/>
                <a:gd name="T2" fmla="*/ 909638 w 573"/>
                <a:gd name="T3" fmla="*/ 0 h 948"/>
                <a:gd name="T4" fmla="*/ 909638 w 573"/>
                <a:gd name="T5" fmla="*/ 1100138 h 948"/>
                <a:gd name="T6" fmla="*/ 0 w 573"/>
                <a:gd name="T7" fmla="*/ 1504950 h 948"/>
                <a:gd name="T8" fmla="*/ 0 w 573"/>
                <a:gd name="T9" fmla="*/ 404813 h 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3" h="948">
                  <a:moveTo>
                    <a:pt x="0" y="255"/>
                  </a:moveTo>
                  <a:lnTo>
                    <a:pt x="573" y="0"/>
                  </a:lnTo>
                  <a:lnTo>
                    <a:pt x="573" y="693"/>
                  </a:lnTo>
                  <a:lnTo>
                    <a:pt x="0" y="948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DF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39"/>
            <p:cNvSpPr/>
            <p:nvPr/>
          </p:nvSpPr>
          <p:spPr bwMode="auto">
            <a:xfrm>
              <a:off x="9178926" y="4484688"/>
              <a:ext cx="754063" cy="425450"/>
            </a:xfrm>
            <a:custGeom>
              <a:avLst/>
              <a:gdLst>
                <a:gd name="T0" fmla="*/ 0 w 475"/>
                <a:gd name="T1" fmla="*/ 336550 h 268"/>
                <a:gd name="T2" fmla="*/ 754063 w 475"/>
                <a:gd name="T3" fmla="*/ 0 h 268"/>
                <a:gd name="T4" fmla="*/ 754063 w 475"/>
                <a:gd name="T5" fmla="*/ 111125 h 268"/>
                <a:gd name="T6" fmla="*/ 0 w 475"/>
                <a:gd name="T7" fmla="*/ 425450 h 268"/>
                <a:gd name="T8" fmla="*/ 0 w 475"/>
                <a:gd name="T9" fmla="*/ 33655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5" h="268">
                  <a:moveTo>
                    <a:pt x="0" y="212"/>
                  </a:moveTo>
                  <a:lnTo>
                    <a:pt x="475" y="0"/>
                  </a:lnTo>
                  <a:lnTo>
                    <a:pt x="475" y="70"/>
                  </a:lnTo>
                  <a:lnTo>
                    <a:pt x="0" y="268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40"/>
            <p:cNvSpPr/>
            <p:nvPr/>
          </p:nvSpPr>
          <p:spPr bwMode="auto">
            <a:xfrm>
              <a:off x="9178926" y="4730750"/>
              <a:ext cx="754063" cy="404813"/>
            </a:xfrm>
            <a:custGeom>
              <a:avLst/>
              <a:gdLst>
                <a:gd name="T0" fmla="*/ 0 w 475"/>
                <a:gd name="T1" fmla="*/ 314325 h 255"/>
                <a:gd name="T2" fmla="*/ 754063 w 475"/>
                <a:gd name="T3" fmla="*/ 0 h 255"/>
                <a:gd name="T4" fmla="*/ 754063 w 475"/>
                <a:gd name="T5" fmla="*/ 68263 h 255"/>
                <a:gd name="T6" fmla="*/ 0 w 475"/>
                <a:gd name="T7" fmla="*/ 404813 h 255"/>
                <a:gd name="T8" fmla="*/ 0 w 475"/>
                <a:gd name="T9" fmla="*/ 314325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5" h="255">
                  <a:moveTo>
                    <a:pt x="0" y="198"/>
                  </a:moveTo>
                  <a:lnTo>
                    <a:pt x="475" y="0"/>
                  </a:lnTo>
                  <a:lnTo>
                    <a:pt x="475" y="43"/>
                  </a:lnTo>
                  <a:lnTo>
                    <a:pt x="0" y="255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41"/>
            <p:cNvSpPr/>
            <p:nvPr/>
          </p:nvSpPr>
          <p:spPr bwMode="auto">
            <a:xfrm>
              <a:off x="9555163" y="4033838"/>
              <a:ext cx="377825" cy="561975"/>
            </a:xfrm>
            <a:custGeom>
              <a:avLst/>
              <a:gdLst>
                <a:gd name="T0" fmla="*/ 377825 w 238"/>
                <a:gd name="T1" fmla="*/ 0 h 354"/>
                <a:gd name="T2" fmla="*/ 377825 w 238"/>
                <a:gd name="T3" fmla="*/ 404813 h 354"/>
                <a:gd name="T4" fmla="*/ 0 w 238"/>
                <a:gd name="T5" fmla="*/ 561975 h 354"/>
                <a:gd name="T6" fmla="*/ 0 w 238"/>
                <a:gd name="T7" fmla="*/ 180975 h 354"/>
                <a:gd name="T8" fmla="*/ 377825 w 238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" h="354">
                  <a:moveTo>
                    <a:pt x="238" y="0"/>
                  </a:moveTo>
                  <a:lnTo>
                    <a:pt x="238" y="255"/>
                  </a:lnTo>
                  <a:lnTo>
                    <a:pt x="0" y="354"/>
                  </a:lnTo>
                  <a:lnTo>
                    <a:pt x="0" y="11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42"/>
            <p:cNvSpPr/>
            <p:nvPr/>
          </p:nvSpPr>
          <p:spPr bwMode="auto">
            <a:xfrm>
              <a:off x="9178926" y="4214813"/>
              <a:ext cx="331788" cy="246063"/>
            </a:xfrm>
            <a:custGeom>
              <a:avLst/>
              <a:gdLst>
                <a:gd name="T0" fmla="*/ 331788 w 209"/>
                <a:gd name="T1" fmla="*/ 0 h 155"/>
                <a:gd name="T2" fmla="*/ 0 w 209"/>
                <a:gd name="T3" fmla="*/ 157163 h 155"/>
                <a:gd name="T4" fmla="*/ 0 w 209"/>
                <a:gd name="T5" fmla="*/ 246063 h 155"/>
                <a:gd name="T6" fmla="*/ 331788 w 209"/>
                <a:gd name="T7" fmla="*/ 88900 h 155"/>
                <a:gd name="T8" fmla="*/ 331788 w 209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55">
                  <a:moveTo>
                    <a:pt x="209" y="0"/>
                  </a:moveTo>
                  <a:lnTo>
                    <a:pt x="0" y="99"/>
                  </a:lnTo>
                  <a:lnTo>
                    <a:pt x="0" y="155"/>
                  </a:lnTo>
                  <a:lnTo>
                    <a:pt x="209" y="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43"/>
            <p:cNvSpPr/>
            <p:nvPr/>
          </p:nvSpPr>
          <p:spPr bwMode="auto">
            <a:xfrm>
              <a:off x="9178926" y="4371975"/>
              <a:ext cx="331788" cy="223838"/>
            </a:xfrm>
            <a:custGeom>
              <a:avLst/>
              <a:gdLst>
                <a:gd name="T0" fmla="*/ 331788 w 209"/>
                <a:gd name="T1" fmla="*/ 0 h 141"/>
                <a:gd name="T2" fmla="*/ 0 w 209"/>
                <a:gd name="T3" fmla="*/ 157163 h 141"/>
                <a:gd name="T4" fmla="*/ 0 w 209"/>
                <a:gd name="T5" fmla="*/ 223838 h 141"/>
                <a:gd name="T6" fmla="*/ 331788 w 209"/>
                <a:gd name="T7" fmla="*/ 88900 h 141"/>
                <a:gd name="T8" fmla="*/ 331788 w 209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41">
                  <a:moveTo>
                    <a:pt x="209" y="0"/>
                  </a:moveTo>
                  <a:lnTo>
                    <a:pt x="0" y="99"/>
                  </a:lnTo>
                  <a:lnTo>
                    <a:pt x="0" y="141"/>
                  </a:lnTo>
                  <a:lnTo>
                    <a:pt x="209" y="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44"/>
            <p:cNvSpPr/>
            <p:nvPr/>
          </p:nvSpPr>
          <p:spPr bwMode="auto">
            <a:xfrm>
              <a:off x="9178926" y="4529138"/>
              <a:ext cx="331788" cy="223838"/>
            </a:xfrm>
            <a:custGeom>
              <a:avLst/>
              <a:gdLst>
                <a:gd name="T0" fmla="*/ 331788 w 209"/>
                <a:gd name="T1" fmla="*/ 0 h 141"/>
                <a:gd name="T2" fmla="*/ 0 w 209"/>
                <a:gd name="T3" fmla="*/ 134938 h 141"/>
                <a:gd name="T4" fmla="*/ 0 w 209"/>
                <a:gd name="T5" fmla="*/ 223838 h 141"/>
                <a:gd name="T6" fmla="*/ 331788 w 209"/>
                <a:gd name="T7" fmla="*/ 88900 h 141"/>
                <a:gd name="T8" fmla="*/ 331788 w 209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41">
                  <a:moveTo>
                    <a:pt x="209" y="0"/>
                  </a:moveTo>
                  <a:lnTo>
                    <a:pt x="0" y="85"/>
                  </a:lnTo>
                  <a:lnTo>
                    <a:pt x="0" y="141"/>
                  </a:lnTo>
                  <a:lnTo>
                    <a:pt x="209" y="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2999" y="1122363"/>
            <a:ext cx="4461465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FFFFFF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3780000" cy="105109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C0B3021-1FB4-4DCB-AA47-7675B6C6FE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6EC9B3E6-BB51-4667-BC64-904D1D3B5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C0B3021-1FB4-4DCB-AA47-7675B6C6FE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6EC9B3E6-BB51-4667-BC64-904D1D3B5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C0B3021-1FB4-4DCB-AA47-7675B6C6FE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6EC9B3E6-BB51-4667-BC64-904D1D3B5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C0B3021-1FB4-4DCB-AA47-7675B6C6FE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6EC9B3E6-BB51-4667-BC64-904D1D3B5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72816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36912"/>
            <a:ext cx="3868340" cy="3552751"/>
          </a:xfrm>
        </p:spPr>
        <p:txBody>
          <a:bodyPr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72816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36912"/>
            <a:ext cx="3887391" cy="3552751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C0B3021-1FB4-4DCB-AA47-7675B6C6FE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6EC9B3E6-BB51-4667-BC64-904D1D3B5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4806950"/>
            <a:ext cx="9144000" cy="1430338"/>
          </a:xfrm>
          <a:prstGeom prst="rect">
            <a:avLst/>
          </a:prstGeom>
          <a:solidFill>
            <a:srgbClr val="1C47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87054" y="3284985"/>
            <a:ext cx="3780234" cy="1469059"/>
          </a:xfrm>
        </p:spPr>
        <p:txBody>
          <a:bodyPr anchor="t">
            <a:normAutofit/>
          </a:bodyPr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C0B3021-1FB4-4DCB-AA47-7675B6C6FE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6EC9B3E6-BB51-4667-BC64-904D1D3B55E4}" type="slidenum">
              <a:rPr lang="zh-CN" altLang="en-US" smtClean="0"/>
            </a:fld>
            <a:endParaRPr lang="zh-CN" altLang="en-US"/>
          </a:p>
        </p:txBody>
      </p:sp>
      <p:sp>
        <p:nvSpPr>
          <p:cNvPr id="38" name="内容占位符 37"/>
          <p:cNvSpPr>
            <a:spLocks noGrp="1"/>
          </p:cNvSpPr>
          <p:nvPr>
            <p:ph sz="quarter" idx="13" hasCustomPrompt="1"/>
          </p:nvPr>
        </p:nvSpPr>
        <p:spPr>
          <a:xfrm>
            <a:off x="1187054" y="4806850"/>
            <a:ext cx="3780234" cy="1214438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  <p:sp>
        <p:nvSpPr>
          <p:cNvPr id="40" name="内容占位符 39"/>
          <p:cNvSpPr>
            <a:spLocks noGrp="1"/>
          </p:cNvSpPr>
          <p:nvPr>
            <p:ph sz="quarter" idx="14" hasCustomPrompt="1"/>
          </p:nvPr>
        </p:nvSpPr>
        <p:spPr>
          <a:xfrm>
            <a:off x="1187054" y="2060848"/>
            <a:ext cx="3780234" cy="1152128"/>
          </a:xfrm>
        </p:spPr>
        <p:txBody>
          <a:bodyPr anchor="b">
            <a:normAutofit/>
          </a:bodyPr>
          <a:lstStyle>
            <a:lvl1pPr marL="0" indent="0">
              <a:buNone/>
              <a:defRPr sz="60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 smtClean="0"/>
              <a:t>编辑文本</a:t>
            </a:r>
            <a:endParaRPr lang="zh-CN" altLang="en-US" dirty="0" smtClean="0"/>
          </a:p>
        </p:txBody>
      </p:sp>
      <p:grpSp>
        <p:nvGrpSpPr>
          <p:cNvPr id="39" name="组合 38"/>
          <p:cNvGrpSpPr/>
          <p:nvPr/>
        </p:nvGrpSpPr>
        <p:grpSpPr bwMode="auto">
          <a:xfrm>
            <a:off x="6115050" y="2060576"/>
            <a:ext cx="2099072" cy="3706813"/>
            <a:chOff x="8178801" y="2686050"/>
            <a:chExt cx="1820863" cy="3124200"/>
          </a:xfrm>
        </p:grpSpPr>
        <p:sp>
          <p:nvSpPr>
            <p:cNvPr id="41" name="Oval 217"/>
            <p:cNvSpPr>
              <a:spLocks noChangeArrowheads="1"/>
            </p:cNvSpPr>
            <p:nvPr/>
          </p:nvSpPr>
          <p:spPr bwMode="auto">
            <a:xfrm>
              <a:off x="8578851" y="2686050"/>
              <a:ext cx="1042988" cy="1079500"/>
            </a:xfrm>
            <a:prstGeom prst="ellipse">
              <a:avLst/>
            </a:prstGeom>
            <a:solidFill>
              <a:srgbClr val="EEE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18"/>
            <p:cNvSpPr/>
            <p:nvPr/>
          </p:nvSpPr>
          <p:spPr bwMode="auto">
            <a:xfrm>
              <a:off x="8578851" y="2686050"/>
              <a:ext cx="1042988" cy="696913"/>
            </a:xfrm>
            <a:custGeom>
              <a:avLst/>
              <a:gdLst>
                <a:gd name="T0" fmla="*/ 22191 w 47"/>
                <a:gd name="T1" fmla="*/ 696913 h 31"/>
                <a:gd name="T2" fmla="*/ 332869 w 47"/>
                <a:gd name="T3" fmla="*/ 382178 h 31"/>
                <a:gd name="T4" fmla="*/ 1042988 w 47"/>
                <a:gd name="T5" fmla="*/ 427140 h 31"/>
                <a:gd name="T6" fmla="*/ 510398 w 47"/>
                <a:gd name="T7" fmla="*/ 0 h 31"/>
                <a:gd name="T8" fmla="*/ 0 w 47"/>
                <a:gd name="T9" fmla="*/ 539546 h 31"/>
                <a:gd name="T10" fmla="*/ 22191 w 47"/>
                <a:gd name="T11" fmla="*/ 696913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1">
                  <a:moveTo>
                    <a:pt x="1" y="31"/>
                  </a:moveTo>
                  <a:cubicBezTo>
                    <a:pt x="6" y="4"/>
                    <a:pt x="12" y="13"/>
                    <a:pt x="15" y="17"/>
                  </a:cubicBezTo>
                  <a:cubicBezTo>
                    <a:pt x="20" y="27"/>
                    <a:pt x="42" y="9"/>
                    <a:pt x="47" y="19"/>
                  </a:cubicBezTo>
                  <a:cubicBezTo>
                    <a:pt x="45" y="8"/>
                    <a:pt x="35" y="0"/>
                    <a:pt x="23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26"/>
                    <a:pt x="0" y="29"/>
                    <a:pt x="1" y="31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Oval 219"/>
            <p:cNvSpPr>
              <a:spLocks noChangeArrowheads="1"/>
            </p:cNvSpPr>
            <p:nvPr/>
          </p:nvSpPr>
          <p:spPr bwMode="auto">
            <a:xfrm>
              <a:off x="9201151" y="5562600"/>
              <a:ext cx="265113" cy="247650"/>
            </a:xfrm>
            <a:prstGeom prst="ellipse">
              <a:avLst/>
            </a:prstGeom>
            <a:solidFill>
              <a:srgbClr val="293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220"/>
            <p:cNvSpPr>
              <a:spLocks noChangeArrowheads="1"/>
            </p:cNvSpPr>
            <p:nvPr/>
          </p:nvSpPr>
          <p:spPr bwMode="auto">
            <a:xfrm>
              <a:off x="8756651" y="5562600"/>
              <a:ext cx="266700" cy="247650"/>
            </a:xfrm>
            <a:prstGeom prst="ellipse">
              <a:avLst/>
            </a:prstGeom>
            <a:solidFill>
              <a:srgbClr val="293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221"/>
            <p:cNvSpPr>
              <a:spLocks noChangeArrowheads="1"/>
            </p:cNvSpPr>
            <p:nvPr/>
          </p:nvSpPr>
          <p:spPr bwMode="auto">
            <a:xfrm>
              <a:off x="9621838" y="4776788"/>
              <a:ext cx="133350" cy="111125"/>
            </a:xfrm>
            <a:prstGeom prst="ellipse">
              <a:avLst/>
            </a:prstGeom>
            <a:solidFill>
              <a:srgbClr val="F2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222"/>
            <p:cNvSpPr>
              <a:spLocks noChangeArrowheads="1"/>
            </p:cNvSpPr>
            <p:nvPr/>
          </p:nvSpPr>
          <p:spPr bwMode="auto">
            <a:xfrm>
              <a:off x="8467726" y="4776788"/>
              <a:ext cx="133350" cy="111125"/>
            </a:xfrm>
            <a:prstGeom prst="ellipse">
              <a:avLst/>
            </a:prstGeom>
            <a:solidFill>
              <a:srgbClr val="F2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23"/>
            <p:cNvSpPr/>
            <p:nvPr/>
          </p:nvSpPr>
          <p:spPr bwMode="auto">
            <a:xfrm>
              <a:off x="8467726" y="3765550"/>
              <a:ext cx="1287463" cy="1144588"/>
            </a:xfrm>
            <a:custGeom>
              <a:avLst/>
              <a:gdLst>
                <a:gd name="T0" fmla="*/ 310767 w 58"/>
                <a:gd name="T1" fmla="*/ 0 h 51"/>
                <a:gd name="T2" fmla="*/ 0 w 58"/>
                <a:gd name="T3" fmla="*/ 1032373 h 51"/>
                <a:gd name="T4" fmla="*/ 133186 w 58"/>
                <a:gd name="T5" fmla="*/ 1054816 h 51"/>
                <a:gd name="T6" fmla="*/ 199779 w 58"/>
                <a:gd name="T7" fmla="*/ 852830 h 51"/>
                <a:gd name="T8" fmla="*/ 155383 w 58"/>
                <a:gd name="T9" fmla="*/ 1144588 h 51"/>
                <a:gd name="T10" fmla="*/ 643732 w 58"/>
                <a:gd name="T11" fmla="*/ 1144588 h 51"/>
                <a:gd name="T12" fmla="*/ 643732 w 58"/>
                <a:gd name="T13" fmla="*/ 0 h 51"/>
                <a:gd name="T14" fmla="*/ 976696 w 58"/>
                <a:gd name="T15" fmla="*/ 0 h 51"/>
                <a:gd name="T16" fmla="*/ 1287463 w 58"/>
                <a:gd name="T17" fmla="*/ 1032373 h 51"/>
                <a:gd name="T18" fmla="*/ 1154277 w 58"/>
                <a:gd name="T19" fmla="*/ 1054816 h 51"/>
                <a:gd name="T20" fmla="*/ 1109882 w 58"/>
                <a:gd name="T21" fmla="*/ 852830 h 51"/>
                <a:gd name="T22" fmla="*/ 1132080 w 58"/>
                <a:gd name="T23" fmla="*/ 1144588 h 51"/>
                <a:gd name="T24" fmla="*/ 643732 w 58"/>
                <a:gd name="T25" fmla="*/ 1144588 h 51"/>
                <a:gd name="T26" fmla="*/ 643732 w 58"/>
                <a:gd name="T27" fmla="*/ 0 h 51"/>
                <a:gd name="T28" fmla="*/ 310767 w 58"/>
                <a:gd name="T29" fmla="*/ 0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1">
                  <a:moveTo>
                    <a:pt x="14" y="0"/>
                  </a:moveTo>
                  <a:cubicBezTo>
                    <a:pt x="10" y="1"/>
                    <a:pt x="5" y="17"/>
                    <a:pt x="0" y="46"/>
                  </a:cubicBezTo>
                  <a:cubicBezTo>
                    <a:pt x="3" y="47"/>
                    <a:pt x="5" y="47"/>
                    <a:pt x="6" y="4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1"/>
                    <a:pt x="53" y="17"/>
                    <a:pt x="58" y="46"/>
                  </a:cubicBezTo>
                  <a:cubicBezTo>
                    <a:pt x="55" y="47"/>
                    <a:pt x="53" y="47"/>
                    <a:pt x="52" y="4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24"/>
            <p:cNvSpPr/>
            <p:nvPr/>
          </p:nvSpPr>
          <p:spPr bwMode="auto">
            <a:xfrm>
              <a:off x="8956676" y="3765550"/>
              <a:ext cx="333375" cy="493713"/>
            </a:xfrm>
            <a:custGeom>
              <a:avLst/>
              <a:gdLst>
                <a:gd name="T0" fmla="*/ 0 w 15"/>
                <a:gd name="T1" fmla="*/ 0 h 22"/>
                <a:gd name="T2" fmla="*/ 155575 w 15"/>
                <a:gd name="T3" fmla="*/ 493713 h 22"/>
                <a:gd name="T4" fmla="*/ 155575 w 15"/>
                <a:gd name="T5" fmla="*/ 0 h 22"/>
                <a:gd name="T6" fmla="*/ 311150 w 15"/>
                <a:gd name="T7" fmla="*/ 0 h 22"/>
                <a:gd name="T8" fmla="*/ 155575 w 15"/>
                <a:gd name="T9" fmla="*/ 493713 h 22"/>
                <a:gd name="T10" fmla="*/ 155575 w 15"/>
                <a:gd name="T11" fmla="*/ 0 h 22"/>
                <a:gd name="T12" fmla="*/ 0 w 15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2">
                  <a:moveTo>
                    <a:pt x="0" y="0"/>
                  </a:moveTo>
                  <a:cubicBezTo>
                    <a:pt x="0" y="9"/>
                    <a:pt x="2" y="16"/>
                    <a:pt x="7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9"/>
                    <a:pt x="12" y="16"/>
                    <a:pt x="7" y="22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Oval 225"/>
            <p:cNvSpPr>
              <a:spLocks noChangeArrowheads="1"/>
            </p:cNvSpPr>
            <p:nvPr/>
          </p:nvSpPr>
          <p:spPr bwMode="auto">
            <a:xfrm>
              <a:off x="9067801" y="4484688"/>
              <a:ext cx="88900" cy="88900"/>
            </a:xfrm>
            <a:prstGeom prst="ellipse">
              <a:avLst/>
            </a:prstGeom>
            <a:solidFill>
              <a:srgbClr val="F2D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26"/>
            <p:cNvSpPr>
              <a:spLocks noChangeArrowheads="1"/>
            </p:cNvSpPr>
            <p:nvPr/>
          </p:nvSpPr>
          <p:spPr bwMode="auto">
            <a:xfrm>
              <a:off x="9067801" y="4641850"/>
              <a:ext cx="88900" cy="111125"/>
            </a:xfrm>
            <a:prstGeom prst="ellipse">
              <a:avLst/>
            </a:prstGeom>
            <a:solidFill>
              <a:srgbClr val="F2D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27"/>
            <p:cNvSpPr/>
            <p:nvPr/>
          </p:nvSpPr>
          <p:spPr bwMode="auto">
            <a:xfrm>
              <a:off x="9067801" y="4843463"/>
              <a:ext cx="88900" cy="66675"/>
            </a:xfrm>
            <a:custGeom>
              <a:avLst/>
              <a:gdLst>
                <a:gd name="T0" fmla="*/ 0 w 4"/>
                <a:gd name="T1" fmla="*/ 66675 h 3"/>
                <a:gd name="T2" fmla="*/ 44450 w 4"/>
                <a:gd name="T3" fmla="*/ 0 h 3"/>
                <a:gd name="T4" fmla="*/ 44450 w 4"/>
                <a:gd name="T5" fmla="*/ 66675 h 3"/>
                <a:gd name="T6" fmla="*/ 88900 w 4"/>
                <a:gd name="T7" fmla="*/ 66675 h 3"/>
                <a:gd name="T8" fmla="*/ 44450 w 4"/>
                <a:gd name="T9" fmla="*/ 0 h 3"/>
                <a:gd name="T10" fmla="*/ 44450 w 4"/>
                <a:gd name="T11" fmla="*/ 66675 h 3"/>
                <a:gd name="T12" fmla="*/ 0 w 4"/>
                <a:gd name="T13" fmla="*/ 66675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4" y="1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228"/>
            <p:cNvSpPr/>
            <p:nvPr/>
          </p:nvSpPr>
          <p:spPr bwMode="auto">
            <a:xfrm>
              <a:off x="9045576" y="3765550"/>
              <a:ext cx="155575" cy="493713"/>
            </a:xfrm>
            <a:custGeom>
              <a:avLst/>
              <a:gdLst>
                <a:gd name="T0" fmla="*/ 44450 w 7"/>
                <a:gd name="T1" fmla="*/ 0 h 22"/>
                <a:gd name="T2" fmla="*/ 44450 w 7"/>
                <a:gd name="T3" fmla="*/ 67325 h 22"/>
                <a:gd name="T4" fmla="*/ 66675 w 7"/>
                <a:gd name="T5" fmla="*/ 493713 h 22"/>
                <a:gd name="T6" fmla="*/ 66675 w 7"/>
                <a:gd name="T7" fmla="*/ 0 h 22"/>
                <a:gd name="T8" fmla="*/ 88900 w 7"/>
                <a:gd name="T9" fmla="*/ 0 h 22"/>
                <a:gd name="T10" fmla="*/ 88900 w 7"/>
                <a:gd name="T11" fmla="*/ 67325 h 22"/>
                <a:gd name="T12" fmla="*/ 66675 w 7"/>
                <a:gd name="T13" fmla="*/ 493713 h 22"/>
                <a:gd name="T14" fmla="*/ 66675 w 7"/>
                <a:gd name="T15" fmla="*/ 0 h 22"/>
                <a:gd name="T16" fmla="*/ 44450 w 7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22">
                  <a:moveTo>
                    <a:pt x="2" y="0"/>
                  </a:moveTo>
                  <a:cubicBezTo>
                    <a:pt x="0" y="1"/>
                    <a:pt x="1" y="3"/>
                    <a:pt x="2" y="3"/>
                  </a:cubicBezTo>
                  <a:cubicBezTo>
                    <a:pt x="0" y="4"/>
                    <a:pt x="1" y="10"/>
                    <a:pt x="3" y="2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5" y="3"/>
                    <a:pt x="4" y="3"/>
                  </a:cubicBezTo>
                  <a:cubicBezTo>
                    <a:pt x="6" y="4"/>
                    <a:pt x="6" y="10"/>
                    <a:pt x="3" y="22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229"/>
            <p:cNvSpPr/>
            <p:nvPr/>
          </p:nvSpPr>
          <p:spPr bwMode="auto">
            <a:xfrm>
              <a:off x="8689976" y="4910138"/>
              <a:ext cx="842963" cy="787400"/>
            </a:xfrm>
            <a:custGeom>
              <a:avLst/>
              <a:gdLst>
                <a:gd name="T0" fmla="*/ 0 w 531"/>
                <a:gd name="T1" fmla="*/ 0 h 496"/>
                <a:gd name="T2" fmla="*/ 66675 w 531"/>
                <a:gd name="T3" fmla="*/ 787400 h 496"/>
                <a:gd name="T4" fmla="*/ 333375 w 531"/>
                <a:gd name="T5" fmla="*/ 787400 h 496"/>
                <a:gd name="T6" fmla="*/ 422275 w 531"/>
                <a:gd name="T7" fmla="*/ 315913 h 496"/>
                <a:gd name="T8" fmla="*/ 511175 w 531"/>
                <a:gd name="T9" fmla="*/ 787400 h 496"/>
                <a:gd name="T10" fmla="*/ 776288 w 531"/>
                <a:gd name="T11" fmla="*/ 787400 h 496"/>
                <a:gd name="T12" fmla="*/ 842963 w 531"/>
                <a:gd name="T13" fmla="*/ 0 h 496"/>
                <a:gd name="T14" fmla="*/ 466725 w 531"/>
                <a:gd name="T15" fmla="*/ 0 h 496"/>
                <a:gd name="T16" fmla="*/ 422275 w 531"/>
                <a:gd name="T17" fmla="*/ 0 h 496"/>
                <a:gd name="T18" fmla="*/ 377825 w 531"/>
                <a:gd name="T19" fmla="*/ 0 h 496"/>
                <a:gd name="T20" fmla="*/ 0 w 531"/>
                <a:gd name="T21" fmla="*/ 0 h 4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1" h="496">
                  <a:moveTo>
                    <a:pt x="0" y="0"/>
                  </a:moveTo>
                  <a:lnTo>
                    <a:pt x="42" y="496"/>
                  </a:lnTo>
                  <a:lnTo>
                    <a:pt x="210" y="496"/>
                  </a:lnTo>
                  <a:lnTo>
                    <a:pt x="266" y="199"/>
                  </a:lnTo>
                  <a:lnTo>
                    <a:pt x="322" y="496"/>
                  </a:lnTo>
                  <a:lnTo>
                    <a:pt x="489" y="496"/>
                  </a:lnTo>
                  <a:lnTo>
                    <a:pt x="531" y="0"/>
                  </a:lnTo>
                  <a:lnTo>
                    <a:pt x="294" y="0"/>
                  </a:lnTo>
                  <a:lnTo>
                    <a:pt x="266" y="0"/>
                  </a:lnTo>
                  <a:lnTo>
                    <a:pt x="2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230"/>
            <p:cNvSpPr/>
            <p:nvPr/>
          </p:nvSpPr>
          <p:spPr bwMode="auto">
            <a:xfrm>
              <a:off x="8756651" y="4956175"/>
              <a:ext cx="66675" cy="223838"/>
            </a:xfrm>
            <a:custGeom>
              <a:avLst/>
              <a:gdLst>
                <a:gd name="T0" fmla="*/ 0 w 42"/>
                <a:gd name="T1" fmla="*/ 0 h 141"/>
                <a:gd name="T2" fmla="*/ 66675 w 42"/>
                <a:gd name="T3" fmla="*/ 179388 h 141"/>
                <a:gd name="T4" fmla="*/ 44450 w 42"/>
                <a:gd name="T5" fmla="*/ 223838 h 141"/>
                <a:gd name="T6" fmla="*/ 0 w 42"/>
                <a:gd name="T7" fmla="*/ 0 h 1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41">
                  <a:moveTo>
                    <a:pt x="0" y="0"/>
                  </a:moveTo>
                  <a:lnTo>
                    <a:pt x="42" y="113"/>
                  </a:lnTo>
                  <a:lnTo>
                    <a:pt x="28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231"/>
            <p:cNvSpPr/>
            <p:nvPr/>
          </p:nvSpPr>
          <p:spPr bwMode="auto">
            <a:xfrm>
              <a:off x="9399588" y="4956175"/>
              <a:ext cx="66675" cy="223838"/>
            </a:xfrm>
            <a:custGeom>
              <a:avLst/>
              <a:gdLst>
                <a:gd name="T0" fmla="*/ 66675 w 42"/>
                <a:gd name="T1" fmla="*/ 0 h 141"/>
                <a:gd name="T2" fmla="*/ 0 w 42"/>
                <a:gd name="T3" fmla="*/ 179388 h 141"/>
                <a:gd name="T4" fmla="*/ 22225 w 42"/>
                <a:gd name="T5" fmla="*/ 223838 h 141"/>
                <a:gd name="T6" fmla="*/ 66675 w 42"/>
                <a:gd name="T7" fmla="*/ 0 h 1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41">
                  <a:moveTo>
                    <a:pt x="42" y="0"/>
                  </a:moveTo>
                  <a:lnTo>
                    <a:pt x="0" y="113"/>
                  </a:lnTo>
                  <a:lnTo>
                    <a:pt x="14" y="1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0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232"/>
            <p:cNvSpPr/>
            <p:nvPr/>
          </p:nvSpPr>
          <p:spPr bwMode="auto">
            <a:xfrm>
              <a:off x="8178801" y="3810000"/>
              <a:ext cx="911225" cy="1504950"/>
            </a:xfrm>
            <a:custGeom>
              <a:avLst/>
              <a:gdLst>
                <a:gd name="T0" fmla="*/ 911225 w 574"/>
                <a:gd name="T1" fmla="*/ 404813 h 948"/>
                <a:gd name="T2" fmla="*/ 0 w 574"/>
                <a:gd name="T3" fmla="*/ 0 h 948"/>
                <a:gd name="T4" fmla="*/ 0 w 574"/>
                <a:gd name="T5" fmla="*/ 1100138 h 948"/>
                <a:gd name="T6" fmla="*/ 911225 w 574"/>
                <a:gd name="T7" fmla="*/ 1504950 h 948"/>
                <a:gd name="T8" fmla="*/ 911225 w 574"/>
                <a:gd name="T9" fmla="*/ 404813 h 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" h="948">
                  <a:moveTo>
                    <a:pt x="574" y="255"/>
                  </a:moveTo>
                  <a:lnTo>
                    <a:pt x="0" y="0"/>
                  </a:lnTo>
                  <a:lnTo>
                    <a:pt x="0" y="693"/>
                  </a:lnTo>
                  <a:lnTo>
                    <a:pt x="574" y="948"/>
                  </a:lnTo>
                  <a:lnTo>
                    <a:pt x="574" y="255"/>
                  </a:lnTo>
                  <a:close/>
                </a:path>
              </a:pathLst>
            </a:custGeom>
            <a:solidFill>
              <a:srgbClr val="DF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233"/>
            <p:cNvSpPr/>
            <p:nvPr/>
          </p:nvSpPr>
          <p:spPr bwMode="auto">
            <a:xfrm>
              <a:off x="8267701" y="4033838"/>
              <a:ext cx="733425" cy="427038"/>
            </a:xfrm>
            <a:custGeom>
              <a:avLst/>
              <a:gdLst>
                <a:gd name="T0" fmla="*/ 733425 w 462"/>
                <a:gd name="T1" fmla="*/ 338138 h 269"/>
                <a:gd name="T2" fmla="*/ 0 w 462"/>
                <a:gd name="T3" fmla="*/ 0 h 269"/>
                <a:gd name="T4" fmla="*/ 0 w 462"/>
                <a:gd name="T5" fmla="*/ 90488 h 269"/>
                <a:gd name="T6" fmla="*/ 733425 w 462"/>
                <a:gd name="T7" fmla="*/ 427038 h 269"/>
                <a:gd name="T8" fmla="*/ 733425 w 462"/>
                <a:gd name="T9" fmla="*/ 33813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69">
                  <a:moveTo>
                    <a:pt x="462" y="213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62" y="269"/>
                  </a:lnTo>
                  <a:lnTo>
                    <a:pt x="462" y="213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234"/>
            <p:cNvSpPr/>
            <p:nvPr/>
          </p:nvSpPr>
          <p:spPr bwMode="auto">
            <a:xfrm>
              <a:off x="8267701" y="4192588"/>
              <a:ext cx="733425" cy="403225"/>
            </a:xfrm>
            <a:custGeom>
              <a:avLst/>
              <a:gdLst>
                <a:gd name="T0" fmla="*/ 733425 w 462"/>
                <a:gd name="T1" fmla="*/ 336550 h 254"/>
                <a:gd name="T2" fmla="*/ 0 w 462"/>
                <a:gd name="T3" fmla="*/ 0 h 254"/>
                <a:gd name="T4" fmla="*/ 0 w 462"/>
                <a:gd name="T5" fmla="*/ 88900 h 254"/>
                <a:gd name="T6" fmla="*/ 733425 w 462"/>
                <a:gd name="T7" fmla="*/ 403225 h 254"/>
                <a:gd name="T8" fmla="*/ 733425 w 462"/>
                <a:gd name="T9" fmla="*/ 33655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54">
                  <a:moveTo>
                    <a:pt x="462" y="212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62" y="254"/>
                  </a:lnTo>
                  <a:lnTo>
                    <a:pt x="462" y="212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235"/>
            <p:cNvSpPr/>
            <p:nvPr/>
          </p:nvSpPr>
          <p:spPr bwMode="auto">
            <a:xfrm>
              <a:off x="8267701" y="4349750"/>
              <a:ext cx="733425" cy="403225"/>
            </a:xfrm>
            <a:custGeom>
              <a:avLst/>
              <a:gdLst>
                <a:gd name="T0" fmla="*/ 733425 w 462"/>
                <a:gd name="T1" fmla="*/ 314325 h 254"/>
                <a:gd name="T2" fmla="*/ 0 w 462"/>
                <a:gd name="T3" fmla="*/ 0 h 254"/>
                <a:gd name="T4" fmla="*/ 0 w 462"/>
                <a:gd name="T5" fmla="*/ 88900 h 254"/>
                <a:gd name="T6" fmla="*/ 733425 w 462"/>
                <a:gd name="T7" fmla="*/ 403225 h 254"/>
                <a:gd name="T8" fmla="*/ 733425 w 462"/>
                <a:gd name="T9" fmla="*/ 314325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54">
                  <a:moveTo>
                    <a:pt x="462" y="19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62" y="254"/>
                  </a:lnTo>
                  <a:lnTo>
                    <a:pt x="462" y="198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236"/>
            <p:cNvSpPr/>
            <p:nvPr/>
          </p:nvSpPr>
          <p:spPr bwMode="auto">
            <a:xfrm>
              <a:off x="8267701" y="4484688"/>
              <a:ext cx="733425" cy="425450"/>
            </a:xfrm>
            <a:custGeom>
              <a:avLst/>
              <a:gdLst>
                <a:gd name="T0" fmla="*/ 733425 w 462"/>
                <a:gd name="T1" fmla="*/ 336550 h 268"/>
                <a:gd name="T2" fmla="*/ 0 w 462"/>
                <a:gd name="T3" fmla="*/ 0 h 268"/>
                <a:gd name="T4" fmla="*/ 0 w 462"/>
                <a:gd name="T5" fmla="*/ 111125 h 268"/>
                <a:gd name="T6" fmla="*/ 733425 w 462"/>
                <a:gd name="T7" fmla="*/ 425450 h 268"/>
                <a:gd name="T8" fmla="*/ 733425 w 462"/>
                <a:gd name="T9" fmla="*/ 33655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68">
                  <a:moveTo>
                    <a:pt x="462" y="212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462" y="268"/>
                  </a:lnTo>
                  <a:lnTo>
                    <a:pt x="462" y="212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237"/>
            <p:cNvSpPr/>
            <p:nvPr/>
          </p:nvSpPr>
          <p:spPr bwMode="auto">
            <a:xfrm>
              <a:off x="8267701" y="4730750"/>
              <a:ext cx="733425" cy="404813"/>
            </a:xfrm>
            <a:custGeom>
              <a:avLst/>
              <a:gdLst>
                <a:gd name="T0" fmla="*/ 733425 w 462"/>
                <a:gd name="T1" fmla="*/ 314325 h 255"/>
                <a:gd name="T2" fmla="*/ 0 w 462"/>
                <a:gd name="T3" fmla="*/ 0 h 255"/>
                <a:gd name="T4" fmla="*/ 0 w 462"/>
                <a:gd name="T5" fmla="*/ 68263 h 255"/>
                <a:gd name="T6" fmla="*/ 733425 w 462"/>
                <a:gd name="T7" fmla="*/ 404813 h 255"/>
                <a:gd name="T8" fmla="*/ 733425 w 462"/>
                <a:gd name="T9" fmla="*/ 314325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55">
                  <a:moveTo>
                    <a:pt x="462" y="198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62" y="255"/>
                  </a:lnTo>
                  <a:lnTo>
                    <a:pt x="462" y="198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238"/>
            <p:cNvSpPr/>
            <p:nvPr/>
          </p:nvSpPr>
          <p:spPr bwMode="auto">
            <a:xfrm>
              <a:off x="9090026" y="3810000"/>
              <a:ext cx="909638" cy="1504950"/>
            </a:xfrm>
            <a:custGeom>
              <a:avLst/>
              <a:gdLst>
                <a:gd name="T0" fmla="*/ 0 w 573"/>
                <a:gd name="T1" fmla="*/ 404813 h 948"/>
                <a:gd name="T2" fmla="*/ 909638 w 573"/>
                <a:gd name="T3" fmla="*/ 0 h 948"/>
                <a:gd name="T4" fmla="*/ 909638 w 573"/>
                <a:gd name="T5" fmla="*/ 1100138 h 948"/>
                <a:gd name="T6" fmla="*/ 0 w 573"/>
                <a:gd name="T7" fmla="*/ 1504950 h 948"/>
                <a:gd name="T8" fmla="*/ 0 w 573"/>
                <a:gd name="T9" fmla="*/ 404813 h 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3" h="948">
                  <a:moveTo>
                    <a:pt x="0" y="255"/>
                  </a:moveTo>
                  <a:lnTo>
                    <a:pt x="573" y="0"/>
                  </a:lnTo>
                  <a:lnTo>
                    <a:pt x="573" y="693"/>
                  </a:lnTo>
                  <a:lnTo>
                    <a:pt x="0" y="948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DF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239"/>
            <p:cNvSpPr/>
            <p:nvPr/>
          </p:nvSpPr>
          <p:spPr bwMode="auto">
            <a:xfrm>
              <a:off x="9178926" y="4484688"/>
              <a:ext cx="754063" cy="425450"/>
            </a:xfrm>
            <a:custGeom>
              <a:avLst/>
              <a:gdLst>
                <a:gd name="T0" fmla="*/ 0 w 475"/>
                <a:gd name="T1" fmla="*/ 336550 h 268"/>
                <a:gd name="T2" fmla="*/ 754063 w 475"/>
                <a:gd name="T3" fmla="*/ 0 h 268"/>
                <a:gd name="T4" fmla="*/ 754063 w 475"/>
                <a:gd name="T5" fmla="*/ 111125 h 268"/>
                <a:gd name="T6" fmla="*/ 0 w 475"/>
                <a:gd name="T7" fmla="*/ 425450 h 268"/>
                <a:gd name="T8" fmla="*/ 0 w 475"/>
                <a:gd name="T9" fmla="*/ 33655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5" h="268">
                  <a:moveTo>
                    <a:pt x="0" y="212"/>
                  </a:moveTo>
                  <a:lnTo>
                    <a:pt x="475" y="0"/>
                  </a:lnTo>
                  <a:lnTo>
                    <a:pt x="475" y="70"/>
                  </a:lnTo>
                  <a:lnTo>
                    <a:pt x="0" y="268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240"/>
            <p:cNvSpPr/>
            <p:nvPr/>
          </p:nvSpPr>
          <p:spPr bwMode="auto">
            <a:xfrm>
              <a:off x="9178926" y="4730750"/>
              <a:ext cx="754063" cy="404813"/>
            </a:xfrm>
            <a:custGeom>
              <a:avLst/>
              <a:gdLst>
                <a:gd name="T0" fmla="*/ 0 w 475"/>
                <a:gd name="T1" fmla="*/ 314325 h 255"/>
                <a:gd name="T2" fmla="*/ 754063 w 475"/>
                <a:gd name="T3" fmla="*/ 0 h 255"/>
                <a:gd name="T4" fmla="*/ 754063 w 475"/>
                <a:gd name="T5" fmla="*/ 68263 h 255"/>
                <a:gd name="T6" fmla="*/ 0 w 475"/>
                <a:gd name="T7" fmla="*/ 404813 h 255"/>
                <a:gd name="T8" fmla="*/ 0 w 475"/>
                <a:gd name="T9" fmla="*/ 314325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5" h="255">
                  <a:moveTo>
                    <a:pt x="0" y="198"/>
                  </a:moveTo>
                  <a:lnTo>
                    <a:pt x="475" y="0"/>
                  </a:lnTo>
                  <a:lnTo>
                    <a:pt x="475" y="43"/>
                  </a:lnTo>
                  <a:lnTo>
                    <a:pt x="0" y="255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241"/>
            <p:cNvSpPr/>
            <p:nvPr/>
          </p:nvSpPr>
          <p:spPr bwMode="auto">
            <a:xfrm>
              <a:off x="9555163" y="4033838"/>
              <a:ext cx="377825" cy="561975"/>
            </a:xfrm>
            <a:custGeom>
              <a:avLst/>
              <a:gdLst>
                <a:gd name="T0" fmla="*/ 377825 w 238"/>
                <a:gd name="T1" fmla="*/ 0 h 354"/>
                <a:gd name="T2" fmla="*/ 377825 w 238"/>
                <a:gd name="T3" fmla="*/ 404813 h 354"/>
                <a:gd name="T4" fmla="*/ 0 w 238"/>
                <a:gd name="T5" fmla="*/ 561975 h 354"/>
                <a:gd name="T6" fmla="*/ 0 w 238"/>
                <a:gd name="T7" fmla="*/ 180975 h 354"/>
                <a:gd name="T8" fmla="*/ 377825 w 238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" h="354">
                  <a:moveTo>
                    <a:pt x="238" y="0"/>
                  </a:moveTo>
                  <a:lnTo>
                    <a:pt x="238" y="255"/>
                  </a:lnTo>
                  <a:lnTo>
                    <a:pt x="0" y="354"/>
                  </a:lnTo>
                  <a:lnTo>
                    <a:pt x="0" y="11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242"/>
            <p:cNvSpPr/>
            <p:nvPr/>
          </p:nvSpPr>
          <p:spPr bwMode="auto">
            <a:xfrm>
              <a:off x="9178926" y="4214813"/>
              <a:ext cx="331788" cy="246063"/>
            </a:xfrm>
            <a:custGeom>
              <a:avLst/>
              <a:gdLst>
                <a:gd name="T0" fmla="*/ 331788 w 209"/>
                <a:gd name="T1" fmla="*/ 0 h 155"/>
                <a:gd name="T2" fmla="*/ 0 w 209"/>
                <a:gd name="T3" fmla="*/ 157163 h 155"/>
                <a:gd name="T4" fmla="*/ 0 w 209"/>
                <a:gd name="T5" fmla="*/ 246063 h 155"/>
                <a:gd name="T6" fmla="*/ 331788 w 209"/>
                <a:gd name="T7" fmla="*/ 88900 h 155"/>
                <a:gd name="T8" fmla="*/ 331788 w 209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55">
                  <a:moveTo>
                    <a:pt x="209" y="0"/>
                  </a:moveTo>
                  <a:lnTo>
                    <a:pt x="0" y="99"/>
                  </a:lnTo>
                  <a:lnTo>
                    <a:pt x="0" y="155"/>
                  </a:lnTo>
                  <a:lnTo>
                    <a:pt x="209" y="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243"/>
            <p:cNvSpPr/>
            <p:nvPr/>
          </p:nvSpPr>
          <p:spPr bwMode="auto">
            <a:xfrm>
              <a:off x="9178926" y="4371975"/>
              <a:ext cx="331788" cy="223838"/>
            </a:xfrm>
            <a:custGeom>
              <a:avLst/>
              <a:gdLst>
                <a:gd name="T0" fmla="*/ 331788 w 209"/>
                <a:gd name="T1" fmla="*/ 0 h 141"/>
                <a:gd name="T2" fmla="*/ 0 w 209"/>
                <a:gd name="T3" fmla="*/ 157163 h 141"/>
                <a:gd name="T4" fmla="*/ 0 w 209"/>
                <a:gd name="T5" fmla="*/ 223838 h 141"/>
                <a:gd name="T6" fmla="*/ 331788 w 209"/>
                <a:gd name="T7" fmla="*/ 88900 h 141"/>
                <a:gd name="T8" fmla="*/ 331788 w 209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41">
                  <a:moveTo>
                    <a:pt x="209" y="0"/>
                  </a:moveTo>
                  <a:lnTo>
                    <a:pt x="0" y="99"/>
                  </a:lnTo>
                  <a:lnTo>
                    <a:pt x="0" y="141"/>
                  </a:lnTo>
                  <a:lnTo>
                    <a:pt x="209" y="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244"/>
            <p:cNvSpPr/>
            <p:nvPr/>
          </p:nvSpPr>
          <p:spPr bwMode="auto">
            <a:xfrm>
              <a:off x="9178926" y="4529138"/>
              <a:ext cx="331788" cy="223838"/>
            </a:xfrm>
            <a:custGeom>
              <a:avLst/>
              <a:gdLst>
                <a:gd name="T0" fmla="*/ 331788 w 209"/>
                <a:gd name="T1" fmla="*/ 0 h 141"/>
                <a:gd name="T2" fmla="*/ 0 w 209"/>
                <a:gd name="T3" fmla="*/ 134938 h 141"/>
                <a:gd name="T4" fmla="*/ 0 w 209"/>
                <a:gd name="T5" fmla="*/ 223838 h 141"/>
                <a:gd name="T6" fmla="*/ 331788 w 209"/>
                <a:gd name="T7" fmla="*/ 88900 h 141"/>
                <a:gd name="T8" fmla="*/ 331788 w 209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41">
                  <a:moveTo>
                    <a:pt x="209" y="0"/>
                  </a:moveTo>
                  <a:lnTo>
                    <a:pt x="0" y="85"/>
                  </a:lnTo>
                  <a:lnTo>
                    <a:pt x="0" y="141"/>
                  </a:lnTo>
                  <a:lnTo>
                    <a:pt x="209" y="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C0B3021-1FB4-4DCB-AA47-7675B6C6FE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6EC9B3E6-BB51-4667-BC64-904D1D3B55E4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692696"/>
            <a:ext cx="9144000" cy="4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 bwMode="auto">
          <a:xfrm>
            <a:off x="197514" y="60658"/>
            <a:ext cx="342038" cy="560030"/>
            <a:chOff x="8178801" y="2686050"/>
            <a:chExt cx="1820863" cy="3124200"/>
          </a:xfrm>
        </p:grpSpPr>
        <p:sp>
          <p:nvSpPr>
            <p:cNvPr id="10" name="Oval 217"/>
            <p:cNvSpPr>
              <a:spLocks noChangeArrowheads="1"/>
            </p:cNvSpPr>
            <p:nvPr/>
          </p:nvSpPr>
          <p:spPr bwMode="auto">
            <a:xfrm>
              <a:off x="8578851" y="2686050"/>
              <a:ext cx="1042988" cy="1079500"/>
            </a:xfrm>
            <a:prstGeom prst="ellipse">
              <a:avLst/>
            </a:prstGeom>
            <a:solidFill>
              <a:srgbClr val="EEE1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218"/>
            <p:cNvSpPr/>
            <p:nvPr/>
          </p:nvSpPr>
          <p:spPr bwMode="auto">
            <a:xfrm>
              <a:off x="8578851" y="2686050"/>
              <a:ext cx="1042988" cy="696913"/>
            </a:xfrm>
            <a:custGeom>
              <a:avLst/>
              <a:gdLst>
                <a:gd name="T0" fmla="*/ 22191 w 47"/>
                <a:gd name="T1" fmla="*/ 696913 h 31"/>
                <a:gd name="T2" fmla="*/ 332869 w 47"/>
                <a:gd name="T3" fmla="*/ 382178 h 31"/>
                <a:gd name="T4" fmla="*/ 1042988 w 47"/>
                <a:gd name="T5" fmla="*/ 427140 h 31"/>
                <a:gd name="T6" fmla="*/ 510398 w 47"/>
                <a:gd name="T7" fmla="*/ 0 h 31"/>
                <a:gd name="T8" fmla="*/ 0 w 47"/>
                <a:gd name="T9" fmla="*/ 539546 h 31"/>
                <a:gd name="T10" fmla="*/ 22191 w 47"/>
                <a:gd name="T11" fmla="*/ 696913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7" h="31">
                  <a:moveTo>
                    <a:pt x="1" y="31"/>
                  </a:moveTo>
                  <a:cubicBezTo>
                    <a:pt x="6" y="4"/>
                    <a:pt x="12" y="13"/>
                    <a:pt x="15" y="17"/>
                  </a:cubicBezTo>
                  <a:cubicBezTo>
                    <a:pt x="20" y="27"/>
                    <a:pt x="42" y="9"/>
                    <a:pt x="47" y="19"/>
                  </a:cubicBezTo>
                  <a:cubicBezTo>
                    <a:pt x="45" y="8"/>
                    <a:pt x="35" y="0"/>
                    <a:pt x="23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26"/>
                    <a:pt x="0" y="29"/>
                    <a:pt x="1" y="31"/>
                  </a:cubicBez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12" name="Oval 219"/>
            <p:cNvSpPr>
              <a:spLocks noChangeArrowheads="1"/>
            </p:cNvSpPr>
            <p:nvPr/>
          </p:nvSpPr>
          <p:spPr bwMode="auto">
            <a:xfrm>
              <a:off x="9201151" y="5562600"/>
              <a:ext cx="265113" cy="247650"/>
            </a:xfrm>
            <a:prstGeom prst="ellipse">
              <a:avLst/>
            </a:prstGeom>
            <a:solidFill>
              <a:srgbClr val="293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220"/>
            <p:cNvSpPr>
              <a:spLocks noChangeArrowheads="1"/>
            </p:cNvSpPr>
            <p:nvPr/>
          </p:nvSpPr>
          <p:spPr bwMode="auto">
            <a:xfrm>
              <a:off x="8756651" y="5562600"/>
              <a:ext cx="266700" cy="247650"/>
            </a:xfrm>
            <a:prstGeom prst="ellipse">
              <a:avLst/>
            </a:prstGeom>
            <a:solidFill>
              <a:srgbClr val="2930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221"/>
            <p:cNvSpPr>
              <a:spLocks noChangeArrowheads="1"/>
            </p:cNvSpPr>
            <p:nvPr/>
          </p:nvSpPr>
          <p:spPr bwMode="auto">
            <a:xfrm>
              <a:off x="9621838" y="4776788"/>
              <a:ext cx="133350" cy="111125"/>
            </a:xfrm>
            <a:prstGeom prst="ellipse">
              <a:avLst/>
            </a:prstGeom>
            <a:solidFill>
              <a:srgbClr val="F2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222"/>
            <p:cNvSpPr>
              <a:spLocks noChangeArrowheads="1"/>
            </p:cNvSpPr>
            <p:nvPr/>
          </p:nvSpPr>
          <p:spPr bwMode="auto">
            <a:xfrm>
              <a:off x="8467726" y="4776788"/>
              <a:ext cx="133350" cy="111125"/>
            </a:xfrm>
            <a:prstGeom prst="ellipse">
              <a:avLst/>
            </a:prstGeom>
            <a:solidFill>
              <a:srgbClr val="F2BD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6" name="Freeform 223"/>
            <p:cNvSpPr/>
            <p:nvPr/>
          </p:nvSpPr>
          <p:spPr bwMode="auto">
            <a:xfrm>
              <a:off x="8467726" y="3765550"/>
              <a:ext cx="1287463" cy="1144588"/>
            </a:xfrm>
            <a:custGeom>
              <a:avLst/>
              <a:gdLst>
                <a:gd name="T0" fmla="*/ 310767 w 58"/>
                <a:gd name="T1" fmla="*/ 0 h 51"/>
                <a:gd name="T2" fmla="*/ 0 w 58"/>
                <a:gd name="T3" fmla="*/ 1032373 h 51"/>
                <a:gd name="T4" fmla="*/ 133186 w 58"/>
                <a:gd name="T5" fmla="*/ 1054816 h 51"/>
                <a:gd name="T6" fmla="*/ 199779 w 58"/>
                <a:gd name="T7" fmla="*/ 852830 h 51"/>
                <a:gd name="T8" fmla="*/ 155383 w 58"/>
                <a:gd name="T9" fmla="*/ 1144588 h 51"/>
                <a:gd name="T10" fmla="*/ 643732 w 58"/>
                <a:gd name="T11" fmla="*/ 1144588 h 51"/>
                <a:gd name="T12" fmla="*/ 643732 w 58"/>
                <a:gd name="T13" fmla="*/ 0 h 51"/>
                <a:gd name="T14" fmla="*/ 976696 w 58"/>
                <a:gd name="T15" fmla="*/ 0 h 51"/>
                <a:gd name="T16" fmla="*/ 1287463 w 58"/>
                <a:gd name="T17" fmla="*/ 1032373 h 51"/>
                <a:gd name="T18" fmla="*/ 1154277 w 58"/>
                <a:gd name="T19" fmla="*/ 1054816 h 51"/>
                <a:gd name="T20" fmla="*/ 1109882 w 58"/>
                <a:gd name="T21" fmla="*/ 852830 h 51"/>
                <a:gd name="T22" fmla="*/ 1132080 w 58"/>
                <a:gd name="T23" fmla="*/ 1144588 h 51"/>
                <a:gd name="T24" fmla="*/ 643732 w 58"/>
                <a:gd name="T25" fmla="*/ 1144588 h 51"/>
                <a:gd name="T26" fmla="*/ 643732 w 58"/>
                <a:gd name="T27" fmla="*/ 0 h 51"/>
                <a:gd name="T28" fmla="*/ 310767 w 58"/>
                <a:gd name="T29" fmla="*/ 0 h 5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8" h="51">
                  <a:moveTo>
                    <a:pt x="14" y="0"/>
                  </a:moveTo>
                  <a:cubicBezTo>
                    <a:pt x="10" y="1"/>
                    <a:pt x="5" y="17"/>
                    <a:pt x="0" y="46"/>
                  </a:cubicBezTo>
                  <a:cubicBezTo>
                    <a:pt x="3" y="47"/>
                    <a:pt x="5" y="47"/>
                    <a:pt x="6" y="4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1"/>
                    <a:pt x="53" y="17"/>
                    <a:pt x="58" y="46"/>
                  </a:cubicBezTo>
                  <a:cubicBezTo>
                    <a:pt x="55" y="47"/>
                    <a:pt x="53" y="47"/>
                    <a:pt x="52" y="47"/>
                  </a:cubicBezTo>
                  <a:cubicBezTo>
                    <a:pt x="50" y="38"/>
                    <a:pt x="50" y="38"/>
                    <a:pt x="50" y="38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4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17" name="Freeform 224"/>
            <p:cNvSpPr/>
            <p:nvPr/>
          </p:nvSpPr>
          <p:spPr bwMode="auto">
            <a:xfrm>
              <a:off x="8956676" y="3765550"/>
              <a:ext cx="333375" cy="493713"/>
            </a:xfrm>
            <a:custGeom>
              <a:avLst/>
              <a:gdLst>
                <a:gd name="T0" fmla="*/ 0 w 15"/>
                <a:gd name="T1" fmla="*/ 0 h 22"/>
                <a:gd name="T2" fmla="*/ 155575 w 15"/>
                <a:gd name="T3" fmla="*/ 493713 h 22"/>
                <a:gd name="T4" fmla="*/ 155575 w 15"/>
                <a:gd name="T5" fmla="*/ 0 h 22"/>
                <a:gd name="T6" fmla="*/ 311150 w 15"/>
                <a:gd name="T7" fmla="*/ 0 h 22"/>
                <a:gd name="T8" fmla="*/ 155575 w 15"/>
                <a:gd name="T9" fmla="*/ 493713 h 22"/>
                <a:gd name="T10" fmla="*/ 155575 w 15"/>
                <a:gd name="T11" fmla="*/ 0 h 22"/>
                <a:gd name="T12" fmla="*/ 0 w 15"/>
                <a:gd name="T13" fmla="*/ 0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" h="22">
                  <a:moveTo>
                    <a:pt x="0" y="0"/>
                  </a:moveTo>
                  <a:cubicBezTo>
                    <a:pt x="0" y="9"/>
                    <a:pt x="2" y="16"/>
                    <a:pt x="7" y="22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9"/>
                    <a:pt x="12" y="16"/>
                    <a:pt x="7" y="22"/>
                  </a:cubicBezTo>
                  <a:cubicBezTo>
                    <a:pt x="7" y="0"/>
                    <a:pt x="7" y="0"/>
                    <a:pt x="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18" name="Oval 225"/>
            <p:cNvSpPr>
              <a:spLocks noChangeArrowheads="1"/>
            </p:cNvSpPr>
            <p:nvPr/>
          </p:nvSpPr>
          <p:spPr bwMode="auto">
            <a:xfrm>
              <a:off x="9067801" y="4484688"/>
              <a:ext cx="88900" cy="88900"/>
            </a:xfrm>
            <a:prstGeom prst="ellipse">
              <a:avLst/>
            </a:prstGeom>
            <a:solidFill>
              <a:srgbClr val="F2D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9" name="Oval 226"/>
            <p:cNvSpPr>
              <a:spLocks noChangeArrowheads="1"/>
            </p:cNvSpPr>
            <p:nvPr/>
          </p:nvSpPr>
          <p:spPr bwMode="auto">
            <a:xfrm>
              <a:off x="9067801" y="4641850"/>
              <a:ext cx="88900" cy="111125"/>
            </a:xfrm>
            <a:prstGeom prst="ellipse">
              <a:avLst/>
            </a:prstGeom>
            <a:solidFill>
              <a:srgbClr val="F2DE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0" name="Freeform 227"/>
            <p:cNvSpPr/>
            <p:nvPr/>
          </p:nvSpPr>
          <p:spPr bwMode="auto">
            <a:xfrm>
              <a:off x="9067801" y="4843463"/>
              <a:ext cx="88900" cy="66675"/>
            </a:xfrm>
            <a:custGeom>
              <a:avLst/>
              <a:gdLst>
                <a:gd name="T0" fmla="*/ 0 w 4"/>
                <a:gd name="T1" fmla="*/ 66675 h 3"/>
                <a:gd name="T2" fmla="*/ 44450 w 4"/>
                <a:gd name="T3" fmla="*/ 0 h 3"/>
                <a:gd name="T4" fmla="*/ 44450 w 4"/>
                <a:gd name="T5" fmla="*/ 66675 h 3"/>
                <a:gd name="T6" fmla="*/ 88900 w 4"/>
                <a:gd name="T7" fmla="*/ 66675 h 3"/>
                <a:gd name="T8" fmla="*/ 44450 w 4"/>
                <a:gd name="T9" fmla="*/ 0 h 3"/>
                <a:gd name="T10" fmla="*/ 44450 w 4"/>
                <a:gd name="T11" fmla="*/ 66675 h 3"/>
                <a:gd name="T12" fmla="*/ 0 w 4"/>
                <a:gd name="T13" fmla="*/ 66675 h 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0" y="1"/>
                    <a:pt x="1" y="1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4" y="1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1" name="Freeform 228"/>
            <p:cNvSpPr/>
            <p:nvPr/>
          </p:nvSpPr>
          <p:spPr bwMode="auto">
            <a:xfrm>
              <a:off x="9045576" y="3765550"/>
              <a:ext cx="155575" cy="493713"/>
            </a:xfrm>
            <a:custGeom>
              <a:avLst/>
              <a:gdLst>
                <a:gd name="T0" fmla="*/ 44450 w 7"/>
                <a:gd name="T1" fmla="*/ 0 h 22"/>
                <a:gd name="T2" fmla="*/ 44450 w 7"/>
                <a:gd name="T3" fmla="*/ 67325 h 22"/>
                <a:gd name="T4" fmla="*/ 66675 w 7"/>
                <a:gd name="T5" fmla="*/ 493713 h 22"/>
                <a:gd name="T6" fmla="*/ 66675 w 7"/>
                <a:gd name="T7" fmla="*/ 0 h 22"/>
                <a:gd name="T8" fmla="*/ 88900 w 7"/>
                <a:gd name="T9" fmla="*/ 0 h 22"/>
                <a:gd name="T10" fmla="*/ 88900 w 7"/>
                <a:gd name="T11" fmla="*/ 67325 h 22"/>
                <a:gd name="T12" fmla="*/ 66675 w 7"/>
                <a:gd name="T13" fmla="*/ 493713 h 22"/>
                <a:gd name="T14" fmla="*/ 66675 w 7"/>
                <a:gd name="T15" fmla="*/ 0 h 22"/>
                <a:gd name="T16" fmla="*/ 44450 w 7"/>
                <a:gd name="T17" fmla="*/ 0 h 2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22">
                  <a:moveTo>
                    <a:pt x="2" y="0"/>
                  </a:moveTo>
                  <a:cubicBezTo>
                    <a:pt x="0" y="1"/>
                    <a:pt x="1" y="3"/>
                    <a:pt x="2" y="3"/>
                  </a:cubicBezTo>
                  <a:cubicBezTo>
                    <a:pt x="0" y="4"/>
                    <a:pt x="1" y="10"/>
                    <a:pt x="3" y="2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1"/>
                    <a:pt x="5" y="3"/>
                    <a:pt x="4" y="3"/>
                  </a:cubicBezTo>
                  <a:cubicBezTo>
                    <a:pt x="6" y="4"/>
                    <a:pt x="6" y="10"/>
                    <a:pt x="3" y="22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2E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2" name="Freeform 229"/>
            <p:cNvSpPr/>
            <p:nvPr/>
          </p:nvSpPr>
          <p:spPr bwMode="auto">
            <a:xfrm>
              <a:off x="8689976" y="4910138"/>
              <a:ext cx="842963" cy="787400"/>
            </a:xfrm>
            <a:custGeom>
              <a:avLst/>
              <a:gdLst>
                <a:gd name="T0" fmla="*/ 0 w 531"/>
                <a:gd name="T1" fmla="*/ 0 h 496"/>
                <a:gd name="T2" fmla="*/ 66675 w 531"/>
                <a:gd name="T3" fmla="*/ 787400 h 496"/>
                <a:gd name="T4" fmla="*/ 333375 w 531"/>
                <a:gd name="T5" fmla="*/ 787400 h 496"/>
                <a:gd name="T6" fmla="*/ 422275 w 531"/>
                <a:gd name="T7" fmla="*/ 315913 h 496"/>
                <a:gd name="T8" fmla="*/ 511175 w 531"/>
                <a:gd name="T9" fmla="*/ 787400 h 496"/>
                <a:gd name="T10" fmla="*/ 776288 w 531"/>
                <a:gd name="T11" fmla="*/ 787400 h 496"/>
                <a:gd name="T12" fmla="*/ 842963 w 531"/>
                <a:gd name="T13" fmla="*/ 0 h 496"/>
                <a:gd name="T14" fmla="*/ 466725 w 531"/>
                <a:gd name="T15" fmla="*/ 0 h 496"/>
                <a:gd name="T16" fmla="*/ 422275 w 531"/>
                <a:gd name="T17" fmla="*/ 0 h 496"/>
                <a:gd name="T18" fmla="*/ 377825 w 531"/>
                <a:gd name="T19" fmla="*/ 0 h 496"/>
                <a:gd name="T20" fmla="*/ 0 w 531"/>
                <a:gd name="T21" fmla="*/ 0 h 4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31" h="496">
                  <a:moveTo>
                    <a:pt x="0" y="0"/>
                  </a:moveTo>
                  <a:lnTo>
                    <a:pt x="42" y="496"/>
                  </a:lnTo>
                  <a:lnTo>
                    <a:pt x="210" y="496"/>
                  </a:lnTo>
                  <a:lnTo>
                    <a:pt x="266" y="199"/>
                  </a:lnTo>
                  <a:lnTo>
                    <a:pt x="322" y="496"/>
                  </a:lnTo>
                  <a:lnTo>
                    <a:pt x="489" y="496"/>
                  </a:lnTo>
                  <a:lnTo>
                    <a:pt x="531" y="0"/>
                  </a:lnTo>
                  <a:lnTo>
                    <a:pt x="294" y="0"/>
                  </a:lnTo>
                  <a:lnTo>
                    <a:pt x="266" y="0"/>
                  </a:lnTo>
                  <a:lnTo>
                    <a:pt x="2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3" name="Freeform 230"/>
            <p:cNvSpPr/>
            <p:nvPr/>
          </p:nvSpPr>
          <p:spPr bwMode="auto">
            <a:xfrm>
              <a:off x="8756651" y="4956175"/>
              <a:ext cx="66675" cy="223838"/>
            </a:xfrm>
            <a:custGeom>
              <a:avLst/>
              <a:gdLst>
                <a:gd name="T0" fmla="*/ 0 w 42"/>
                <a:gd name="T1" fmla="*/ 0 h 141"/>
                <a:gd name="T2" fmla="*/ 66675 w 42"/>
                <a:gd name="T3" fmla="*/ 179388 h 141"/>
                <a:gd name="T4" fmla="*/ 44450 w 42"/>
                <a:gd name="T5" fmla="*/ 223838 h 141"/>
                <a:gd name="T6" fmla="*/ 0 w 42"/>
                <a:gd name="T7" fmla="*/ 0 h 1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41">
                  <a:moveTo>
                    <a:pt x="0" y="0"/>
                  </a:moveTo>
                  <a:lnTo>
                    <a:pt x="42" y="113"/>
                  </a:lnTo>
                  <a:lnTo>
                    <a:pt x="28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4" name="Freeform 231"/>
            <p:cNvSpPr/>
            <p:nvPr/>
          </p:nvSpPr>
          <p:spPr bwMode="auto">
            <a:xfrm>
              <a:off x="9399588" y="4956175"/>
              <a:ext cx="66675" cy="223838"/>
            </a:xfrm>
            <a:custGeom>
              <a:avLst/>
              <a:gdLst>
                <a:gd name="T0" fmla="*/ 66675 w 42"/>
                <a:gd name="T1" fmla="*/ 0 h 141"/>
                <a:gd name="T2" fmla="*/ 0 w 42"/>
                <a:gd name="T3" fmla="*/ 179388 h 141"/>
                <a:gd name="T4" fmla="*/ 22225 w 42"/>
                <a:gd name="T5" fmla="*/ 223838 h 141"/>
                <a:gd name="T6" fmla="*/ 66675 w 42"/>
                <a:gd name="T7" fmla="*/ 0 h 1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" h="141">
                  <a:moveTo>
                    <a:pt x="42" y="0"/>
                  </a:moveTo>
                  <a:lnTo>
                    <a:pt x="0" y="113"/>
                  </a:lnTo>
                  <a:lnTo>
                    <a:pt x="14" y="1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6062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5" name="Freeform 232"/>
            <p:cNvSpPr/>
            <p:nvPr/>
          </p:nvSpPr>
          <p:spPr bwMode="auto">
            <a:xfrm>
              <a:off x="8178801" y="3810000"/>
              <a:ext cx="911225" cy="1504950"/>
            </a:xfrm>
            <a:custGeom>
              <a:avLst/>
              <a:gdLst>
                <a:gd name="T0" fmla="*/ 911225 w 574"/>
                <a:gd name="T1" fmla="*/ 404813 h 948"/>
                <a:gd name="T2" fmla="*/ 0 w 574"/>
                <a:gd name="T3" fmla="*/ 0 h 948"/>
                <a:gd name="T4" fmla="*/ 0 w 574"/>
                <a:gd name="T5" fmla="*/ 1100138 h 948"/>
                <a:gd name="T6" fmla="*/ 911225 w 574"/>
                <a:gd name="T7" fmla="*/ 1504950 h 948"/>
                <a:gd name="T8" fmla="*/ 911225 w 574"/>
                <a:gd name="T9" fmla="*/ 404813 h 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" h="948">
                  <a:moveTo>
                    <a:pt x="574" y="255"/>
                  </a:moveTo>
                  <a:lnTo>
                    <a:pt x="0" y="0"/>
                  </a:lnTo>
                  <a:lnTo>
                    <a:pt x="0" y="693"/>
                  </a:lnTo>
                  <a:lnTo>
                    <a:pt x="574" y="948"/>
                  </a:lnTo>
                  <a:lnTo>
                    <a:pt x="574" y="255"/>
                  </a:lnTo>
                  <a:close/>
                </a:path>
              </a:pathLst>
            </a:custGeom>
            <a:solidFill>
              <a:srgbClr val="DF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6" name="Freeform 233"/>
            <p:cNvSpPr/>
            <p:nvPr/>
          </p:nvSpPr>
          <p:spPr bwMode="auto">
            <a:xfrm>
              <a:off x="8267701" y="4033838"/>
              <a:ext cx="733425" cy="427038"/>
            </a:xfrm>
            <a:custGeom>
              <a:avLst/>
              <a:gdLst>
                <a:gd name="T0" fmla="*/ 733425 w 462"/>
                <a:gd name="T1" fmla="*/ 338138 h 269"/>
                <a:gd name="T2" fmla="*/ 0 w 462"/>
                <a:gd name="T3" fmla="*/ 0 h 269"/>
                <a:gd name="T4" fmla="*/ 0 w 462"/>
                <a:gd name="T5" fmla="*/ 90488 h 269"/>
                <a:gd name="T6" fmla="*/ 733425 w 462"/>
                <a:gd name="T7" fmla="*/ 427038 h 269"/>
                <a:gd name="T8" fmla="*/ 733425 w 462"/>
                <a:gd name="T9" fmla="*/ 338138 h 2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69">
                  <a:moveTo>
                    <a:pt x="462" y="213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62" y="269"/>
                  </a:lnTo>
                  <a:lnTo>
                    <a:pt x="462" y="213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7" name="Freeform 234"/>
            <p:cNvSpPr/>
            <p:nvPr/>
          </p:nvSpPr>
          <p:spPr bwMode="auto">
            <a:xfrm>
              <a:off x="8267701" y="4192588"/>
              <a:ext cx="733425" cy="403225"/>
            </a:xfrm>
            <a:custGeom>
              <a:avLst/>
              <a:gdLst>
                <a:gd name="T0" fmla="*/ 733425 w 462"/>
                <a:gd name="T1" fmla="*/ 336550 h 254"/>
                <a:gd name="T2" fmla="*/ 0 w 462"/>
                <a:gd name="T3" fmla="*/ 0 h 254"/>
                <a:gd name="T4" fmla="*/ 0 w 462"/>
                <a:gd name="T5" fmla="*/ 88900 h 254"/>
                <a:gd name="T6" fmla="*/ 733425 w 462"/>
                <a:gd name="T7" fmla="*/ 403225 h 254"/>
                <a:gd name="T8" fmla="*/ 733425 w 462"/>
                <a:gd name="T9" fmla="*/ 336550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54">
                  <a:moveTo>
                    <a:pt x="462" y="212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62" y="254"/>
                  </a:lnTo>
                  <a:lnTo>
                    <a:pt x="462" y="212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8" name="Freeform 235"/>
            <p:cNvSpPr/>
            <p:nvPr/>
          </p:nvSpPr>
          <p:spPr bwMode="auto">
            <a:xfrm>
              <a:off x="8267701" y="4349750"/>
              <a:ext cx="733425" cy="403225"/>
            </a:xfrm>
            <a:custGeom>
              <a:avLst/>
              <a:gdLst>
                <a:gd name="T0" fmla="*/ 733425 w 462"/>
                <a:gd name="T1" fmla="*/ 314325 h 254"/>
                <a:gd name="T2" fmla="*/ 0 w 462"/>
                <a:gd name="T3" fmla="*/ 0 h 254"/>
                <a:gd name="T4" fmla="*/ 0 w 462"/>
                <a:gd name="T5" fmla="*/ 88900 h 254"/>
                <a:gd name="T6" fmla="*/ 733425 w 462"/>
                <a:gd name="T7" fmla="*/ 403225 h 254"/>
                <a:gd name="T8" fmla="*/ 733425 w 462"/>
                <a:gd name="T9" fmla="*/ 314325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54">
                  <a:moveTo>
                    <a:pt x="462" y="198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462" y="254"/>
                  </a:lnTo>
                  <a:lnTo>
                    <a:pt x="462" y="198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29" name="Freeform 236"/>
            <p:cNvSpPr/>
            <p:nvPr/>
          </p:nvSpPr>
          <p:spPr bwMode="auto">
            <a:xfrm>
              <a:off x="8267701" y="4484688"/>
              <a:ext cx="733425" cy="425450"/>
            </a:xfrm>
            <a:custGeom>
              <a:avLst/>
              <a:gdLst>
                <a:gd name="T0" fmla="*/ 733425 w 462"/>
                <a:gd name="T1" fmla="*/ 336550 h 268"/>
                <a:gd name="T2" fmla="*/ 0 w 462"/>
                <a:gd name="T3" fmla="*/ 0 h 268"/>
                <a:gd name="T4" fmla="*/ 0 w 462"/>
                <a:gd name="T5" fmla="*/ 111125 h 268"/>
                <a:gd name="T6" fmla="*/ 733425 w 462"/>
                <a:gd name="T7" fmla="*/ 425450 h 268"/>
                <a:gd name="T8" fmla="*/ 733425 w 462"/>
                <a:gd name="T9" fmla="*/ 33655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68">
                  <a:moveTo>
                    <a:pt x="462" y="212"/>
                  </a:moveTo>
                  <a:lnTo>
                    <a:pt x="0" y="0"/>
                  </a:lnTo>
                  <a:lnTo>
                    <a:pt x="0" y="70"/>
                  </a:lnTo>
                  <a:lnTo>
                    <a:pt x="462" y="268"/>
                  </a:lnTo>
                  <a:lnTo>
                    <a:pt x="462" y="212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30" name="Freeform 237"/>
            <p:cNvSpPr/>
            <p:nvPr/>
          </p:nvSpPr>
          <p:spPr bwMode="auto">
            <a:xfrm>
              <a:off x="8267701" y="4730750"/>
              <a:ext cx="733425" cy="404813"/>
            </a:xfrm>
            <a:custGeom>
              <a:avLst/>
              <a:gdLst>
                <a:gd name="T0" fmla="*/ 733425 w 462"/>
                <a:gd name="T1" fmla="*/ 314325 h 255"/>
                <a:gd name="T2" fmla="*/ 0 w 462"/>
                <a:gd name="T3" fmla="*/ 0 h 255"/>
                <a:gd name="T4" fmla="*/ 0 w 462"/>
                <a:gd name="T5" fmla="*/ 68263 h 255"/>
                <a:gd name="T6" fmla="*/ 733425 w 462"/>
                <a:gd name="T7" fmla="*/ 404813 h 255"/>
                <a:gd name="T8" fmla="*/ 733425 w 462"/>
                <a:gd name="T9" fmla="*/ 314325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62" h="255">
                  <a:moveTo>
                    <a:pt x="462" y="198"/>
                  </a:moveTo>
                  <a:lnTo>
                    <a:pt x="0" y="0"/>
                  </a:lnTo>
                  <a:lnTo>
                    <a:pt x="0" y="43"/>
                  </a:lnTo>
                  <a:lnTo>
                    <a:pt x="462" y="255"/>
                  </a:lnTo>
                  <a:lnTo>
                    <a:pt x="462" y="198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31" name="Freeform 238"/>
            <p:cNvSpPr/>
            <p:nvPr/>
          </p:nvSpPr>
          <p:spPr bwMode="auto">
            <a:xfrm>
              <a:off x="9090026" y="3810000"/>
              <a:ext cx="909638" cy="1504950"/>
            </a:xfrm>
            <a:custGeom>
              <a:avLst/>
              <a:gdLst>
                <a:gd name="T0" fmla="*/ 0 w 573"/>
                <a:gd name="T1" fmla="*/ 404813 h 948"/>
                <a:gd name="T2" fmla="*/ 909638 w 573"/>
                <a:gd name="T3" fmla="*/ 0 h 948"/>
                <a:gd name="T4" fmla="*/ 909638 w 573"/>
                <a:gd name="T5" fmla="*/ 1100138 h 948"/>
                <a:gd name="T6" fmla="*/ 0 w 573"/>
                <a:gd name="T7" fmla="*/ 1504950 h 948"/>
                <a:gd name="T8" fmla="*/ 0 w 573"/>
                <a:gd name="T9" fmla="*/ 404813 h 9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3" h="948">
                  <a:moveTo>
                    <a:pt x="0" y="255"/>
                  </a:moveTo>
                  <a:lnTo>
                    <a:pt x="573" y="0"/>
                  </a:lnTo>
                  <a:lnTo>
                    <a:pt x="573" y="693"/>
                  </a:lnTo>
                  <a:lnTo>
                    <a:pt x="0" y="948"/>
                  </a:lnTo>
                  <a:lnTo>
                    <a:pt x="0" y="255"/>
                  </a:lnTo>
                  <a:close/>
                </a:path>
              </a:pathLst>
            </a:custGeom>
            <a:solidFill>
              <a:srgbClr val="DFD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32" name="Freeform 239"/>
            <p:cNvSpPr/>
            <p:nvPr/>
          </p:nvSpPr>
          <p:spPr bwMode="auto">
            <a:xfrm>
              <a:off x="9178926" y="4484688"/>
              <a:ext cx="754063" cy="425450"/>
            </a:xfrm>
            <a:custGeom>
              <a:avLst/>
              <a:gdLst>
                <a:gd name="T0" fmla="*/ 0 w 475"/>
                <a:gd name="T1" fmla="*/ 336550 h 268"/>
                <a:gd name="T2" fmla="*/ 754063 w 475"/>
                <a:gd name="T3" fmla="*/ 0 h 268"/>
                <a:gd name="T4" fmla="*/ 754063 w 475"/>
                <a:gd name="T5" fmla="*/ 111125 h 268"/>
                <a:gd name="T6" fmla="*/ 0 w 475"/>
                <a:gd name="T7" fmla="*/ 425450 h 268"/>
                <a:gd name="T8" fmla="*/ 0 w 475"/>
                <a:gd name="T9" fmla="*/ 336550 h 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5" h="268">
                  <a:moveTo>
                    <a:pt x="0" y="212"/>
                  </a:moveTo>
                  <a:lnTo>
                    <a:pt x="475" y="0"/>
                  </a:lnTo>
                  <a:lnTo>
                    <a:pt x="475" y="70"/>
                  </a:lnTo>
                  <a:lnTo>
                    <a:pt x="0" y="268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33" name="Freeform 240"/>
            <p:cNvSpPr/>
            <p:nvPr/>
          </p:nvSpPr>
          <p:spPr bwMode="auto">
            <a:xfrm>
              <a:off x="9178926" y="4730750"/>
              <a:ext cx="754063" cy="404813"/>
            </a:xfrm>
            <a:custGeom>
              <a:avLst/>
              <a:gdLst>
                <a:gd name="T0" fmla="*/ 0 w 475"/>
                <a:gd name="T1" fmla="*/ 314325 h 255"/>
                <a:gd name="T2" fmla="*/ 754063 w 475"/>
                <a:gd name="T3" fmla="*/ 0 h 255"/>
                <a:gd name="T4" fmla="*/ 754063 w 475"/>
                <a:gd name="T5" fmla="*/ 68263 h 255"/>
                <a:gd name="T6" fmla="*/ 0 w 475"/>
                <a:gd name="T7" fmla="*/ 404813 h 255"/>
                <a:gd name="T8" fmla="*/ 0 w 475"/>
                <a:gd name="T9" fmla="*/ 314325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5" h="255">
                  <a:moveTo>
                    <a:pt x="0" y="198"/>
                  </a:moveTo>
                  <a:lnTo>
                    <a:pt x="475" y="0"/>
                  </a:lnTo>
                  <a:lnTo>
                    <a:pt x="475" y="43"/>
                  </a:lnTo>
                  <a:lnTo>
                    <a:pt x="0" y="255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34" name="Freeform 241"/>
            <p:cNvSpPr/>
            <p:nvPr/>
          </p:nvSpPr>
          <p:spPr bwMode="auto">
            <a:xfrm>
              <a:off x="9555163" y="4033838"/>
              <a:ext cx="377825" cy="561975"/>
            </a:xfrm>
            <a:custGeom>
              <a:avLst/>
              <a:gdLst>
                <a:gd name="T0" fmla="*/ 377825 w 238"/>
                <a:gd name="T1" fmla="*/ 0 h 354"/>
                <a:gd name="T2" fmla="*/ 377825 w 238"/>
                <a:gd name="T3" fmla="*/ 404813 h 354"/>
                <a:gd name="T4" fmla="*/ 0 w 238"/>
                <a:gd name="T5" fmla="*/ 561975 h 354"/>
                <a:gd name="T6" fmla="*/ 0 w 238"/>
                <a:gd name="T7" fmla="*/ 180975 h 354"/>
                <a:gd name="T8" fmla="*/ 377825 w 238"/>
                <a:gd name="T9" fmla="*/ 0 h 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" h="354">
                  <a:moveTo>
                    <a:pt x="238" y="0"/>
                  </a:moveTo>
                  <a:lnTo>
                    <a:pt x="238" y="255"/>
                  </a:lnTo>
                  <a:lnTo>
                    <a:pt x="0" y="354"/>
                  </a:lnTo>
                  <a:lnTo>
                    <a:pt x="0" y="114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35" name="Freeform 242"/>
            <p:cNvSpPr/>
            <p:nvPr/>
          </p:nvSpPr>
          <p:spPr bwMode="auto">
            <a:xfrm>
              <a:off x="9178926" y="4214813"/>
              <a:ext cx="331788" cy="246063"/>
            </a:xfrm>
            <a:custGeom>
              <a:avLst/>
              <a:gdLst>
                <a:gd name="T0" fmla="*/ 331788 w 209"/>
                <a:gd name="T1" fmla="*/ 0 h 155"/>
                <a:gd name="T2" fmla="*/ 0 w 209"/>
                <a:gd name="T3" fmla="*/ 157163 h 155"/>
                <a:gd name="T4" fmla="*/ 0 w 209"/>
                <a:gd name="T5" fmla="*/ 246063 h 155"/>
                <a:gd name="T6" fmla="*/ 331788 w 209"/>
                <a:gd name="T7" fmla="*/ 88900 h 155"/>
                <a:gd name="T8" fmla="*/ 331788 w 209"/>
                <a:gd name="T9" fmla="*/ 0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55">
                  <a:moveTo>
                    <a:pt x="209" y="0"/>
                  </a:moveTo>
                  <a:lnTo>
                    <a:pt x="0" y="99"/>
                  </a:lnTo>
                  <a:lnTo>
                    <a:pt x="0" y="155"/>
                  </a:lnTo>
                  <a:lnTo>
                    <a:pt x="209" y="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36" name="Freeform 243"/>
            <p:cNvSpPr/>
            <p:nvPr/>
          </p:nvSpPr>
          <p:spPr bwMode="auto">
            <a:xfrm>
              <a:off x="9178926" y="4371975"/>
              <a:ext cx="331788" cy="223838"/>
            </a:xfrm>
            <a:custGeom>
              <a:avLst/>
              <a:gdLst>
                <a:gd name="T0" fmla="*/ 331788 w 209"/>
                <a:gd name="T1" fmla="*/ 0 h 141"/>
                <a:gd name="T2" fmla="*/ 0 w 209"/>
                <a:gd name="T3" fmla="*/ 157163 h 141"/>
                <a:gd name="T4" fmla="*/ 0 w 209"/>
                <a:gd name="T5" fmla="*/ 223838 h 141"/>
                <a:gd name="T6" fmla="*/ 331788 w 209"/>
                <a:gd name="T7" fmla="*/ 88900 h 141"/>
                <a:gd name="T8" fmla="*/ 331788 w 209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41">
                  <a:moveTo>
                    <a:pt x="209" y="0"/>
                  </a:moveTo>
                  <a:lnTo>
                    <a:pt x="0" y="99"/>
                  </a:lnTo>
                  <a:lnTo>
                    <a:pt x="0" y="141"/>
                  </a:lnTo>
                  <a:lnTo>
                    <a:pt x="209" y="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  <p:sp>
          <p:nvSpPr>
            <p:cNvPr id="37" name="Freeform 244"/>
            <p:cNvSpPr/>
            <p:nvPr/>
          </p:nvSpPr>
          <p:spPr bwMode="auto">
            <a:xfrm>
              <a:off x="9178926" y="4529138"/>
              <a:ext cx="331788" cy="223838"/>
            </a:xfrm>
            <a:custGeom>
              <a:avLst/>
              <a:gdLst>
                <a:gd name="T0" fmla="*/ 331788 w 209"/>
                <a:gd name="T1" fmla="*/ 0 h 141"/>
                <a:gd name="T2" fmla="*/ 0 w 209"/>
                <a:gd name="T3" fmla="*/ 134938 h 141"/>
                <a:gd name="T4" fmla="*/ 0 w 209"/>
                <a:gd name="T5" fmla="*/ 223838 h 141"/>
                <a:gd name="T6" fmla="*/ 331788 w 209"/>
                <a:gd name="T7" fmla="*/ 88900 h 141"/>
                <a:gd name="T8" fmla="*/ 331788 w 209"/>
                <a:gd name="T9" fmla="*/ 0 h 1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9" h="141">
                  <a:moveTo>
                    <a:pt x="209" y="0"/>
                  </a:moveTo>
                  <a:lnTo>
                    <a:pt x="0" y="85"/>
                  </a:lnTo>
                  <a:lnTo>
                    <a:pt x="0" y="141"/>
                  </a:lnTo>
                  <a:lnTo>
                    <a:pt x="209" y="56"/>
                  </a:lnTo>
                  <a:lnTo>
                    <a:pt x="209" y="0"/>
                  </a:lnTo>
                  <a:close/>
                </a:path>
              </a:pathLst>
            </a:custGeom>
            <a:solidFill>
              <a:srgbClr val="6DBE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b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14391" y="733425"/>
            <a:ext cx="44784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74378" y="365125"/>
            <a:ext cx="540972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7237716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C0B3021-1FB4-4DCB-AA47-7675B6C6FE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6EC9B3E6-BB51-4667-BC64-904D1D3B55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4C0B3021-1FB4-4DCB-AA47-7675B6C6FE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 sz="1200"/>
            </a:lvl1pPr>
          </a:lstStyle>
          <a:p>
            <a:fld id="{6EC9B3E6-BB51-4667-BC64-904D1D3B55E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332657"/>
            <a:ext cx="7886700" cy="583264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zh-CN" sz="1400" dirty="0"/>
            </a:fld>
            <a:endParaRPr lang="zh-CN" altLang="zh-CN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CD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B3021-1FB4-4DCB-AA47-7675B6C6FEB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B3E6-BB51-4667-BC64-904D1D3B55E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10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7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oleObject" Target="../embeddings/oleObject12.bin"/><Relationship Id="rId10" Type="http://schemas.openxmlformats.org/officeDocument/2006/relationships/oleObject" Target="../embeddings/oleObject11.bin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7.bin"/><Relationship Id="rId8" Type="http://schemas.openxmlformats.org/officeDocument/2006/relationships/oleObject" Target="../embeddings/oleObject16.bin"/><Relationship Id="rId7" Type="http://schemas.openxmlformats.org/officeDocument/2006/relationships/image" Target="../media/image14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2.wmf"/><Relationship Id="rId2" Type="http://schemas.openxmlformats.org/officeDocument/2006/relationships/oleObject" Target="../embeddings/oleObject13.bin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6.wav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image" Target="../media/image25.pn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8.wav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1" Type="http://schemas.openxmlformats.org/officeDocument/2006/relationships/slideLayout" Target="../slideLayouts/slideLayout7.xml"/><Relationship Id="rId10" Type="http://schemas.openxmlformats.org/officeDocument/2006/relationships/audio" Target="../media/audio9.wav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2.wav"/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4.wav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3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11.wmf"/><Relationship Id="rId2" Type="http://schemas.openxmlformats.org/officeDocument/2006/relationships/oleObject" Target="../embeddings/oleObject1.bin"/><Relationship Id="rId15" Type="http://schemas.openxmlformats.org/officeDocument/2006/relationships/vmlDrawing" Target="../drawings/vmlDrawing1.vml"/><Relationship Id="rId14" Type="http://schemas.openxmlformats.org/officeDocument/2006/relationships/slideLayout" Target="../slideLayouts/slideLayout1.xml"/><Relationship Id="rId13" Type="http://schemas.openxmlformats.org/officeDocument/2006/relationships/audio" Target="../media/audio1.wav"/><Relationship Id="rId12" Type="http://schemas.openxmlformats.org/officeDocument/2006/relationships/image" Target="../media/image15.GIF"/><Relationship Id="rId11" Type="http://schemas.openxmlformats.org/officeDocument/2006/relationships/oleObject" Target="../embeddings/oleObject6.bin"/><Relationship Id="rId10" Type="http://schemas.openxmlformats.org/officeDocument/2006/relationships/oleObject" Target="../embeddings/oleObject5.bin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6373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3970" y="635"/>
            <a:ext cx="9171940" cy="68560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-13970" y="536575"/>
            <a:ext cx="9144000" cy="149860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1">
                <a:ln>
                  <a:noFill/>
                </a:ln>
                <a:solidFill>
                  <a:srgbClr val="9933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ea"/>
              </a:rPr>
              <a:t>   </a:t>
            </a: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ea"/>
              </a:rPr>
              <a:t>侧爸邦︽得爸︽布敌︽扳摆扳︽帛罢︽搬调搬︽罢得﹀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BZDHT" panose="02010601030101010101" pitchFamily="2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ea"/>
              </a:rPr>
              <a:t>      伴罢稗︽搬搬邦︽蝶搬︽罢雕敌︽蝶搬︽炒搬﹀</a:t>
            </a:r>
            <a:endParaRPr kumimoji="0" lang="zh-CN" alt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BZDHT" panose="02010601030101010101" pitchFamily="2" charset="-122"/>
              <a:cs typeface="+mn-ea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381635" y="2426970"/>
            <a:ext cx="8747760" cy="67564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ea"/>
              </a:rPr>
              <a:t>典︽地扳︽搬得︽斑敌︽旦邦︽地罢﹀</a:t>
            </a:r>
            <a:r>
              <a:rPr kumimoji="0" lang="zh-CN" altLang="en-US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ea"/>
              </a:rPr>
              <a:t>（大拜︽柏﹀）</a:t>
            </a:r>
            <a:endParaRPr kumimoji="0" lang="zh-CN" altLang="en-US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BZDHT" panose="02010601030101010101" pitchFamily="2" charset="-122"/>
              <a:cs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3335" y="3272155"/>
            <a:ext cx="9142730" cy="151257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400" b="1" i="0" u="none" strike="noStrike" kern="1200" cap="none" spc="0" normalizeH="0" baseline="0" noProof="1">
                <a:solidFill>
                  <a:schemeClr val="accent4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ea"/>
              </a:rPr>
              <a:t>  5.3 </a:t>
            </a: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ea"/>
              </a:rPr>
              <a:t>等半︽罢碉扳︽拜垂搬邦︽宝︽稗爸︽等半︽</a:t>
            </a: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BZDHT" panose="02010601030101010101" pitchFamily="2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ea"/>
              </a:rPr>
              <a:t>                                          搬成扳邦︽超搬﹀</a:t>
            </a:r>
            <a:endParaRPr kumimoji="0" lang="zh-CN" altLang="en-US" sz="2800" b="0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Arial" panose="020B0604020202020204" pitchFamily="34" charset="0"/>
              <a:ea typeface="BZDHT" panose="02010601030101010101" pitchFamily="2" charset="-122"/>
              <a:cs typeface="+mn-ea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-321945" y="5126990"/>
            <a:ext cx="4837427" cy="84264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坝︽办︽蝶搬︽残爸︽﹀ </a:t>
            </a:r>
            <a:r>
              <a:rPr kumimoji="0" lang="zh-CN" altLang="en-US" sz="36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   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                    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1" charset="-122"/>
              <a:cs typeface="+mn-cs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3050540" y="5247639"/>
            <a:ext cx="4712970" cy="8426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罢瓣爸︽伴倒扳邦﹀</a:t>
            </a:r>
            <a:r>
              <a:rPr kumimoji="0" lang="zh-CN" altLang="en-US" sz="36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  </a:t>
            </a:r>
            <a:r>
              <a:rPr kumimoji="0" lang="zh-CN" altLang="en-US" sz="3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                       </a:t>
            </a: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楷体_GB2312" pitchFamily="1" charset="-122"/>
              <a:cs typeface="+mn-cs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22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 descr="201203070811187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40" y="-8890"/>
            <a:ext cx="9139555" cy="6876415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2742565" y="1625600"/>
            <a:ext cx="3080385" cy="839470"/>
            <a:chOff x="0" y="0"/>
            <a:chExt cx="1678" cy="1066"/>
          </a:xfrm>
        </p:grpSpPr>
        <p:sp>
          <p:nvSpPr>
            <p:cNvPr id="1061" name="AutoShape 9"/>
            <p:cNvSpPr/>
            <p:nvPr/>
          </p:nvSpPr>
          <p:spPr>
            <a:xfrm>
              <a:off x="0" y="0"/>
              <a:ext cx="1678" cy="1066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2" name="Text Box 10"/>
            <p:cNvSpPr txBox="1"/>
            <p:nvPr/>
          </p:nvSpPr>
          <p:spPr>
            <a:xfrm>
              <a:off x="720" y="188"/>
              <a:ext cx="276" cy="464"/>
            </a:xfrm>
            <a:prstGeom prst="rect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31" name="Object 11"/>
            <p:cNvGraphicFramePr>
              <a:graphicFrameLocks noChangeAspect="1"/>
            </p:cNvGraphicFramePr>
            <p:nvPr/>
          </p:nvGraphicFramePr>
          <p:xfrm>
            <a:off x="672" y="134"/>
            <a:ext cx="336" cy="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584835" imgH="215900" progId="Flash.Movie">
                    <p:embed/>
                  </p:oleObj>
                </mc:Choice>
                <mc:Fallback>
                  <p:oleObj name="" r:id="rId2" imgW="584835" imgH="215900" progId="Flash.Movi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72" y="134"/>
                          <a:ext cx="336" cy="1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12"/>
          <p:cNvGrpSpPr/>
          <p:nvPr/>
        </p:nvGrpSpPr>
        <p:grpSpPr>
          <a:xfrm>
            <a:off x="680085" y="2465070"/>
            <a:ext cx="2062480" cy="1171575"/>
            <a:chOff x="0" y="0"/>
            <a:chExt cx="816" cy="1008"/>
          </a:xfrm>
        </p:grpSpPr>
        <p:sp>
          <p:nvSpPr>
            <p:cNvPr id="1059" name="AutoShape 13"/>
            <p:cNvSpPr/>
            <p:nvPr/>
          </p:nvSpPr>
          <p:spPr>
            <a:xfrm flipH="1">
              <a:off x="0" y="0"/>
              <a:ext cx="816" cy="998"/>
            </a:xfrm>
            <a:prstGeom prst="rtTriangle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0" name="Text Box 14"/>
            <p:cNvSpPr txBox="1"/>
            <p:nvPr/>
          </p:nvSpPr>
          <p:spPr>
            <a:xfrm>
              <a:off x="240" y="604"/>
              <a:ext cx="276" cy="3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30" name="Object 15"/>
            <p:cNvGraphicFramePr>
              <a:graphicFrameLocks noChangeAspect="1"/>
            </p:cNvGraphicFramePr>
            <p:nvPr/>
          </p:nvGraphicFramePr>
          <p:xfrm>
            <a:off x="144" y="768"/>
            <a:ext cx="10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165735" imgH="381635" progId="Flash.Movie">
                    <p:embed/>
                  </p:oleObj>
                </mc:Choice>
                <mc:Fallback>
                  <p:oleObj name="" r:id="rId4" imgW="165735" imgH="381635" progId="Flash.Movi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4" y="768"/>
                          <a:ext cx="104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16"/>
          <p:cNvGrpSpPr/>
          <p:nvPr/>
        </p:nvGrpSpPr>
        <p:grpSpPr>
          <a:xfrm>
            <a:off x="5802630" y="2455545"/>
            <a:ext cx="1971040" cy="1190708"/>
            <a:chOff x="-3" y="-246"/>
            <a:chExt cx="817" cy="1346"/>
          </a:xfrm>
        </p:grpSpPr>
        <p:sp>
          <p:nvSpPr>
            <p:cNvPr id="1057" name="AutoShape 17"/>
            <p:cNvSpPr/>
            <p:nvPr/>
          </p:nvSpPr>
          <p:spPr>
            <a:xfrm>
              <a:off x="-3" y="-246"/>
              <a:ext cx="817" cy="1346"/>
            </a:xfrm>
            <a:prstGeom prst="rtTriangle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Text Box 18"/>
            <p:cNvSpPr txBox="1"/>
            <p:nvPr/>
          </p:nvSpPr>
          <p:spPr>
            <a:xfrm>
              <a:off x="380" y="677"/>
              <a:ext cx="148" cy="413"/>
            </a:xfrm>
            <a:prstGeom prst="rect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29" name="Object 19"/>
            <p:cNvGraphicFramePr>
              <a:graphicFrameLocks noChangeAspect="1"/>
            </p:cNvGraphicFramePr>
            <p:nvPr/>
          </p:nvGraphicFramePr>
          <p:xfrm>
            <a:off x="574" y="855"/>
            <a:ext cx="107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6" imgW="170815" imgH="356235" progId="Flash.Movie">
                    <p:embed/>
                  </p:oleObj>
                </mc:Choice>
                <mc:Fallback>
                  <p:oleObj name="" r:id="rId6" imgW="170815" imgH="356235" progId="Flash.Movie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4" y="855"/>
                          <a:ext cx="107" cy="2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流程图: 过程 10"/>
          <p:cNvSpPr/>
          <p:nvPr/>
        </p:nvSpPr>
        <p:spPr>
          <a:xfrm>
            <a:off x="2732405" y="2465070"/>
            <a:ext cx="3070225" cy="1172845"/>
          </a:xfrm>
          <a:prstGeom prst="flowChartProcess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2" name="Group 20"/>
          <p:cNvGrpSpPr/>
          <p:nvPr/>
        </p:nvGrpSpPr>
        <p:grpSpPr>
          <a:xfrm>
            <a:off x="2732405" y="2465070"/>
            <a:ext cx="3090545" cy="1172845"/>
            <a:chOff x="-11" y="-40"/>
            <a:chExt cx="1689" cy="998"/>
          </a:xfrm>
        </p:grpSpPr>
        <p:sp>
          <p:nvSpPr>
            <p:cNvPr id="13" name="AutoShape 21"/>
            <p:cNvSpPr/>
            <p:nvPr/>
          </p:nvSpPr>
          <p:spPr>
            <a:xfrm rot="10800000">
              <a:off x="-11" y="-40"/>
              <a:ext cx="1689" cy="99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Text Box 22"/>
            <p:cNvSpPr txBox="1"/>
            <p:nvPr/>
          </p:nvSpPr>
          <p:spPr>
            <a:xfrm rot="10800000">
              <a:off x="672" y="394"/>
              <a:ext cx="276" cy="3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5" name="Object 23"/>
            <p:cNvGraphicFramePr>
              <a:graphicFrameLocks noChangeAspect="1"/>
            </p:cNvGraphicFramePr>
            <p:nvPr/>
          </p:nvGraphicFramePr>
          <p:xfrm>
            <a:off x="672" y="710"/>
            <a:ext cx="312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8" imgW="495935" imgH="203200" progId="Flash.Movie">
                    <p:embed/>
                  </p:oleObj>
                </mc:Choice>
                <mc:Fallback>
                  <p:oleObj name="" r:id="rId8" imgW="495935" imgH="203200" progId="Flash.Movie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72" y="710"/>
                          <a:ext cx="312" cy="1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7" name="Group 24"/>
          <p:cNvGrpSpPr/>
          <p:nvPr/>
        </p:nvGrpSpPr>
        <p:grpSpPr>
          <a:xfrm>
            <a:off x="2733040" y="2465705"/>
            <a:ext cx="1527810" cy="1171575"/>
            <a:chOff x="0" y="0"/>
            <a:chExt cx="817" cy="1019"/>
          </a:xfrm>
        </p:grpSpPr>
        <p:sp>
          <p:nvSpPr>
            <p:cNvPr id="18" name="AutoShape 25"/>
            <p:cNvSpPr/>
            <p:nvPr/>
          </p:nvSpPr>
          <p:spPr>
            <a:xfrm>
              <a:off x="0" y="0"/>
              <a:ext cx="817" cy="1019"/>
            </a:xfrm>
            <a:prstGeom prst="rtTriangle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9" name="Text Box 26"/>
            <p:cNvSpPr txBox="1"/>
            <p:nvPr/>
          </p:nvSpPr>
          <p:spPr>
            <a:xfrm flipH="1">
              <a:off x="240" y="624"/>
              <a:ext cx="276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0" name="Object 27"/>
            <p:cNvGraphicFramePr>
              <a:graphicFrameLocks noChangeAspect="1"/>
            </p:cNvGraphicFramePr>
            <p:nvPr/>
          </p:nvGraphicFramePr>
          <p:xfrm>
            <a:off x="576" y="784"/>
            <a:ext cx="107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" name="" r:id="rId10" imgW="170815" imgH="356235" progId="Flash.Movie">
                    <p:embed/>
                  </p:oleObj>
                </mc:Choice>
                <mc:Fallback>
                  <p:oleObj name="" r:id="rId10" imgW="170815" imgH="356235" progId="Flash.Movie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6" y="784"/>
                          <a:ext cx="107" cy="2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2" name="Group 28"/>
          <p:cNvGrpSpPr/>
          <p:nvPr/>
        </p:nvGrpSpPr>
        <p:grpSpPr>
          <a:xfrm>
            <a:off x="4281170" y="2465705"/>
            <a:ext cx="1541780" cy="1191895"/>
            <a:chOff x="0" y="0"/>
            <a:chExt cx="817" cy="1008"/>
          </a:xfrm>
        </p:grpSpPr>
        <p:sp>
          <p:nvSpPr>
            <p:cNvPr id="23" name="AutoShape 29"/>
            <p:cNvSpPr/>
            <p:nvPr/>
          </p:nvSpPr>
          <p:spPr>
            <a:xfrm flipH="1">
              <a:off x="0" y="0"/>
              <a:ext cx="817" cy="998"/>
            </a:xfrm>
            <a:prstGeom prst="rtTriangle">
              <a:avLst/>
            </a:prstGeom>
            <a:solidFill>
              <a:srgbClr val="FF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" name="Text Box 30"/>
            <p:cNvSpPr txBox="1"/>
            <p:nvPr/>
          </p:nvSpPr>
          <p:spPr>
            <a:xfrm flipH="1">
              <a:off x="240" y="576"/>
              <a:ext cx="276" cy="3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5" name="Object 31"/>
            <p:cNvGraphicFramePr>
              <a:graphicFrameLocks noChangeAspect="1"/>
            </p:cNvGraphicFramePr>
            <p:nvPr/>
          </p:nvGraphicFramePr>
          <p:xfrm>
            <a:off x="144" y="768"/>
            <a:ext cx="10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" name="" r:id="rId11" imgW="165735" imgH="381635" progId="Flash.Movie">
                    <p:embed/>
                  </p:oleObj>
                </mc:Choice>
                <mc:Fallback>
                  <p:oleObj name="" r:id="rId11" imgW="165735" imgH="381635" progId="Flash.Movie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4" y="768"/>
                          <a:ext cx="104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96" name="Text Box 70"/>
          <p:cNvSpPr txBox="1"/>
          <p:nvPr/>
        </p:nvSpPr>
        <p:spPr>
          <a:xfrm>
            <a:off x="2985135" y="4430395"/>
            <a:ext cx="4648200" cy="92583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p>
            <a:pPr lvl="0" algn="ctr" eaLnBrk="1" hangingPunct="1"/>
            <a:r>
              <a:rPr lang="zh-CN" altLang="zh-CN" sz="4000" dirty="0">
                <a:solidFill>
                  <a:srgbClr val="FF33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差扳邦︽等半﹀</a:t>
            </a:r>
            <a:endParaRPr lang="zh-CN" altLang="zh-CN" sz="40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内容占位符 4" descr="201203070811187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175" y="-5715"/>
            <a:ext cx="9169400" cy="686943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8"/>
          <p:cNvGrpSpPr/>
          <p:nvPr/>
        </p:nvGrpSpPr>
        <p:grpSpPr>
          <a:xfrm>
            <a:off x="2742565" y="1548130"/>
            <a:ext cx="2962275" cy="1498600"/>
            <a:chOff x="0" y="0"/>
            <a:chExt cx="1678" cy="998"/>
          </a:xfrm>
        </p:grpSpPr>
        <p:sp>
          <p:nvSpPr>
            <p:cNvPr id="1061" name="AutoShape 9"/>
            <p:cNvSpPr/>
            <p:nvPr/>
          </p:nvSpPr>
          <p:spPr>
            <a:xfrm>
              <a:off x="0" y="0"/>
              <a:ext cx="1678" cy="998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2" name="Text Box 10"/>
            <p:cNvSpPr txBox="1"/>
            <p:nvPr/>
          </p:nvSpPr>
          <p:spPr>
            <a:xfrm>
              <a:off x="720" y="188"/>
              <a:ext cx="276" cy="244"/>
            </a:xfrm>
            <a:prstGeom prst="rect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12"/>
          <p:cNvGrpSpPr/>
          <p:nvPr/>
        </p:nvGrpSpPr>
        <p:grpSpPr>
          <a:xfrm>
            <a:off x="1386840" y="3038475"/>
            <a:ext cx="1364615" cy="1485265"/>
            <a:chOff x="0" y="0"/>
            <a:chExt cx="816" cy="1008"/>
          </a:xfrm>
        </p:grpSpPr>
        <p:sp>
          <p:nvSpPr>
            <p:cNvPr id="1059" name="AutoShape 13"/>
            <p:cNvSpPr/>
            <p:nvPr/>
          </p:nvSpPr>
          <p:spPr>
            <a:xfrm flipH="1">
              <a:off x="0" y="0"/>
              <a:ext cx="816" cy="998"/>
            </a:xfrm>
            <a:prstGeom prst="rtTriangle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0" name="Text Box 14"/>
            <p:cNvSpPr txBox="1"/>
            <p:nvPr/>
          </p:nvSpPr>
          <p:spPr>
            <a:xfrm>
              <a:off x="240" y="604"/>
              <a:ext cx="276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30" name="Object 15"/>
            <p:cNvGraphicFramePr>
              <a:graphicFrameLocks noChangeAspect="1"/>
            </p:cNvGraphicFramePr>
            <p:nvPr/>
          </p:nvGraphicFramePr>
          <p:xfrm>
            <a:off x="144" y="768"/>
            <a:ext cx="10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2" imgW="165735" imgH="381635" progId="Flash.Movie">
                    <p:embed/>
                  </p:oleObj>
                </mc:Choice>
                <mc:Fallback>
                  <p:oleObj name="" r:id="rId2" imgW="165735" imgH="381635" progId="Flash.Movi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4" y="768"/>
                          <a:ext cx="104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16"/>
          <p:cNvGrpSpPr/>
          <p:nvPr/>
        </p:nvGrpSpPr>
        <p:grpSpPr>
          <a:xfrm>
            <a:off x="5627370" y="2955290"/>
            <a:ext cx="1536065" cy="1552575"/>
            <a:chOff x="0" y="0"/>
            <a:chExt cx="817" cy="1112"/>
          </a:xfrm>
        </p:grpSpPr>
        <p:sp>
          <p:nvSpPr>
            <p:cNvPr id="1057" name="AutoShape 17"/>
            <p:cNvSpPr/>
            <p:nvPr/>
          </p:nvSpPr>
          <p:spPr>
            <a:xfrm>
              <a:off x="0" y="0"/>
              <a:ext cx="817" cy="1112"/>
            </a:xfrm>
            <a:prstGeom prst="rtTriangle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Text Box 18"/>
            <p:cNvSpPr txBox="1"/>
            <p:nvPr/>
          </p:nvSpPr>
          <p:spPr>
            <a:xfrm>
              <a:off x="334" y="754"/>
              <a:ext cx="148" cy="262"/>
            </a:xfrm>
            <a:prstGeom prst="rect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29" name="Object 19"/>
            <p:cNvGraphicFramePr>
              <a:graphicFrameLocks noChangeAspect="1"/>
            </p:cNvGraphicFramePr>
            <p:nvPr/>
          </p:nvGraphicFramePr>
          <p:xfrm>
            <a:off x="574" y="855"/>
            <a:ext cx="107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4" imgW="170815" imgH="356235" progId="Flash.Movie">
                    <p:embed/>
                  </p:oleObj>
                </mc:Choice>
                <mc:Fallback>
                  <p:oleObj name="" r:id="rId4" imgW="170815" imgH="356235" progId="Flash.Movie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4" y="855"/>
                          <a:ext cx="107" cy="2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流程图: 过程 8"/>
          <p:cNvSpPr/>
          <p:nvPr/>
        </p:nvSpPr>
        <p:spPr>
          <a:xfrm>
            <a:off x="2751455" y="3046730"/>
            <a:ext cx="2952750" cy="1461135"/>
          </a:xfrm>
          <a:prstGeom prst="flowChartProcess">
            <a:avLst/>
          </a:prstGeom>
          <a:solidFill>
            <a:srgbClr val="80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2" name="Group 20"/>
          <p:cNvGrpSpPr/>
          <p:nvPr/>
        </p:nvGrpSpPr>
        <p:grpSpPr>
          <a:xfrm>
            <a:off x="2751455" y="3046730"/>
            <a:ext cx="2953385" cy="1461135"/>
            <a:chOff x="0" y="-32"/>
            <a:chExt cx="1678" cy="998"/>
          </a:xfrm>
        </p:grpSpPr>
        <p:sp>
          <p:nvSpPr>
            <p:cNvPr id="13" name="AutoShape 21"/>
            <p:cNvSpPr/>
            <p:nvPr/>
          </p:nvSpPr>
          <p:spPr>
            <a:xfrm rot="10800000">
              <a:off x="0" y="-32"/>
              <a:ext cx="1678" cy="99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Text Box 22"/>
            <p:cNvSpPr txBox="1"/>
            <p:nvPr/>
          </p:nvSpPr>
          <p:spPr>
            <a:xfrm rot="10800000">
              <a:off x="672" y="402"/>
              <a:ext cx="27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5" name="Object 23"/>
            <p:cNvGraphicFramePr>
              <a:graphicFrameLocks noChangeAspect="1"/>
            </p:cNvGraphicFramePr>
            <p:nvPr/>
          </p:nvGraphicFramePr>
          <p:xfrm>
            <a:off x="672" y="710"/>
            <a:ext cx="312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" name="" r:id="rId6" imgW="495935" imgH="203200" progId="Flash.Movie">
                    <p:embed/>
                  </p:oleObj>
                </mc:Choice>
                <mc:Fallback>
                  <p:oleObj name="" r:id="rId6" imgW="495935" imgH="203200" progId="Flash.Movie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672" y="710"/>
                          <a:ext cx="312" cy="1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" name="Group 24"/>
          <p:cNvGrpSpPr/>
          <p:nvPr/>
        </p:nvGrpSpPr>
        <p:grpSpPr>
          <a:xfrm>
            <a:off x="2751455" y="3047365"/>
            <a:ext cx="1475740" cy="1476375"/>
            <a:chOff x="0" y="0"/>
            <a:chExt cx="817" cy="1008"/>
          </a:xfrm>
        </p:grpSpPr>
        <p:sp>
          <p:nvSpPr>
            <p:cNvPr id="21" name="AutoShape 25"/>
            <p:cNvSpPr/>
            <p:nvPr/>
          </p:nvSpPr>
          <p:spPr>
            <a:xfrm>
              <a:off x="0" y="0"/>
              <a:ext cx="817" cy="998"/>
            </a:xfrm>
            <a:prstGeom prst="rtTriangle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Text Box 26"/>
            <p:cNvSpPr txBox="1"/>
            <p:nvPr/>
          </p:nvSpPr>
          <p:spPr>
            <a:xfrm flipH="1">
              <a:off x="240" y="624"/>
              <a:ext cx="27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3" name="Object 27"/>
            <p:cNvGraphicFramePr>
              <a:graphicFrameLocks noChangeAspect="1"/>
            </p:cNvGraphicFramePr>
            <p:nvPr/>
          </p:nvGraphicFramePr>
          <p:xfrm>
            <a:off x="576" y="784"/>
            <a:ext cx="107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" name="" r:id="rId8" imgW="170815" imgH="356235" progId="Flash.Movie">
                    <p:embed/>
                  </p:oleObj>
                </mc:Choice>
                <mc:Fallback>
                  <p:oleObj name="" r:id="rId8" imgW="170815" imgH="356235" progId="Flash.Movie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76" y="784"/>
                          <a:ext cx="107" cy="2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" name="Group 28"/>
          <p:cNvGrpSpPr/>
          <p:nvPr/>
        </p:nvGrpSpPr>
        <p:grpSpPr>
          <a:xfrm>
            <a:off x="4227195" y="3053080"/>
            <a:ext cx="1477645" cy="1485265"/>
            <a:chOff x="0" y="0"/>
            <a:chExt cx="817" cy="1008"/>
          </a:xfrm>
        </p:grpSpPr>
        <p:sp>
          <p:nvSpPr>
            <p:cNvPr id="26" name="AutoShape 29"/>
            <p:cNvSpPr/>
            <p:nvPr/>
          </p:nvSpPr>
          <p:spPr>
            <a:xfrm flipH="1">
              <a:off x="0" y="0"/>
              <a:ext cx="817" cy="998"/>
            </a:xfrm>
            <a:prstGeom prst="rtTriangle">
              <a:avLst/>
            </a:prstGeom>
            <a:solidFill>
              <a:srgbClr val="FF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7" name="Text Box 30"/>
            <p:cNvSpPr txBox="1"/>
            <p:nvPr/>
          </p:nvSpPr>
          <p:spPr>
            <a:xfrm flipH="1">
              <a:off x="240" y="576"/>
              <a:ext cx="276" cy="24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8" name="Object 31"/>
            <p:cNvGraphicFramePr>
              <a:graphicFrameLocks noChangeAspect="1"/>
            </p:cNvGraphicFramePr>
            <p:nvPr/>
          </p:nvGraphicFramePr>
          <p:xfrm>
            <a:off x="144" y="768"/>
            <a:ext cx="10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" name="" r:id="rId9" imgW="165735" imgH="381635" progId="Flash.Movie">
                    <p:embed/>
                  </p:oleObj>
                </mc:Choice>
                <mc:Fallback>
                  <p:oleObj name="" r:id="rId9" imgW="165735" imgH="381635" progId="Flash.Movie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44" y="768"/>
                          <a:ext cx="104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96" name="Text Box 70"/>
          <p:cNvSpPr txBox="1"/>
          <p:nvPr/>
        </p:nvSpPr>
        <p:spPr>
          <a:xfrm>
            <a:off x="2751455" y="4890135"/>
            <a:ext cx="4648200" cy="92583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p>
            <a:pPr lvl="0" algn="ctr" eaLnBrk="1" hangingPunct="1"/>
            <a:r>
              <a:rPr lang="zh-CN" altLang="zh-CN" sz="4000" dirty="0">
                <a:solidFill>
                  <a:srgbClr val="FF33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差扳邦︽等半﹀</a:t>
            </a:r>
            <a:endParaRPr lang="zh-CN" altLang="zh-CN" sz="40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11265" descr="200601181305297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5398"/>
            <a:ext cx="9156700" cy="6848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1266"/>
          <p:cNvGrpSpPr/>
          <p:nvPr/>
        </p:nvGrpSpPr>
        <p:grpSpPr>
          <a:xfrm>
            <a:off x="322263" y="1790700"/>
            <a:ext cx="4032250" cy="2746375"/>
            <a:chOff x="0" y="0"/>
            <a:chExt cx="2540" cy="1730"/>
          </a:xfrm>
        </p:grpSpPr>
        <p:sp>
          <p:nvSpPr>
            <p:cNvPr id="34839" name="任意多边形 11267"/>
            <p:cNvSpPr/>
            <p:nvPr/>
          </p:nvSpPr>
          <p:spPr>
            <a:xfrm>
              <a:off x="0" y="0"/>
              <a:ext cx="2540" cy="1724"/>
            </a:xfrm>
            <a:custGeom>
              <a:avLst/>
              <a:gdLst>
                <a:gd name="txL" fmla="*/ 0 w 2540"/>
                <a:gd name="txT" fmla="*/ 0 h 1724"/>
                <a:gd name="txR" fmla="*/ 2540 w 2540"/>
                <a:gd name="txB" fmla="*/ 1724 h 1724"/>
              </a:gdLst>
              <a:ahLst/>
              <a:cxnLst>
                <a:cxn ang="0">
                  <a:pos x="1679" y="0"/>
                </a:cxn>
                <a:cxn ang="0">
                  <a:pos x="0" y="1724"/>
                </a:cxn>
                <a:cxn ang="0">
                  <a:pos x="2540" y="1724"/>
                </a:cxn>
                <a:cxn ang="0">
                  <a:pos x="1679" y="0"/>
                </a:cxn>
              </a:cxnLst>
              <a:rect l="txL" t="txT" r="txR" b="txB"/>
              <a:pathLst>
                <a:path w="2540" h="1724">
                  <a:moveTo>
                    <a:pt x="1679" y="0"/>
                  </a:moveTo>
                  <a:lnTo>
                    <a:pt x="0" y="1724"/>
                  </a:lnTo>
                  <a:lnTo>
                    <a:pt x="2540" y="1724"/>
                  </a:lnTo>
                  <a:lnTo>
                    <a:pt x="167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txBody>
            <a:bodyPr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4840" name="组合 11268"/>
            <p:cNvGrpSpPr/>
            <p:nvPr/>
          </p:nvGrpSpPr>
          <p:grpSpPr>
            <a:xfrm>
              <a:off x="0" y="0"/>
              <a:ext cx="2540" cy="1730"/>
              <a:chOff x="0" y="0"/>
              <a:chExt cx="2997" cy="2041"/>
            </a:xfrm>
          </p:grpSpPr>
          <p:sp>
            <p:nvSpPr>
              <p:cNvPr id="34841" name="直接连接符 11269"/>
              <p:cNvSpPr/>
              <p:nvPr/>
            </p:nvSpPr>
            <p:spPr>
              <a:xfrm>
                <a:off x="0" y="2028"/>
                <a:ext cx="2997" cy="0"/>
              </a:xfrm>
              <a:prstGeom prst="line">
                <a:avLst/>
              </a:prstGeom>
              <a:ln w="635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42" name="直接连接符 11270"/>
              <p:cNvSpPr/>
              <p:nvPr/>
            </p:nvSpPr>
            <p:spPr>
              <a:xfrm flipV="1">
                <a:off x="2" y="0"/>
                <a:ext cx="2025" cy="2041"/>
              </a:xfrm>
              <a:prstGeom prst="line">
                <a:avLst/>
              </a:prstGeom>
              <a:ln w="635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4843" name="直接连接符 11271"/>
              <p:cNvSpPr/>
              <p:nvPr/>
            </p:nvSpPr>
            <p:spPr>
              <a:xfrm>
                <a:off x="1998" y="0"/>
                <a:ext cx="998" cy="2041"/>
              </a:xfrm>
              <a:prstGeom prst="line">
                <a:avLst/>
              </a:prstGeom>
              <a:ln w="635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11273" name="任意多边形 11272"/>
          <p:cNvSpPr/>
          <p:nvPr/>
        </p:nvSpPr>
        <p:spPr>
          <a:xfrm>
            <a:off x="1547813" y="3355975"/>
            <a:ext cx="1079500" cy="1152525"/>
          </a:xfrm>
          <a:custGeom>
            <a:avLst/>
            <a:gdLst>
              <a:gd name="txL" fmla="*/ 0 w 684"/>
              <a:gd name="txT" fmla="*/ 0 h 780"/>
              <a:gd name="txR" fmla="*/ 684 w 684"/>
              <a:gd name="txB" fmla="*/ 780 h 780"/>
            </a:gdLst>
            <a:ahLst/>
            <a:cxnLst>
              <a:cxn ang="0">
                <a:pos x="0" y="0"/>
              </a:cxn>
              <a:cxn ang="0">
                <a:pos x="156" y="120"/>
              </a:cxn>
              <a:cxn ang="0">
                <a:pos x="216" y="216"/>
              </a:cxn>
              <a:cxn ang="0">
                <a:pos x="324" y="240"/>
              </a:cxn>
              <a:cxn ang="0">
                <a:pos x="420" y="468"/>
              </a:cxn>
              <a:cxn ang="0">
                <a:pos x="528" y="540"/>
              </a:cxn>
              <a:cxn ang="0">
                <a:pos x="564" y="588"/>
              </a:cxn>
              <a:cxn ang="0">
                <a:pos x="636" y="636"/>
              </a:cxn>
              <a:cxn ang="0">
                <a:pos x="684" y="780"/>
              </a:cxn>
            </a:cxnLst>
            <a:rect l="txL" t="txT" r="txR" b="txB"/>
            <a:pathLst>
              <a:path w="684" h="780">
                <a:moveTo>
                  <a:pt x="0" y="0"/>
                </a:moveTo>
                <a:cubicBezTo>
                  <a:pt x="71" y="18"/>
                  <a:pt x="112" y="61"/>
                  <a:pt x="156" y="120"/>
                </a:cubicBezTo>
                <a:cubicBezTo>
                  <a:pt x="175" y="146"/>
                  <a:pt x="184" y="198"/>
                  <a:pt x="216" y="216"/>
                </a:cubicBezTo>
                <a:cubicBezTo>
                  <a:pt x="248" y="234"/>
                  <a:pt x="289" y="228"/>
                  <a:pt x="324" y="240"/>
                </a:cubicBezTo>
                <a:cubicBezTo>
                  <a:pt x="381" y="325"/>
                  <a:pt x="333" y="398"/>
                  <a:pt x="420" y="468"/>
                </a:cubicBezTo>
                <a:cubicBezTo>
                  <a:pt x="420" y="468"/>
                  <a:pt x="510" y="528"/>
                  <a:pt x="528" y="540"/>
                </a:cubicBezTo>
                <a:cubicBezTo>
                  <a:pt x="545" y="551"/>
                  <a:pt x="549" y="575"/>
                  <a:pt x="564" y="588"/>
                </a:cubicBezTo>
                <a:cubicBezTo>
                  <a:pt x="586" y="607"/>
                  <a:pt x="636" y="636"/>
                  <a:pt x="636" y="636"/>
                </a:cubicBezTo>
                <a:cubicBezTo>
                  <a:pt x="657" y="698"/>
                  <a:pt x="615" y="780"/>
                  <a:pt x="684" y="78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4" name="任意多边形 11273"/>
          <p:cNvSpPr/>
          <p:nvPr/>
        </p:nvSpPr>
        <p:spPr>
          <a:xfrm rot="-121104">
            <a:off x="2266950" y="3355975"/>
            <a:ext cx="1511300" cy="717550"/>
          </a:xfrm>
          <a:custGeom>
            <a:avLst/>
            <a:gdLst>
              <a:gd name="txL" fmla="*/ 0 w 900"/>
              <a:gd name="txT" fmla="*/ 0 h 486"/>
              <a:gd name="txR" fmla="*/ 900 w 900"/>
              <a:gd name="txB" fmla="*/ 486 h 486"/>
            </a:gdLst>
            <a:ahLst/>
            <a:cxnLst>
              <a:cxn ang="0">
                <a:pos x="0" y="480"/>
              </a:cxn>
              <a:cxn ang="0">
                <a:pos x="348" y="468"/>
              </a:cxn>
              <a:cxn ang="0">
                <a:pos x="408" y="384"/>
              </a:cxn>
              <a:cxn ang="0">
                <a:pos x="504" y="312"/>
              </a:cxn>
              <a:cxn ang="0">
                <a:pos x="552" y="192"/>
              </a:cxn>
              <a:cxn ang="0">
                <a:pos x="624" y="144"/>
              </a:cxn>
              <a:cxn ang="0">
                <a:pos x="696" y="84"/>
              </a:cxn>
              <a:cxn ang="0">
                <a:pos x="804" y="48"/>
              </a:cxn>
              <a:cxn ang="0">
                <a:pos x="900" y="0"/>
              </a:cxn>
            </a:cxnLst>
            <a:rect l="txL" t="txT" r="txR" b="txB"/>
            <a:pathLst>
              <a:path w="900" h="486">
                <a:moveTo>
                  <a:pt x="0" y="480"/>
                </a:moveTo>
                <a:cubicBezTo>
                  <a:pt x="116" y="476"/>
                  <a:pt x="233" y="486"/>
                  <a:pt x="348" y="468"/>
                </a:cubicBezTo>
                <a:cubicBezTo>
                  <a:pt x="361" y="466"/>
                  <a:pt x="396" y="395"/>
                  <a:pt x="408" y="384"/>
                </a:cubicBezTo>
                <a:cubicBezTo>
                  <a:pt x="438" y="357"/>
                  <a:pt x="504" y="312"/>
                  <a:pt x="504" y="312"/>
                </a:cubicBezTo>
                <a:cubicBezTo>
                  <a:pt x="517" y="273"/>
                  <a:pt x="519" y="221"/>
                  <a:pt x="552" y="192"/>
                </a:cubicBezTo>
                <a:cubicBezTo>
                  <a:pt x="574" y="173"/>
                  <a:pt x="600" y="160"/>
                  <a:pt x="624" y="144"/>
                </a:cubicBezTo>
                <a:cubicBezTo>
                  <a:pt x="681" y="106"/>
                  <a:pt x="637" y="110"/>
                  <a:pt x="696" y="84"/>
                </a:cubicBezTo>
                <a:cubicBezTo>
                  <a:pt x="731" y="69"/>
                  <a:pt x="772" y="69"/>
                  <a:pt x="804" y="48"/>
                </a:cubicBezTo>
                <a:cubicBezTo>
                  <a:pt x="836" y="27"/>
                  <a:pt x="866" y="17"/>
                  <a:pt x="900" y="0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4" name="组合 11274"/>
          <p:cNvGrpSpPr/>
          <p:nvPr/>
        </p:nvGrpSpPr>
        <p:grpSpPr>
          <a:xfrm>
            <a:off x="1403350" y="1760538"/>
            <a:ext cx="2520950" cy="2466975"/>
            <a:chOff x="0" y="0"/>
            <a:chExt cx="1588" cy="1570"/>
          </a:xfrm>
        </p:grpSpPr>
        <p:pic>
          <p:nvPicPr>
            <p:cNvPr id="34837" name="图片 11275" descr="你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588" cy="15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8" name="文本框 11276"/>
            <p:cNvSpPr txBox="1"/>
            <p:nvPr/>
          </p:nvSpPr>
          <p:spPr>
            <a:xfrm>
              <a:off x="860" y="186"/>
              <a:ext cx="274" cy="40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p>
              <a:pPr lvl="0" algn="ctr" eaLnBrk="1" hangingPunct="1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1" charset="-122"/>
                </a:rPr>
                <a:t>3</a:t>
              </a:r>
              <a:endPara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grpSp>
        <p:nvGrpSpPr>
          <p:cNvPr id="5" name="组合 11277"/>
          <p:cNvGrpSpPr/>
          <p:nvPr/>
        </p:nvGrpSpPr>
        <p:grpSpPr>
          <a:xfrm>
            <a:off x="2192338" y="3232150"/>
            <a:ext cx="2232025" cy="1368425"/>
            <a:chOff x="-47" y="17"/>
            <a:chExt cx="1406" cy="828"/>
          </a:xfrm>
        </p:grpSpPr>
        <p:pic>
          <p:nvPicPr>
            <p:cNvPr id="34835" name="图片 11278" descr="脸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7" y="17"/>
              <a:ext cx="1406" cy="82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6" name="文本框 11279"/>
            <p:cNvSpPr txBox="1"/>
            <p:nvPr/>
          </p:nvSpPr>
          <p:spPr>
            <a:xfrm>
              <a:off x="907" y="379"/>
              <a:ext cx="274" cy="3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p>
              <a:pPr lvl="0" algn="ctr" eaLnBrk="1" hangingPunct="1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1" charset="-122"/>
                </a:rPr>
                <a:t>2</a:t>
              </a:r>
              <a:endPara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grpSp>
        <p:nvGrpSpPr>
          <p:cNvPr id="6" name="组合 11280"/>
          <p:cNvGrpSpPr/>
          <p:nvPr/>
        </p:nvGrpSpPr>
        <p:grpSpPr>
          <a:xfrm>
            <a:off x="5711825" y="2219325"/>
            <a:ext cx="2447925" cy="2420938"/>
            <a:chOff x="-19" y="4"/>
            <a:chExt cx="1587" cy="1570"/>
          </a:xfrm>
        </p:grpSpPr>
        <p:pic>
          <p:nvPicPr>
            <p:cNvPr id="34833" name="图片 11281" descr="你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9" y="4"/>
              <a:ext cx="1587" cy="157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4" name="文本框 11282"/>
            <p:cNvSpPr txBox="1"/>
            <p:nvPr/>
          </p:nvSpPr>
          <p:spPr>
            <a:xfrm>
              <a:off x="495" y="953"/>
              <a:ext cx="282" cy="4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p>
              <a:pPr lvl="0" algn="ctr" eaLnBrk="1" hangingPunct="1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1" charset="-122"/>
                </a:rPr>
                <a:t>3</a:t>
              </a:r>
              <a:endPara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grpSp>
        <p:nvGrpSpPr>
          <p:cNvPr id="7" name="组合 11283"/>
          <p:cNvGrpSpPr/>
          <p:nvPr/>
        </p:nvGrpSpPr>
        <p:grpSpPr>
          <a:xfrm>
            <a:off x="271463" y="3036888"/>
            <a:ext cx="2447925" cy="1601787"/>
            <a:chOff x="0" y="0"/>
            <a:chExt cx="1542" cy="1009"/>
          </a:xfrm>
        </p:grpSpPr>
        <p:pic>
          <p:nvPicPr>
            <p:cNvPr id="34831" name="图片 11284" descr="我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542" cy="10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32" name="文本框 11285"/>
            <p:cNvSpPr txBox="1"/>
            <p:nvPr/>
          </p:nvSpPr>
          <p:spPr>
            <a:xfrm>
              <a:off x="272" y="593"/>
              <a:ext cx="274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p>
              <a:pPr lvl="0" algn="ctr" eaLnBrk="1" hangingPunct="1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楷体_GB2312" pitchFamily="1" charset="-122"/>
                </a:rPr>
                <a:t>1</a:t>
              </a:r>
              <a:endPara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grpSp>
        <p:nvGrpSpPr>
          <p:cNvPr id="8" name="组合 11286"/>
          <p:cNvGrpSpPr/>
          <p:nvPr/>
        </p:nvGrpSpPr>
        <p:grpSpPr>
          <a:xfrm>
            <a:off x="4800600" y="4456113"/>
            <a:ext cx="3960813" cy="144462"/>
            <a:chOff x="0" y="0"/>
            <a:chExt cx="2495" cy="91"/>
          </a:xfrm>
        </p:grpSpPr>
        <p:sp>
          <p:nvSpPr>
            <p:cNvPr id="34829" name="直接连接符 11287"/>
            <p:cNvSpPr/>
            <p:nvPr/>
          </p:nvSpPr>
          <p:spPr>
            <a:xfrm>
              <a:off x="0" y="45"/>
              <a:ext cx="2495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830" name="椭圆 11288"/>
            <p:cNvSpPr/>
            <p:nvPr/>
          </p:nvSpPr>
          <p:spPr>
            <a:xfrm>
              <a:off x="1089" y="0"/>
              <a:ext cx="85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pPr lvl="0" algn="ctr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3" name="双波形 2"/>
          <p:cNvSpPr/>
          <p:nvPr/>
        </p:nvSpPr>
        <p:spPr>
          <a:xfrm>
            <a:off x="-6350" y="4728210"/>
            <a:ext cx="5014595" cy="1862455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爆炸形 1 8"/>
          <p:cNvSpPr/>
          <p:nvPr/>
        </p:nvSpPr>
        <p:spPr>
          <a:xfrm>
            <a:off x="5007610" y="4600575"/>
            <a:ext cx="4203065" cy="211709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291" name="文本框 11290"/>
          <p:cNvSpPr txBox="1"/>
          <p:nvPr/>
        </p:nvSpPr>
        <p:spPr>
          <a:xfrm>
            <a:off x="53975" y="5073015"/>
            <a:ext cx="5116830" cy="82423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2400" b="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稗爸︽等半︽搬成扳邦︽超搬︽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180</a:t>
            </a:r>
            <a:r>
              <a:rPr lang="en-US" altLang="zh-CN" sz="3200" b="1" baseline="300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1" charset="-122"/>
              </a:rPr>
              <a:t>0</a:t>
            </a:r>
            <a:r>
              <a:rPr lang="zh-CN" altLang="en-US" sz="2400" b="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底拜﹀</a:t>
            </a:r>
            <a:endParaRPr lang="zh-CN" altLang="en-US" sz="2400" b="0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170805" y="5306695"/>
            <a:ext cx="3701415" cy="675640"/>
          </a:xfrm>
          <a:prstGeom prst="rect">
            <a:avLst/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square" lIns="90000" tIns="46800" rIns="90000" bIns="46800">
            <a:spAutoFit/>
          </a:bodyPr>
          <a:p>
            <a:pPr lvl="0" algn="ctr" eaLnBrk="1" hangingPunct="1"/>
            <a:r>
              <a:rPr lang="zh-CN" altLang="en-US" sz="2800" dirty="0">
                <a:solidFill>
                  <a:srgbClr val="FF33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差扳邦︽等半﹀</a:t>
            </a:r>
            <a:endParaRPr lang="en-US" altLang="zh-CN" sz="3200" b="1" baseline="30000" dirty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</p:spTree>
  </p:cSld>
  <p:clrMapOvr>
    <a:masterClrMapping/>
  </p:clrMapOvr>
  <p:transition>
    <p:strips dir="r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8148E-6 L 0.68507 -0.0039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0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0.24826 -0.00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1" grpId="0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图片 12289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38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1" name="任意多边形 12290"/>
          <p:cNvSpPr/>
          <p:nvPr/>
        </p:nvSpPr>
        <p:spPr>
          <a:xfrm flipV="1">
            <a:off x="4429125" y="723900"/>
            <a:ext cx="142875" cy="2447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0800" y="21600"/>
              </a:cxn>
              <a:cxn ang="0">
                <a:pos x="216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2" name="任意多边形 12291"/>
          <p:cNvSpPr/>
          <p:nvPr/>
        </p:nvSpPr>
        <p:spPr>
          <a:xfrm rot="-1905691" flipV="1">
            <a:off x="2987675" y="1155700"/>
            <a:ext cx="144463" cy="2447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0800" y="21600"/>
              </a:cxn>
              <a:cxn ang="0">
                <a:pos x="216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3" name="任意多边形 12292"/>
          <p:cNvSpPr/>
          <p:nvPr/>
        </p:nvSpPr>
        <p:spPr>
          <a:xfrm rot="-3057715" flipV="1">
            <a:off x="2051050" y="2019300"/>
            <a:ext cx="146050" cy="2447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0800" y="21600"/>
              </a:cxn>
              <a:cxn ang="0">
                <a:pos x="216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4" name="任意多边形 12293"/>
          <p:cNvSpPr/>
          <p:nvPr/>
        </p:nvSpPr>
        <p:spPr>
          <a:xfrm rot="-4094304" flipV="1">
            <a:off x="1473200" y="3170238"/>
            <a:ext cx="144463" cy="2447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0800" y="21600"/>
              </a:cxn>
              <a:cxn ang="0">
                <a:pos x="216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5" name="任意多边形 12294"/>
          <p:cNvSpPr/>
          <p:nvPr/>
        </p:nvSpPr>
        <p:spPr>
          <a:xfrm rot="-5065616" flipV="1">
            <a:off x="1257300" y="4322763"/>
            <a:ext cx="144463" cy="2447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0800" y="21600"/>
              </a:cxn>
              <a:cxn ang="0">
                <a:pos x="216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40967" name="图片 12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452688"/>
            <a:ext cx="40322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7897" name="任意多边形 12297"/>
          <p:cNvSpPr/>
          <p:nvPr/>
        </p:nvSpPr>
        <p:spPr>
          <a:xfrm rot="1905691" flipH="1" flipV="1">
            <a:off x="5868988" y="1155700"/>
            <a:ext cx="144462" cy="2447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0800" y="21600"/>
              </a:cxn>
              <a:cxn ang="0">
                <a:pos x="216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8" name="任意多边形 12298"/>
          <p:cNvSpPr/>
          <p:nvPr/>
        </p:nvSpPr>
        <p:spPr>
          <a:xfrm rot="3057715" flipH="1" flipV="1">
            <a:off x="6804025" y="2019300"/>
            <a:ext cx="146050" cy="2447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0800" y="21600"/>
              </a:cxn>
              <a:cxn ang="0">
                <a:pos x="216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899" name="任意多边形 12299"/>
          <p:cNvSpPr/>
          <p:nvPr/>
        </p:nvSpPr>
        <p:spPr>
          <a:xfrm rot="4094304" flipH="1" flipV="1">
            <a:off x="7427913" y="3170238"/>
            <a:ext cx="142875" cy="2447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0800" y="21600"/>
              </a:cxn>
              <a:cxn ang="0">
                <a:pos x="216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900" name="任意多边形 12300"/>
          <p:cNvSpPr/>
          <p:nvPr/>
        </p:nvSpPr>
        <p:spPr>
          <a:xfrm rot="5065616" flipH="1" flipV="1">
            <a:off x="7594600" y="4322763"/>
            <a:ext cx="144463" cy="2447925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10800" y="21600"/>
              </a:cxn>
              <a:cxn ang="0">
                <a:pos x="21600" y="0"/>
              </a:cxn>
            </a:cxnLst>
            <a:rect l="txL" t="txT" r="txR" b="txB"/>
            <a:pathLst>
              <a:path w="21600" h="21600">
                <a:moveTo>
                  <a:pt x="0" y="0"/>
                </a:moveTo>
                <a:lnTo>
                  <a:pt x="108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6600"/>
          </a:solidFill>
          <a:ln w="9525">
            <a:noFill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2" name="文本框 9221"/>
          <p:cNvSpPr txBox="1"/>
          <p:nvPr/>
        </p:nvSpPr>
        <p:spPr>
          <a:xfrm>
            <a:off x="381635" y="1198242"/>
            <a:ext cx="9217660" cy="121729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0" i="0" u="none" strike="noStrike" kern="1200" cap="none" spc="0" normalizeH="0" baseline="0" noProof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D60093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ea"/>
              </a:rPr>
              <a:t>地罢︽敞搬邦︽伴遍稗︽搬城半﹀</a:t>
            </a:r>
            <a:endParaRPr kumimoji="0" lang="zh-CN" altLang="en-US" sz="5400" b="0" i="0" u="none" strike="noStrike" kern="1200" cap="none" spc="0" normalizeH="0" baseline="0" noProof="1">
              <a:ln w="22225">
                <a:solidFill>
                  <a:schemeClr val="accent2"/>
                </a:solidFill>
                <a:prstDash val="solid"/>
              </a:ln>
              <a:solidFill>
                <a:srgbClr val="D60093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Arial" panose="020B0604020202020204" pitchFamily="34" charset="0"/>
              <a:ea typeface="BZDHT" panose="02010601030101010101" pitchFamily="2" charset="-122"/>
              <a:cs typeface="+mn-ea"/>
            </a:endParaRPr>
          </a:p>
        </p:txBody>
      </p:sp>
      <p:pic>
        <p:nvPicPr>
          <p:cNvPr id="37902" name="图片 1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3" y="2871788"/>
            <a:ext cx="3708400" cy="3789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"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d5547c74-d9ad-4625-bd93-41c2817f1dff_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80" y="-106680"/>
            <a:ext cx="9126220" cy="6882130"/>
          </a:xfrm>
          <a:prstGeom prst="rect">
            <a:avLst/>
          </a:prstGeom>
        </p:spPr>
      </p:pic>
      <p:sp>
        <p:nvSpPr>
          <p:cNvPr id="38915" name="直接连接符 13314"/>
          <p:cNvSpPr/>
          <p:nvPr/>
        </p:nvSpPr>
        <p:spPr>
          <a:xfrm flipH="1">
            <a:off x="2286000" y="1000125"/>
            <a:ext cx="1828800" cy="5029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38916" name="直接连接符 13315"/>
          <p:cNvSpPr/>
          <p:nvPr/>
        </p:nvSpPr>
        <p:spPr>
          <a:xfrm>
            <a:off x="4140200" y="999490"/>
            <a:ext cx="1312863" cy="3175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38917" name="直接连接符 13316"/>
          <p:cNvSpPr/>
          <p:nvPr/>
        </p:nvSpPr>
        <p:spPr>
          <a:xfrm flipH="1">
            <a:off x="2286000" y="4143375"/>
            <a:ext cx="3167063" cy="187166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38918" name="任意多边形 13317"/>
          <p:cNvSpPr/>
          <p:nvPr/>
        </p:nvSpPr>
        <p:spPr>
          <a:xfrm>
            <a:off x="2562225" y="5380038"/>
            <a:ext cx="228600" cy="3048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600" y="21600"/>
              </a:cxn>
              <a:cxn ang="0">
                <a:pos x="0" y="0"/>
              </a:cxn>
              <a:cxn ang="0">
                <a:pos x="21600" y="21600"/>
              </a:cxn>
              <a:cxn ang="0">
                <a:pos x="0" y="21600"/>
              </a:cxn>
            </a:cxnLst>
            <a:rect l="txL" t="txT" r="txR" b="txB"/>
            <a:pathLst>
              <a:path w="21600" h="21600" fill="none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</a:path>
              <a:path w="21600" h="21600" stroke="0">
                <a:moveTo>
                  <a:pt x="0" y="0"/>
                </a:moveTo>
                <a:cubicBezTo>
                  <a:pt x="11929" y="0"/>
                  <a:pt x="21600" y="9671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19" name="任意多边形 13318"/>
          <p:cNvSpPr/>
          <p:nvPr/>
        </p:nvSpPr>
        <p:spPr>
          <a:xfrm rot="-10264994" flipH="1">
            <a:off x="3889375" y="1397000"/>
            <a:ext cx="544513" cy="455613"/>
          </a:xfrm>
          <a:custGeom>
            <a:avLst/>
            <a:gdLst>
              <a:gd name="txL" fmla="*/ 0 w 17037"/>
              <a:gd name="txT" fmla="*/ 0 h 21600"/>
              <a:gd name="txR" fmla="*/ 17037 w 17037"/>
              <a:gd name="txB" fmla="*/ 21600 h 21600"/>
            </a:gdLst>
            <a:ahLst/>
            <a:cxnLst>
              <a:cxn ang="0">
                <a:pos x="0" y="0"/>
              </a:cxn>
              <a:cxn ang="0">
                <a:pos x="17037" y="8320"/>
              </a:cxn>
              <a:cxn ang="0">
                <a:pos x="0" y="0"/>
              </a:cxn>
              <a:cxn ang="0">
                <a:pos x="17037" y="8320"/>
              </a:cxn>
              <a:cxn ang="0">
                <a:pos x="0" y="21600"/>
              </a:cxn>
            </a:cxnLst>
            <a:rect l="txL" t="txT" r="txR" b="txB"/>
            <a:pathLst>
              <a:path w="17037" h="21600" fill="none">
                <a:moveTo>
                  <a:pt x="0" y="0"/>
                </a:moveTo>
                <a:cubicBezTo>
                  <a:pt x="6922" y="0"/>
                  <a:pt x="13084" y="3256"/>
                  <a:pt x="17037" y="8320"/>
                </a:cubicBezTo>
              </a:path>
              <a:path w="17037" h="21600" stroke="0">
                <a:moveTo>
                  <a:pt x="0" y="0"/>
                </a:moveTo>
                <a:cubicBezTo>
                  <a:pt x="6922" y="0"/>
                  <a:pt x="13084" y="3256"/>
                  <a:pt x="17037" y="832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920" name="文本框 13319"/>
          <p:cNvSpPr txBox="1"/>
          <p:nvPr/>
        </p:nvSpPr>
        <p:spPr>
          <a:xfrm>
            <a:off x="2790825" y="4923155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１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921" name="矩形 13320"/>
          <p:cNvSpPr/>
          <p:nvPr/>
        </p:nvSpPr>
        <p:spPr>
          <a:xfrm>
            <a:off x="3933190" y="1892300"/>
            <a:ext cx="474980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２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6" name="矩形 13321"/>
          <p:cNvSpPr/>
          <p:nvPr/>
        </p:nvSpPr>
        <p:spPr>
          <a:xfrm>
            <a:off x="1266508" y="1626870"/>
            <a:ext cx="20574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just" eaLnBrk="1" hangingPunct="1"/>
            <a:r>
              <a:rPr lang="en-US" altLang="zh-CN" sz="36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∠1=40º</a:t>
            </a:r>
            <a:endParaRPr lang="en-US" altLang="zh-CN" sz="36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47" name="矩形 13322"/>
          <p:cNvSpPr/>
          <p:nvPr/>
        </p:nvSpPr>
        <p:spPr>
          <a:xfrm>
            <a:off x="927735" y="2719070"/>
            <a:ext cx="22860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36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∠ 2=48º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en-US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924" name="任意多边形 13323"/>
          <p:cNvSpPr/>
          <p:nvPr/>
        </p:nvSpPr>
        <p:spPr>
          <a:xfrm>
            <a:off x="5070475" y="3638550"/>
            <a:ext cx="130175" cy="635000"/>
          </a:xfrm>
          <a:custGeom>
            <a:avLst/>
            <a:gdLst>
              <a:gd name="txL" fmla="*/ 0 w 82"/>
              <a:gd name="txT" fmla="*/ 0 h 400"/>
              <a:gd name="txR" fmla="*/ 82 w 82"/>
              <a:gd name="txB" fmla="*/ 400 h 400"/>
            </a:gdLst>
            <a:ahLst/>
            <a:cxnLst>
              <a:cxn ang="0">
                <a:pos x="82" y="0"/>
              </a:cxn>
              <a:cxn ang="0">
                <a:pos x="24" y="59"/>
              </a:cxn>
              <a:cxn ang="0">
                <a:pos x="0" y="129"/>
              </a:cxn>
              <a:cxn ang="0">
                <a:pos x="12" y="294"/>
              </a:cxn>
              <a:cxn ang="0">
                <a:pos x="35" y="400"/>
              </a:cxn>
            </a:cxnLst>
            <a:rect l="txL" t="txT" r="txR" b="txB"/>
            <a:pathLst>
              <a:path w="82" h="400">
                <a:moveTo>
                  <a:pt x="82" y="0"/>
                </a:moveTo>
                <a:cubicBezTo>
                  <a:pt x="48" y="22"/>
                  <a:pt x="41" y="20"/>
                  <a:pt x="24" y="59"/>
                </a:cubicBezTo>
                <a:cubicBezTo>
                  <a:pt x="14" y="82"/>
                  <a:pt x="0" y="129"/>
                  <a:pt x="0" y="129"/>
                </a:cubicBezTo>
                <a:cubicBezTo>
                  <a:pt x="4" y="184"/>
                  <a:pt x="6" y="239"/>
                  <a:pt x="12" y="294"/>
                </a:cubicBezTo>
                <a:cubicBezTo>
                  <a:pt x="16" y="332"/>
                  <a:pt x="35" y="362"/>
                  <a:pt x="35" y="400"/>
                </a:cubicBez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949" name="文本框 13324"/>
          <p:cNvSpPr txBox="1"/>
          <p:nvPr/>
        </p:nvSpPr>
        <p:spPr>
          <a:xfrm>
            <a:off x="4114483" y="4817745"/>
            <a:ext cx="4932362" cy="195770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lvl="0" algn="ctr" eaLnBrk="1" hangingPunct="1">
              <a:lnSpc>
                <a:spcPct val="18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搬邦扳︽罢得罢︽编邦︽拜爸︽﹀</a:t>
            </a:r>
            <a:endParaRPr lang="zh-CN" altLang="en-US" sz="2800" dirty="0">
              <a:solidFill>
                <a:schemeClr val="tx1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lvl="0" algn="ctr" eaLnBrk="1" hangingPunct="1">
              <a:lnSpc>
                <a:spcPct val="18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∠3</a:t>
            </a:r>
            <a:r>
              <a:rPr lang="zh-CN" altLang="en-US" sz="2800" dirty="0">
                <a:solidFill>
                  <a:schemeClr val="tx1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斑半︽拆笛︽罢︽档拜︽底拜﹀</a:t>
            </a:r>
            <a:endParaRPr lang="zh-CN" altLang="en-US" sz="2800" dirty="0">
              <a:solidFill>
                <a:schemeClr val="tx1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sp>
        <p:nvSpPr>
          <p:cNvPr id="38926" name="矩形 13325"/>
          <p:cNvSpPr/>
          <p:nvPr/>
        </p:nvSpPr>
        <p:spPr>
          <a:xfrm>
            <a:off x="4657408" y="3533140"/>
            <a:ext cx="41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en-US" altLang="zh-CN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51" name="矩形 13326"/>
          <p:cNvSpPr/>
          <p:nvPr/>
        </p:nvSpPr>
        <p:spPr>
          <a:xfrm>
            <a:off x="2914650" y="3838575"/>
            <a:ext cx="2286000" cy="6400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b="0" dirty="0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r>
              <a:rPr lang="en-US" altLang="zh-CN" sz="36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∠ 3=92º </a:t>
            </a:r>
            <a:endParaRPr lang="en-US" altLang="zh-CN" sz="36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7121" name="矩形 13328"/>
          <p:cNvSpPr/>
          <p:nvPr/>
        </p:nvSpPr>
        <p:spPr>
          <a:xfrm>
            <a:off x="17463" y="-27622"/>
            <a:ext cx="5895975" cy="124650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algn="ctr" eaLnBrk="1" hangingPunct="1"/>
            <a:endParaRPr lang="zh-CN" altLang="en-US" sz="3200" dirty="0">
              <a:solidFill>
                <a:schemeClr val="bg1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lvl="0" algn="ctr" eaLnBrk="1" hangingPunct="1"/>
            <a:r>
              <a:rPr lang="zh-CN" altLang="en-US" sz="3200" dirty="0">
                <a:solidFill>
                  <a:schemeClr val="tx1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罢财罢﹀  搬邦扳︽罢得罢邦﹀ </a:t>
            </a:r>
            <a:endParaRPr lang="zh-CN" altLang="en-US" sz="3200" dirty="0">
              <a:solidFill>
                <a:schemeClr val="tx1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sp>
        <p:nvSpPr>
          <p:cNvPr id="39954" name="文本框 2"/>
          <p:cNvSpPr txBox="1"/>
          <p:nvPr/>
        </p:nvSpPr>
        <p:spPr>
          <a:xfrm>
            <a:off x="5364163" y="1296670"/>
            <a:ext cx="2432050" cy="9699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lvl="0" algn="ctr" eaLnBrk="1" hangingPunct="1">
              <a:lnSpc>
                <a:spcPct val="180000"/>
              </a:lnSpc>
            </a:pP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∠1+∠ 2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endParaRPr lang="en-US" altLang="zh-CN" sz="28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9955" name="文本框 3"/>
          <p:cNvSpPr txBox="1"/>
          <p:nvPr/>
        </p:nvSpPr>
        <p:spPr>
          <a:xfrm>
            <a:off x="4847273" y="2103120"/>
            <a:ext cx="2432050" cy="9699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lvl="0" algn="ctr" eaLnBrk="1" hangingPunct="1">
              <a:lnSpc>
                <a:spcPct val="180000"/>
              </a:lnSpc>
            </a:pP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180</a:t>
            </a:r>
            <a:r>
              <a:rPr lang="en-US" altLang="zh-CN" sz="2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°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-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88</a:t>
            </a:r>
            <a:r>
              <a:rPr lang="en-US" altLang="zh-CN" sz="2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°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endParaRPr lang="en-US" altLang="zh-CN" sz="28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56" name="文本框 5"/>
          <p:cNvSpPr txBox="1"/>
          <p:nvPr/>
        </p:nvSpPr>
        <p:spPr>
          <a:xfrm>
            <a:off x="4847590" y="1218883"/>
            <a:ext cx="750888" cy="969962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lvl="0" algn="ctr" eaLnBrk="1" hangingPunct="1">
              <a:lnSpc>
                <a:spcPct val="180000"/>
              </a:lnSpc>
            </a:pP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</a:t>
            </a: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、</a:t>
            </a:r>
            <a:endParaRPr lang="en-US" altLang="zh-CN" sz="28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57" name="文本框 6"/>
          <p:cNvSpPr txBox="1"/>
          <p:nvPr/>
        </p:nvSpPr>
        <p:spPr>
          <a:xfrm>
            <a:off x="5708015" y="2641600"/>
            <a:ext cx="752475" cy="8604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algn="ctr" eaLnBrk="1" hangingPunct="1">
              <a:lnSpc>
                <a:spcPct val="180000"/>
              </a:lnSpc>
            </a:pPr>
            <a:r>
              <a:rPr lang="en-US" altLang="zh-CN" sz="28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2、</a:t>
            </a:r>
            <a:endParaRPr lang="en-US" altLang="zh-CN" sz="28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9958" name="文本框 7"/>
          <p:cNvSpPr txBox="1"/>
          <p:nvPr/>
        </p:nvSpPr>
        <p:spPr>
          <a:xfrm>
            <a:off x="5200650" y="3173095"/>
            <a:ext cx="3163888" cy="9699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lvl="0" algn="ctr" eaLnBrk="1" hangingPunct="1">
              <a:lnSpc>
                <a:spcPct val="180000"/>
              </a:lnSpc>
            </a:pP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180</a:t>
            </a:r>
            <a:r>
              <a:rPr lang="en-US" altLang="zh-CN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°</a:t>
            </a:r>
            <a:r>
              <a:rPr lang="en-US" altLang="zh-CN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-∠1-∠ 2=</a:t>
            </a:r>
            <a:endParaRPr lang="en-US" altLang="zh-CN" sz="32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" name="文本框 6"/>
          <p:cNvSpPr txBox="1"/>
          <p:nvPr/>
        </p:nvSpPr>
        <p:spPr>
          <a:xfrm>
            <a:off x="7349490" y="1296670"/>
            <a:ext cx="991235" cy="97028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algn="ctr" eaLnBrk="1" hangingPunct="1">
              <a:lnSpc>
                <a:spcPct val="180000"/>
              </a:lnSpc>
            </a:pP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88</a:t>
            </a:r>
            <a:r>
              <a: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°</a:t>
            </a:r>
            <a:endParaRPr lang="en-US" altLang="en-US" sz="2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文本框 6"/>
          <p:cNvSpPr txBox="1"/>
          <p:nvPr/>
        </p:nvSpPr>
        <p:spPr>
          <a:xfrm>
            <a:off x="6878320" y="2212975"/>
            <a:ext cx="777240" cy="86042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algn="ctr" eaLnBrk="1" hangingPunct="1">
              <a:lnSpc>
                <a:spcPct val="180000"/>
              </a:lnSpc>
            </a:pPr>
            <a:r>
              <a:rPr lang="en-US" altLang="en-US" sz="28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92</a:t>
            </a:r>
            <a:r>
              <a:rPr lang="en-US" altLang="en-US" sz="2800" b="0" dirty="0">
                <a:solidFill>
                  <a:schemeClr val="tx1"/>
                </a:solidFill>
                <a:ea typeface="宋体" panose="02010600030101010101" pitchFamily="2" charset="-122"/>
                <a:cs typeface="Arial" panose="020B0604020202020204" pitchFamily="34" charset="0"/>
                <a:sym typeface="宋体" panose="02010600030101010101" pitchFamily="2" charset="-122"/>
              </a:rPr>
              <a:t>°</a:t>
            </a:r>
            <a:endParaRPr lang="en-US" altLang="en-US" sz="2800" b="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文本框 6"/>
          <p:cNvSpPr txBox="1"/>
          <p:nvPr/>
        </p:nvSpPr>
        <p:spPr>
          <a:xfrm>
            <a:off x="8127683" y="3204210"/>
            <a:ext cx="811212" cy="969963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lvl="0" algn="ctr" eaLnBrk="1" hangingPunct="1">
              <a:lnSpc>
                <a:spcPct val="180000"/>
              </a:lnSpc>
            </a:pPr>
            <a:r>
              <a:rPr lang="en-US" altLang="en-US" sz="3200" b="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宋体" panose="02010600030101010101" pitchFamily="2" charset="-122"/>
              </a:rPr>
              <a:t>92°</a:t>
            </a:r>
            <a:endParaRPr lang="en-US" altLang="en-US" sz="32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39958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mph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  <p:bldP spid="39947" grpId="0"/>
      <p:bldP spid="39949" grpId="0"/>
      <p:bldP spid="39951" grpId="0"/>
      <p:bldP spid="39951" grpId="1"/>
      <p:bldP spid="39951" grpId="2"/>
      <p:bldP spid="39951" grpId="3"/>
      <p:bldP spid="39951" grpId="4"/>
      <p:bldP spid="39951" grpId="5"/>
      <p:bldP spid="47121" grpId="0"/>
      <p:bldP spid="39954" grpId="0"/>
      <p:bldP spid="39955" grpId="0"/>
      <p:bldP spid="39956" grpId="0"/>
      <p:bldP spid="39957" grpId="0"/>
      <p:bldP spid="3" grpId="0"/>
      <p:bldP spid="4" grpId="0"/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9938" name="图片 16385" descr="200601181305297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28575"/>
            <a:ext cx="9156700" cy="6881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39" name="任意多边形 16386"/>
          <p:cNvSpPr/>
          <p:nvPr/>
        </p:nvSpPr>
        <p:spPr>
          <a:xfrm>
            <a:off x="6156325" y="2852738"/>
            <a:ext cx="2016125" cy="3657600"/>
          </a:xfrm>
          <a:custGeom>
            <a:avLst/>
            <a:gdLst>
              <a:gd name="txL" fmla="*/ 0 w 996"/>
              <a:gd name="txT" fmla="*/ 0 h 2032"/>
              <a:gd name="txR" fmla="*/ 996 w 996"/>
              <a:gd name="txB" fmla="*/ 2032 h 2032"/>
            </a:gdLst>
            <a:ahLst/>
            <a:cxnLst>
              <a:cxn ang="0">
                <a:pos x="0" y="0"/>
              </a:cxn>
              <a:cxn ang="0">
                <a:pos x="48" y="132"/>
              </a:cxn>
              <a:cxn ang="0">
                <a:pos x="60" y="348"/>
              </a:cxn>
              <a:cxn ang="0">
                <a:pos x="84" y="384"/>
              </a:cxn>
              <a:cxn ang="0">
                <a:pos x="180" y="612"/>
              </a:cxn>
              <a:cxn ang="0">
                <a:pos x="264" y="864"/>
              </a:cxn>
              <a:cxn ang="0">
                <a:pos x="276" y="1008"/>
              </a:cxn>
              <a:cxn ang="0">
                <a:pos x="288" y="1056"/>
              </a:cxn>
              <a:cxn ang="0">
                <a:pos x="360" y="1104"/>
              </a:cxn>
              <a:cxn ang="0">
                <a:pos x="408" y="1212"/>
              </a:cxn>
              <a:cxn ang="0">
                <a:pos x="492" y="1368"/>
              </a:cxn>
              <a:cxn ang="0">
                <a:pos x="600" y="1512"/>
              </a:cxn>
              <a:cxn ang="0">
                <a:pos x="708" y="1620"/>
              </a:cxn>
              <a:cxn ang="0">
                <a:pos x="792" y="1668"/>
              </a:cxn>
              <a:cxn ang="0">
                <a:pos x="888" y="1764"/>
              </a:cxn>
              <a:cxn ang="0">
                <a:pos x="972" y="1944"/>
              </a:cxn>
              <a:cxn ang="0">
                <a:pos x="996" y="2028"/>
              </a:cxn>
            </a:cxnLst>
            <a:rect l="txL" t="txT" r="txR" b="txB"/>
            <a:pathLst>
              <a:path w="996" h="2032">
                <a:moveTo>
                  <a:pt x="0" y="0"/>
                </a:moveTo>
                <a:cubicBezTo>
                  <a:pt x="18" y="53"/>
                  <a:pt x="36" y="73"/>
                  <a:pt x="48" y="132"/>
                </a:cubicBezTo>
                <a:cubicBezTo>
                  <a:pt x="52" y="204"/>
                  <a:pt x="50" y="277"/>
                  <a:pt x="60" y="348"/>
                </a:cubicBezTo>
                <a:cubicBezTo>
                  <a:pt x="62" y="362"/>
                  <a:pt x="80" y="370"/>
                  <a:pt x="84" y="384"/>
                </a:cubicBezTo>
                <a:cubicBezTo>
                  <a:pt x="120" y="504"/>
                  <a:pt x="90" y="522"/>
                  <a:pt x="180" y="612"/>
                </a:cubicBezTo>
                <a:cubicBezTo>
                  <a:pt x="191" y="736"/>
                  <a:pt x="195" y="772"/>
                  <a:pt x="264" y="864"/>
                </a:cubicBezTo>
                <a:cubicBezTo>
                  <a:pt x="268" y="912"/>
                  <a:pt x="270" y="960"/>
                  <a:pt x="276" y="1008"/>
                </a:cubicBezTo>
                <a:cubicBezTo>
                  <a:pt x="278" y="1024"/>
                  <a:pt x="277" y="1044"/>
                  <a:pt x="288" y="1056"/>
                </a:cubicBezTo>
                <a:cubicBezTo>
                  <a:pt x="307" y="1078"/>
                  <a:pt x="360" y="1104"/>
                  <a:pt x="360" y="1104"/>
                </a:cubicBezTo>
                <a:cubicBezTo>
                  <a:pt x="389" y="1190"/>
                  <a:pt x="370" y="1155"/>
                  <a:pt x="408" y="1212"/>
                </a:cubicBezTo>
                <a:cubicBezTo>
                  <a:pt x="423" y="1272"/>
                  <a:pt x="449" y="1325"/>
                  <a:pt x="492" y="1368"/>
                </a:cubicBezTo>
                <a:cubicBezTo>
                  <a:pt x="516" y="1440"/>
                  <a:pt x="556" y="1445"/>
                  <a:pt x="600" y="1512"/>
                </a:cubicBezTo>
                <a:cubicBezTo>
                  <a:pt x="627" y="1553"/>
                  <a:pt x="668" y="1591"/>
                  <a:pt x="708" y="1620"/>
                </a:cubicBezTo>
                <a:cubicBezTo>
                  <a:pt x="734" y="1639"/>
                  <a:pt x="765" y="1650"/>
                  <a:pt x="792" y="1668"/>
                </a:cubicBezTo>
                <a:cubicBezTo>
                  <a:pt x="820" y="1709"/>
                  <a:pt x="847" y="1736"/>
                  <a:pt x="888" y="1764"/>
                </a:cubicBezTo>
                <a:cubicBezTo>
                  <a:pt x="909" y="1828"/>
                  <a:pt x="934" y="1888"/>
                  <a:pt x="972" y="1944"/>
                </a:cubicBezTo>
                <a:cubicBezTo>
                  <a:pt x="985" y="2032"/>
                  <a:pt x="956" y="2028"/>
                  <a:pt x="996" y="2028"/>
                </a:cubicBezTo>
              </a:path>
            </a:pathLst>
          </a:custGeom>
          <a:noFill/>
          <a:ln w="63500" cap="flat" cmpd="sng">
            <a:pattFill prst="trellis">
              <a:fgClr>
                <a:srgbClr val="996600"/>
              </a:fgClr>
              <a:bgClr>
                <a:srgbClr val="FFFFFF"/>
              </a:bgClr>
            </a:patt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39940" name="组合 16387"/>
          <p:cNvGrpSpPr/>
          <p:nvPr/>
        </p:nvGrpSpPr>
        <p:grpSpPr>
          <a:xfrm rot="662206">
            <a:off x="3995738" y="468313"/>
            <a:ext cx="3241675" cy="4176712"/>
            <a:chOff x="0" y="0"/>
            <a:chExt cx="2042" cy="2631"/>
          </a:xfrm>
        </p:grpSpPr>
        <p:sp>
          <p:nvSpPr>
            <p:cNvPr id="39944" name="任意多边形 16388"/>
            <p:cNvSpPr/>
            <p:nvPr/>
          </p:nvSpPr>
          <p:spPr>
            <a:xfrm rot="4038431" flipH="1">
              <a:off x="136" y="1450"/>
              <a:ext cx="817" cy="1089"/>
            </a:xfrm>
            <a:custGeom>
              <a:avLst/>
              <a:gdLst>
                <a:gd name="txL" fmla="*/ 0 w 952"/>
                <a:gd name="txT" fmla="*/ 0 h 1089"/>
                <a:gd name="txR" fmla="*/ 952 w 952"/>
                <a:gd name="txB" fmla="*/ 1089 h 1089"/>
              </a:gdLst>
              <a:ahLst/>
              <a:cxnLst>
                <a:cxn ang="0">
                  <a:pos x="771" y="0"/>
                </a:cxn>
                <a:cxn ang="0">
                  <a:pos x="227" y="952"/>
                </a:cxn>
                <a:cxn ang="0">
                  <a:pos x="0" y="1089"/>
                </a:cxn>
                <a:cxn ang="0">
                  <a:pos x="0" y="952"/>
                </a:cxn>
                <a:cxn ang="0">
                  <a:pos x="453" y="726"/>
                </a:cxn>
                <a:cxn ang="0">
                  <a:pos x="862" y="91"/>
                </a:cxn>
                <a:cxn ang="0">
                  <a:pos x="952" y="0"/>
                </a:cxn>
                <a:cxn ang="0">
                  <a:pos x="771" y="0"/>
                </a:cxn>
              </a:cxnLst>
              <a:rect l="txL" t="txT" r="txR" b="txB"/>
              <a:pathLst>
                <a:path w="952" h="1089">
                  <a:moveTo>
                    <a:pt x="771" y="0"/>
                  </a:moveTo>
                  <a:lnTo>
                    <a:pt x="227" y="952"/>
                  </a:lnTo>
                  <a:lnTo>
                    <a:pt x="0" y="1089"/>
                  </a:lnTo>
                  <a:lnTo>
                    <a:pt x="0" y="952"/>
                  </a:lnTo>
                  <a:lnTo>
                    <a:pt x="453" y="726"/>
                  </a:lnTo>
                  <a:lnTo>
                    <a:pt x="862" y="91"/>
                  </a:lnTo>
                  <a:lnTo>
                    <a:pt x="952" y="0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9945" name="任意多边形 16389"/>
            <p:cNvSpPr/>
            <p:nvPr/>
          </p:nvSpPr>
          <p:spPr>
            <a:xfrm rot="-713306">
              <a:off x="1225" y="1542"/>
              <a:ext cx="817" cy="1089"/>
            </a:xfrm>
            <a:custGeom>
              <a:avLst/>
              <a:gdLst>
                <a:gd name="txL" fmla="*/ 0 w 952"/>
                <a:gd name="txT" fmla="*/ 0 h 1089"/>
                <a:gd name="txR" fmla="*/ 952 w 952"/>
                <a:gd name="txB" fmla="*/ 1089 h 1089"/>
              </a:gdLst>
              <a:ahLst/>
              <a:cxnLst>
                <a:cxn ang="0">
                  <a:pos x="771" y="0"/>
                </a:cxn>
                <a:cxn ang="0">
                  <a:pos x="227" y="952"/>
                </a:cxn>
                <a:cxn ang="0">
                  <a:pos x="0" y="1089"/>
                </a:cxn>
                <a:cxn ang="0">
                  <a:pos x="0" y="952"/>
                </a:cxn>
                <a:cxn ang="0">
                  <a:pos x="453" y="726"/>
                </a:cxn>
                <a:cxn ang="0">
                  <a:pos x="862" y="91"/>
                </a:cxn>
                <a:cxn ang="0">
                  <a:pos x="952" y="0"/>
                </a:cxn>
                <a:cxn ang="0">
                  <a:pos x="771" y="0"/>
                </a:cxn>
              </a:cxnLst>
              <a:rect l="txL" t="txT" r="txR" b="txB"/>
              <a:pathLst>
                <a:path w="952" h="1089">
                  <a:moveTo>
                    <a:pt x="771" y="0"/>
                  </a:moveTo>
                  <a:lnTo>
                    <a:pt x="227" y="952"/>
                  </a:lnTo>
                  <a:lnTo>
                    <a:pt x="0" y="1089"/>
                  </a:lnTo>
                  <a:lnTo>
                    <a:pt x="0" y="952"/>
                  </a:lnTo>
                  <a:lnTo>
                    <a:pt x="453" y="726"/>
                  </a:lnTo>
                  <a:lnTo>
                    <a:pt x="862" y="91"/>
                  </a:lnTo>
                  <a:lnTo>
                    <a:pt x="952" y="0"/>
                  </a:lnTo>
                  <a:lnTo>
                    <a:pt x="771" y="0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39946" name="组合 16390"/>
            <p:cNvGrpSpPr/>
            <p:nvPr/>
          </p:nvGrpSpPr>
          <p:grpSpPr>
            <a:xfrm>
              <a:off x="680" y="0"/>
              <a:ext cx="1316" cy="1588"/>
              <a:chOff x="0" y="0"/>
              <a:chExt cx="1316" cy="1588"/>
            </a:xfrm>
          </p:grpSpPr>
          <p:sp>
            <p:nvSpPr>
              <p:cNvPr id="39947" name="等腰三角形 16391"/>
              <p:cNvSpPr/>
              <p:nvPr/>
            </p:nvSpPr>
            <p:spPr>
              <a:xfrm>
                <a:off x="0" y="0"/>
                <a:ext cx="1316" cy="1588"/>
              </a:xfrm>
              <a:prstGeom prst="triangle">
                <a:avLst>
                  <a:gd name="adj" fmla="val 50000"/>
                </a:avLst>
              </a:prstGeom>
              <a:solidFill>
                <a:srgbClr val="9900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pPr lvl="0" algn="ctr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48" name="任意多边形 16392"/>
              <p:cNvSpPr/>
              <p:nvPr/>
            </p:nvSpPr>
            <p:spPr>
              <a:xfrm>
                <a:off x="454" y="363"/>
                <a:ext cx="362" cy="182"/>
              </a:xfrm>
              <a:custGeom>
                <a:avLst/>
                <a:gdLst>
                  <a:gd name="txL" fmla="*/ 0 w 408"/>
                  <a:gd name="txT" fmla="*/ 0 h 182"/>
                  <a:gd name="txR" fmla="*/ 408 w 408"/>
                  <a:gd name="txB" fmla="*/ 182 h 182"/>
                </a:gdLst>
                <a:ahLst/>
                <a:cxnLst>
                  <a:cxn ang="0">
                    <a:pos x="45" y="91"/>
                  </a:cxn>
                  <a:cxn ang="0">
                    <a:pos x="226" y="0"/>
                  </a:cxn>
                  <a:cxn ang="0">
                    <a:pos x="408" y="46"/>
                  </a:cxn>
                  <a:cxn ang="0">
                    <a:pos x="408" y="136"/>
                  </a:cxn>
                  <a:cxn ang="0">
                    <a:pos x="226" y="91"/>
                  </a:cxn>
                  <a:cxn ang="0">
                    <a:pos x="0" y="182"/>
                  </a:cxn>
                </a:cxnLst>
                <a:rect l="txL" t="txT" r="txR" b="txB"/>
                <a:pathLst>
                  <a:path w="408" h="182">
                    <a:moveTo>
                      <a:pt x="45" y="91"/>
                    </a:moveTo>
                    <a:lnTo>
                      <a:pt x="226" y="0"/>
                    </a:lnTo>
                    <a:lnTo>
                      <a:pt x="408" y="46"/>
                    </a:lnTo>
                    <a:lnTo>
                      <a:pt x="408" y="136"/>
                    </a:lnTo>
                    <a:lnTo>
                      <a:pt x="226" y="91"/>
                    </a:lnTo>
                    <a:lnTo>
                      <a:pt x="0" y="182"/>
                    </a:lnTo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49" name="任意多边形 16393"/>
              <p:cNvSpPr/>
              <p:nvPr/>
            </p:nvSpPr>
            <p:spPr>
              <a:xfrm>
                <a:off x="272" y="681"/>
                <a:ext cx="680" cy="272"/>
              </a:xfrm>
              <a:custGeom>
                <a:avLst/>
                <a:gdLst>
                  <a:gd name="txL" fmla="*/ 0 w 408"/>
                  <a:gd name="txT" fmla="*/ 0 h 182"/>
                  <a:gd name="txR" fmla="*/ 408 w 408"/>
                  <a:gd name="txB" fmla="*/ 182 h 182"/>
                </a:gdLst>
                <a:ahLst/>
                <a:cxnLst>
                  <a:cxn ang="0">
                    <a:pos x="45" y="91"/>
                  </a:cxn>
                  <a:cxn ang="0">
                    <a:pos x="226" y="0"/>
                  </a:cxn>
                  <a:cxn ang="0">
                    <a:pos x="408" y="46"/>
                  </a:cxn>
                  <a:cxn ang="0">
                    <a:pos x="408" y="136"/>
                  </a:cxn>
                  <a:cxn ang="0">
                    <a:pos x="226" y="91"/>
                  </a:cxn>
                  <a:cxn ang="0">
                    <a:pos x="0" y="182"/>
                  </a:cxn>
                </a:cxnLst>
                <a:rect l="txL" t="txT" r="txR" b="txB"/>
                <a:pathLst>
                  <a:path w="408" h="182">
                    <a:moveTo>
                      <a:pt x="45" y="91"/>
                    </a:moveTo>
                    <a:lnTo>
                      <a:pt x="226" y="0"/>
                    </a:lnTo>
                    <a:lnTo>
                      <a:pt x="408" y="46"/>
                    </a:lnTo>
                    <a:lnTo>
                      <a:pt x="408" y="136"/>
                    </a:lnTo>
                    <a:lnTo>
                      <a:pt x="226" y="91"/>
                    </a:lnTo>
                    <a:lnTo>
                      <a:pt x="0" y="182"/>
                    </a:lnTo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9950" name="任意多边形 16394"/>
              <p:cNvSpPr/>
              <p:nvPr/>
            </p:nvSpPr>
            <p:spPr>
              <a:xfrm>
                <a:off x="91" y="1134"/>
                <a:ext cx="1043" cy="272"/>
              </a:xfrm>
              <a:custGeom>
                <a:avLst/>
                <a:gdLst>
                  <a:gd name="txL" fmla="*/ 0 w 408"/>
                  <a:gd name="txT" fmla="*/ 0 h 182"/>
                  <a:gd name="txR" fmla="*/ 408 w 408"/>
                  <a:gd name="txB" fmla="*/ 182 h 182"/>
                </a:gdLst>
                <a:ahLst/>
                <a:cxnLst>
                  <a:cxn ang="0">
                    <a:pos x="45" y="91"/>
                  </a:cxn>
                  <a:cxn ang="0">
                    <a:pos x="226" y="0"/>
                  </a:cxn>
                  <a:cxn ang="0">
                    <a:pos x="408" y="46"/>
                  </a:cxn>
                  <a:cxn ang="0">
                    <a:pos x="408" y="136"/>
                  </a:cxn>
                  <a:cxn ang="0">
                    <a:pos x="226" y="91"/>
                  </a:cxn>
                  <a:cxn ang="0">
                    <a:pos x="0" y="182"/>
                  </a:cxn>
                </a:cxnLst>
                <a:rect l="txL" t="txT" r="txR" b="txB"/>
                <a:pathLst>
                  <a:path w="408" h="182">
                    <a:moveTo>
                      <a:pt x="45" y="91"/>
                    </a:moveTo>
                    <a:lnTo>
                      <a:pt x="226" y="0"/>
                    </a:lnTo>
                    <a:lnTo>
                      <a:pt x="408" y="46"/>
                    </a:lnTo>
                    <a:lnTo>
                      <a:pt x="408" y="136"/>
                    </a:lnTo>
                    <a:lnTo>
                      <a:pt x="226" y="91"/>
                    </a:lnTo>
                    <a:lnTo>
                      <a:pt x="0" y="182"/>
                    </a:lnTo>
                  </a:path>
                </a:pathLst>
              </a:custGeom>
              <a:solidFill>
                <a:srgbClr val="FFFF00"/>
              </a:solidFill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p>
                <a:pPr lvl="0" eaLnBrk="1" hangingPunct="1"/>
                <a:endParaRPr lang="zh-CN" altLang="en-US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6396" name="文本框 16395"/>
          <p:cNvSpPr txBox="1">
            <a:spLocks noChangeArrowheads="1"/>
          </p:cNvSpPr>
          <p:nvPr/>
        </p:nvSpPr>
        <p:spPr bwMode="auto">
          <a:xfrm>
            <a:off x="395288" y="4453573"/>
            <a:ext cx="5630863" cy="146685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969696">
                <a:alpha val="50000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       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佃罢︽柏︽逼拜︽扳党爸邦︽等半︽罢碉扳︽拜垂搬邦︽得罢︽编︽扮搬邦︽等半︽罢财罢︽呈︽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70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cs"/>
              </a:rPr>
              <a:t>°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BZDHT" panose="02010601030101010101" pitchFamily="2" charset="-122"/>
                <a:cs typeface="+mn-cs"/>
              </a:rPr>
              <a:t>翟稗︽斑邦﹀     炒敌︽但︽等半︽呈︽拆笛︽罢︽档拜︽翟稗﹀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BZDHT" panose="02010601030101010101" pitchFamily="2" charset="-122"/>
              <a:cs typeface="+mn-cs"/>
            </a:endParaRPr>
          </a:p>
        </p:txBody>
      </p:sp>
      <p:pic>
        <p:nvPicPr>
          <p:cNvPr id="39942" name="图片 15362" descr="4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0970" y="28575"/>
            <a:ext cx="4608513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3" name="文本框 16397"/>
          <p:cNvSpPr txBox="1"/>
          <p:nvPr/>
        </p:nvSpPr>
        <p:spPr>
          <a:xfrm>
            <a:off x="-6350" y="147638"/>
            <a:ext cx="3795713" cy="149034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lvl="0" algn="ctr" eaLnBrk="1" hangingPunct="1">
              <a:spcBef>
                <a:spcPct val="50000"/>
              </a:spcBef>
            </a:pPr>
            <a:endParaRPr lang="zh-CN" altLang="en-US" sz="3200" dirty="0">
              <a:solidFill>
                <a:schemeClr val="bg1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lvl="0" algn="ctr"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 </a:t>
            </a:r>
            <a:r>
              <a:rPr lang="zh-CN" alt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ZDHT" panose="02010601030101010101" pitchFamily="2" charset="-122"/>
                <a:ea typeface="BZDHT" panose="02010601030101010101" pitchFamily="2" charset="-122"/>
              </a:rPr>
              <a:t>罢册邦﹀  旦邦︽拜爸︽﹀</a:t>
            </a:r>
            <a:endParaRPr lang="zh-CN" altLang="en-US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</p:spTree>
  </p:cSld>
  <p:clrMapOvr>
    <a:masterClrMapping/>
  </p:clrMapOvr>
  <p:transition>
    <p:pull dir="u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6" grpId="0" bldLvl="0" animBg="1"/>
      <p:bldP spid="501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17409" descr="200601181305297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48" y="-4445"/>
            <a:ext cx="9120187" cy="68659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0963" name="组合 17410"/>
          <p:cNvGrpSpPr/>
          <p:nvPr/>
        </p:nvGrpSpPr>
        <p:grpSpPr>
          <a:xfrm>
            <a:off x="2195513" y="1268413"/>
            <a:ext cx="2089150" cy="2520950"/>
            <a:chOff x="0" y="0"/>
            <a:chExt cx="1316" cy="1588"/>
          </a:xfrm>
        </p:grpSpPr>
        <p:sp>
          <p:nvSpPr>
            <p:cNvPr id="40973" name="等腰三角形 17411"/>
            <p:cNvSpPr/>
            <p:nvPr/>
          </p:nvSpPr>
          <p:spPr>
            <a:xfrm>
              <a:off x="0" y="0"/>
              <a:ext cx="1316" cy="1588"/>
            </a:xfrm>
            <a:prstGeom prst="triangle">
              <a:avLst>
                <a:gd name="adj" fmla="val 50000"/>
              </a:avLst>
            </a:prstGeom>
            <a:solidFill>
              <a:srgbClr val="9900CC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4" name="任意多边形 17412"/>
            <p:cNvSpPr/>
            <p:nvPr/>
          </p:nvSpPr>
          <p:spPr>
            <a:xfrm>
              <a:off x="454" y="363"/>
              <a:ext cx="362" cy="182"/>
            </a:xfrm>
            <a:custGeom>
              <a:avLst/>
              <a:gdLst>
                <a:gd name="txL" fmla="*/ 0 w 408"/>
                <a:gd name="txT" fmla="*/ 0 h 182"/>
                <a:gd name="txR" fmla="*/ 408 w 408"/>
                <a:gd name="txB" fmla="*/ 182 h 182"/>
              </a:gdLst>
              <a:ahLst/>
              <a:cxnLst>
                <a:cxn ang="0">
                  <a:pos x="45" y="91"/>
                </a:cxn>
                <a:cxn ang="0">
                  <a:pos x="226" y="0"/>
                </a:cxn>
                <a:cxn ang="0">
                  <a:pos x="408" y="46"/>
                </a:cxn>
                <a:cxn ang="0">
                  <a:pos x="408" y="136"/>
                </a:cxn>
                <a:cxn ang="0">
                  <a:pos x="226" y="91"/>
                </a:cxn>
                <a:cxn ang="0">
                  <a:pos x="0" y="182"/>
                </a:cxn>
              </a:cxnLst>
              <a:rect l="txL" t="txT" r="txR" b="txB"/>
              <a:pathLst>
                <a:path w="408" h="182">
                  <a:moveTo>
                    <a:pt x="45" y="91"/>
                  </a:moveTo>
                  <a:lnTo>
                    <a:pt x="226" y="0"/>
                  </a:lnTo>
                  <a:lnTo>
                    <a:pt x="408" y="46"/>
                  </a:lnTo>
                  <a:lnTo>
                    <a:pt x="408" y="136"/>
                  </a:lnTo>
                  <a:lnTo>
                    <a:pt x="226" y="91"/>
                  </a:lnTo>
                  <a:lnTo>
                    <a:pt x="0" y="18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5" name="任意多边形 17413"/>
            <p:cNvSpPr/>
            <p:nvPr/>
          </p:nvSpPr>
          <p:spPr>
            <a:xfrm>
              <a:off x="272" y="681"/>
              <a:ext cx="680" cy="272"/>
            </a:xfrm>
            <a:custGeom>
              <a:avLst/>
              <a:gdLst>
                <a:gd name="txL" fmla="*/ 0 w 408"/>
                <a:gd name="txT" fmla="*/ 0 h 182"/>
                <a:gd name="txR" fmla="*/ 408 w 408"/>
                <a:gd name="txB" fmla="*/ 182 h 182"/>
              </a:gdLst>
              <a:ahLst/>
              <a:cxnLst>
                <a:cxn ang="0">
                  <a:pos x="45" y="91"/>
                </a:cxn>
                <a:cxn ang="0">
                  <a:pos x="226" y="0"/>
                </a:cxn>
                <a:cxn ang="0">
                  <a:pos x="408" y="46"/>
                </a:cxn>
                <a:cxn ang="0">
                  <a:pos x="408" y="136"/>
                </a:cxn>
                <a:cxn ang="0">
                  <a:pos x="226" y="91"/>
                </a:cxn>
                <a:cxn ang="0">
                  <a:pos x="0" y="182"/>
                </a:cxn>
              </a:cxnLst>
              <a:rect l="txL" t="txT" r="txR" b="txB"/>
              <a:pathLst>
                <a:path w="408" h="182">
                  <a:moveTo>
                    <a:pt x="45" y="91"/>
                  </a:moveTo>
                  <a:lnTo>
                    <a:pt x="226" y="0"/>
                  </a:lnTo>
                  <a:lnTo>
                    <a:pt x="408" y="46"/>
                  </a:lnTo>
                  <a:lnTo>
                    <a:pt x="408" y="136"/>
                  </a:lnTo>
                  <a:lnTo>
                    <a:pt x="226" y="91"/>
                  </a:lnTo>
                  <a:lnTo>
                    <a:pt x="0" y="18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6" name="任意多边形 17414"/>
            <p:cNvSpPr/>
            <p:nvPr/>
          </p:nvSpPr>
          <p:spPr>
            <a:xfrm>
              <a:off x="91" y="1134"/>
              <a:ext cx="1043" cy="272"/>
            </a:xfrm>
            <a:custGeom>
              <a:avLst/>
              <a:gdLst>
                <a:gd name="txL" fmla="*/ 0 w 408"/>
                <a:gd name="txT" fmla="*/ 0 h 182"/>
                <a:gd name="txR" fmla="*/ 408 w 408"/>
                <a:gd name="txB" fmla="*/ 182 h 182"/>
              </a:gdLst>
              <a:ahLst/>
              <a:cxnLst>
                <a:cxn ang="0">
                  <a:pos x="45" y="91"/>
                </a:cxn>
                <a:cxn ang="0">
                  <a:pos x="226" y="0"/>
                </a:cxn>
                <a:cxn ang="0">
                  <a:pos x="408" y="46"/>
                </a:cxn>
                <a:cxn ang="0">
                  <a:pos x="408" y="136"/>
                </a:cxn>
                <a:cxn ang="0">
                  <a:pos x="226" y="91"/>
                </a:cxn>
                <a:cxn ang="0">
                  <a:pos x="0" y="182"/>
                </a:cxn>
              </a:cxnLst>
              <a:rect l="txL" t="txT" r="txR" b="txB"/>
              <a:pathLst>
                <a:path w="408" h="182">
                  <a:moveTo>
                    <a:pt x="45" y="91"/>
                  </a:moveTo>
                  <a:lnTo>
                    <a:pt x="226" y="0"/>
                  </a:lnTo>
                  <a:lnTo>
                    <a:pt x="408" y="46"/>
                  </a:lnTo>
                  <a:lnTo>
                    <a:pt x="408" y="136"/>
                  </a:lnTo>
                  <a:lnTo>
                    <a:pt x="226" y="91"/>
                  </a:lnTo>
                  <a:lnTo>
                    <a:pt x="0" y="182"/>
                  </a:lnTo>
                </a:path>
              </a:pathLst>
            </a:custGeom>
            <a:solidFill>
              <a:srgbClr val="FFFF00"/>
            </a:solidFill>
            <a:ln w="9525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7418" name="文本框 17417"/>
          <p:cNvSpPr txBox="1"/>
          <p:nvPr/>
        </p:nvSpPr>
        <p:spPr>
          <a:xfrm>
            <a:off x="5580063" y="2418080"/>
            <a:ext cx="2641600" cy="58039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p>
            <a:pPr lvl="0" algn="ctr" eaLnBrk="1" hangingPunct="1"/>
            <a:r>
              <a:rPr lang="en-US" altLang="zh-CN" sz="32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180</a:t>
            </a:r>
            <a:r>
              <a:rPr lang="en-US" altLang="zh-CN" sz="3200" baseline="300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0</a:t>
            </a:r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－</a:t>
            </a:r>
            <a:r>
              <a:rPr lang="en-US" altLang="zh-CN" sz="32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70</a:t>
            </a:r>
            <a:r>
              <a:rPr lang="en-US" altLang="zh-CN" sz="3200" baseline="300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0</a:t>
            </a:r>
            <a:r>
              <a:rPr lang="en-US" altLang="zh-CN" sz="32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×2</a:t>
            </a:r>
            <a:endParaRPr lang="en-US" altLang="zh-CN" sz="3200" dirty="0">
              <a:solidFill>
                <a:schemeClr val="tx2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7419" name="文本框 17418"/>
          <p:cNvSpPr txBox="1"/>
          <p:nvPr/>
        </p:nvSpPr>
        <p:spPr>
          <a:xfrm>
            <a:off x="5560061" y="1482408"/>
            <a:ext cx="3088005" cy="58039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>
            <a:spAutoFit/>
          </a:bodyPr>
          <a:p>
            <a:pPr lvl="0" algn="ctr" eaLnBrk="1" hangingPunct="1"/>
            <a:r>
              <a:rPr lang="en-US" altLang="zh-CN" sz="32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180</a:t>
            </a:r>
            <a:r>
              <a:rPr lang="en-US" altLang="zh-CN" sz="3200" baseline="300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0</a:t>
            </a:r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－</a:t>
            </a:r>
            <a:r>
              <a:rPr lang="en-US" altLang="zh-CN" sz="32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70</a:t>
            </a:r>
            <a:r>
              <a:rPr lang="en-US" altLang="zh-CN" sz="3200" baseline="300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0 </a:t>
            </a:r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－</a:t>
            </a:r>
            <a:r>
              <a:rPr lang="en-US" altLang="zh-CN" sz="3200" dirty="0">
                <a:solidFill>
                  <a:schemeClr val="tx2"/>
                </a:solidFill>
                <a:latin typeface="Arial" panose="020B0604020202020204" pitchFamily="34" charset="0"/>
                <a:ea typeface="楷体_GB2312" pitchFamily="1" charset="-122"/>
              </a:rPr>
              <a:t>70</a:t>
            </a:r>
            <a:r>
              <a:rPr lang="en-US" altLang="zh-CN" sz="3200" baseline="30000" dirty="0">
                <a:solidFill>
                  <a:schemeClr val="bg1"/>
                </a:solidFill>
                <a:latin typeface="Arial" panose="020B0604020202020204" pitchFamily="34" charset="0"/>
                <a:ea typeface="楷体_GB2312" pitchFamily="1" charset="-122"/>
              </a:rPr>
              <a:t>0</a:t>
            </a:r>
            <a:endParaRPr lang="en-US" altLang="zh-CN" sz="3200" baseline="30000" dirty="0">
              <a:solidFill>
                <a:schemeClr val="bg1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7420" name="矩形 17419"/>
          <p:cNvSpPr/>
          <p:nvPr/>
        </p:nvSpPr>
        <p:spPr>
          <a:xfrm>
            <a:off x="1227932" y="3500438"/>
            <a:ext cx="777875" cy="58039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lvl="0" algn="ctr" eaLnBrk="1" hangingPunct="1"/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</a:rPr>
              <a:t>70</a:t>
            </a:r>
            <a:r>
              <a:rPr lang="en-US" altLang="zh-CN" sz="3200" baseline="3000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</a:rPr>
              <a:t>0</a:t>
            </a:r>
            <a:endParaRPr lang="en-US" altLang="zh-CN" sz="3200" baseline="30000" dirty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7421" name="矩形 17420"/>
          <p:cNvSpPr/>
          <p:nvPr/>
        </p:nvSpPr>
        <p:spPr>
          <a:xfrm>
            <a:off x="4401344" y="3500438"/>
            <a:ext cx="777875" cy="58039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lvl="0" algn="ctr" eaLnBrk="1" hangingPunct="1"/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</a:rPr>
              <a:t>70</a:t>
            </a:r>
            <a:r>
              <a:rPr lang="en-US" altLang="zh-CN" sz="3200" baseline="3000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</a:rPr>
              <a:t>0</a:t>
            </a:r>
            <a:endParaRPr lang="en-US" altLang="zh-CN" sz="3200" baseline="30000" dirty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17422" name="矩形 17421"/>
          <p:cNvSpPr/>
          <p:nvPr/>
        </p:nvSpPr>
        <p:spPr>
          <a:xfrm>
            <a:off x="2961482" y="692150"/>
            <a:ext cx="777875" cy="58039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lvl="0" algn="ctr" eaLnBrk="1" hangingPunct="1"/>
            <a:r>
              <a:rPr lang="en-US" altLang="zh-CN" sz="320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</a:rPr>
              <a:t>40</a:t>
            </a:r>
            <a:r>
              <a:rPr lang="en-US" altLang="zh-CN" sz="3200" baseline="30000" dirty="0">
                <a:solidFill>
                  <a:srgbClr val="FF3300"/>
                </a:solidFill>
                <a:latin typeface="Arial" panose="020B0604020202020204" pitchFamily="34" charset="0"/>
                <a:ea typeface="楷体_GB2312" pitchFamily="1" charset="-122"/>
              </a:rPr>
              <a:t>0</a:t>
            </a:r>
            <a:endParaRPr lang="en-US" altLang="zh-CN" sz="3200" baseline="30000" dirty="0">
              <a:solidFill>
                <a:srgbClr val="FF3300"/>
              </a:solidFill>
              <a:latin typeface="Arial" panose="020B0604020202020204" pitchFamily="34" charset="0"/>
              <a:ea typeface="楷体_GB2312" pitchFamily="1" charset="-122"/>
            </a:endParaRPr>
          </a:p>
        </p:txBody>
      </p:sp>
      <p:grpSp>
        <p:nvGrpSpPr>
          <p:cNvPr id="3" name="组合 17422"/>
          <p:cNvGrpSpPr/>
          <p:nvPr/>
        </p:nvGrpSpPr>
        <p:grpSpPr>
          <a:xfrm rot="-1378886">
            <a:off x="4843145" y="463550"/>
            <a:ext cx="4413885" cy="3367405"/>
            <a:chOff x="273" y="-909"/>
            <a:chExt cx="2766" cy="1315"/>
          </a:xfrm>
        </p:grpSpPr>
        <p:sp>
          <p:nvSpPr>
            <p:cNvPr id="40971" name="爆炸形 1 17423"/>
            <p:cNvSpPr/>
            <p:nvPr/>
          </p:nvSpPr>
          <p:spPr>
            <a:xfrm>
              <a:off x="273" y="-909"/>
              <a:ext cx="2766" cy="1315"/>
            </a:xfrm>
            <a:prstGeom prst="irregularSeal1">
              <a:avLst/>
            </a:prstGeom>
            <a:solidFill>
              <a:srgbClr val="FFFFFF"/>
            </a:solidFill>
            <a:ln w="9525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pPr lvl="0" algn="ctr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40972" name="文本框 17424"/>
            <p:cNvSpPr txBox="1"/>
            <p:nvPr/>
          </p:nvSpPr>
          <p:spPr>
            <a:xfrm>
              <a:off x="640" y="-390"/>
              <a:ext cx="2077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p>
              <a:pPr lvl="0" eaLnBrk="1" hangingPunct="1">
                <a:lnSpc>
                  <a:spcPct val="150000"/>
                </a:lnSpc>
              </a:pPr>
              <a:r>
                <a:rPr lang="zh-CN" altLang="en-US" sz="1600" b="0" dirty="0">
                  <a:solidFill>
                    <a:srgbClr val="FF0000"/>
                  </a:solidFill>
                  <a:latin typeface="BZDHT" panose="02010601030101010101" pitchFamily="2" charset="-122"/>
                  <a:ea typeface="BZDHT" panose="02010601030101010101" pitchFamily="2" charset="-122"/>
                </a:rPr>
                <a:t>稗爸︽等半︽搬成扳邦︽超搬︽</a:t>
              </a:r>
              <a:r>
                <a:rPr lang="en-US" altLang="zh-CN" sz="2400" dirty="0">
                  <a:solidFill>
                    <a:srgbClr val="3333FF"/>
                  </a:solidFill>
                  <a:latin typeface="Arial" panose="020B0604020202020204" pitchFamily="34" charset="0"/>
                  <a:ea typeface="楷体_GB2312" pitchFamily="1" charset="-122"/>
                </a:rPr>
                <a:t>180</a:t>
              </a:r>
              <a:r>
                <a:rPr lang="en-US" altLang="zh-CN" sz="2400" baseline="30000" dirty="0">
                  <a:solidFill>
                    <a:srgbClr val="3333FF"/>
                  </a:solidFill>
                  <a:latin typeface="Arial" panose="020B0604020202020204" pitchFamily="34" charset="0"/>
                  <a:ea typeface="楷体_GB2312" pitchFamily="1" charset="-122"/>
                </a:rPr>
                <a:t>0</a:t>
              </a:r>
              <a:endParaRPr lang="en-US" altLang="zh-CN" sz="2400" baseline="30000" dirty="0">
                <a:solidFill>
                  <a:srgbClr val="3333FF"/>
                </a:solidFill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989013" y="4478338"/>
            <a:ext cx="5329238" cy="11906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969696">
                <a:alpha val="50000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逼拜︽扳党爸邦︽等半︽罢碉扳︽拜垂搬邦︽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宝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扮搬邦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等半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罢册邦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宝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惭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残爸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︽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扳党爸邦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﹀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>
    <p:pull dir="d"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8" grpId="0" bldLvl="0" animBg="1"/>
      <p:bldP spid="17419" grpId="0" bldLvl="0" animBg="1"/>
      <p:bldP spid="17420" grpId="0"/>
      <p:bldP spid="17421" grpId="0"/>
      <p:bldP spid="17422" grpId="0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20145802615860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45" y="-15875"/>
            <a:ext cx="9203690" cy="7268210"/>
          </a:xfrm>
          <a:prstGeom prst="rect">
            <a:avLst/>
          </a:prstGeom>
        </p:spPr>
      </p:pic>
      <p:sp>
        <p:nvSpPr>
          <p:cNvPr id="15362" name="Text Box 2"/>
          <p:cNvSpPr txBox="1"/>
          <p:nvPr/>
        </p:nvSpPr>
        <p:spPr>
          <a:xfrm>
            <a:off x="31115" y="1619885"/>
            <a:ext cx="9561830" cy="5685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60000"/>
              </a:lnSpc>
            </a:pPr>
            <a:r>
              <a:rPr lang="zh-CN" altLang="zh-CN" sz="2000" dirty="0">
                <a:latin typeface="BZDHT" panose="02010601030101010101" pitchFamily="2" charset="-122"/>
                <a:ea typeface="黑体" panose="02010609060101010101" pitchFamily="49" charset="-122"/>
                <a:cs typeface="BZDHT" panose="02010601030101010101" pitchFamily="2" charset="-122"/>
              </a:rPr>
              <a:t>① </a:t>
            </a:r>
            <a:r>
              <a:rPr lang="zh-CN" altLang="zh-CN" sz="2000" dirty="0"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等半︽罢碉扳︽</a:t>
            </a:r>
            <a:r>
              <a:rPr lang="zh-CN" altLang="en-US" sz="2000" dirty="0"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拜垂搬邦︽罢︽档拜︽宝︽惭︽搬︽底拜︽稗﹀   稗爸︽等半︽卞︽搬成扳邦︽超搬︽</a:t>
            </a:r>
            <a:endParaRPr lang="zh-CN" altLang="en-US" sz="2000" dirty="0">
              <a:latin typeface="BZDHT" panose="02010601030101010101" pitchFamily="2" charset="-122"/>
              <a:ea typeface="BZDHT" panose="02010601030101010101" pitchFamily="2" charset="-122"/>
              <a:cs typeface="BZDHT" panose="02010601030101010101" pitchFamily="2" charset="-122"/>
            </a:endParaRPr>
          </a:p>
          <a:p>
            <a:pPr lvl="0" eaLnBrk="1" hangingPunct="1">
              <a:lnSpc>
                <a:spcPct val="160000"/>
              </a:lnSpc>
            </a:pPr>
            <a:r>
              <a:rPr lang="zh-CN" altLang="en-US" sz="2000" dirty="0">
                <a:latin typeface="BZDHT" panose="02010601030101010101" pitchFamily="2" charset="-122"/>
                <a:ea typeface="BZDHT" panose="02010601030101010101" pitchFamily="2" charset="-122"/>
                <a:cs typeface="BZDHT" panose="02010601030101010101" pitchFamily="2" charset="-122"/>
              </a:rPr>
              <a:t>     炒︽档拜︽宝︽惭︽搬︽底拜﹀  </a:t>
            </a:r>
            <a:r>
              <a:rPr lang="zh-CN" altLang="en-US" sz="2400" dirty="0">
                <a:latin typeface="BZDHT" panose="02010601030101010101" pitchFamily="2" charset="-122"/>
                <a:ea typeface="黑体" panose="02010609060101010101" pitchFamily="49" charset="-122"/>
                <a:cs typeface="BZDHT" panose="02010601030101010101" pitchFamily="2" charset="-122"/>
              </a:rPr>
              <a:t>     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（    ）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r>
              <a:rPr lang="zh-CN" altLang="zh-CN" sz="2000" dirty="0">
                <a:latin typeface="BZDHT" panose="02010601030101010101" pitchFamily="2" charset="-122"/>
                <a:ea typeface="BZDHT" panose="02010601030101010101" pitchFamily="2" charset="-122"/>
              </a:rPr>
              <a:t>等半︽罢碉扳︽拜垂搬邦︽得罢︽编︽稗爸︽等半︽雕︽雕︽呈︽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70°,64°, 45°</a:t>
            </a:r>
            <a:r>
              <a:rPr lang="zh-CN" altLang="zh-CN" sz="2000" dirty="0">
                <a:latin typeface="BZDHT" panose="02010601030101010101" pitchFamily="2" charset="-122"/>
                <a:ea typeface="BZDHT" panose="02010601030101010101" pitchFamily="2" charset="-122"/>
              </a:rPr>
              <a:t>翟稗﹀</a:t>
            </a:r>
            <a:endParaRPr lang="zh-CN" altLang="zh-CN" sz="2000" dirty="0"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                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charset="0"/>
              </a:rPr>
              <a:t> </a:t>
            </a:r>
            <a:r>
              <a:rPr lang="zh-CN" altLang="zh-CN" sz="2000" dirty="0">
                <a:latin typeface="BZDHT" panose="02010601030101010101" pitchFamily="2" charset="-122"/>
                <a:ea typeface="BZDHT" panose="02010601030101010101" pitchFamily="2" charset="-122"/>
                <a:sym typeface="+mn-ea"/>
              </a:rPr>
              <a:t>等半︽罢碉扳︽拜垂搬邦︽得罢︽编︽稗爸︽吵︽测爸︽佃邦︽办︽匙︽等半︽罢册邦︽拜便邦﹀</a:t>
            </a:r>
            <a:endParaRPr lang="zh-CN" altLang="zh-CN" sz="2000" dirty="0">
              <a:latin typeface="BZDHT" panose="02010601030101010101" pitchFamily="2" charset="-122"/>
              <a:ea typeface="BZDHT" panose="02010601030101010101" pitchFamily="2" charset="-122"/>
              <a:sym typeface="+mn-ea"/>
            </a:endParaRPr>
          </a:p>
          <a:p>
            <a:pPr lvl="0" eaLnBrk="1" hangingPunct="1">
              <a:lnSpc>
                <a:spcPct val="130000"/>
              </a:lnSpc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                                                 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lvl="0" eaLnBrk="1" hangingPunct="1">
              <a:lnSpc>
                <a:spcPct val="200000"/>
              </a:lnSpc>
            </a:pP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④</a:t>
            </a: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产办︽等半︽等半︽罢碉扳︽拜垂搬邦︽宝︽稗爸︽等半︽搬成扳邦︽超搬︽呈︽匙︽等半︽等半︽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  <a:sym typeface="黑体" panose="02010609060101010101" pitchFamily="49" charset="-122"/>
            </a:endParaRPr>
          </a:p>
          <a:p>
            <a:pPr lvl="0" eaLnBrk="1" hangingPunct="1">
              <a:lnSpc>
                <a:spcPct val="200000"/>
              </a:lnSpc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罢碉扳︽拜垂搬邦︽宝︽稗爸︽等半︽搬成扳邦︽超搬︽办邦︽惭︽搬︽底拜﹀</a:t>
            </a: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（ 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000" b="0" baseline="30000" dirty="0">
              <a:solidFill>
                <a:schemeClr val="tx1">
                  <a:lumMod val="95000"/>
                  <a:lumOff val="5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  <a:sym typeface="黑体" panose="02010609060101010101" pitchFamily="49" charset="-122"/>
            </a:endParaRPr>
          </a:p>
          <a:p>
            <a:pPr lvl="0" eaLnBrk="1" hangingPunct="1">
              <a:lnSpc>
                <a:spcPct val="200000"/>
              </a:lnSpc>
            </a:pP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charset="0"/>
            </a:endParaRPr>
          </a:p>
          <a:p>
            <a:pPr lvl="0" eaLnBrk="1" hangingPunct="1">
              <a:lnSpc>
                <a:spcPct val="130000"/>
              </a:lnSpc>
            </a:pPr>
            <a:endParaRPr lang="zh-CN" altLang="zh-CN" sz="2000" dirty="0">
              <a:latin typeface="黑体" panose="02010609060101010101" pitchFamily="49" charset="-122"/>
              <a:ea typeface="黑体" panose="02010609060101010101" pitchFamily="49" charset="-122"/>
              <a:sym typeface="Wingdings" panose="05000000000000000000" charset="0"/>
            </a:endParaRPr>
          </a:p>
        </p:txBody>
      </p:sp>
      <p:sp>
        <p:nvSpPr>
          <p:cNvPr id="15363" name="Text Box 3"/>
          <p:cNvSpPr txBox="1"/>
          <p:nvPr/>
        </p:nvSpPr>
        <p:spPr>
          <a:xfrm>
            <a:off x="746125" y="4032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endParaRPr lang="zh-CN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4" name="Rectangle 4"/>
          <p:cNvSpPr/>
          <p:nvPr/>
        </p:nvSpPr>
        <p:spPr>
          <a:xfrm>
            <a:off x="1109345" y="1016635"/>
            <a:ext cx="7066280" cy="46609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zh-CN" dirty="0">
                <a:latin typeface="BZDHT" panose="02010601030101010101" pitchFamily="2" charset="-122"/>
                <a:ea typeface="BZDHT" panose="02010601030101010101" pitchFamily="2" charset="-122"/>
              </a:rPr>
              <a:t>伴标罢︽斑半︽缠罢邦﹀</a:t>
            </a:r>
            <a:r>
              <a:rPr lang="zh-CN" altLang="en-US" b="1" dirty="0">
                <a:latin typeface="BZDHT" panose="02010601030101010101" pitchFamily="2" charset="-122"/>
                <a:ea typeface="BZDHT" panose="02010601030101010101" pitchFamily="2" charset="-122"/>
              </a:rPr>
              <a:t>“</a:t>
            </a:r>
            <a:r>
              <a:rPr lang="en-US" altLang="zh-CN" b="1" dirty="0">
                <a:latin typeface="BZDHT" panose="02010601030101010101" pitchFamily="2" charset="-122"/>
                <a:ea typeface="BZDHT" panose="02010601030101010101" pitchFamily="2" charset="-122"/>
              </a:rPr>
              <a:t>√”</a:t>
            </a:r>
            <a:r>
              <a:rPr lang="zh-CN" altLang="en-US" b="1" dirty="0">
                <a:latin typeface="BZDHT" panose="02010601030101010101" pitchFamily="2" charset="-122"/>
                <a:ea typeface="BZDHT" panose="02010601030101010101" pitchFamily="2" charset="-122"/>
              </a:rPr>
              <a:t>，惩半︽搬半︽缠罢邦﹀“</a:t>
            </a:r>
            <a:r>
              <a:rPr lang="zh-CN" altLang="zh-CN" b="1" dirty="0">
                <a:latin typeface="BZDHT" panose="02010601030101010101" pitchFamily="2" charset="-122"/>
                <a:ea typeface="BZDHT" panose="02010601030101010101" pitchFamily="2" charset="-122"/>
              </a:rPr>
              <a:t>×</a:t>
            </a:r>
            <a:r>
              <a:rPr lang="zh-CN" altLang="zh-CN" b="1" dirty="0">
                <a:latin typeface="Arial" panose="020B0604020202020204" pitchFamily="34" charset="0"/>
                <a:ea typeface="黑体" panose="02010609060101010101" pitchFamily="49" charset="-122"/>
              </a:rPr>
              <a:t>”</a:t>
            </a:r>
            <a:r>
              <a:rPr lang="zh-CN" altLang="zh-CN" dirty="0">
                <a:latin typeface="BZDHT" panose="02010601030101010101" pitchFamily="2" charset="-122"/>
                <a:ea typeface="BZDHT" panose="02010601030101010101" pitchFamily="2" charset="-122"/>
              </a:rPr>
              <a:t>兵罢︽拜便邦﹀</a:t>
            </a:r>
            <a:r>
              <a:rPr lang="zh-CN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endParaRPr lang="zh-CN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389" name="Rectangle 5"/>
          <p:cNvSpPr/>
          <p:nvPr/>
        </p:nvSpPr>
        <p:spPr>
          <a:xfrm>
            <a:off x="3783330" y="2279015"/>
            <a:ext cx="74422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zh-CN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×</a:t>
            </a:r>
            <a:endParaRPr lang="zh-CN" altLang="zh-CN" sz="4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-106680" y="71755"/>
            <a:ext cx="9074150" cy="7575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lvl="0" eaLnBrk="1" hangingPunct="1"/>
            <a:r>
              <a:rPr lang="zh-CN" altLang="en-US" sz="32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ZDHT" panose="02010601030101010101" pitchFamily="2" charset="-122"/>
                <a:ea typeface="BZDHT" panose="02010601030101010101" pitchFamily="2" charset="-122"/>
              </a:rPr>
              <a:t>罢碉扳︽  </a:t>
            </a:r>
            <a:r>
              <a:rPr lang="zh-CN" altLang="en-US" sz="28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ZDHT" panose="02010601030101010101" pitchFamily="2" charset="-122"/>
                <a:ea typeface="BZDHT" panose="02010601030101010101" pitchFamily="2" charset="-122"/>
              </a:rPr>
              <a:t>辟拜︽宝︽梆爸︽旦邦︽宝︽避扳邦︽拜冲稗︽卞邦︽拜爸︽﹀</a:t>
            </a:r>
            <a:endParaRPr lang="zh-CN" altLang="en-US" sz="28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 rot="5400000" flipV="1">
            <a:off x="7567295" y="3514725"/>
            <a:ext cx="74422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44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×</a:t>
            </a:r>
            <a:endParaRPr lang="zh-CN" altLang="zh-CN" sz="4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 rot="10800000" flipV="1">
            <a:off x="7558405" y="5711190"/>
            <a:ext cx="74422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 sz="44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×</a:t>
            </a:r>
            <a:endParaRPr lang="zh-CN" altLang="zh-CN" sz="4400" b="1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050" name=" 2050"/>
          <p:cNvSpPr/>
          <p:nvPr/>
        </p:nvSpPr>
        <p:spPr bwMode="auto">
          <a:xfrm>
            <a:off x="8001635" y="4519930"/>
            <a:ext cx="609600" cy="533400"/>
          </a:xfrm>
          <a:custGeom>
            <a:avLst/>
            <a:gdLst>
              <a:gd name="T0" fmla="*/ 1905000 w 1360"/>
              <a:gd name="T1" fmla="*/ 65651 h 1358"/>
              <a:gd name="T2" fmla="*/ 1703294 w 1360"/>
              <a:gd name="T3" fmla="*/ 205463 h 1358"/>
              <a:gd name="T4" fmla="*/ 1507191 w 1360"/>
              <a:gd name="T5" fmla="*/ 363512 h 1358"/>
              <a:gd name="T6" fmla="*/ 1318092 w 1360"/>
              <a:gd name="T7" fmla="*/ 538581 h 1358"/>
              <a:gd name="T8" fmla="*/ 1138798 w 1360"/>
              <a:gd name="T9" fmla="*/ 731887 h 1358"/>
              <a:gd name="T10" fmla="*/ 970710 w 1360"/>
              <a:gd name="T11" fmla="*/ 930055 h 1358"/>
              <a:gd name="T12" fmla="*/ 832037 w 1360"/>
              <a:gd name="T13" fmla="*/ 1130655 h 1358"/>
              <a:gd name="T14" fmla="*/ 715776 w 1360"/>
              <a:gd name="T15" fmla="*/ 1326392 h 1358"/>
              <a:gd name="T16" fmla="*/ 624728 w 1360"/>
              <a:gd name="T17" fmla="*/ 1520914 h 1358"/>
              <a:gd name="T18" fmla="*/ 525276 w 1360"/>
              <a:gd name="T19" fmla="*/ 1580486 h 1358"/>
              <a:gd name="T20" fmla="*/ 455239 w 1360"/>
              <a:gd name="T21" fmla="*/ 1627901 h 1358"/>
              <a:gd name="T22" fmla="*/ 417419 w 1360"/>
              <a:gd name="T23" fmla="*/ 1625469 h 1358"/>
              <a:gd name="T24" fmla="*/ 390805 w 1360"/>
              <a:gd name="T25" fmla="*/ 1551308 h 1358"/>
              <a:gd name="T26" fmla="*/ 336176 w 1360"/>
              <a:gd name="T27" fmla="*/ 1432163 h 1358"/>
              <a:gd name="T28" fmla="*/ 285750 w 1360"/>
              <a:gd name="T29" fmla="*/ 1322745 h 1358"/>
              <a:gd name="T30" fmla="*/ 239526 w 1360"/>
              <a:gd name="T31" fmla="*/ 1231563 h 1358"/>
              <a:gd name="T32" fmla="*/ 196103 w 1360"/>
              <a:gd name="T33" fmla="*/ 1158618 h 1358"/>
              <a:gd name="T34" fmla="*/ 155482 w 1360"/>
              <a:gd name="T35" fmla="*/ 1102693 h 1358"/>
              <a:gd name="T36" fmla="*/ 120463 w 1360"/>
              <a:gd name="T37" fmla="*/ 1061357 h 1358"/>
              <a:gd name="T38" fmla="*/ 81243 w 1360"/>
              <a:gd name="T39" fmla="*/ 1030963 h 1358"/>
              <a:gd name="T40" fmla="*/ 40621 w 1360"/>
              <a:gd name="T41" fmla="*/ 1011511 h 1358"/>
              <a:gd name="T42" fmla="*/ 0 w 1360"/>
              <a:gd name="T43" fmla="*/ 1003001 h 1358"/>
              <a:gd name="T44" fmla="*/ 53228 w 1360"/>
              <a:gd name="T45" fmla="*/ 960449 h 1358"/>
              <a:gd name="T46" fmla="*/ 107857 w 1360"/>
              <a:gd name="T47" fmla="*/ 930055 h 1358"/>
              <a:gd name="T48" fmla="*/ 152680 w 1360"/>
              <a:gd name="T49" fmla="*/ 914250 h 1358"/>
              <a:gd name="T50" fmla="*/ 198904 w 1360"/>
              <a:gd name="T51" fmla="*/ 906956 h 1358"/>
              <a:gd name="T52" fmla="*/ 257735 w 1360"/>
              <a:gd name="T53" fmla="*/ 925192 h 1358"/>
              <a:gd name="T54" fmla="*/ 323570 w 1360"/>
              <a:gd name="T55" fmla="*/ 979901 h 1358"/>
              <a:gd name="T56" fmla="*/ 388004 w 1360"/>
              <a:gd name="T57" fmla="*/ 1067436 h 1358"/>
              <a:gd name="T58" fmla="*/ 458040 w 1360"/>
              <a:gd name="T59" fmla="*/ 1191443 h 1358"/>
              <a:gd name="T60" fmla="*/ 572901 w 1360"/>
              <a:gd name="T61" fmla="*/ 1193875 h 1358"/>
              <a:gd name="T62" fmla="*/ 710173 w 1360"/>
              <a:gd name="T63" fmla="*/ 1000569 h 1358"/>
              <a:gd name="T64" fmla="*/ 861452 w 1360"/>
              <a:gd name="T65" fmla="*/ 813342 h 1358"/>
              <a:gd name="T66" fmla="*/ 1025338 w 1360"/>
              <a:gd name="T67" fmla="*/ 637057 h 1358"/>
              <a:gd name="T68" fmla="*/ 1203232 w 1360"/>
              <a:gd name="T69" fmla="*/ 468067 h 1358"/>
              <a:gd name="T70" fmla="*/ 1385327 w 1360"/>
              <a:gd name="T71" fmla="*/ 314881 h 1358"/>
              <a:gd name="T72" fmla="*/ 1574426 w 1360"/>
              <a:gd name="T73" fmla="*/ 175069 h 1358"/>
              <a:gd name="T74" fmla="*/ 1764926 w 1360"/>
              <a:gd name="T75" fmla="*/ 53493 h 135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360" h="1358">
                <a:moveTo>
                  <a:pt x="1331" y="0"/>
                </a:moveTo>
                <a:lnTo>
                  <a:pt x="1360" y="54"/>
                </a:lnTo>
                <a:lnTo>
                  <a:pt x="1287" y="109"/>
                </a:lnTo>
                <a:lnTo>
                  <a:pt x="1216" y="169"/>
                </a:lnTo>
                <a:lnTo>
                  <a:pt x="1145" y="232"/>
                </a:lnTo>
                <a:lnTo>
                  <a:pt x="1076" y="299"/>
                </a:lnTo>
                <a:lnTo>
                  <a:pt x="1007" y="368"/>
                </a:lnTo>
                <a:lnTo>
                  <a:pt x="941" y="443"/>
                </a:lnTo>
                <a:lnTo>
                  <a:pt x="876" y="520"/>
                </a:lnTo>
                <a:lnTo>
                  <a:pt x="813" y="602"/>
                </a:lnTo>
                <a:lnTo>
                  <a:pt x="751" y="685"/>
                </a:lnTo>
                <a:lnTo>
                  <a:pt x="693" y="765"/>
                </a:lnTo>
                <a:lnTo>
                  <a:pt x="642" y="848"/>
                </a:lnTo>
                <a:lnTo>
                  <a:pt x="594" y="930"/>
                </a:lnTo>
                <a:lnTo>
                  <a:pt x="551" y="1011"/>
                </a:lnTo>
                <a:lnTo>
                  <a:pt x="511" y="1091"/>
                </a:lnTo>
                <a:lnTo>
                  <a:pt x="476" y="1172"/>
                </a:lnTo>
                <a:lnTo>
                  <a:pt x="446" y="1251"/>
                </a:lnTo>
                <a:lnTo>
                  <a:pt x="401" y="1281"/>
                </a:lnTo>
                <a:lnTo>
                  <a:pt x="375" y="1300"/>
                </a:lnTo>
                <a:lnTo>
                  <a:pt x="348" y="1320"/>
                </a:lnTo>
                <a:lnTo>
                  <a:pt x="325" y="1339"/>
                </a:lnTo>
                <a:lnTo>
                  <a:pt x="304" y="1358"/>
                </a:lnTo>
                <a:lnTo>
                  <a:pt x="298" y="1337"/>
                </a:lnTo>
                <a:lnTo>
                  <a:pt x="290" y="1310"/>
                </a:lnTo>
                <a:lnTo>
                  <a:pt x="279" y="1276"/>
                </a:lnTo>
                <a:lnTo>
                  <a:pt x="263" y="1237"/>
                </a:lnTo>
                <a:lnTo>
                  <a:pt x="240" y="1178"/>
                </a:lnTo>
                <a:lnTo>
                  <a:pt x="221" y="1132"/>
                </a:lnTo>
                <a:lnTo>
                  <a:pt x="204" y="1088"/>
                </a:lnTo>
                <a:lnTo>
                  <a:pt x="186" y="1049"/>
                </a:lnTo>
                <a:lnTo>
                  <a:pt x="171" y="1013"/>
                </a:lnTo>
                <a:lnTo>
                  <a:pt x="156" y="982"/>
                </a:lnTo>
                <a:lnTo>
                  <a:pt x="140" y="953"/>
                </a:lnTo>
                <a:lnTo>
                  <a:pt x="125" y="928"/>
                </a:lnTo>
                <a:lnTo>
                  <a:pt x="111" y="907"/>
                </a:lnTo>
                <a:lnTo>
                  <a:pt x="100" y="890"/>
                </a:lnTo>
                <a:lnTo>
                  <a:pt x="86" y="873"/>
                </a:lnTo>
                <a:lnTo>
                  <a:pt x="71" y="859"/>
                </a:lnTo>
                <a:lnTo>
                  <a:pt x="58" y="848"/>
                </a:lnTo>
                <a:lnTo>
                  <a:pt x="44" y="838"/>
                </a:lnTo>
                <a:lnTo>
                  <a:pt x="29" y="832"/>
                </a:lnTo>
                <a:lnTo>
                  <a:pt x="15" y="827"/>
                </a:lnTo>
                <a:lnTo>
                  <a:pt x="0" y="825"/>
                </a:lnTo>
                <a:lnTo>
                  <a:pt x="19" y="806"/>
                </a:lnTo>
                <a:lnTo>
                  <a:pt x="38" y="790"/>
                </a:lnTo>
                <a:lnTo>
                  <a:pt x="58" y="777"/>
                </a:lnTo>
                <a:lnTo>
                  <a:pt x="77" y="765"/>
                </a:lnTo>
                <a:lnTo>
                  <a:pt x="94" y="758"/>
                </a:lnTo>
                <a:lnTo>
                  <a:pt x="109" y="752"/>
                </a:lnTo>
                <a:lnTo>
                  <a:pt x="127" y="748"/>
                </a:lnTo>
                <a:lnTo>
                  <a:pt x="142" y="746"/>
                </a:lnTo>
                <a:lnTo>
                  <a:pt x="163" y="750"/>
                </a:lnTo>
                <a:lnTo>
                  <a:pt x="184" y="761"/>
                </a:lnTo>
                <a:lnTo>
                  <a:pt x="207" y="779"/>
                </a:lnTo>
                <a:lnTo>
                  <a:pt x="231" y="806"/>
                </a:lnTo>
                <a:lnTo>
                  <a:pt x="254" y="838"/>
                </a:lnTo>
                <a:lnTo>
                  <a:pt x="277" y="878"/>
                </a:lnTo>
                <a:lnTo>
                  <a:pt x="302" y="924"/>
                </a:lnTo>
                <a:lnTo>
                  <a:pt x="327" y="980"/>
                </a:lnTo>
                <a:lnTo>
                  <a:pt x="363" y="1063"/>
                </a:lnTo>
                <a:lnTo>
                  <a:pt x="409" y="982"/>
                </a:lnTo>
                <a:lnTo>
                  <a:pt x="457" y="901"/>
                </a:lnTo>
                <a:lnTo>
                  <a:pt x="507" y="823"/>
                </a:lnTo>
                <a:lnTo>
                  <a:pt x="561" y="744"/>
                </a:lnTo>
                <a:lnTo>
                  <a:pt x="615" y="669"/>
                </a:lnTo>
                <a:lnTo>
                  <a:pt x="672" y="596"/>
                </a:lnTo>
                <a:lnTo>
                  <a:pt x="732" y="524"/>
                </a:lnTo>
                <a:lnTo>
                  <a:pt x="795" y="453"/>
                </a:lnTo>
                <a:lnTo>
                  <a:pt x="859" y="385"/>
                </a:lnTo>
                <a:lnTo>
                  <a:pt x="924" y="320"/>
                </a:lnTo>
                <a:lnTo>
                  <a:pt x="989" y="259"/>
                </a:lnTo>
                <a:lnTo>
                  <a:pt x="1055" y="199"/>
                </a:lnTo>
                <a:lnTo>
                  <a:pt x="1124" y="144"/>
                </a:lnTo>
                <a:lnTo>
                  <a:pt x="1191" y="92"/>
                </a:lnTo>
                <a:lnTo>
                  <a:pt x="1260" y="44"/>
                </a:lnTo>
                <a:lnTo>
                  <a:pt x="1331" y="0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80" tIns="34290" rIns="68580" bIns="34290" anchor="ctr"/>
          <a:p>
            <a:endParaRPr lang="zh-CN" altLang="en-US"/>
          </a:p>
        </p:txBody>
      </p:sp>
    </p:spTree>
  </p:cSld>
  <p:clrMapOvr>
    <a:masterClrMapping/>
  </p:clrMapOvr>
  <p:transition>
    <p:wheel spokes="3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2" grpId="0"/>
      <p:bldP spid="4" grpId="0"/>
      <p:bldP spid="15368" grpId="0"/>
      <p:bldP spid="15364" grpId="0"/>
      <p:bldP spid="15362" grpId="0"/>
      <p:bldP spid="15362" grpId="1"/>
      <p:bldP spid="20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图片 19457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文本框 19458"/>
          <p:cNvSpPr txBox="1"/>
          <p:nvPr/>
        </p:nvSpPr>
        <p:spPr>
          <a:xfrm>
            <a:off x="215900" y="396875"/>
            <a:ext cx="8416925" cy="67564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p>
            <a:pPr lvl="0" algn="ctr" eaLnBrk="1" hangingPunct="1"/>
            <a:r>
              <a:rPr lang="zh-CN" altLang="en-US" sz="2800" b="0" dirty="0">
                <a:solidFill>
                  <a:srgbClr val="FFFF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搬得﹀    等半︽办︽帝罢邦︽斑︽表罢邦︽冲︽伴档办︽搬﹀</a:t>
            </a:r>
            <a:endParaRPr lang="zh-CN" altLang="en-US" sz="2800" b="0" dirty="0">
              <a:solidFill>
                <a:srgbClr val="FFFF00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grpSp>
        <p:nvGrpSpPr>
          <p:cNvPr id="2" name="组合 19459"/>
          <p:cNvGrpSpPr/>
          <p:nvPr/>
        </p:nvGrpSpPr>
        <p:grpSpPr>
          <a:xfrm>
            <a:off x="552450" y="2168525"/>
            <a:ext cx="1719263" cy="1574800"/>
            <a:chOff x="0" y="0"/>
            <a:chExt cx="1083" cy="997"/>
          </a:xfrm>
        </p:grpSpPr>
        <p:pic>
          <p:nvPicPr>
            <p:cNvPr id="43037" name="图片 19460" descr="mouse010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3" y="0"/>
              <a:ext cx="720" cy="94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38" name="矩形 19461"/>
            <p:cNvSpPr/>
            <p:nvPr/>
          </p:nvSpPr>
          <p:spPr>
            <a:xfrm>
              <a:off x="0" y="498"/>
              <a:ext cx="725" cy="49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p>
              <a:pPr lvl="0" algn="ctr" eaLnBrk="1" hangingPunct="1"/>
              <a:r>
                <a:rPr lang="en-US" altLang="zh-CN" dirty="0">
                  <a:latin typeface="Arial" panose="020B0604020202020204" pitchFamily="34" charset="0"/>
                  <a:ea typeface="楷体_GB2312" pitchFamily="1" charset="-122"/>
                </a:rPr>
                <a:t>60</a:t>
              </a:r>
              <a:r>
                <a:rPr lang="en-US" altLang="zh-CN" baseline="30000" dirty="0">
                  <a:latin typeface="Arial" panose="020B0604020202020204" pitchFamily="34" charset="0"/>
                  <a:ea typeface="楷体_GB2312" pitchFamily="1" charset="-122"/>
                </a:rPr>
                <a:t>0</a:t>
              </a:r>
              <a:endParaRPr lang="en-US" altLang="zh-CN" baseline="30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grpSp>
        <p:nvGrpSpPr>
          <p:cNvPr id="3" name="组合 19462"/>
          <p:cNvGrpSpPr/>
          <p:nvPr/>
        </p:nvGrpSpPr>
        <p:grpSpPr>
          <a:xfrm>
            <a:off x="2617788" y="4729163"/>
            <a:ext cx="1811337" cy="1511300"/>
            <a:chOff x="0" y="0"/>
            <a:chExt cx="1141" cy="952"/>
          </a:xfrm>
        </p:grpSpPr>
        <p:sp>
          <p:nvSpPr>
            <p:cNvPr id="43035" name="矩形 19463"/>
            <p:cNvSpPr/>
            <p:nvPr/>
          </p:nvSpPr>
          <p:spPr>
            <a:xfrm>
              <a:off x="0" y="453"/>
              <a:ext cx="725" cy="49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p>
              <a:pPr lvl="0" algn="ctr" eaLnBrk="1" hangingPunct="1"/>
              <a:r>
                <a:rPr lang="en-US" altLang="zh-CN" dirty="0">
                  <a:latin typeface="Arial" panose="020B0604020202020204" pitchFamily="34" charset="0"/>
                  <a:ea typeface="楷体_GB2312" pitchFamily="1" charset="-122"/>
                </a:rPr>
                <a:t>30</a:t>
              </a:r>
              <a:r>
                <a:rPr lang="en-US" altLang="zh-CN" baseline="30000" dirty="0">
                  <a:latin typeface="Arial" panose="020B0604020202020204" pitchFamily="34" charset="0"/>
                  <a:ea typeface="楷体_GB2312" pitchFamily="1" charset="-122"/>
                </a:rPr>
                <a:t>0</a:t>
              </a:r>
              <a:endParaRPr lang="en-US" altLang="zh-CN" baseline="30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  <p:pic>
          <p:nvPicPr>
            <p:cNvPr id="43036" name="图片 19464" descr="ox015s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" y="0"/>
              <a:ext cx="642" cy="9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组合 19465"/>
          <p:cNvGrpSpPr/>
          <p:nvPr/>
        </p:nvGrpSpPr>
        <p:grpSpPr>
          <a:xfrm>
            <a:off x="552450" y="4551363"/>
            <a:ext cx="1855788" cy="1504950"/>
            <a:chOff x="-114" y="340"/>
            <a:chExt cx="1381" cy="948"/>
          </a:xfrm>
        </p:grpSpPr>
        <p:sp>
          <p:nvSpPr>
            <p:cNvPr id="43033" name="矩形 19466"/>
            <p:cNvSpPr/>
            <p:nvPr/>
          </p:nvSpPr>
          <p:spPr>
            <a:xfrm>
              <a:off x="542" y="597"/>
              <a:ext cx="725" cy="49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p>
              <a:pPr lvl="0" algn="ctr" eaLnBrk="1" hangingPunct="1"/>
              <a:r>
                <a:rPr lang="en-US" altLang="zh-CN" dirty="0">
                  <a:latin typeface="Arial" panose="020B0604020202020204" pitchFamily="34" charset="0"/>
                  <a:ea typeface="楷体_GB2312" pitchFamily="1" charset="-122"/>
                </a:rPr>
                <a:t>45</a:t>
              </a:r>
              <a:r>
                <a:rPr lang="en-US" altLang="zh-CN" baseline="30000" dirty="0">
                  <a:latin typeface="Arial" panose="020B0604020202020204" pitchFamily="34" charset="0"/>
                  <a:ea typeface="楷体_GB2312" pitchFamily="1" charset="-122"/>
                </a:rPr>
                <a:t>0</a:t>
              </a:r>
              <a:endParaRPr lang="en-US" altLang="zh-CN" baseline="30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  <p:pic>
          <p:nvPicPr>
            <p:cNvPr id="43034" name="图片 19467" descr="sheep007s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14" y="340"/>
              <a:ext cx="696" cy="9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" name="组合 19468"/>
          <p:cNvGrpSpPr/>
          <p:nvPr/>
        </p:nvGrpSpPr>
        <p:grpSpPr>
          <a:xfrm>
            <a:off x="2295525" y="2492375"/>
            <a:ext cx="2133600" cy="1504950"/>
            <a:chOff x="0" y="0"/>
            <a:chExt cx="1344" cy="948"/>
          </a:xfrm>
        </p:grpSpPr>
        <p:sp>
          <p:nvSpPr>
            <p:cNvPr id="43031" name="矩形 19469"/>
            <p:cNvSpPr/>
            <p:nvPr/>
          </p:nvSpPr>
          <p:spPr>
            <a:xfrm>
              <a:off x="0" y="289"/>
              <a:ext cx="725" cy="49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p>
              <a:pPr lvl="0" algn="ctr" eaLnBrk="1" hangingPunct="1"/>
              <a:r>
                <a:rPr lang="en-US" altLang="zh-CN" dirty="0">
                  <a:latin typeface="Arial" panose="020B0604020202020204" pitchFamily="34" charset="0"/>
                  <a:ea typeface="楷体_GB2312" pitchFamily="1" charset="-122"/>
                </a:rPr>
                <a:t>90</a:t>
              </a:r>
              <a:r>
                <a:rPr lang="en-US" altLang="zh-CN" baseline="30000" dirty="0">
                  <a:latin typeface="Arial" panose="020B0604020202020204" pitchFamily="34" charset="0"/>
                  <a:ea typeface="楷体_GB2312" pitchFamily="1" charset="-122"/>
                </a:rPr>
                <a:t>0</a:t>
              </a:r>
              <a:endParaRPr lang="en-US" altLang="zh-CN" baseline="30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  <p:pic>
          <p:nvPicPr>
            <p:cNvPr id="43032" name="图片 19470" descr="penguin002s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6" y="0"/>
              <a:ext cx="828" cy="9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19471"/>
          <p:cNvGrpSpPr/>
          <p:nvPr/>
        </p:nvGrpSpPr>
        <p:grpSpPr>
          <a:xfrm>
            <a:off x="4637088" y="4551363"/>
            <a:ext cx="1970087" cy="1504950"/>
            <a:chOff x="0" y="0"/>
            <a:chExt cx="1241" cy="948"/>
          </a:xfrm>
        </p:grpSpPr>
        <p:sp>
          <p:nvSpPr>
            <p:cNvPr id="43029" name="矩形 19472"/>
            <p:cNvSpPr/>
            <p:nvPr/>
          </p:nvSpPr>
          <p:spPr>
            <a:xfrm>
              <a:off x="516" y="449"/>
              <a:ext cx="725" cy="49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p>
              <a:pPr lvl="0" algn="ctr" eaLnBrk="1" hangingPunct="1"/>
              <a:r>
                <a:rPr lang="en-US" altLang="zh-CN" dirty="0">
                  <a:latin typeface="Arial" panose="020B0604020202020204" pitchFamily="34" charset="0"/>
                  <a:ea typeface="楷体_GB2312" pitchFamily="1" charset="-122"/>
                </a:rPr>
                <a:t>52</a:t>
              </a:r>
              <a:r>
                <a:rPr lang="en-US" altLang="zh-CN" baseline="30000" dirty="0">
                  <a:latin typeface="Arial" panose="020B0604020202020204" pitchFamily="34" charset="0"/>
                  <a:ea typeface="楷体_GB2312" pitchFamily="1" charset="-122"/>
                </a:rPr>
                <a:t>0</a:t>
              </a:r>
              <a:endParaRPr lang="en-US" altLang="zh-CN" baseline="30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  <p:pic>
          <p:nvPicPr>
            <p:cNvPr id="43030" name="图片 19473" descr="PIG012s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0"/>
              <a:ext cx="720" cy="94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" name="组合 19474"/>
          <p:cNvGrpSpPr/>
          <p:nvPr/>
        </p:nvGrpSpPr>
        <p:grpSpPr>
          <a:xfrm>
            <a:off x="6737350" y="2657475"/>
            <a:ext cx="1973263" cy="1720850"/>
            <a:chOff x="0" y="-154"/>
            <a:chExt cx="1465" cy="1084"/>
          </a:xfrm>
        </p:grpSpPr>
        <p:pic>
          <p:nvPicPr>
            <p:cNvPr id="43027" name="图片 19475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08000"/>
                </a:clrFrom>
                <a:clrTo>
                  <a:srgbClr val="008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5" y="-154"/>
              <a:ext cx="1170" cy="9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28" name="矩形 19476"/>
            <p:cNvSpPr/>
            <p:nvPr/>
          </p:nvSpPr>
          <p:spPr>
            <a:xfrm>
              <a:off x="0" y="431"/>
              <a:ext cx="680" cy="49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p>
              <a:pPr lvl="0" algn="ctr" eaLnBrk="1" hangingPunct="1"/>
              <a:r>
                <a:rPr lang="en-US" altLang="zh-CN" dirty="0">
                  <a:latin typeface="Arial" panose="020B0604020202020204" pitchFamily="34" charset="0"/>
                  <a:ea typeface="楷体_GB2312" pitchFamily="1" charset="-122"/>
                </a:rPr>
                <a:t>46</a:t>
              </a:r>
              <a:r>
                <a:rPr lang="en-US" altLang="zh-CN" baseline="30000" dirty="0">
                  <a:latin typeface="Arial" panose="020B0604020202020204" pitchFamily="34" charset="0"/>
                  <a:ea typeface="楷体_GB2312" pitchFamily="1" charset="-122"/>
                </a:rPr>
                <a:t>0</a:t>
              </a:r>
              <a:endParaRPr lang="en-US" altLang="zh-CN" baseline="30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grpSp>
        <p:nvGrpSpPr>
          <p:cNvPr id="8" name="组合 19477"/>
          <p:cNvGrpSpPr/>
          <p:nvPr/>
        </p:nvGrpSpPr>
        <p:grpSpPr>
          <a:xfrm>
            <a:off x="4773613" y="2360613"/>
            <a:ext cx="1825625" cy="1636712"/>
            <a:chOff x="-16" y="-54"/>
            <a:chExt cx="1150" cy="1031"/>
          </a:xfrm>
        </p:grpSpPr>
        <p:pic>
          <p:nvPicPr>
            <p:cNvPr id="43025" name="图片 19478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008000"/>
                </a:clrFrom>
                <a:clrTo>
                  <a:srgbClr val="008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6" y="-54"/>
              <a:ext cx="762" cy="99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26" name="矩形 19479"/>
            <p:cNvSpPr/>
            <p:nvPr/>
          </p:nvSpPr>
          <p:spPr>
            <a:xfrm>
              <a:off x="409" y="478"/>
              <a:ext cx="725" cy="49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p>
              <a:pPr lvl="0" algn="ctr" eaLnBrk="1" hangingPunct="1"/>
              <a:r>
                <a:rPr lang="en-US" altLang="zh-CN" dirty="0">
                  <a:latin typeface="Arial" panose="020B0604020202020204" pitchFamily="34" charset="0"/>
                  <a:ea typeface="楷体_GB2312" pitchFamily="1" charset="-122"/>
                </a:rPr>
                <a:t>54</a:t>
              </a:r>
              <a:r>
                <a:rPr lang="en-US" altLang="zh-CN" baseline="30000" dirty="0">
                  <a:latin typeface="Arial" panose="020B0604020202020204" pitchFamily="34" charset="0"/>
                  <a:ea typeface="楷体_GB2312" pitchFamily="1" charset="-122"/>
                </a:rPr>
                <a:t>0</a:t>
              </a:r>
              <a:endParaRPr lang="en-US" altLang="zh-CN" baseline="30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grpSp>
        <p:nvGrpSpPr>
          <p:cNvPr id="9" name="组合 19480"/>
          <p:cNvGrpSpPr/>
          <p:nvPr/>
        </p:nvGrpSpPr>
        <p:grpSpPr>
          <a:xfrm>
            <a:off x="7026275" y="4611688"/>
            <a:ext cx="1684338" cy="1628775"/>
            <a:chOff x="0" y="0"/>
            <a:chExt cx="1061" cy="1026"/>
          </a:xfrm>
        </p:grpSpPr>
        <p:pic>
          <p:nvPicPr>
            <p:cNvPr id="43023" name="图片 19481" descr="tortoise002s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3" y="0"/>
              <a:ext cx="948" cy="78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24" name="矩形 19482"/>
            <p:cNvSpPr/>
            <p:nvPr/>
          </p:nvSpPr>
          <p:spPr>
            <a:xfrm>
              <a:off x="0" y="527"/>
              <a:ext cx="725" cy="499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p>
              <a:pPr lvl="0" algn="ctr" eaLnBrk="1" hangingPunct="1"/>
              <a:r>
                <a:rPr lang="en-US" altLang="zh-CN" dirty="0">
                  <a:latin typeface="Arial" panose="020B0604020202020204" pitchFamily="34" charset="0"/>
                  <a:ea typeface="楷体_GB2312" pitchFamily="1" charset="-122"/>
                </a:rPr>
                <a:t>80</a:t>
              </a:r>
              <a:r>
                <a:rPr lang="en-US" altLang="zh-CN" baseline="30000" dirty="0">
                  <a:latin typeface="Arial" panose="020B0604020202020204" pitchFamily="34" charset="0"/>
                  <a:ea typeface="楷体_GB2312" pitchFamily="1" charset="-122"/>
                </a:rPr>
                <a:t>0</a:t>
              </a:r>
              <a:endParaRPr lang="en-US" altLang="zh-CN" baseline="30000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sp>
        <p:nvSpPr>
          <p:cNvPr id="53260" name="圆角矩形 19483"/>
          <p:cNvSpPr/>
          <p:nvPr/>
        </p:nvSpPr>
        <p:spPr>
          <a:xfrm>
            <a:off x="428625" y="1857375"/>
            <a:ext cx="4105275" cy="44640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1" name="圆角矩形 19484"/>
          <p:cNvSpPr/>
          <p:nvPr/>
        </p:nvSpPr>
        <p:spPr>
          <a:xfrm>
            <a:off x="4714875" y="1931988"/>
            <a:ext cx="4105275" cy="446405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3262" name="文本框 19485"/>
          <p:cNvSpPr txBox="1"/>
          <p:nvPr/>
        </p:nvSpPr>
        <p:spPr>
          <a:xfrm>
            <a:off x="811213" y="1220788"/>
            <a:ext cx="6302375" cy="522287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p>
            <a:pPr lvl="0" algn="ctr" eaLnBrk="1" hangingPunct="1"/>
            <a:r>
              <a:rPr lang="zh-CN" altLang="en-US" sz="2800" b="0" dirty="0">
                <a:solidFill>
                  <a:srgbClr val="FFFF00"/>
                </a:solidFill>
                <a:latin typeface="Arial" panose="020B0604020202020204" pitchFamily="34" charset="0"/>
                <a:ea typeface="华文新魏" pitchFamily="2" charset="-122"/>
              </a:rPr>
              <a:t>（</a:t>
            </a:r>
            <a:r>
              <a:rPr lang="zh-CN" altLang="en-US" sz="1400" b="0" dirty="0">
                <a:solidFill>
                  <a:srgbClr val="FFFF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佃罢︽锤爸︽第︽第敌︽稗爸︽编︽等半︽罢爸︽罢碉扳︽卞︽等半︽罢碉扳︽拜垂搬邦︽彪搬﹀</a:t>
            </a:r>
            <a:endParaRPr lang="zh-CN" altLang="en-US" sz="2800" b="0" dirty="0">
              <a:solidFill>
                <a:srgbClr val="FFFF00"/>
              </a:solidFill>
              <a:latin typeface="Arial" panose="020B0604020202020204" pitchFamily="34" charset="0"/>
              <a:ea typeface="华文新魏" pitchFamily="2" charset="-122"/>
            </a:endParaRPr>
          </a:p>
        </p:txBody>
      </p:sp>
    </p:spTree>
  </p:cSld>
  <p:clrMapOvr>
    <a:masterClrMapping/>
  </p:clrMapOvr>
  <p:transition>
    <p:wheel spokes="1"/>
    <p:sndAc>
      <p:stSnd>
        <p:snd r:embed="rId10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60" grpId="0" bldLvl="0" animBg="1"/>
      <p:bldP spid="53261" grpId="0" animBg="1"/>
      <p:bldP spid="53261" grpId="1" bldLvl="0" animBg="1"/>
      <p:bldP spid="532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6082" name="Picture 2" descr="图片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 bwMode="auto">
          <a:xfrm>
            <a:off x="231890" y="293289"/>
            <a:ext cx="7886700" cy="688314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j-cs"/>
              </a:rPr>
              <a:t>粗爸︽罢得︽搬堡拜︽搬帛罢﹀</a:t>
            </a:r>
            <a:endParaRPr kumimoji="0" lang="zh-CN" altLang="en-US" sz="3200" b="1" i="0" u="none" strike="noStrike" kern="1200" cap="none" spc="0" normalizeH="0" baseline="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0" y="2117725"/>
            <a:ext cx="4278313" cy="2620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5400" b="0" i="0" u="none" strike="noStrike" kern="1800" cap="none" spc="14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5400" b="0" i="0" u="none" strike="noStrike" kern="1800" cap="none" spc="140" normalizeH="0" baseline="0" noProof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佃罢︽遍爸邦︽</a:t>
            </a:r>
            <a:r>
              <a:rPr kumimoji="0" lang="en-US" altLang="zh-CN" sz="6000" b="0" i="0" u="none" strike="noStrike" kern="1800" cap="none" spc="140" normalizeH="0" baseline="0" noProof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78</a:t>
            </a:r>
            <a:r>
              <a:rPr kumimoji="0" lang="zh-CN" altLang="en-US" sz="5400" b="0" i="0" u="none" strike="noStrike" kern="1800" cap="none" spc="140" normalizeH="0" baseline="0" noProof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（</a:t>
            </a:r>
            <a:r>
              <a:rPr kumimoji="0" lang="en-US" altLang="zh-CN" sz="5400" b="0" i="0" u="none" strike="noStrike" kern="1800" cap="none" spc="140" normalizeH="0" baseline="0" noProof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1</a:t>
            </a:r>
            <a:r>
              <a:rPr kumimoji="0" lang="zh-CN" altLang="en-US" sz="5400" b="0" i="0" u="none" strike="noStrike" kern="1800" cap="none" spc="140" normalizeH="0" baseline="0" noProof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</a:rPr>
              <a:t>）</a:t>
            </a:r>
            <a:endParaRPr kumimoji="0" lang="zh-CN" altLang="en-US" sz="5400" b="0" i="0" u="none" strike="noStrike" kern="1800" cap="none" spc="140" normalizeH="0" baseline="0" noProof="1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>
    <p:wheel spokes="2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charRg st="1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AutoShape 2"/>
          <p:cNvSpPr>
            <a:spLocks noChangeArrowheads="1"/>
          </p:cNvSpPr>
          <p:nvPr/>
        </p:nvSpPr>
        <p:spPr bwMode="auto">
          <a:xfrm rot="20683883">
            <a:off x="2438400" y="4191000"/>
            <a:ext cx="1143000" cy="2362200"/>
          </a:xfrm>
          <a:prstGeom prst="rtTriangle">
            <a:avLst/>
          </a:prstGeom>
          <a:solidFill>
            <a:srgbClr val="FF99CC"/>
          </a:solidFill>
          <a:ln w="9525">
            <a:noFill/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533400" y="5410200"/>
            <a:ext cx="914400" cy="1143000"/>
          </a:xfrm>
          <a:prstGeom prst="triangle">
            <a:avLst>
              <a:gd name="adj" fmla="val 50486"/>
            </a:avLst>
          </a:prstGeom>
          <a:solidFill>
            <a:srgbClr val="CC99FF"/>
          </a:solidFill>
          <a:ln w="9525">
            <a:noFill/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 rot="18981248" flipV="1">
            <a:off x="845820" y="5680710"/>
            <a:ext cx="2590800" cy="762000"/>
          </a:xfrm>
          <a:prstGeom prst="triangle">
            <a:avLst>
              <a:gd name="adj" fmla="val 42218"/>
            </a:avLst>
          </a:prstGeom>
          <a:solidFill>
            <a:srgbClr val="FFFF99"/>
          </a:solidFill>
          <a:ln w="9525" cmpd="sng">
            <a:solidFill>
              <a:srgbClr val="FF0000"/>
            </a:solidFill>
            <a:miter lim="800000"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7935" y="266700"/>
            <a:ext cx="3592830" cy="109093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0" marR="0" lvl="0" indent="0" algn="l" defTabSz="914400" rtl="0" eaLnBrk="1" fontAlgn="base" latinLnBrk="0" hangingPunct="1">
              <a:lnSpc>
                <a:spcPct val="3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30000" noProof="1">
                <a:solidFill>
                  <a:schemeClr val="accent4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  <a:sym typeface="黑体" panose="02010609060101010101" pitchFamily="49" charset="-122"/>
              </a:rPr>
              <a:t>等半︽罢碉扳︽拜垂搬邦︽宝︽拜椿︽搬﹀</a:t>
            </a:r>
            <a:endParaRPr kumimoji="0" lang="zh-CN" altLang="en-US" sz="2800" b="0" i="0" u="none" strike="noStrike" kern="1200" cap="none" spc="0" normalizeH="0" baseline="30000" noProof="1">
              <a:solidFill>
                <a:schemeClr val="accent4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35585" y="173355"/>
            <a:ext cx="4358640" cy="1129665"/>
          </a:xfrm>
          <a:prstGeom prst="rect">
            <a:avLst/>
          </a:prstGeom>
        </p:spPr>
        <p:txBody>
          <a:bodyPr/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4000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j-cs"/>
              </a:rPr>
              <a:t>搬比半︽蹿爸邦﹀</a:t>
            </a:r>
            <a:endParaRPr kumimoji="0" lang="zh-CN" altLang="en-US" sz="36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j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5585" y="1584325"/>
            <a:ext cx="1719580" cy="368871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solidFill>
                  <a:schemeClr val="accent4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  <a:sym typeface="黑体" panose="02010609060101010101" pitchFamily="49" charset="-122"/>
              </a:rPr>
              <a:t>扳败伴︽</a:t>
            </a:r>
            <a:endParaRPr kumimoji="0" lang="zh-CN" altLang="en-US" sz="2800" b="0" i="0" u="none" strike="noStrike" kern="1200" cap="none" spc="0" normalizeH="0" baseline="0" noProof="1">
              <a:solidFill>
                <a:schemeClr val="accent4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  <a:sym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solidFill>
                  <a:schemeClr val="accent4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  <a:sym typeface="黑体" panose="02010609060101010101" pitchFamily="49" charset="-122"/>
              </a:rPr>
              <a:t>办︽ </a:t>
            </a:r>
            <a:endParaRPr kumimoji="0" lang="zh-CN" altLang="en-US" sz="2800" b="0" i="0" u="none" strike="noStrike" kern="1200" cap="none" spc="0" normalizeH="0" baseline="0" noProof="1">
              <a:solidFill>
                <a:schemeClr val="accent4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  <a:sym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solidFill>
                  <a:schemeClr val="accent4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  <a:sym typeface="黑体" panose="02010609060101010101" pitchFamily="49" charset="-122"/>
              </a:rPr>
              <a:t>罢得罢邦︽</a:t>
            </a:r>
            <a:endParaRPr kumimoji="0" lang="zh-CN" altLang="en-US" sz="2800" b="0" i="0" u="none" strike="noStrike" kern="1200" cap="none" spc="0" normalizeH="0" baseline="0" noProof="1">
              <a:solidFill>
                <a:schemeClr val="accent4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  <a:sym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solidFill>
                  <a:schemeClr val="accent4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  <a:sym typeface="黑体" panose="02010609060101010101" pitchFamily="49" charset="-122"/>
              </a:rPr>
              <a:t>稗邦︽</a:t>
            </a:r>
            <a:endParaRPr kumimoji="0" lang="zh-CN" altLang="en-US" sz="2800" b="0" i="0" u="none" strike="noStrike" kern="1200" cap="none" spc="0" normalizeH="0" baseline="0" noProof="1">
              <a:solidFill>
                <a:schemeClr val="accent4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  <a:sym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solidFill>
                  <a:schemeClr val="accent4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  <a:sym typeface="黑体" panose="02010609060101010101" pitchFamily="49" charset="-122"/>
              </a:rPr>
              <a:t>拜椿︽</a:t>
            </a:r>
            <a:endParaRPr kumimoji="0" lang="zh-CN" altLang="en-US" sz="2800" b="0" i="0" u="none" strike="noStrike" kern="1200" cap="none" spc="0" normalizeH="0" baseline="0" noProof="1">
              <a:solidFill>
                <a:schemeClr val="accent4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  <a:sym typeface="黑体" panose="02010609060101010101" pitchFamily="49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0" i="0" u="none" strike="noStrike" kern="1200" cap="none" spc="0" normalizeH="0" baseline="0" noProof="1">
                <a:solidFill>
                  <a:schemeClr val="accent4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  <a:sym typeface="黑体" panose="02010609060101010101" pitchFamily="49" charset="-122"/>
              </a:rPr>
              <a:t>稗﹀</a:t>
            </a:r>
            <a:endParaRPr kumimoji="0" lang="zh-CN" altLang="en-US" sz="2800" b="0" i="0" u="none" strike="noStrike" kern="1200" cap="none" spc="0" normalizeH="0" baseline="0" noProof="1">
              <a:solidFill>
                <a:schemeClr val="accent4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2689225" y="1357630"/>
            <a:ext cx="3075940" cy="2111375"/>
          </a:xfrm>
          <a:prstGeom prst="triangle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Text Box 5"/>
          <p:cNvSpPr txBox="1"/>
          <p:nvPr/>
        </p:nvSpPr>
        <p:spPr>
          <a:xfrm>
            <a:off x="3974465" y="1516380"/>
            <a:ext cx="50546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 Box 5"/>
          <p:cNvSpPr txBox="1"/>
          <p:nvPr/>
        </p:nvSpPr>
        <p:spPr>
          <a:xfrm>
            <a:off x="2952115" y="2841625"/>
            <a:ext cx="685165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 Box 5"/>
          <p:cNvSpPr txBox="1"/>
          <p:nvPr/>
        </p:nvSpPr>
        <p:spPr>
          <a:xfrm>
            <a:off x="5081270" y="2841625"/>
            <a:ext cx="4826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2952115" y="3789045"/>
            <a:ext cx="4420235" cy="1483995"/>
          </a:xfrm>
          <a:prstGeom prst="triangl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Text Box 5"/>
          <p:cNvSpPr txBox="1"/>
          <p:nvPr/>
        </p:nvSpPr>
        <p:spPr>
          <a:xfrm>
            <a:off x="6250305" y="4672965"/>
            <a:ext cx="50546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3" name="Text Box 5"/>
          <p:cNvSpPr txBox="1"/>
          <p:nvPr/>
        </p:nvSpPr>
        <p:spPr>
          <a:xfrm>
            <a:off x="3469005" y="4672965"/>
            <a:ext cx="50546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 Box 5"/>
          <p:cNvSpPr txBox="1"/>
          <p:nvPr/>
        </p:nvSpPr>
        <p:spPr>
          <a:xfrm>
            <a:off x="4848225" y="3850005"/>
            <a:ext cx="50546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217795" y="1703070"/>
            <a:ext cx="3911600" cy="84836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eaLnBrk="1" hangingPunct="1">
              <a:lnSpc>
                <a:spcPct val="31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扳败伴</a:t>
            </a:r>
            <a:r>
              <a:rPr lang="zh-CN" altLang="en-US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︽扳党爸邦︽等半︽罢碉扳︽拜垂搬邦﹀</a:t>
            </a:r>
            <a:endParaRPr lang="zh-CN" altLang="en-US" sz="1600" b="0" baseline="30000" dirty="0">
              <a:solidFill>
                <a:schemeClr val="tx1">
                  <a:lumMod val="95000"/>
                  <a:lumOff val="5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74465" y="5410200"/>
            <a:ext cx="4057650" cy="84836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eaLnBrk="1" hangingPunct="1">
              <a:lnSpc>
                <a:spcPct val="31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逼拜︽</a:t>
            </a:r>
            <a:r>
              <a:rPr lang="zh-CN" altLang="en-US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扳党爸邦︽等半︽罢碉扳︽拜垂搬邦﹀</a:t>
            </a:r>
            <a:endParaRPr lang="zh-CN" altLang="en-US" sz="1600" b="0" baseline="30000" dirty="0">
              <a:solidFill>
                <a:schemeClr val="tx1">
                  <a:lumMod val="95000"/>
                  <a:lumOff val="5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  <a:sym typeface="黑体" panose="02010609060101010101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2689225" y="1357630"/>
            <a:ext cx="1537970" cy="2111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5" idx="0"/>
            <a:endCxn id="15" idx="4"/>
          </p:cNvCxnSpPr>
          <p:nvPr/>
        </p:nvCxnSpPr>
        <p:spPr>
          <a:xfrm>
            <a:off x="4227195" y="1357630"/>
            <a:ext cx="1537970" cy="21113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5" idx="2"/>
          </p:cNvCxnSpPr>
          <p:nvPr/>
        </p:nvCxnSpPr>
        <p:spPr>
          <a:xfrm flipV="1">
            <a:off x="2689225" y="3429000"/>
            <a:ext cx="3025775" cy="4000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2952115" y="3789045"/>
            <a:ext cx="2210435" cy="1483995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endCxn id="21" idx="4"/>
          </p:cNvCxnSpPr>
          <p:nvPr/>
        </p:nvCxnSpPr>
        <p:spPr>
          <a:xfrm>
            <a:off x="5181600" y="3810000"/>
            <a:ext cx="2190750" cy="146304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u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10" grpId="0"/>
      <p:bldP spid="10" grpId="1"/>
      <p:bldP spid="6" grpId="1"/>
      <p:bldP spid="16" grpId="0"/>
      <p:bldP spid="18" grpId="0"/>
      <p:bldP spid="20" grpId="0"/>
      <p:bldP spid="22" grpId="0"/>
      <p:bldP spid="23" grpId="0"/>
      <p:bldP spid="24" grpId="0"/>
      <p:bldP spid="25" grpId="0"/>
      <p:bldP spid="25" grpId="1"/>
      <p:bldP spid="26" grpId="0"/>
      <p:bldP spid="26" grpId="1"/>
      <p:bldP spid="15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635"/>
            <a:ext cx="9187815" cy="685736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56969" y="4337049"/>
            <a:ext cx="7741285" cy="14655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6600" b="1" i="0" u="none" strike="noStrike" kern="1200" cap="none" spc="0" normalizeH="0" baseline="0" noProof="1">
                <a:ln w="25400" cmpd="sng">
                  <a:solidFill>
                    <a:srgbClr val="68C4A5">
                      <a:alpha val="94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glow rad="63500">
                    <a:srgbClr val="F1D66F">
                      <a:alpha val="37000"/>
                    </a:srgbClr>
                  </a:glo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糙邦︽碉︽扳百办︽底爸﹀</a:t>
            </a:r>
            <a:endParaRPr kumimoji="0" lang="zh-CN" altLang="en-US" sz="6600" b="1" i="0" u="none" strike="noStrike" kern="1200" cap="none" spc="0" normalizeH="0" baseline="0" noProof="1">
              <a:ln w="25400" cmpd="sng">
                <a:solidFill>
                  <a:srgbClr val="68C4A5">
                    <a:alpha val="94000"/>
                  </a:srgbClr>
                </a:solidFill>
                <a:prstDash val="solid"/>
              </a:ln>
              <a:solidFill>
                <a:srgbClr val="D60093"/>
              </a:solidFill>
              <a:effectLst>
                <a:glow rad="63500">
                  <a:srgbClr val="F1D66F">
                    <a:alpha val="37000"/>
                  </a:srgbClr>
                </a:glo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31440" y="1478279"/>
            <a:ext cx="7426960" cy="17570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isometricOffAxis1Right">
                <a:rot lat="600000" lon="19500000" rev="0"/>
              </a:camera>
              <a:lightRig rig="threePt" dir="t">
                <a:rot lat="0" lon="0" rev="0"/>
              </a:lightRig>
            </a:scene3d>
            <a:sp3d extrusionH="266700" contourW="12700">
              <a:extrusionClr>
                <a:srgbClr val="A7A7A6"/>
              </a:extrusionClr>
              <a:contourClr>
                <a:srgbClr val="BEBCB9"/>
              </a:contourClr>
            </a:sp3d>
          </a:bodyPr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8000" b="1" i="0" u="none" strike="noStrike" kern="1200" cap="none" spc="0" normalizeH="0" baseline="0" noProof="1">
                <a:ln w="6600">
                  <a:prstDash val="solid"/>
                </a:ln>
                <a:solidFill>
                  <a:srgbClr val="FF3300"/>
                </a:solidFill>
                <a:effectLst>
                  <a:outerShdw blurRad="63500" dist="342900" dir="720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唱罢邦︽搬糙︽惭﹀</a:t>
            </a:r>
            <a:endParaRPr kumimoji="0" lang="zh-CN" altLang="en-US" sz="8000" b="1" i="0" u="none" strike="noStrike" kern="1200" cap="none" spc="0" normalizeH="0" baseline="0" noProof="1">
              <a:ln w="6600">
                <a:prstDash val="solid"/>
              </a:ln>
              <a:solidFill>
                <a:srgbClr val="FF3300"/>
              </a:solidFill>
              <a:effectLst>
                <a:outerShdw blurRad="63500" dist="342900" dir="7200000" sy="30000" kx="1300200" algn="ctr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4098" name="AutoShape 2">
            <a:hlinkClick r:id="rId1" action="ppaction://hlinksldjump"/>
          </p:cNvPr>
          <p:cNvSpPr/>
          <p:nvPr/>
        </p:nvSpPr>
        <p:spPr>
          <a:xfrm rot="2549957">
            <a:off x="1111250" y="1720850"/>
            <a:ext cx="3505200" cy="1130300"/>
          </a:xfrm>
          <a:prstGeom prst="flowChartMerge">
            <a:avLst/>
          </a:prstGeom>
          <a:solidFill>
            <a:srgbClr val="00CC00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6165850" y="100965"/>
            <a:ext cx="2819400" cy="4114800"/>
            <a:chOff x="0" y="0"/>
            <a:chExt cx="1488" cy="2112"/>
          </a:xfrm>
        </p:grpSpPr>
        <p:sp>
          <p:nvSpPr>
            <p:cNvPr id="5128" name="AutoShape 4"/>
            <p:cNvSpPr/>
            <p:nvPr/>
          </p:nvSpPr>
          <p:spPr>
            <a:xfrm>
              <a:off x="0" y="0"/>
              <a:ext cx="1488" cy="2112"/>
            </a:xfrm>
            <a:prstGeom prst="rtTriangle">
              <a:avLst/>
            </a:prstGeom>
            <a:solidFill>
              <a:srgbClr val="CC66FF"/>
            </a:solidFill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9" name="Line 5"/>
            <p:cNvSpPr/>
            <p:nvPr/>
          </p:nvSpPr>
          <p:spPr>
            <a:xfrm>
              <a:off x="0" y="1968"/>
              <a:ext cx="144" cy="0"/>
            </a:xfrm>
            <a:prstGeom prst="line">
              <a:avLst/>
            </a:prstGeom>
            <a:ln w="50800" cap="flat" cmpd="sng"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30" name="Line 6"/>
            <p:cNvSpPr/>
            <p:nvPr/>
          </p:nvSpPr>
          <p:spPr>
            <a:xfrm>
              <a:off x="144" y="1968"/>
              <a:ext cx="0" cy="144"/>
            </a:xfrm>
            <a:prstGeom prst="line">
              <a:avLst/>
            </a:prstGeom>
            <a:ln w="50800" cap="flat" cmpd="sng">
              <a:solidFill>
                <a:srgbClr val="008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4103" name="AutoShape 7"/>
          <p:cNvSpPr/>
          <p:nvPr/>
        </p:nvSpPr>
        <p:spPr>
          <a:xfrm>
            <a:off x="2117725" y="3948430"/>
            <a:ext cx="2133600" cy="2057400"/>
          </a:xfrm>
          <a:prstGeom prst="triangle">
            <a:avLst>
              <a:gd name="adj" fmla="val 49532"/>
            </a:avLst>
          </a:prstGeom>
          <a:solidFill>
            <a:srgbClr val="FFCC00"/>
          </a:solidFill>
          <a:ln w="190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90" name="文本框 11289"/>
          <p:cNvSpPr txBox="1"/>
          <p:nvPr/>
        </p:nvSpPr>
        <p:spPr>
          <a:xfrm>
            <a:off x="1513205" y="6005830"/>
            <a:ext cx="3342640" cy="77533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eaLnBrk="1" hangingPunct="1">
              <a:lnSpc>
                <a:spcPct val="280000"/>
              </a:lnSpc>
            </a:pPr>
            <a:r>
              <a:rPr lang="zh-CN" altLang="en-US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匙︽等半︽等半︽罢碉扳︽拜垂搬邦﹀</a:t>
            </a:r>
            <a:endParaRPr lang="zh-CN" altLang="en-US" sz="1600" b="0" baseline="30000" dirty="0">
              <a:solidFill>
                <a:schemeClr val="tx1">
                  <a:lumMod val="95000"/>
                  <a:lumOff val="5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413635" y="3100070"/>
            <a:ext cx="3155315" cy="84836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eaLnBrk="1" hangingPunct="1">
              <a:lnSpc>
                <a:spcPct val="310000"/>
              </a:lnSpc>
            </a:pPr>
            <a:r>
              <a:rPr lang="zh-CN" altLang="en-US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产办︽等半︽等半︽罢碉扳︽拜垂搬邦﹀</a:t>
            </a:r>
            <a:endParaRPr lang="zh-CN" altLang="en-US" sz="1600" b="0" baseline="30000" dirty="0">
              <a:solidFill>
                <a:schemeClr val="tx1">
                  <a:lumMod val="95000"/>
                  <a:lumOff val="5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654040" y="4215765"/>
            <a:ext cx="3562350" cy="82423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eaLnBrk="1" hangingPunct="1">
              <a:lnSpc>
                <a:spcPct val="300000"/>
              </a:lnSpc>
            </a:pPr>
            <a:r>
              <a:rPr lang="zh-CN" altLang="en-US" sz="16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扯爸︽等半︽等半︽罢碉扳︽拜垂搬邦﹀</a:t>
            </a:r>
            <a:endParaRPr lang="zh-CN" altLang="en-US" sz="1600" b="0" baseline="30000" dirty="0">
              <a:solidFill>
                <a:schemeClr val="tx1">
                  <a:lumMod val="95000"/>
                  <a:lumOff val="5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  <a:sym typeface="黑体" panose="02010609060101010101" pitchFamily="49" charset="-122"/>
            </a:endParaRPr>
          </a:p>
        </p:txBody>
      </p:sp>
      <p:pic>
        <p:nvPicPr>
          <p:cNvPr id="47109" name="图片 10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43815"/>
            <a:ext cx="1710055" cy="1423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340" y="5381625"/>
            <a:ext cx="1457960" cy="1400175"/>
          </a:xfrm>
          <a:prstGeom prst="rect">
            <a:avLst/>
          </a:prstGeom>
        </p:spPr>
      </p:pic>
      <p:sp>
        <p:nvSpPr>
          <p:cNvPr id="6149" name="Text Box 5"/>
          <p:cNvSpPr txBox="1"/>
          <p:nvPr/>
        </p:nvSpPr>
        <p:spPr>
          <a:xfrm>
            <a:off x="3001010" y="4062095"/>
            <a:ext cx="9144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3447415" y="5325745"/>
            <a:ext cx="9144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 Box 5"/>
          <p:cNvSpPr txBox="1"/>
          <p:nvPr/>
        </p:nvSpPr>
        <p:spPr>
          <a:xfrm>
            <a:off x="2406650" y="1981200"/>
            <a:ext cx="9144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447415" y="2277110"/>
            <a:ext cx="9144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Text Box 5"/>
          <p:cNvSpPr txBox="1"/>
          <p:nvPr/>
        </p:nvSpPr>
        <p:spPr>
          <a:xfrm>
            <a:off x="6270625" y="3239135"/>
            <a:ext cx="9144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7887335" y="3493135"/>
            <a:ext cx="9144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2025015" y="930910"/>
            <a:ext cx="9144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Text Box 5"/>
          <p:cNvSpPr txBox="1"/>
          <p:nvPr/>
        </p:nvSpPr>
        <p:spPr>
          <a:xfrm>
            <a:off x="6104890" y="546735"/>
            <a:ext cx="9144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 Box 5"/>
          <p:cNvSpPr txBox="1"/>
          <p:nvPr/>
        </p:nvSpPr>
        <p:spPr>
          <a:xfrm>
            <a:off x="2213610" y="5266055"/>
            <a:ext cx="9144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en-US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63245" y="1621155"/>
            <a:ext cx="1162050" cy="391795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marL="0" marR="0" lvl="0" indent="0" algn="l" defTabSz="914400" rtl="0" eaLnBrk="1" fontAlgn="base" latinLnBrk="0" hangingPunct="1">
              <a:lnSpc>
                <a:spcPct val="2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200" cap="none" spc="0" normalizeH="0" baseline="30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等半︽</a:t>
            </a:r>
            <a:endParaRPr kumimoji="0" lang="zh-CN" altLang="zh-CN" sz="2800" b="0" i="0" u="none" strike="noStrike" kern="1200" cap="none" spc="0" normalizeH="0" baseline="30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2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200" cap="none" spc="0" normalizeH="0" baseline="30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办︽</a:t>
            </a:r>
            <a:endParaRPr kumimoji="0" lang="zh-CN" altLang="zh-CN" sz="2800" b="0" i="0" u="none" strike="noStrike" kern="1200" cap="none" spc="0" normalizeH="0" baseline="30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2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200" cap="none" spc="0" normalizeH="0" baseline="30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罢得罢邦︽</a:t>
            </a:r>
            <a:endParaRPr kumimoji="0" lang="zh-CN" altLang="zh-CN" sz="2800" b="0" i="0" u="none" strike="noStrike" kern="1200" cap="none" spc="0" normalizeH="0" baseline="30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2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200" cap="none" spc="0" normalizeH="0" baseline="30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稗邦︽</a:t>
            </a:r>
            <a:endParaRPr kumimoji="0" lang="zh-CN" altLang="zh-CN" sz="2800" b="0" i="0" u="none" strike="noStrike" kern="1200" cap="none" spc="0" normalizeH="0" baseline="30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2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200" cap="none" spc="0" normalizeH="0" baseline="30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拜椿︽</a:t>
            </a:r>
            <a:endParaRPr kumimoji="0" lang="zh-CN" altLang="zh-CN" sz="2800" b="0" i="0" u="none" strike="noStrike" kern="1200" cap="none" spc="0" normalizeH="0" baseline="30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2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800" b="0" i="0" u="none" strike="noStrike" kern="1200" cap="none" spc="0" normalizeH="0" baseline="300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稗﹀</a:t>
            </a:r>
            <a:endParaRPr kumimoji="0" lang="zh-CN" altLang="zh-CN" sz="2800" b="0" i="0" u="none" strike="noStrike" kern="1200" cap="none" spc="0" normalizeH="0" baseline="300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</a:endParaRPr>
          </a:p>
        </p:txBody>
      </p:sp>
    </p:spTree>
  </p:cSld>
  <p:clrMapOvr>
    <a:masterClrMapping/>
  </p:clrMapOvr>
  <p:transition>
    <p:blinds/>
    <p:sndAc>
      <p:stSnd>
        <p:snd r:embed="rId4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nimBg="1"/>
      <p:bldP spid="4103" grpId="0" bldLvl="0" animBg="1"/>
      <p:bldP spid="11290" grpId="0"/>
      <p:bldP spid="11290" grpId="1"/>
      <p:bldP spid="8" grpId="0"/>
      <p:bldP spid="8" grpId="1"/>
      <p:bldP spid="7" grpId="0"/>
      <p:bldP spid="6149" grpId="0"/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/>
          <p:nvPr/>
        </p:nvSpPr>
        <p:spPr>
          <a:xfrm>
            <a:off x="-25400" y="-9525"/>
            <a:ext cx="9194800" cy="67068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7" name="Text Box 3"/>
          <p:cNvSpPr txBox="1"/>
          <p:nvPr/>
        </p:nvSpPr>
        <p:spPr>
          <a:xfrm>
            <a:off x="44450" y="1279525"/>
            <a:ext cx="9054465" cy="7308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zh-CN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latin typeface="BZDHT" panose="02010601030101010101" pitchFamily="2" charset="-122"/>
                <a:ea typeface="BZDHT" panose="02010601030101010101" pitchFamily="2" charset="-122"/>
              </a:rPr>
              <a:t>罢爸︽伴扯︽得罢︽办︽等半︽罢碉扳︽拜垂搬邦︽宝︽稗爸︽等半︽瞪半﹀</a:t>
            </a:r>
            <a:endParaRPr lang="zh-CN" altLang="en-US" sz="2400" b="1" dirty="0">
              <a:solidFill>
                <a:srgbClr val="0000FF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sp>
        <p:nvSpPr>
          <p:cNvPr id="6148" name="AutoShape 4"/>
          <p:cNvSpPr/>
          <p:nvPr/>
        </p:nvSpPr>
        <p:spPr>
          <a:xfrm rot="7210862">
            <a:off x="3181033" y="3703955"/>
            <a:ext cx="3384550" cy="5903913"/>
          </a:xfrm>
          <a:prstGeom prst="rtTriangle">
            <a:avLst/>
          </a:prstGeom>
          <a:solidFill>
            <a:srgbClr val="FFFF00"/>
          </a:solidFill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49" name="Text Box 5"/>
          <p:cNvSpPr txBox="1"/>
          <p:nvPr/>
        </p:nvSpPr>
        <p:spPr>
          <a:xfrm>
            <a:off x="3001010" y="4062095"/>
            <a:ext cx="914400" cy="8229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/>
            <a:r>
              <a:rPr lang="zh-CN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0" name="Arc 6"/>
          <p:cNvSpPr/>
          <p:nvPr/>
        </p:nvSpPr>
        <p:spPr>
          <a:xfrm flipV="1">
            <a:off x="2987675" y="3909695"/>
            <a:ext cx="504825" cy="1524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504825" y="152400"/>
              </a:cxn>
              <a:cxn ang="0">
                <a:pos x="0" y="152400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1" name="Text Box 7"/>
          <p:cNvSpPr txBox="1"/>
          <p:nvPr/>
        </p:nvSpPr>
        <p:spPr>
          <a:xfrm>
            <a:off x="2237105" y="5632450"/>
            <a:ext cx="117475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2" name="Arc 8"/>
          <p:cNvSpPr/>
          <p:nvPr/>
        </p:nvSpPr>
        <p:spPr>
          <a:xfrm>
            <a:off x="1721803" y="6173470"/>
            <a:ext cx="363537" cy="436563"/>
          </a:xfrm>
          <a:custGeom>
            <a:avLst/>
            <a:gdLst>
              <a:gd name="txL" fmla="*/ 0 w 27333"/>
              <a:gd name="txT" fmla="*/ 0 h 26180"/>
              <a:gd name="txR" fmla="*/ 27333 w 27333"/>
              <a:gd name="txB" fmla="*/ 26180 h 26180"/>
            </a:gdLst>
            <a:ahLst/>
            <a:cxnLst>
              <a:cxn ang="0">
                <a:pos x="0" y="12923"/>
              </a:cxn>
              <a:cxn ang="0">
                <a:pos x="357007" y="436563"/>
              </a:cxn>
              <a:cxn ang="0">
                <a:pos x="76251" y="360190"/>
              </a:cxn>
            </a:cxnLst>
            <a:rect l="txL" t="txT" r="txR" b="txB"/>
            <a:pathLst>
              <a:path w="27333" h="26180" fill="none">
                <a:moveTo>
                  <a:pt x="-1" y="774"/>
                </a:moveTo>
                <a:cubicBezTo>
                  <a:pt x="1867" y="260"/>
                  <a:pt x="3795" y="-1"/>
                  <a:pt x="5733" y="0"/>
                </a:cubicBezTo>
                <a:cubicBezTo>
                  <a:pt x="17662" y="0"/>
                  <a:pt x="27333" y="9670"/>
                  <a:pt x="27333" y="21600"/>
                </a:cubicBezTo>
                <a:cubicBezTo>
                  <a:pt x="27333" y="23139"/>
                  <a:pt x="27168" y="24675"/>
                  <a:pt x="26841" y="26179"/>
                </a:cubicBezTo>
              </a:path>
              <a:path w="27333" h="26180" stroke="0">
                <a:moveTo>
                  <a:pt x="-1" y="774"/>
                </a:moveTo>
                <a:cubicBezTo>
                  <a:pt x="1867" y="260"/>
                  <a:pt x="3795" y="-1"/>
                  <a:pt x="5733" y="0"/>
                </a:cubicBezTo>
                <a:cubicBezTo>
                  <a:pt x="17662" y="0"/>
                  <a:pt x="27333" y="9670"/>
                  <a:pt x="27333" y="21600"/>
                </a:cubicBezTo>
                <a:cubicBezTo>
                  <a:pt x="27333" y="23139"/>
                  <a:pt x="27168" y="24675"/>
                  <a:pt x="26841" y="26179"/>
                </a:cubicBezTo>
                <a:lnTo>
                  <a:pt x="5733" y="21600"/>
                </a:lnTo>
                <a:close/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3" name="Text Box 9"/>
          <p:cNvSpPr txBox="1"/>
          <p:nvPr/>
        </p:nvSpPr>
        <p:spPr>
          <a:xfrm>
            <a:off x="6586220" y="5923598"/>
            <a:ext cx="122237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4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zh-CN" sz="4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4" name="Arc 10"/>
          <p:cNvSpPr/>
          <p:nvPr/>
        </p:nvSpPr>
        <p:spPr>
          <a:xfrm flipH="1">
            <a:off x="7408545" y="6306820"/>
            <a:ext cx="158750" cy="390525"/>
          </a:xfrm>
          <a:custGeom>
            <a:avLst/>
            <a:gdLst>
              <a:gd name="txL" fmla="*/ 0 w 23779"/>
              <a:gd name="txT" fmla="*/ 0 h 23421"/>
              <a:gd name="txR" fmla="*/ 23779 w 23779"/>
              <a:gd name="txB" fmla="*/ 23421 h 23421"/>
            </a:gdLst>
            <a:ahLst/>
            <a:cxnLst>
              <a:cxn ang="0">
                <a:pos x="0" y="1834"/>
              </a:cxn>
              <a:cxn ang="0">
                <a:pos x="158236" y="390525"/>
              </a:cxn>
              <a:cxn ang="0">
                <a:pos x="14547" y="360161"/>
              </a:cxn>
            </a:cxnLst>
            <a:rect l="txL" t="txT" r="txR" b="txB"/>
            <a:pathLst>
              <a:path w="23779" h="23421" fill="none">
                <a:moveTo>
                  <a:pt x="0" y="110"/>
                </a:moveTo>
                <a:cubicBezTo>
                  <a:pt x="724" y="36"/>
                  <a:pt x="1451" y="-1"/>
                  <a:pt x="2179" y="0"/>
                </a:cubicBezTo>
                <a:cubicBezTo>
                  <a:pt x="14108" y="0"/>
                  <a:pt x="23779" y="9670"/>
                  <a:pt x="23779" y="21600"/>
                </a:cubicBezTo>
                <a:cubicBezTo>
                  <a:pt x="23779" y="22207"/>
                  <a:pt x="23753" y="22815"/>
                  <a:pt x="23702" y="23421"/>
                </a:cubicBezTo>
              </a:path>
              <a:path w="23779" h="23421" stroke="0">
                <a:moveTo>
                  <a:pt x="0" y="110"/>
                </a:moveTo>
                <a:cubicBezTo>
                  <a:pt x="724" y="36"/>
                  <a:pt x="1451" y="-1"/>
                  <a:pt x="2179" y="0"/>
                </a:cubicBezTo>
                <a:cubicBezTo>
                  <a:pt x="14108" y="0"/>
                  <a:pt x="23779" y="9670"/>
                  <a:pt x="23779" y="21600"/>
                </a:cubicBezTo>
                <a:cubicBezTo>
                  <a:pt x="23779" y="22207"/>
                  <a:pt x="23753" y="22815"/>
                  <a:pt x="23702" y="23421"/>
                </a:cubicBezTo>
                <a:lnTo>
                  <a:pt x="2179" y="21600"/>
                </a:lnTo>
                <a:close/>
              </a:path>
            </a:pathLst>
          </a:cu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155" name="Text Box 11"/>
          <p:cNvSpPr txBox="1"/>
          <p:nvPr/>
        </p:nvSpPr>
        <p:spPr>
          <a:xfrm>
            <a:off x="4486910" y="3868420"/>
            <a:ext cx="44958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∠1+∠2+∠3</a:t>
            </a:r>
            <a:endParaRPr lang="zh-CN" altLang="zh-CN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6" name="Text Box 12"/>
          <p:cNvSpPr txBox="1"/>
          <p:nvPr/>
        </p:nvSpPr>
        <p:spPr>
          <a:xfrm>
            <a:off x="44450" y="2861945"/>
            <a:ext cx="9295765" cy="1200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lvl="0" eaLnBrk="1" hangingPunct="1">
              <a:lnSpc>
                <a:spcPct val="130000"/>
              </a:lnSpc>
            </a:pPr>
            <a:r>
              <a:rPr lang="zh-CN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zh-CN" altLang="en-US" sz="2400" b="1" dirty="0">
                <a:latin typeface="BZDHT" panose="02010601030101010101" pitchFamily="2" charset="-122"/>
                <a:ea typeface="BZDHT" panose="02010601030101010101" pitchFamily="2" charset="-122"/>
                <a:sym typeface="+mn-ea"/>
              </a:rPr>
              <a:t>罢爸︽伴扯︽得罢︽办︽等半︽罢碉扳︽拜垂搬邦︽宝︽稗爸︽等半︽搬成扳邦︽   超搬︽瞪半﹀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57" name="Text Box 13"/>
          <p:cNvSpPr txBox="1"/>
          <p:nvPr/>
        </p:nvSpPr>
        <p:spPr>
          <a:xfrm>
            <a:off x="981710" y="2080260"/>
            <a:ext cx="2057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∠1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8" name="Text Box 14"/>
          <p:cNvSpPr txBox="1"/>
          <p:nvPr/>
        </p:nvSpPr>
        <p:spPr>
          <a:xfrm>
            <a:off x="2429510" y="2080260"/>
            <a:ext cx="2057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∠2</a:t>
            </a:r>
            <a:r>
              <a:rPr lang="zh-CN" altLang="en-US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endParaRPr lang="zh-CN" altLang="en-US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159" name="Text Box 15"/>
          <p:cNvSpPr txBox="1"/>
          <p:nvPr/>
        </p:nvSpPr>
        <p:spPr>
          <a:xfrm>
            <a:off x="4132580" y="2080260"/>
            <a:ext cx="2057400" cy="914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5400" b="1" dirty="0">
                <a:latin typeface="黑体" panose="02010609060101010101" pitchFamily="49" charset="-122"/>
                <a:ea typeface="黑体" panose="02010609060101010101" pitchFamily="49" charset="-122"/>
              </a:rPr>
              <a:t>∠3</a:t>
            </a:r>
            <a:endParaRPr lang="zh-CN" altLang="zh-CN" sz="5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 descr="FFFFFFFF"/>
          <p:cNvPicPr>
            <a:picLocks noChangeAspect="1"/>
          </p:cNvPicPr>
          <p:nvPr/>
        </p:nvPicPr>
        <p:blipFill>
          <a:blip r:embed="rId2"/>
          <a:srcRect l="3605" t="17514" r="2591" b="30765"/>
          <a:stretch>
            <a:fillRect/>
          </a:stretch>
        </p:blipFill>
        <p:spPr>
          <a:xfrm>
            <a:off x="-128270" y="-273050"/>
            <a:ext cx="4064635" cy="14395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27380" y="-273050"/>
            <a:ext cx="3995420" cy="144335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eaLnBrk="1" hangingPunct="1">
              <a:lnSpc>
                <a:spcPct val="310000"/>
              </a:lnSpc>
            </a:pPr>
            <a:r>
              <a:rPr lang="zh-CN" altLang="en-US" sz="4400" b="1" baseline="30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933FF"/>
                </a:solidFill>
                <a:effectLst/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罢邦半︽伴彻稗﹀</a:t>
            </a:r>
            <a:endParaRPr lang="zh-CN" altLang="en-US" sz="4400" b="1" baseline="30000" dirty="0">
              <a:ln w="22225">
                <a:solidFill>
                  <a:schemeClr val="accent2"/>
                </a:solidFill>
                <a:prstDash val="solid"/>
              </a:ln>
              <a:solidFill>
                <a:srgbClr val="9933FF"/>
              </a:solidFill>
              <a:effectLst/>
              <a:latin typeface="BZDHT" panose="02010601030101010101" pitchFamily="2" charset="-122"/>
              <a:ea typeface="BZDHT" panose="02010601030101010101" pitchFamily="2" charset="-122"/>
              <a:sym typeface="黑体" panose="02010609060101010101" pitchFamily="49" charset="-122"/>
            </a:endParaRPr>
          </a:p>
        </p:txBody>
      </p:sp>
    </p:spTree>
  </p:cSld>
  <p:clrMapOvr>
    <a:masterClrMapping/>
  </p:clrMapOvr>
  <p:transition>
    <p:strips dir="rd"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8" grpId="0" bldLvl="0" animBg="1"/>
      <p:bldP spid="6149" grpId="0"/>
      <p:bldP spid="6150" grpId="0" bldLvl="0" animBg="1"/>
      <p:bldP spid="6151" grpId="0"/>
      <p:bldP spid="6152" grpId="0" bldLvl="0" animBg="1"/>
      <p:bldP spid="6153" grpId="0"/>
      <p:bldP spid="6154" grpId="0" bldLvl="0" animBg="1"/>
      <p:bldP spid="6155" grpId="0"/>
      <p:bldP spid="6156" grpId="0"/>
      <p:bldP spid="6157" grpId="0"/>
      <p:bldP spid="6158" grpId="0"/>
      <p:bldP spid="6159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20307081118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2385" y="-19050"/>
            <a:ext cx="9184640" cy="6896100"/>
          </a:xfrm>
          <a:prstGeom prst="rect">
            <a:avLst/>
          </a:prstGeom>
        </p:spPr>
      </p:pic>
      <p:sp>
        <p:nvSpPr>
          <p:cNvPr id="7" name="文本框 10246"/>
          <p:cNvSpPr txBox="1"/>
          <p:nvPr/>
        </p:nvSpPr>
        <p:spPr>
          <a:xfrm>
            <a:off x="664845" y="2696210"/>
            <a:ext cx="9144000" cy="7315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>
              <a:lnSpc>
                <a:spcPct val="150000"/>
              </a:lnSpc>
            </a:pPr>
            <a:r>
              <a:rPr lang="en-US" altLang="zh-CN" sz="1600">
                <a:latin typeface="BZDHT" panose="02010601030101010101" pitchFamily="2" charset="-122"/>
                <a:ea typeface="BZDHT" panose="02010601030101010101" pitchFamily="2" charset="-122"/>
              </a:rPr>
              <a:t> </a:t>
            </a:r>
            <a:r>
              <a:rPr lang="en-US" altLang="zh-CN" sz="2800">
                <a:latin typeface="BZDHT" panose="02010601030101010101" pitchFamily="2" charset="-122"/>
                <a:ea typeface="BZDHT" panose="02010601030101010101" pitchFamily="2" charset="-122"/>
              </a:rPr>
              <a:t> </a:t>
            </a:r>
            <a:r>
              <a:rPr lang="zh-CN" altLang="en-US" sz="2800">
                <a:solidFill>
                  <a:schemeClr val="tx1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等半︽拜垂搬邦︽宝︽稗爸︽等半︽搬成扳邦︽超搬﹀</a:t>
            </a:r>
            <a:endParaRPr lang="zh-CN" altLang="en-US" sz="2800">
              <a:solidFill>
                <a:schemeClr val="tx1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sp>
        <p:nvSpPr>
          <p:cNvPr id="4" name="文本框 10246"/>
          <p:cNvSpPr txBox="1"/>
          <p:nvPr/>
        </p:nvSpPr>
        <p:spPr>
          <a:xfrm>
            <a:off x="723900" y="1376680"/>
            <a:ext cx="3889375" cy="7315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 </a:t>
            </a:r>
            <a:r>
              <a:rPr kumimoji="0" lang="zh-CN" altLang="en-US" sz="2800" b="1" i="0" u="none" strike="noStrike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罢邦半︽避拜﹀</a:t>
            </a:r>
            <a:endParaRPr kumimoji="0" lang="zh-CN" altLang="en-US" sz="2800" b="1" i="0" u="none" strike="noStrike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>
                <a:alpha val="100000"/>
              </a:srgbClr>
            </a:gs>
            <a:gs pos="20000">
              <a:srgbClr val="000040">
                <a:alpha val="100000"/>
              </a:srgbClr>
            </a:gs>
            <a:gs pos="50000">
              <a:srgbClr val="400040">
                <a:alpha val="100000"/>
              </a:srgbClr>
            </a:gs>
            <a:gs pos="75000">
              <a:srgbClr val="8F0040">
                <a:alpha val="100000"/>
              </a:srgbClr>
            </a:gs>
            <a:gs pos="89999">
              <a:srgbClr val="F27300">
                <a:alpha val="100000"/>
              </a:srgbClr>
            </a:gs>
            <a:gs pos="100000">
              <a:srgbClr val="FFBF00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5" name="内容占位符 4" descr="201203070811187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26670" y="-31115"/>
            <a:ext cx="9196705" cy="6920230"/>
          </a:xfrm>
          <a:prstGeom prst="rect">
            <a:avLst/>
          </a:prstGeom>
        </p:spPr>
      </p:pic>
      <p:sp>
        <p:nvSpPr>
          <p:cNvPr id="7173" name="Line 5"/>
          <p:cNvSpPr/>
          <p:nvPr/>
        </p:nvSpPr>
        <p:spPr>
          <a:xfrm>
            <a:off x="655955" y="6489700"/>
            <a:ext cx="4108450" cy="25400"/>
          </a:xfrm>
          <a:prstGeom prst="line">
            <a:avLst/>
          </a:prstGeom>
          <a:ln w="444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4" name="Line 6"/>
          <p:cNvSpPr/>
          <p:nvPr/>
        </p:nvSpPr>
        <p:spPr>
          <a:xfrm>
            <a:off x="5195888" y="6464300"/>
            <a:ext cx="3352800" cy="25400"/>
          </a:xfrm>
          <a:prstGeom prst="line">
            <a:avLst/>
          </a:prstGeom>
          <a:ln w="444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5" name="Line 7"/>
          <p:cNvSpPr/>
          <p:nvPr/>
        </p:nvSpPr>
        <p:spPr>
          <a:xfrm flipV="1">
            <a:off x="655955" y="2002790"/>
            <a:ext cx="4077970" cy="4455160"/>
          </a:xfrm>
          <a:prstGeom prst="line">
            <a:avLst/>
          </a:prstGeom>
          <a:ln w="444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6" name="Line 8"/>
          <p:cNvSpPr/>
          <p:nvPr/>
        </p:nvSpPr>
        <p:spPr>
          <a:xfrm>
            <a:off x="4733925" y="2003425"/>
            <a:ext cx="50800" cy="4511675"/>
          </a:xfrm>
          <a:prstGeom prst="line">
            <a:avLst/>
          </a:prstGeom>
          <a:ln w="444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7" name="Line 9"/>
          <p:cNvSpPr/>
          <p:nvPr/>
        </p:nvSpPr>
        <p:spPr>
          <a:xfrm flipV="1">
            <a:off x="5196205" y="2230120"/>
            <a:ext cx="3810" cy="4227195"/>
          </a:xfrm>
          <a:prstGeom prst="line">
            <a:avLst/>
          </a:prstGeom>
          <a:ln w="444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8" name="Line 10"/>
          <p:cNvSpPr/>
          <p:nvPr/>
        </p:nvSpPr>
        <p:spPr>
          <a:xfrm>
            <a:off x="5196205" y="2230120"/>
            <a:ext cx="3352800" cy="4234180"/>
          </a:xfrm>
          <a:prstGeom prst="line">
            <a:avLst/>
          </a:prstGeom>
          <a:ln w="4445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79" name="未知"/>
          <p:cNvSpPr/>
          <p:nvPr/>
        </p:nvSpPr>
        <p:spPr>
          <a:xfrm>
            <a:off x="1141413" y="5997575"/>
            <a:ext cx="228600" cy="482600"/>
          </a:xfrm>
          <a:custGeom>
            <a:avLst/>
            <a:gdLst>
              <a:gd name="txL" fmla="*/ 0 w 485"/>
              <a:gd name="txT" fmla="*/ 0 h 1044"/>
              <a:gd name="txR" fmla="*/ 485 w 485"/>
              <a:gd name="txB" fmla="*/ 1044 h 1044"/>
            </a:gdLst>
            <a:ahLst/>
            <a:cxnLst>
              <a:cxn ang="0">
                <a:pos x="485" y="1044"/>
              </a:cxn>
              <a:cxn ang="0">
                <a:pos x="445" y="736"/>
              </a:cxn>
              <a:cxn ang="0">
                <a:pos x="409" y="572"/>
              </a:cxn>
              <a:cxn ang="0">
                <a:pos x="393" y="524"/>
              </a:cxn>
              <a:cxn ang="0">
                <a:pos x="365" y="464"/>
              </a:cxn>
              <a:cxn ang="0">
                <a:pos x="337" y="416"/>
              </a:cxn>
              <a:cxn ang="0">
                <a:pos x="277" y="300"/>
              </a:cxn>
              <a:cxn ang="0">
                <a:pos x="249" y="252"/>
              </a:cxn>
              <a:cxn ang="0">
                <a:pos x="225" y="236"/>
              </a:cxn>
              <a:cxn ang="0">
                <a:pos x="209" y="216"/>
              </a:cxn>
              <a:cxn ang="0">
                <a:pos x="177" y="172"/>
              </a:cxn>
              <a:cxn ang="0">
                <a:pos x="169" y="160"/>
              </a:cxn>
              <a:cxn ang="0">
                <a:pos x="157" y="152"/>
              </a:cxn>
              <a:cxn ang="0">
                <a:pos x="121" y="108"/>
              </a:cxn>
              <a:cxn ang="0">
                <a:pos x="93" y="80"/>
              </a:cxn>
              <a:cxn ang="0">
                <a:pos x="53" y="48"/>
              </a:cxn>
              <a:cxn ang="0">
                <a:pos x="45" y="36"/>
              </a:cxn>
              <a:cxn ang="0">
                <a:pos x="21" y="28"/>
              </a:cxn>
              <a:cxn ang="0">
                <a:pos x="5" y="88"/>
              </a:cxn>
              <a:cxn ang="0">
                <a:pos x="1" y="116"/>
              </a:cxn>
              <a:cxn ang="0">
                <a:pos x="13" y="20"/>
              </a:cxn>
              <a:cxn ang="0">
                <a:pos x="45" y="12"/>
              </a:cxn>
              <a:cxn ang="0">
                <a:pos x="137" y="0"/>
              </a:cxn>
              <a:cxn ang="0">
                <a:pos x="25" y="20"/>
              </a:cxn>
            </a:cxnLst>
            <a:rect l="txL" t="txT" r="txR" b="txB"/>
            <a:pathLst>
              <a:path w="485" h="1044">
                <a:moveTo>
                  <a:pt x="485" y="1044"/>
                </a:moveTo>
                <a:cubicBezTo>
                  <a:pt x="477" y="945"/>
                  <a:pt x="477" y="832"/>
                  <a:pt x="445" y="736"/>
                </a:cubicBezTo>
                <a:cubicBezTo>
                  <a:pt x="437" y="681"/>
                  <a:pt x="427" y="625"/>
                  <a:pt x="409" y="572"/>
                </a:cubicBezTo>
                <a:cubicBezTo>
                  <a:pt x="404" y="558"/>
                  <a:pt x="401" y="536"/>
                  <a:pt x="393" y="524"/>
                </a:cubicBezTo>
                <a:cubicBezTo>
                  <a:pt x="381" y="506"/>
                  <a:pt x="377" y="482"/>
                  <a:pt x="365" y="464"/>
                </a:cubicBezTo>
                <a:cubicBezTo>
                  <a:pt x="355" y="448"/>
                  <a:pt x="345" y="433"/>
                  <a:pt x="337" y="416"/>
                </a:cubicBezTo>
                <a:cubicBezTo>
                  <a:pt x="319" y="376"/>
                  <a:pt x="316" y="326"/>
                  <a:pt x="277" y="300"/>
                </a:cubicBezTo>
                <a:cubicBezTo>
                  <a:pt x="272" y="285"/>
                  <a:pt x="262" y="261"/>
                  <a:pt x="249" y="252"/>
                </a:cubicBezTo>
                <a:cubicBezTo>
                  <a:pt x="241" y="247"/>
                  <a:pt x="225" y="236"/>
                  <a:pt x="225" y="236"/>
                </a:cubicBezTo>
                <a:cubicBezTo>
                  <a:pt x="216" y="209"/>
                  <a:pt x="228" y="238"/>
                  <a:pt x="209" y="216"/>
                </a:cubicBezTo>
                <a:cubicBezTo>
                  <a:pt x="194" y="199"/>
                  <a:pt x="194" y="183"/>
                  <a:pt x="177" y="172"/>
                </a:cubicBezTo>
                <a:cubicBezTo>
                  <a:pt x="174" y="168"/>
                  <a:pt x="172" y="163"/>
                  <a:pt x="169" y="160"/>
                </a:cubicBezTo>
                <a:cubicBezTo>
                  <a:pt x="166" y="157"/>
                  <a:pt x="160" y="156"/>
                  <a:pt x="157" y="152"/>
                </a:cubicBezTo>
                <a:cubicBezTo>
                  <a:pt x="141" y="134"/>
                  <a:pt x="140" y="120"/>
                  <a:pt x="121" y="108"/>
                </a:cubicBezTo>
                <a:cubicBezTo>
                  <a:pt x="103" y="80"/>
                  <a:pt x="114" y="87"/>
                  <a:pt x="93" y="80"/>
                </a:cubicBezTo>
                <a:cubicBezTo>
                  <a:pt x="86" y="69"/>
                  <a:pt x="65" y="52"/>
                  <a:pt x="53" y="48"/>
                </a:cubicBezTo>
                <a:cubicBezTo>
                  <a:pt x="50" y="44"/>
                  <a:pt x="49" y="39"/>
                  <a:pt x="45" y="36"/>
                </a:cubicBezTo>
                <a:cubicBezTo>
                  <a:pt x="38" y="32"/>
                  <a:pt x="21" y="28"/>
                  <a:pt x="21" y="28"/>
                </a:cubicBezTo>
                <a:cubicBezTo>
                  <a:pt x="7" y="49"/>
                  <a:pt x="9" y="60"/>
                  <a:pt x="5" y="88"/>
                </a:cubicBezTo>
                <a:cubicBezTo>
                  <a:pt x="4" y="97"/>
                  <a:pt x="1" y="125"/>
                  <a:pt x="1" y="116"/>
                </a:cubicBezTo>
                <a:cubicBezTo>
                  <a:pt x="1" y="104"/>
                  <a:pt x="0" y="33"/>
                  <a:pt x="13" y="20"/>
                </a:cubicBezTo>
                <a:cubicBezTo>
                  <a:pt x="21" y="12"/>
                  <a:pt x="34" y="14"/>
                  <a:pt x="45" y="12"/>
                </a:cubicBezTo>
                <a:cubicBezTo>
                  <a:pt x="77" y="7"/>
                  <a:pt x="105" y="3"/>
                  <a:pt x="137" y="0"/>
                </a:cubicBezTo>
                <a:cubicBezTo>
                  <a:pt x="95" y="14"/>
                  <a:pt x="71" y="20"/>
                  <a:pt x="25" y="2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0" name="未知"/>
          <p:cNvSpPr/>
          <p:nvPr/>
        </p:nvSpPr>
        <p:spPr>
          <a:xfrm rot="4568892" flipV="1">
            <a:off x="4258310" y="2510473"/>
            <a:ext cx="393700" cy="392112"/>
          </a:xfrm>
          <a:custGeom>
            <a:avLst/>
            <a:gdLst>
              <a:gd name="txL" fmla="*/ 0 w 485"/>
              <a:gd name="txT" fmla="*/ 0 h 1044"/>
              <a:gd name="txR" fmla="*/ 485 w 485"/>
              <a:gd name="txB" fmla="*/ 1044 h 1044"/>
            </a:gdLst>
            <a:ahLst/>
            <a:cxnLst>
              <a:cxn ang="0">
                <a:pos x="485" y="1044"/>
              </a:cxn>
              <a:cxn ang="0">
                <a:pos x="445" y="736"/>
              </a:cxn>
              <a:cxn ang="0">
                <a:pos x="409" y="572"/>
              </a:cxn>
              <a:cxn ang="0">
                <a:pos x="393" y="524"/>
              </a:cxn>
              <a:cxn ang="0">
                <a:pos x="365" y="464"/>
              </a:cxn>
              <a:cxn ang="0">
                <a:pos x="337" y="416"/>
              </a:cxn>
              <a:cxn ang="0">
                <a:pos x="277" y="300"/>
              </a:cxn>
              <a:cxn ang="0">
                <a:pos x="249" y="252"/>
              </a:cxn>
              <a:cxn ang="0">
                <a:pos x="225" y="236"/>
              </a:cxn>
              <a:cxn ang="0">
                <a:pos x="209" y="216"/>
              </a:cxn>
              <a:cxn ang="0">
                <a:pos x="177" y="172"/>
              </a:cxn>
              <a:cxn ang="0">
                <a:pos x="169" y="160"/>
              </a:cxn>
              <a:cxn ang="0">
                <a:pos x="157" y="152"/>
              </a:cxn>
              <a:cxn ang="0">
                <a:pos x="121" y="108"/>
              </a:cxn>
              <a:cxn ang="0">
                <a:pos x="93" y="80"/>
              </a:cxn>
              <a:cxn ang="0">
                <a:pos x="53" y="48"/>
              </a:cxn>
              <a:cxn ang="0">
                <a:pos x="45" y="36"/>
              </a:cxn>
              <a:cxn ang="0">
                <a:pos x="21" y="28"/>
              </a:cxn>
              <a:cxn ang="0">
                <a:pos x="5" y="88"/>
              </a:cxn>
              <a:cxn ang="0">
                <a:pos x="1" y="116"/>
              </a:cxn>
              <a:cxn ang="0">
                <a:pos x="13" y="20"/>
              </a:cxn>
              <a:cxn ang="0">
                <a:pos x="45" y="12"/>
              </a:cxn>
              <a:cxn ang="0">
                <a:pos x="137" y="0"/>
              </a:cxn>
              <a:cxn ang="0">
                <a:pos x="25" y="20"/>
              </a:cxn>
            </a:cxnLst>
            <a:rect l="txL" t="txT" r="txR" b="txB"/>
            <a:pathLst>
              <a:path w="485" h="1044">
                <a:moveTo>
                  <a:pt x="485" y="1044"/>
                </a:moveTo>
                <a:cubicBezTo>
                  <a:pt x="477" y="945"/>
                  <a:pt x="477" y="832"/>
                  <a:pt x="445" y="736"/>
                </a:cubicBezTo>
                <a:cubicBezTo>
                  <a:pt x="437" y="681"/>
                  <a:pt x="427" y="625"/>
                  <a:pt x="409" y="572"/>
                </a:cubicBezTo>
                <a:cubicBezTo>
                  <a:pt x="404" y="558"/>
                  <a:pt x="401" y="536"/>
                  <a:pt x="393" y="524"/>
                </a:cubicBezTo>
                <a:cubicBezTo>
                  <a:pt x="381" y="506"/>
                  <a:pt x="377" y="482"/>
                  <a:pt x="365" y="464"/>
                </a:cubicBezTo>
                <a:cubicBezTo>
                  <a:pt x="355" y="448"/>
                  <a:pt x="345" y="433"/>
                  <a:pt x="337" y="416"/>
                </a:cubicBezTo>
                <a:cubicBezTo>
                  <a:pt x="319" y="376"/>
                  <a:pt x="316" y="326"/>
                  <a:pt x="277" y="300"/>
                </a:cubicBezTo>
                <a:cubicBezTo>
                  <a:pt x="272" y="285"/>
                  <a:pt x="262" y="261"/>
                  <a:pt x="249" y="252"/>
                </a:cubicBezTo>
                <a:cubicBezTo>
                  <a:pt x="241" y="247"/>
                  <a:pt x="225" y="236"/>
                  <a:pt x="225" y="236"/>
                </a:cubicBezTo>
                <a:cubicBezTo>
                  <a:pt x="216" y="209"/>
                  <a:pt x="228" y="238"/>
                  <a:pt x="209" y="216"/>
                </a:cubicBezTo>
                <a:cubicBezTo>
                  <a:pt x="194" y="199"/>
                  <a:pt x="194" y="183"/>
                  <a:pt x="177" y="172"/>
                </a:cubicBezTo>
                <a:cubicBezTo>
                  <a:pt x="174" y="168"/>
                  <a:pt x="172" y="163"/>
                  <a:pt x="169" y="160"/>
                </a:cubicBezTo>
                <a:cubicBezTo>
                  <a:pt x="166" y="157"/>
                  <a:pt x="160" y="156"/>
                  <a:pt x="157" y="152"/>
                </a:cubicBezTo>
                <a:cubicBezTo>
                  <a:pt x="141" y="134"/>
                  <a:pt x="140" y="120"/>
                  <a:pt x="121" y="108"/>
                </a:cubicBezTo>
                <a:cubicBezTo>
                  <a:pt x="103" y="80"/>
                  <a:pt x="114" y="87"/>
                  <a:pt x="93" y="80"/>
                </a:cubicBezTo>
                <a:cubicBezTo>
                  <a:pt x="86" y="69"/>
                  <a:pt x="65" y="52"/>
                  <a:pt x="53" y="48"/>
                </a:cubicBezTo>
                <a:cubicBezTo>
                  <a:pt x="50" y="44"/>
                  <a:pt x="49" y="39"/>
                  <a:pt x="45" y="36"/>
                </a:cubicBezTo>
                <a:cubicBezTo>
                  <a:pt x="38" y="32"/>
                  <a:pt x="21" y="28"/>
                  <a:pt x="21" y="28"/>
                </a:cubicBezTo>
                <a:cubicBezTo>
                  <a:pt x="7" y="49"/>
                  <a:pt x="9" y="60"/>
                  <a:pt x="5" y="88"/>
                </a:cubicBezTo>
                <a:cubicBezTo>
                  <a:pt x="4" y="97"/>
                  <a:pt x="1" y="125"/>
                  <a:pt x="1" y="116"/>
                </a:cubicBezTo>
                <a:cubicBezTo>
                  <a:pt x="1" y="104"/>
                  <a:pt x="0" y="33"/>
                  <a:pt x="13" y="20"/>
                </a:cubicBezTo>
                <a:cubicBezTo>
                  <a:pt x="21" y="12"/>
                  <a:pt x="34" y="14"/>
                  <a:pt x="45" y="12"/>
                </a:cubicBezTo>
                <a:cubicBezTo>
                  <a:pt x="77" y="7"/>
                  <a:pt x="105" y="3"/>
                  <a:pt x="137" y="0"/>
                </a:cubicBezTo>
                <a:cubicBezTo>
                  <a:pt x="95" y="14"/>
                  <a:pt x="71" y="20"/>
                  <a:pt x="25" y="2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1" name="未知"/>
          <p:cNvSpPr/>
          <p:nvPr/>
        </p:nvSpPr>
        <p:spPr>
          <a:xfrm flipH="1">
            <a:off x="7994650" y="6021388"/>
            <a:ext cx="250825" cy="409575"/>
          </a:xfrm>
          <a:custGeom>
            <a:avLst/>
            <a:gdLst>
              <a:gd name="txL" fmla="*/ 0 w 485"/>
              <a:gd name="txT" fmla="*/ 0 h 1044"/>
              <a:gd name="txR" fmla="*/ 485 w 485"/>
              <a:gd name="txB" fmla="*/ 1044 h 1044"/>
            </a:gdLst>
            <a:ahLst/>
            <a:cxnLst>
              <a:cxn ang="0">
                <a:pos x="485" y="1044"/>
              </a:cxn>
              <a:cxn ang="0">
                <a:pos x="445" y="736"/>
              </a:cxn>
              <a:cxn ang="0">
                <a:pos x="409" y="572"/>
              </a:cxn>
              <a:cxn ang="0">
                <a:pos x="393" y="524"/>
              </a:cxn>
              <a:cxn ang="0">
                <a:pos x="365" y="464"/>
              </a:cxn>
              <a:cxn ang="0">
                <a:pos x="337" y="416"/>
              </a:cxn>
              <a:cxn ang="0">
                <a:pos x="277" y="300"/>
              </a:cxn>
              <a:cxn ang="0">
                <a:pos x="249" y="252"/>
              </a:cxn>
              <a:cxn ang="0">
                <a:pos x="225" y="236"/>
              </a:cxn>
              <a:cxn ang="0">
                <a:pos x="209" y="216"/>
              </a:cxn>
              <a:cxn ang="0">
                <a:pos x="177" y="172"/>
              </a:cxn>
              <a:cxn ang="0">
                <a:pos x="169" y="160"/>
              </a:cxn>
              <a:cxn ang="0">
                <a:pos x="157" y="152"/>
              </a:cxn>
              <a:cxn ang="0">
                <a:pos x="121" y="108"/>
              </a:cxn>
              <a:cxn ang="0">
                <a:pos x="93" y="80"/>
              </a:cxn>
              <a:cxn ang="0">
                <a:pos x="53" y="48"/>
              </a:cxn>
              <a:cxn ang="0">
                <a:pos x="45" y="36"/>
              </a:cxn>
              <a:cxn ang="0">
                <a:pos x="21" y="28"/>
              </a:cxn>
              <a:cxn ang="0">
                <a:pos x="5" y="88"/>
              </a:cxn>
              <a:cxn ang="0">
                <a:pos x="1" y="116"/>
              </a:cxn>
              <a:cxn ang="0">
                <a:pos x="13" y="20"/>
              </a:cxn>
              <a:cxn ang="0">
                <a:pos x="45" y="12"/>
              </a:cxn>
              <a:cxn ang="0">
                <a:pos x="137" y="0"/>
              </a:cxn>
              <a:cxn ang="0">
                <a:pos x="25" y="20"/>
              </a:cxn>
            </a:cxnLst>
            <a:rect l="txL" t="txT" r="txR" b="txB"/>
            <a:pathLst>
              <a:path w="485" h="1044">
                <a:moveTo>
                  <a:pt x="485" y="1044"/>
                </a:moveTo>
                <a:cubicBezTo>
                  <a:pt x="477" y="945"/>
                  <a:pt x="477" y="832"/>
                  <a:pt x="445" y="736"/>
                </a:cubicBezTo>
                <a:cubicBezTo>
                  <a:pt x="437" y="681"/>
                  <a:pt x="427" y="625"/>
                  <a:pt x="409" y="572"/>
                </a:cubicBezTo>
                <a:cubicBezTo>
                  <a:pt x="404" y="558"/>
                  <a:pt x="401" y="536"/>
                  <a:pt x="393" y="524"/>
                </a:cubicBezTo>
                <a:cubicBezTo>
                  <a:pt x="381" y="506"/>
                  <a:pt x="377" y="482"/>
                  <a:pt x="365" y="464"/>
                </a:cubicBezTo>
                <a:cubicBezTo>
                  <a:pt x="355" y="448"/>
                  <a:pt x="345" y="433"/>
                  <a:pt x="337" y="416"/>
                </a:cubicBezTo>
                <a:cubicBezTo>
                  <a:pt x="319" y="376"/>
                  <a:pt x="316" y="326"/>
                  <a:pt x="277" y="300"/>
                </a:cubicBezTo>
                <a:cubicBezTo>
                  <a:pt x="272" y="285"/>
                  <a:pt x="262" y="261"/>
                  <a:pt x="249" y="252"/>
                </a:cubicBezTo>
                <a:cubicBezTo>
                  <a:pt x="241" y="247"/>
                  <a:pt x="225" y="236"/>
                  <a:pt x="225" y="236"/>
                </a:cubicBezTo>
                <a:cubicBezTo>
                  <a:pt x="216" y="209"/>
                  <a:pt x="228" y="238"/>
                  <a:pt x="209" y="216"/>
                </a:cubicBezTo>
                <a:cubicBezTo>
                  <a:pt x="194" y="199"/>
                  <a:pt x="194" y="183"/>
                  <a:pt x="177" y="172"/>
                </a:cubicBezTo>
                <a:cubicBezTo>
                  <a:pt x="174" y="168"/>
                  <a:pt x="172" y="163"/>
                  <a:pt x="169" y="160"/>
                </a:cubicBezTo>
                <a:cubicBezTo>
                  <a:pt x="166" y="157"/>
                  <a:pt x="160" y="156"/>
                  <a:pt x="157" y="152"/>
                </a:cubicBezTo>
                <a:cubicBezTo>
                  <a:pt x="141" y="134"/>
                  <a:pt x="140" y="120"/>
                  <a:pt x="121" y="108"/>
                </a:cubicBezTo>
                <a:cubicBezTo>
                  <a:pt x="103" y="80"/>
                  <a:pt x="114" y="87"/>
                  <a:pt x="93" y="80"/>
                </a:cubicBezTo>
                <a:cubicBezTo>
                  <a:pt x="86" y="69"/>
                  <a:pt x="65" y="52"/>
                  <a:pt x="53" y="48"/>
                </a:cubicBezTo>
                <a:cubicBezTo>
                  <a:pt x="50" y="44"/>
                  <a:pt x="49" y="39"/>
                  <a:pt x="45" y="36"/>
                </a:cubicBezTo>
                <a:cubicBezTo>
                  <a:pt x="38" y="32"/>
                  <a:pt x="21" y="28"/>
                  <a:pt x="21" y="28"/>
                </a:cubicBezTo>
                <a:cubicBezTo>
                  <a:pt x="7" y="49"/>
                  <a:pt x="9" y="60"/>
                  <a:pt x="5" y="88"/>
                </a:cubicBezTo>
                <a:cubicBezTo>
                  <a:pt x="4" y="97"/>
                  <a:pt x="1" y="125"/>
                  <a:pt x="1" y="116"/>
                </a:cubicBezTo>
                <a:cubicBezTo>
                  <a:pt x="1" y="104"/>
                  <a:pt x="0" y="33"/>
                  <a:pt x="13" y="20"/>
                </a:cubicBezTo>
                <a:cubicBezTo>
                  <a:pt x="21" y="12"/>
                  <a:pt x="34" y="14"/>
                  <a:pt x="45" y="12"/>
                </a:cubicBezTo>
                <a:cubicBezTo>
                  <a:pt x="77" y="7"/>
                  <a:pt x="105" y="3"/>
                  <a:pt x="137" y="0"/>
                </a:cubicBezTo>
                <a:cubicBezTo>
                  <a:pt x="95" y="14"/>
                  <a:pt x="71" y="20"/>
                  <a:pt x="25" y="2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2" name="未知"/>
          <p:cNvSpPr/>
          <p:nvPr/>
        </p:nvSpPr>
        <p:spPr>
          <a:xfrm rot="4568892" flipV="1">
            <a:off x="5374005" y="1079500"/>
            <a:ext cx="115888" cy="447675"/>
          </a:xfrm>
          <a:custGeom>
            <a:avLst/>
            <a:gdLst>
              <a:gd name="txL" fmla="*/ 0 w 485"/>
              <a:gd name="txT" fmla="*/ 0 h 1044"/>
              <a:gd name="txR" fmla="*/ 485 w 485"/>
              <a:gd name="txB" fmla="*/ 1044 h 1044"/>
            </a:gdLst>
            <a:ahLst/>
            <a:cxnLst>
              <a:cxn ang="0">
                <a:pos x="485" y="1044"/>
              </a:cxn>
              <a:cxn ang="0">
                <a:pos x="445" y="736"/>
              </a:cxn>
              <a:cxn ang="0">
                <a:pos x="409" y="572"/>
              </a:cxn>
              <a:cxn ang="0">
                <a:pos x="393" y="524"/>
              </a:cxn>
              <a:cxn ang="0">
                <a:pos x="365" y="464"/>
              </a:cxn>
              <a:cxn ang="0">
                <a:pos x="337" y="416"/>
              </a:cxn>
              <a:cxn ang="0">
                <a:pos x="277" y="300"/>
              </a:cxn>
              <a:cxn ang="0">
                <a:pos x="249" y="252"/>
              </a:cxn>
              <a:cxn ang="0">
                <a:pos x="225" y="236"/>
              </a:cxn>
              <a:cxn ang="0">
                <a:pos x="209" y="216"/>
              </a:cxn>
              <a:cxn ang="0">
                <a:pos x="177" y="172"/>
              </a:cxn>
              <a:cxn ang="0">
                <a:pos x="169" y="160"/>
              </a:cxn>
              <a:cxn ang="0">
                <a:pos x="157" y="152"/>
              </a:cxn>
              <a:cxn ang="0">
                <a:pos x="121" y="108"/>
              </a:cxn>
              <a:cxn ang="0">
                <a:pos x="93" y="80"/>
              </a:cxn>
              <a:cxn ang="0">
                <a:pos x="53" y="48"/>
              </a:cxn>
              <a:cxn ang="0">
                <a:pos x="45" y="36"/>
              </a:cxn>
              <a:cxn ang="0">
                <a:pos x="21" y="28"/>
              </a:cxn>
              <a:cxn ang="0">
                <a:pos x="5" y="88"/>
              </a:cxn>
              <a:cxn ang="0">
                <a:pos x="1" y="116"/>
              </a:cxn>
              <a:cxn ang="0">
                <a:pos x="13" y="20"/>
              </a:cxn>
              <a:cxn ang="0">
                <a:pos x="45" y="12"/>
              </a:cxn>
              <a:cxn ang="0">
                <a:pos x="137" y="0"/>
              </a:cxn>
              <a:cxn ang="0">
                <a:pos x="25" y="20"/>
              </a:cxn>
            </a:cxnLst>
            <a:rect l="txL" t="txT" r="txR" b="txB"/>
            <a:pathLst>
              <a:path w="485" h="1044">
                <a:moveTo>
                  <a:pt x="485" y="1044"/>
                </a:moveTo>
                <a:cubicBezTo>
                  <a:pt x="477" y="945"/>
                  <a:pt x="477" y="832"/>
                  <a:pt x="445" y="736"/>
                </a:cubicBezTo>
                <a:cubicBezTo>
                  <a:pt x="437" y="681"/>
                  <a:pt x="427" y="625"/>
                  <a:pt x="409" y="572"/>
                </a:cubicBezTo>
                <a:cubicBezTo>
                  <a:pt x="404" y="558"/>
                  <a:pt x="401" y="536"/>
                  <a:pt x="393" y="524"/>
                </a:cubicBezTo>
                <a:cubicBezTo>
                  <a:pt x="381" y="506"/>
                  <a:pt x="377" y="482"/>
                  <a:pt x="365" y="464"/>
                </a:cubicBezTo>
                <a:cubicBezTo>
                  <a:pt x="355" y="448"/>
                  <a:pt x="345" y="433"/>
                  <a:pt x="337" y="416"/>
                </a:cubicBezTo>
                <a:cubicBezTo>
                  <a:pt x="319" y="376"/>
                  <a:pt x="316" y="326"/>
                  <a:pt x="277" y="300"/>
                </a:cubicBezTo>
                <a:cubicBezTo>
                  <a:pt x="272" y="285"/>
                  <a:pt x="262" y="261"/>
                  <a:pt x="249" y="252"/>
                </a:cubicBezTo>
                <a:cubicBezTo>
                  <a:pt x="241" y="247"/>
                  <a:pt x="225" y="236"/>
                  <a:pt x="225" y="236"/>
                </a:cubicBezTo>
                <a:cubicBezTo>
                  <a:pt x="216" y="209"/>
                  <a:pt x="228" y="238"/>
                  <a:pt x="209" y="216"/>
                </a:cubicBezTo>
                <a:cubicBezTo>
                  <a:pt x="194" y="199"/>
                  <a:pt x="194" y="183"/>
                  <a:pt x="177" y="172"/>
                </a:cubicBezTo>
                <a:cubicBezTo>
                  <a:pt x="174" y="168"/>
                  <a:pt x="172" y="163"/>
                  <a:pt x="169" y="160"/>
                </a:cubicBezTo>
                <a:cubicBezTo>
                  <a:pt x="166" y="157"/>
                  <a:pt x="160" y="156"/>
                  <a:pt x="157" y="152"/>
                </a:cubicBezTo>
                <a:cubicBezTo>
                  <a:pt x="141" y="134"/>
                  <a:pt x="140" y="120"/>
                  <a:pt x="121" y="108"/>
                </a:cubicBezTo>
                <a:cubicBezTo>
                  <a:pt x="103" y="80"/>
                  <a:pt x="114" y="87"/>
                  <a:pt x="93" y="80"/>
                </a:cubicBezTo>
                <a:cubicBezTo>
                  <a:pt x="86" y="69"/>
                  <a:pt x="65" y="52"/>
                  <a:pt x="53" y="48"/>
                </a:cubicBezTo>
                <a:cubicBezTo>
                  <a:pt x="50" y="44"/>
                  <a:pt x="49" y="39"/>
                  <a:pt x="45" y="36"/>
                </a:cubicBezTo>
                <a:cubicBezTo>
                  <a:pt x="38" y="32"/>
                  <a:pt x="21" y="28"/>
                  <a:pt x="21" y="28"/>
                </a:cubicBezTo>
                <a:cubicBezTo>
                  <a:pt x="7" y="49"/>
                  <a:pt x="9" y="60"/>
                  <a:pt x="5" y="88"/>
                </a:cubicBezTo>
                <a:cubicBezTo>
                  <a:pt x="4" y="97"/>
                  <a:pt x="1" y="125"/>
                  <a:pt x="1" y="116"/>
                </a:cubicBezTo>
                <a:cubicBezTo>
                  <a:pt x="1" y="104"/>
                  <a:pt x="0" y="33"/>
                  <a:pt x="13" y="20"/>
                </a:cubicBezTo>
                <a:cubicBezTo>
                  <a:pt x="21" y="12"/>
                  <a:pt x="34" y="14"/>
                  <a:pt x="45" y="12"/>
                </a:cubicBezTo>
                <a:cubicBezTo>
                  <a:pt x="77" y="7"/>
                  <a:pt x="105" y="3"/>
                  <a:pt x="137" y="0"/>
                </a:cubicBezTo>
                <a:cubicBezTo>
                  <a:pt x="95" y="14"/>
                  <a:pt x="71" y="20"/>
                  <a:pt x="25" y="2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83" name="Line 15"/>
          <p:cNvSpPr/>
          <p:nvPr/>
        </p:nvSpPr>
        <p:spPr>
          <a:xfrm>
            <a:off x="4090988" y="5994400"/>
            <a:ext cx="642937" cy="0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4" name="Line 16"/>
          <p:cNvSpPr/>
          <p:nvPr/>
        </p:nvSpPr>
        <p:spPr>
          <a:xfrm>
            <a:off x="4102100" y="5992813"/>
            <a:ext cx="4763" cy="522287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5" name="Line 17"/>
          <p:cNvSpPr/>
          <p:nvPr/>
        </p:nvSpPr>
        <p:spPr>
          <a:xfrm>
            <a:off x="5821363" y="5942013"/>
            <a:ext cx="4762" cy="522287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6" name="Line 18"/>
          <p:cNvSpPr/>
          <p:nvPr/>
        </p:nvSpPr>
        <p:spPr>
          <a:xfrm>
            <a:off x="5200650" y="5900738"/>
            <a:ext cx="642938" cy="0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187" name="Text Box 19"/>
          <p:cNvSpPr txBox="1"/>
          <p:nvPr/>
        </p:nvSpPr>
        <p:spPr>
          <a:xfrm>
            <a:off x="1371600" y="5867400"/>
            <a:ext cx="1676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44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45°</a:t>
            </a:r>
            <a:endParaRPr lang="zh-CN" altLang="zh-CN" sz="4400" b="1" dirty="0">
              <a:solidFill>
                <a:srgbClr val="FF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88" name="Text Box 20"/>
          <p:cNvSpPr txBox="1"/>
          <p:nvPr/>
        </p:nvSpPr>
        <p:spPr>
          <a:xfrm>
            <a:off x="3816985" y="2944495"/>
            <a:ext cx="160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44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45°</a:t>
            </a:r>
            <a:endParaRPr lang="zh-CN" altLang="zh-CN" sz="4400" b="1" dirty="0">
              <a:solidFill>
                <a:srgbClr val="FF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89" name="Text Box 21"/>
          <p:cNvSpPr txBox="1"/>
          <p:nvPr/>
        </p:nvSpPr>
        <p:spPr>
          <a:xfrm>
            <a:off x="4785360" y="2849880"/>
            <a:ext cx="1600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44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30°</a:t>
            </a:r>
            <a:endParaRPr lang="zh-CN" altLang="zh-CN" sz="4400" b="1" dirty="0">
              <a:solidFill>
                <a:srgbClr val="FF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90" name="Text Box 22"/>
          <p:cNvSpPr txBox="1"/>
          <p:nvPr/>
        </p:nvSpPr>
        <p:spPr>
          <a:xfrm>
            <a:off x="7231063" y="5715000"/>
            <a:ext cx="191293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44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60°</a:t>
            </a:r>
            <a:endParaRPr lang="zh-CN" altLang="zh-CN" sz="4400" b="1" dirty="0">
              <a:solidFill>
                <a:srgbClr val="FF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91" name="Text Box 23"/>
          <p:cNvSpPr txBox="1"/>
          <p:nvPr/>
        </p:nvSpPr>
        <p:spPr>
          <a:xfrm>
            <a:off x="2707005" y="5401310"/>
            <a:ext cx="16764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44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90°</a:t>
            </a:r>
            <a:endParaRPr lang="zh-CN" altLang="zh-CN" sz="4400" b="1" dirty="0">
              <a:solidFill>
                <a:srgbClr val="FF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92" name="Text Box 24"/>
          <p:cNvSpPr txBox="1"/>
          <p:nvPr/>
        </p:nvSpPr>
        <p:spPr>
          <a:xfrm>
            <a:off x="5922963" y="5802313"/>
            <a:ext cx="162083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zh-CN" altLang="zh-CN" sz="4400" b="1" dirty="0">
                <a:solidFill>
                  <a:srgbClr val="FF00F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90°</a:t>
            </a:r>
            <a:endParaRPr lang="zh-CN" altLang="zh-CN" sz="4400" b="1" dirty="0">
              <a:solidFill>
                <a:srgbClr val="FF00F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193" name="未知"/>
          <p:cNvSpPr/>
          <p:nvPr/>
        </p:nvSpPr>
        <p:spPr>
          <a:xfrm flipH="1">
            <a:off x="4114800" y="5661025"/>
            <a:ext cx="628650" cy="815975"/>
          </a:xfrm>
          <a:custGeom>
            <a:avLst/>
            <a:gdLst>
              <a:gd name="txL" fmla="*/ 0 w 485"/>
              <a:gd name="txT" fmla="*/ 0 h 1044"/>
              <a:gd name="txR" fmla="*/ 485 w 485"/>
              <a:gd name="txB" fmla="*/ 1044 h 1044"/>
            </a:gdLst>
            <a:ahLst/>
            <a:cxnLst>
              <a:cxn ang="0">
                <a:pos x="485" y="1044"/>
              </a:cxn>
              <a:cxn ang="0">
                <a:pos x="445" y="736"/>
              </a:cxn>
              <a:cxn ang="0">
                <a:pos x="409" y="572"/>
              </a:cxn>
              <a:cxn ang="0">
                <a:pos x="393" y="524"/>
              </a:cxn>
              <a:cxn ang="0">
                <a:pos x="365" y="464"/>
              </a:cxn>
              <a:cxn ang="0">
                <a:pos x="337" y="416"/>
              </a:cxn>
              <a:cxn ang="0">
                <a:pos x="277" y="300"/>
              </a:cxn>
              <a:cxn ang="0">
                <a:pos x="249" y="252"/>
              </a:cxn>
              <a:cxn ang="0">
                <a:pos x="225" y="236"/>
              </a:cxn>
              <a:cxn ang="0">
                <a:pos x="209" y="216"/>
              </a:cxn>
              <a:cxn ang="0">
                <a:pos x="177" y="172"/>
              </a:cxn>
              <a:cxn ang="0">
                <a:pos x="169" y="160"/>
              </a:cxn>
              <a:cxn ang="0">
                <a:pos x="157" y="152"/>
              </a:cxn>
              <a:cxn ang="0">
                <a:pos x="121" y="108"/>
              </a:cxn>
              <a:cxn ang="0">
                <a:pos x="93" y="80"/>
              </a:cxn>
              <a:cxn ang="0">
                <a:pos x="53" y="48"/>
              </a:cxn>
              <a:cxn ang="0">
                <a:pos x="45" y="36"/>
              </a:cxn>
              <a:cxn ang="0">
                <a:pos x="21" y="28"/>
              </a:cxn>
              <a:cxn ang="0">
                <a:pos x="5" y="88"/>
              </a:cxn>
              <a:cxn ang="0">
                <a:pos x="1" y="116"/>
              </a:cxn>
              <a:cxn ang="0">
                <a:pos x="13" y="20"/>
              </a:cxn>
              <a:cxn ang="0">
                <a:pos x="45" y="12"/>
              </a:cxn>
              <a:cxn ang="0">
                <a:pos x="137" y="0"/>
              </a:cxn>
              <a:cxn ang="0">
                <a:pos x="25" y="20"/>
              </a:cxn>
            </a:cxnLst>
            <a:rect l="txL" t="txT" r="txR" b="txB"/>
            <a:pathLst>
              <a:path w="485" h="1044">
                <a:moveTo>
                  <a:pt x="485" y="1044"/>
                </a:moveTo>
                <a:cubicBezTo>
                  <a:pt x="477" y="945"/>
                  <a:pt x="477" y="832"/>
                  <a:pt x="445" y="736"/>
                </a:cubicBezTo>
                <a:cubicBezTo>
                  <a:pt x="437" y="681"/>
                  <a:pt x="427" y="625"/>
                  <a:pt x="409" y="572"/>
                </a:cubicBezTo>
                <a:cubicBezTo>
                  <a:pt x="404" y="558"/>
                  <a:pt x="401" y="536"/>
                  <a:pt x="393" y="524"/>
                </a:cubicBezTo>
                <a:cubicBezTo>
                  <a:pt x="381" y="506"/>
                  <a:pt x="377" y="482"/>
                  <a:pt x="365" y="464"/>
                </a:cubicBezTo>
                <a:cubicBezTo>
                  <a:pt x="355" y="448"/>
                  <a:pt x="345" y="433"/>
                  <a:pt x="337" y="416"/>
                </a:cubicBezTo>
                <a:cubicBezTo>
                  <a:pt x="319" y="376"/>
                  <a:pt x="316" y="326"/>
                  <a:pt x="277" y="300"/>
                </a:cubicBezTo>
                <a:cubicBezTo>
                  <a:pt x="272" y="285"/>
                  <a:pt x="262" y="261"/>
                  <a:pt x="249" y="252"/>
                </a:cubicBezTo>
                <a:cubicBezTo>
                  <a:pt x="241" y="247"/>
                  <a:pt x="225" y="236"/>
                  <a:pt x="225" y="236"/>
                </a:cubicBezTo>
                <a:cubicBezTo>
                  <a:pt x="216" y="209"/>
                  <a:pt x="228" y="238"/>
                  <a:pt x="209" y="216"/>
                </a:cubicBezTo>
                <a:cubicBezTo>
                  <a:pt x="194" y="199"/>
                  <a:pt x="194" y="183"/>
                  <a:pt x="177" y="172"/>
                </a:cubicBezTo>
                <a:cubicBezTo>
                  <a:pt x="174" y="168"/>
                  <a:pt x="172" y="163"/>
                  <a:pt x="169" y="160"/>
                </a:cubicBezTo>
                <a:cubicBezTo>
                  <a:pt x="166" y="157"/>
                  <a:pt x="160" y="156"/>
                  <a:pt x="157" y="152"/>
                </a:cubicBezTo>
                <a:cubicBezTo>
                  <a:pt x="141" y="134"/>
                  <a:pt x="140" y="120"/>
                  <a:pt x="121" y="108"/>
                </a:cubicBezTo>
                <a:cubicBezTo>
                  <a:pt x="103" y="80"/>
                  <a:pt x="114" y="87"/>
                  <a:pt x="93" y="80"/>
                </a:cubicBezTo>
                <a:cubicBezTo>
                  <a:pt x="86" y="69"/>
                  <a:pt x="65" y="52"/>
                  <a:pt x="53" y="48"/>
                </a:cubicBezTo>
                <a:cubicBezTo>
                  <a:pt x="50" y="44"/>
                  <a:pt x="49" y="39"/>
                  <a:pt x="45" y="36"/>
                </a:cubicBezTo>
                <a:cubicBezTo>
                  <a:pt x="38" y="32"/>
                  <a:pt x="21" y="28"/>
                  <a:pt x="21" y="28"/>
                </a:cubicBezTo>
                <a:cubicBezTo>
                  <a:pt x="7" y="49"/>
                  <a:pt x="9" y="60"/>
                  <a:pt x="5" y="88"/>
                </a:cubicBezTo>
                <a:cubicBezTo>
                  <a:pt x="4" y="97"/>
                  <a:pt x="1" y="125"/>
                  <a:pt x="1" y="116"/>
                </a:cubicBezTo>
                <a:cubicBezTo>
                  <a:pt x="1" y="104"/>
                  <a:pt x="0" y="33"/>
                  <a:pt x="13" y="20"/>
                </a:cubicBezTo>
                <a:cubicBezTo>
                  <a:pt x="21" y="12"/>
                  <a:pt x="34" y="14"/>
                  <a:pt x="45" y="12"/>
                </a:cubicBezTo>
                <a:cubicBezTo>
                  <a:pt x="77" y="7"/>
                  <a:pt x="105" y="3"/>
                  <a:pt x="137" y="0"/>
                </a:cubicBezTo>
                <a:cubicBezTo>
                  <a:pt x="95" y="14"/>
                  <a:pt x="71" y="20"/>
                  <a:pt x="25" y="2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94" name="未知"/>
          <p:cNvSpPr/>
          <p:nvPr/>
        </p:nvSpPr>
        <p:spPr>
          <a:xfrm>
            <a:off x="5181600" y="5715000"/>
            <a:ext cx="722313" cy="742950"/>
          </a:xfrm>
          <a:custGeom>
            <a:avLst/>
            <a:gdLst>
              <a:gd name="txL" fmla="*/ 0 w 485"/>
              <a:gd name="txT" fmla="*/ 0 h 1044"/>
              <a:gd name="txR" fmla="*/ 485 w 485"/>
              <a:gd name="txB" fmla="*/ 1044 h 1044"/>
            </a:gdLst>
            <a:ahLst/>
            <a:cxnLst>
              <a:cxn ang="0">
                <a:pos x="485" y="1044"/>
              </a:cxn>
              <a:cxn ang="0">
                <a:pos x="445" y="736"/>
              </a:cxn>
              <a:cxn ang="0">
                <a:pos x="409" y="572"/>
              </a:cxn>
              <a:cxn ang="0">
                <a:pos x="393" y="524"/>
              </a:cxn>
              <a:cxn ang="0">
                <a:pos x="365" y="464"/>
              </a:cxn>
              <a:cxn ang="0">
                <a:pos x="337" y="416"/>
              </a:cxn>
              <a:cxn ang="0">
                <a:pos x="277" y="300"/>
              </a:cxn>
              <a:cxn ang="0">
                <a:pos x="249" y="252"/>
              </a:cxn>
              <a:cxn ang="0">
                <a:pos x="225" y="236"/>
              </a:cxn>
              <a:cxn ang="0">
                <a:pos x="209" y="216"/>
              </a:cxn>
              <a:cxn ang="0">
                <a:pos x="177" y="172"/>
              </a:cxn>
              <a:cxn ang="0">
                <a:pos x="169" y="160"/>
              </a:cxn>
              <a:cxn ang="0">
                <a:pos x="157" y="152"/>
              </a:cxn>
              <a:cxn ang="0">
                <a:pos x="121" y="108"/>
              </a:cxn>
              <a:cxn ang="0">
                <a:pos x="93" y="80"/>
              </a:cxn>
              <a:cxn ang="0">
                <a:pos x="53" y="48"/>
              </a:cxn>
              <a:cxn ang="0">
                <a:pos x="45" y="36"/>
              </a:cxn>
              <a:cxn ang="0">
                <a:pos x="21" y="28"/>
              </a:cxn>
              <a:cxn ang="0">
                <a:pos x="5" y="88"/>
              </a:cxn>
              <a:cxn ang="0">
                <a:pos x="1" y="116"/>
              </a:cxn>
              <a:cxn ang="0">
                <a:pos x="13" y="20"/>
              </a:cxn>
              <a:cxn ang="0">
                <a:pos x="45" y="12"/>
              </a:cxn>
              <a:cxn ang="0">
                <a:pos x="137" y="0"/>
              </a:cxn>
              <a:cxn ang="0">
                <a:pos x="25" y="20"/>
              </a:cxn>
            </a:cxnLst>
            <a:rect l="txL" t="txT" r="txR" b="txB"/>
            <a:pathLst>
              <a:path w="485" h="1044">
                <a:moveTo>
                  <a:pt x="485" y="1044"/>
                </a:moveTo>
                <a:cubicBezTo>
                  <a:pt x="477" y="945"/>
                  <a:pt x="477" y="832"/>
                  <a:pt x="445" y="736"/>
                </a:cubicBezTo>
                <a:cubicBezTo>
                  <a:pt x="437" y="681"/>
                  <a:pt x="427" y="625"/>
                  <a:pt x="409" y="572"/>
                </a:cubicBezTo>
                <a:cubicBezTo>
                  <a:pt x="404" y="558"/>
                  <a:pt x="401" y="536"/>
                  <a:pt x="393" y="524"/>
                </a:cubicBezTo>
                <a:cubicBezTo>
                  <a:pt x="381" y="506"/>
                  <a:pt x="377" y="482"/>
                  <a:pt x="365" y="464"/>
                </a:cubicBezTo>
                <a:cubicBezTo>
                  <a:pt x="355" y="448"/>
                  <a:pt x="345" y="433"/>
                  <a:pt x="337" y="416"/>
                </a:cubicBezTo>
                <a:cubicBezTo>
                  <a:pt x="319" y="376"/>
                  <a:pt x="316" y="326"/>
                  <a:pt x="277" y="300"/>
                </a:cubicBezTo>
                <a:cubicBezTo>
                  <a:pt x="272" y="285"/>
                  <a:pt x="262" y="261"/>
                  <a:pt x="249" y="252"/>
                </a:cubicBezTo>
                <a:cubicBezTo>
                  <a:pt x="241" y="247"/>
                  <a:pt x="225" y="236"/>
                  <a:pt x="225" y="236"/>
                </a:cubicBezTo>
                <a:cubicBezTo>
                  <a:pt x="216" y="209"/>
                  <a:pt x="228" y="238"/>
                  <a:pt x="209" y="216"/>
                </a:cubicBezTo>
                <a:cubicBezTo>
                  <a:pt x="194" y="199"/>
                  <a:pt x="194" y="183"/>
                  <a:pt x="177" y="172"/>
                </a:cubicBezTo>
                <a:cubicBezTo>
                  <a:pt x="174" y="168"/>
                  <a:pt x="172" y="163"/>
                  <a:pt x="169" y="160"/>
                </a:cubicBezTo>
                <a:cubicBezTo>
                  <a:pt x="166" y="157"/>
                  <a:pt x="160" y="156"/>
                  <a:pt x="157" y="152"/>
                </a:cubicBezTo>
                <a:cubicBezTo>
                  <a:pt x="141" y="134"/>
                  <a:pt x="140" y="120"/>
                  <a:pt x="121" y="108"/>
                </a:cubicBezTo>
                <a:cubicBezTo>
                  <a:pt x="103" y="80"/>
                  <a:pt x="114" y="87"/>
                  <a:pt x="93" y="80"/>
                </a:cubicBezTo>
                <a:cubicBezTo>
                  <a:pt x="86" y="69"/>
                  <a:pt x="65" y="52"/>
                  <a:pt x="53" y="48"/>
                </a:cubicBezTo>
                <a:cubicBezTo>
                  <a:pt x="50" y="44"/>
                  <a:pt x="49" y="39"/>
                  <a:pt x="45" y="36"/>
                </a:cubicBezTo>
                <a:cubicBezTo>
                  <a:pt x="38" y="32"/>
                  <a:pt x="21" y="28"/>
                  <a:pt x="21" y="28"/>
                </a:cubicBezTo>
                <a:cubicBezTo>
                  <a:pt x="7" y="49"/>
                  <a:pt x="9" y="60"/>
                  <a:pt x="5" y="88"/>
                </a:cubicBezTo>
                <a:cubicBezTo>
                  <a:pt x="4" y="97"/>
                  <a:pt x="1" y="125"/>
                  <a:pt x="1" y="116"/>
                </a:cubicBezTo>
                <a:cubicBezTo>
                  <a:pt x="1" y="104"/>
                  <a:pt x="0" y="33"/>
                  <a:pt x="13" y="20"/>
                </a:cubicBezTo>
                <a:cubicBezTo>
                  <a:pt x="21" y="12"/>
                  <a:pt x="34" y="14"/>
                  <a:pt x="45" y="12"/>
                </a:cubicBezTo>
                <a:cubicBezTo>
                  <a:pt x="77" y="7"/>
                  <a:pt x="105" y="3"/>
                  <a:pt x="137" y="0"/>
                </a:cubicBezTo>
                <a:cubicBezTo>
                  <a:pt x="95" y="14"/>
                  <a:pt x="71" y="20"/>
                  <a:pt x="25" y="2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112395" y="1948816"/>
            <a:ext cx="5410200" cy="755650"/>
            <a:chOff x="-292" y="294"/>
            <a:chExt cx="3408" cy="476"/>
          </a:xfrm>
        </p:grpSpPr>
        <p:sp>
          <p:nvSpPr>
            <p:cNvPr id="7202" name="Text Box 28"/>
            <p:cNvSpPr txBox="1"/>
            <p:nvPr/>
          </p:nvSpPr>
          <p:spPr>
            <a:xfrm>
              <a:off x="-292" y="328"/>
              <a:ext cx="3408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r>
                <a:rPr lang="zh-CN" altLang="zh-CN" sz="4000" b="1" dirty="0">
                  <a:latin typeface="Arial" panose="020B0604020202020204" pitchFamily="34" charset="0"/>
                  <a:ea typeface="宋体" panose="02010600030101010101" pitchFamily="2" charset="-122"/>
                </a:rPr>
                <a:t>90 +45 +45 =</a:t>
              </a:r>
              <a:r>
                <a:rPr lang="zh-CN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180 </a:t>
              </a:r>
              <a:endParaRPr lang="zh-CN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3" name="Oval 29"/>
            <p:cNvSpPr/>
            <p:nvPr/>
          </p:nvSpPr>
          <p:spPr>
            <a:xfrm>
              <a:off x="2175" y="328"/>
              <a:ext cx="96" cy="96"/>
            </a:xfrm>
            <a:prstGeom prst="ellipse">
              <a:avLst/>
            </a:prstGeom>
            <a:solidFill>
              <a:schemeClr val="bg1"/>
            </a:solidFill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4" name="Oval 30"/>
            <p:cNvSpPr/>
            <p:nvPr/>
          </p:nvSpPr>
          <p:spPr>
            <a:xfrm>
              <a:off x="50" y="294"/>
              <a:ext cx="96" cy="96"/>
            </a:xfrm>
            <a:prstGeom prst="ellipse">
              <a:avLst/>
            </a:prstGeom>
            <a:solidFill>
              <a:schemeClr val="bg1"/>
            </a:solidFill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5" name="Oval 31"/>
            <p:cNvSpPr/>
            <p:nvPr/>
          </p:nvSpPr>
          <p:spPr>
            <a:xfrm>
              <a:off x="717" y="294"/>
              <a:ext cx="96" cy="96"/>
            </a:xfrm>
            <a:prstGeom prst="ellipse">
              <a:avLst/>
            </a:prstGeom>
            <a:solidFill>
              <a:schemeClr val="bg1"/>
            </a:solidFill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6" name="Oval 32"/>
            <p:cNvSpPr/>
            <p:nvPr/>
          </p:nvSpPr>
          <p:spPr>
            <a:xfrm>
              <a:off x="1342" y="328"/>
              <a:ext cx="96" cy="96"/>
            </a:xfrm>
            <a:prstGeom prst="ellipse">
              <a:avLst/>
            </a:prstGeom>
            <a:solidFill>
              <a:schemeClr val="bg1"/>
            </a:solidFill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Group 33"/>
          <p:cNvGrpSpPr/>
          <p:nvPr/>
        </p:nvGrpSpPr>
        <p:grpSpPr>
          <a:xfrm>
            <a:off x="4181449" y="1089343"/>
            <a:ext cx="4704080" cy="914400"/>
            <a:chOff x="82" y="-172"/>
            <a:chExt cx="4272" cy="576"/>
          </a:xfrm>
        </p:grpSpPr>
        <p:sp>
          <p:nvSpPr>
            <p:cNvPr id="7197" name="Text Box 34"/>
            <p:cNvSpPr txBox="1"/>
            <p:nvPr/>
          </p:nvSpPr>
          <p:spPr>
            <a:xfrm>
              <a:off x="82" y="-172"/>
              <a:ext cx="4272" cy="576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>
              <a:spAutoFit/>
            </a:bodyPr>
            <a:p>
              <a:pPr lvl="0" eaLnBrk="1" hangingPunct="1"/>
              <a:r>
                <a:rPr lang="zh-CN" altLang="zh-CN" sz="5400" b="1" dirty="0">
                  <a:latin typeface="Arial" panose="020B0604020202020204" pitchFamily="34" charset="0"/>
                  <a:ea typeface="宋体" panose="02010600030101010101" pitchFamily="2" charset="-122"/>
                </a:rPr>
                <a:t>  </a:t>
              </a:r>
              <a:r>
                <a:rPr lang="zh-CN" altLang="zh-CN" sz="4000" b="1" dirty="0">
                  <a:latin typeface="Arial" panose="020B0604020202020204" pitchFamily="34" charset="0"/>
                  <a:ea typeface="宋体" panose="02010600030101010101" pitchFamily="2" charset="-122"/>
                </a:rPr>
                <a:t>90 +60 +30 =</a:t>
              </a:r>
              <a:r>
                <a:rPr lang="zh-CN" altLang="zh-CN" sz="40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180</a:t>
              </a:r>
              <a:r>
                <a:rPr lang="zh-CN" altLang="zh-CN" sz="5400" b="1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</a:t>
              </a:r>
              <a:endParaRPr lang="zh-CN" altLang="zh-CN" sz="5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8" name="Oval 35"/>
            <p:cNvSpPr/>
            <p:nvPr/>
          </p:nvSpPr>
          <p:spPr>
            <a:xfrm>
              <a:off x="958" y="-64"/>
              <a:ext cx="96" cy="96"/>
            </a:xfrm>
            <a:prstGeom prst="ellipse">
              <a:avLst/>
            </a:prstGeom>
            <a:solidFill>
              <a:schemeClr val="bg1"/>
            </a:solidFill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199" name="Oval 36"/>
            <p:cNvSpPr/>
            <p:nvPr/>
          </p:nvSpPr>
          <p:spPr>
            <a:xfrm>
              <a:off x="1871" y="-64"/>
              <a:ext cx="96" cy="96"/>
            </a:xfrm>
            <a:prstGeom prst="ellipse">
              <a:avLst/>
            </a:prstGeom>
            <a:solidFill>
              <a:schemeClr val="bg1"/>
            </a:solidFill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0" name="Oval 37"/>
            <p:cNvSpPr/>
            <p:nvPr/>
          </p:nvSpPr>
          <p:spPr>
            <a:xfrm>
              <a:off x="3953" y="-64"/>
              <a:ext cx="96" cy="96"/>
            </a:xfrm>
            <a:prstGeom prst="ellipse">
              <a:avLst/>
            </a:prstGeom>
            <a:solidFill>
              <a:schemeClr val="bg1"/>
            </a:solidFill>
            <a:ln w="3175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201" name="Oval 38"/>
            <p:cNvSpPr/>
            <p:nvPr/>
          </p:nvSpPr>
          <p:spPr>
            <a:xfrm>
              <a:off x="2756" y="-64"/>
              <a:ext cx="96" cy="96"/>
            </a:xfrm>
            <a:prstGeom prst="ellipse">
              <a:avLst/>
            </a:prstGeom>
            <a:solidFill>
              <a:schemeClr val="bg1"/>
            </a:solidFill>
            <a:ln w="317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p>
              <a:pPr lvl="0" eaLnBrk="1" hangingPunct="1"/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318000" y="3246120"/>
            <a:ext cx="274320" cy="3657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cs typeface="Arial" panose="020B0604020202020204" pitchFamily="34" charset="0"/>
              </a:rPr>
              <a:t>°</a:t>
            </a:r>
            <a:endParaRPr lang="zh-C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0" grpId="0" bldLvl="0" animBg="1"/>
      <p:bldP spid="7181" grpId="0" animBg="1"/>
      <p:bldP spid="7182" grpId="0" bldLvl="0" animBg="1"/>
      <p:bldP spid="7188" grpId="0"/>
      <p:bldP spid="7189" grpId="0"/>
      <p:bldP spid="7190" grpId="0"/>
      <p:bldP spid="7191" grpId="0"/>
      <p:bldP spid="7192" grpId="0"/>
      <p:bldP spid="7193" grpId="0" animBg="1"/>
      <p:bldP spid="7193" grpId="1" animBg="1"/>
      <p:bldP spid="7194" grpId="0" animBg="1"/>
      <p:bldP spid="719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AutoShape 2"/>
          <p:cNvSpPr/>
          <p:nvPr/>
        </p:nvSpPr>
        <p:spPr>
          <a:xfrm rot="-8577697">
            <a:off x="5148263" y="949325"/>
            <a:ext cx="3168650" cy="1150938"/>
          </a:xfrm>
          <a:prstGeom prst="triangle">
            <a:avLst>
              <a:gd name="adj" fmla="val 50102"/>
            </a:avLst>
          </a:prstGeom>
          <a:noFill/>
          <a:ln w="444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5" name="AutoShape 3"/>
          <p:cNvSpPr/>
          <p:nvPr/>
        </p:nvSpPr>
        <p:spPr>
          <a:xfrm>
            <a:off x="3419475" y="300038"/>
            <a:ext cx="2303463" cy="1727200"/>
          </a:xfrm>
          <a:prstGeom prst="rtTriangle">
            <a:avLst/>
          </a:prstGeom>
          <a:noFill/>
          <a:ln w="444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AutoShape 4"/>
          <p:cNvSpPr/>
          <p:nvPr/>
        </p:nvSpPr>
        <p:spPr>
          <a:xfrm>
            <a:off x="611188" y="517525"/>
            <a:ext cx="2016125" cy="1587500"/>
          </a:xfrm>
          <a:prstGeom prst="triangle">
            <a:avLst>
              <a:gd name="adj" fmla="val 50000"/>
            </a:avLst>
          </a:prstGeom>
          <a:noFill/>
          <a:ln w="444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Arc 5"/>
          <p:cNvSpPr/>
          <p:nvPr/>
        </p:nvSpPr>
        <p:spPr>
          <a:xfrm rot="1680894">
            <a:off x="684213" y="1884363"/>
            <a:ext cx="215900" cy="422275"/>
          </a:xfrm>
          <a:custGeom>
            <a:avLst/>
            <a:gdLst>
              <a:gd name="txL" fmla="*/ 0 w 15623"/>
              <a:gd name="txT" fmla="*/ 0 h 21600"/>
              <a:gd name="txR" fmla="*/ 15623 w 15623"/>
              <a:gd name="txB" fmla="*/ 21600 h 21600"/>
            </a:gdLst>
            <a:ahLst/>
            <a:cxnLst>
              <a:cxn ang="0">
                <a:pos x="0" y="0"/>
              </a:cxn>
              <a:cxn ang="0">
                <a:pos x="215900" y="130671"/>
              </a:cxn>
              <a:cxn ang="0">
                <a:pos x="0" y="422275"/>
              </a:cxn>
            </a:cxnLst>
            <a:rect l="txL" t="txT" r="txR" b="txB"/>
            <a:pathLst>
              <a:path w="15623" h="21600" fill="none">
                <a:moveTo>
                  <a:pt x="-1" y="0"/>
                </a:moveTo>
                <a:cubicBezTo>
                  <a:pt x="5902" y="0"/>
                  <a:pt x="11547" y="2415"/>
                  <a:pt x="15622" y="6684"/>
                </a:cubicBezTo>
              </a:path>
              <a:path w="15623" h="21600" stroke="0">
                <a:moveTo>
                  <a:pt x="-1" y="0"/>
                </a:moveTo>
                <a:cubicBezTo>
                  <a:pt x="5902" y="0"/>
                  <a:pt x="11547" y="2415"/>
                  <a:pt x="15622" y="6684"/>
                </a:cubicBezTo>
                <a:lnTo>
                  <a:pt x="0" y="21600"/>
                </a:lnTo>
                <a:close/>
              </a:path>
            </a:pathLst>
          </a:cu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8" name="Arc 6"/>
          <p:cNvSpPr/>
          <p:nvPr/>
        </p:nvSpPr>
        <p:spPr>
          <a:xfrm rot="8814089">
            <a:off x="1403350" y="444500"/>
            <a:ext cx="246063" cy="422275"/>
          </a:xfrm>
          <a:custGeom>
            <a:avLst/>
            <a:gdLst>
              <a:gd name="txL" fmla="*/ 0 w 17779"/>
              <a:gd name="txT" fmla="*/ 0 h 21600"/>
              <a:gd name="txR" fmla="*/ 17779 w 17779"/>
              <a:gd name="txB" fmla="*/ 21600 h 21600"/>
            </a:gdLst>
            <a:ahLst/>
            <a:cxnLst>
              <a:cxn ang="0">
                <a:pos x="0" y="2111"/>
              </a:cxn>
              <a:cxn ang="0">
                <a:pos x="246063" y="130671"/>
              </a:cxn>
              <a:cxn ang="0">
                <a:pos x="29839" y="422275"/>
              </a:cxn>
            </a:cxnLst>
            <a:rect l="txL" t="txT" r="txR" b="txB"/>
            <a:pathLst>
              <a:path w="17779" h="21600" fill="none">
                <a:moveTo>
                  <a:pt x="-1" y="107"/>
                </a:moveTo>
                <a:cubicBezTo>
                  <a:pt x="716" y="36"/>
                  <a:pt x="1435" y="-1"/>
                  <a:pt x="2156" y="0"/>
                </a:cubicBezTo>
                <a:cubicBezTo>
                  <a:pt x="8058" y="0"/>
                  <a:pt x="13703" y="2415"/>
                  <a:pt x="17778" y="6684"/>
                </a:cubicBezTo>
              </a:path>
              <a:path w="17779" h="21600" stroke="0">
                <a:moveTo>
                  <a:pt x="-1" y="107"/>
                </a:moveTo>
                <a:cubicBezTo>
                  <a:pt x="716" y="36"/>
                  <a:pt x="1435" y="-1"/>
                  <a:pt x="2156" y="0"/>
                </a:cubicBezTo>
                <a:cubicBezTo>
                  <a:pt x="8058" y="0"/>
                  <a:pt x="13703" y="2415"/>
                  <a:pt x="17778" y="6684"/>
                </a:cubicBezTo>
                <a:lnTo>
                  <a:pt x="2156" y="21600"/>
                </a:lnTo>
                <a:close/>
              </a:path>
            </a:pathLst>
          </a:custGeom>
          <a:noFill/>
          <a:ln w="349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9" name="Arc 7"/>
          <p:cNvSpPr/>
          <p:nvPr/>
        </p:nvSpPr>
        <p:spPr>
          <a:xfrm rot="-5715333">
            <a:off x="2443163" y="1781175"/>
            <a:ext cx="215900" cy="422275"/>
          </a:xfrm>
          <a:custGeom>
            <a:avLst/>
            <a:gdLst>
              <a:gd name="txL" fmla="*/ 0 w 15623"/>
              <a:gd name="txT" fmla="*/ 0 h 21600"/>
              <a:gd name="txR" fmla="*/ 15623 w 15623"/>
              <a:gd name="txB" fmla="*/ 21600 h 21600"/>
            </a:gdLst>
            <a:ahLst/>
            <a:cxnLst>
              <a:cxn ang="0">
                <a:pos x="0" y="0"/>
              </a:cxn>
              <a:cxn ang="0">
                <a:pos x="215900" y="130671"/>
              </a:cxn>
              <a:cxn ang="0">
                <a:pos x="0" y="422275"/>
              </a:cxn>
            </a:cxnLst>
            <a:rect l="txL" t="txT" r="txR" b="txB"/>
            <a:pathLst>
              <a:path w="15623" h="21600" fill="none">
                <a:moveTo>
                  <a:pt x="-1" y="0"/>
                </a:moveTo>
                <a:cubicBezTo>
                  <a:pt x="5902" y="0"/>
                  <a:pt x="11547" y="2415"/>
                  <a:pt x="15622" y="6684"/>
                </a:cubicBezTo>
              </a:path>
              <a:path w="15623" h="21600" stroke="0">
                <a:moveTo>
                  <a:pt x="-1" y="0"/>
                </a:moveTo>
                <a:cubicBezTo>
                  <a:pt x="5902" y="0"/>
                  <a:pt x="11547" y="2415"/>
                  <a:pt x="15622" y="6684"/>
                </a:cubicBezTo>
                <a:lnTo>
                  <a:pt x="0" y="21600"/>
                </a:lnTo>
                <a:close/>
              </a:path>
            </a:pathLst>
          </a:cu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0" name="Arc 8"/>
          <p:cNvSpPr/>
          <p:nvPr/>
        </p:nvSpPr>
        <p:spPr>
          <a:xfrm rot="952213">
            <a:off x="6300788" y="1812925"/>
            <a:ext cx="250825" cy="422275"/>
          </a:xfrm>
          <a:custGeom>
            <a:avLst/>
            <a:gdLst>
              <a:gd name="txL" fmla="*/ 0 w 18245"/>
              <a:gd name="txT" fmla="*/ 0 h 21600"/>
              <a:gd name="txR" fmla="*/ 18245 w 18245"/>
              <a:gd name="txB" fmla="*/ 21600 h 21600"/>
            </a:gdLst>
            <a:ahLst/>
            <a:cxnLst>
              <a:cxn ang="0">
                <a:pos x="0" y="2248"/>
              </a:cxn>
              <a:cxn ang="0">
                <a:pos x="250825" y="139038"/>
              </a:cxn>
              <a:cxn ang="0">
                <a:pos x="30588" y="422275"/>
              </a:cxn>
            </a:cxnLst>
            <a:rect l="txL" t="txT" r="txR" b="txB"/>
            <a:pathLst>
              <a:path w="18245" h="21600" fill="none">
                <a:moveTo>
                  <a:pt x="-1" y="114"/>
                </a:moveTo>
                <a:cubicBezTo>
                  <a:pt x="739" y="38"/>
                  <a:pt x="1481" y="-1"/>
                  <a:pt x="2225" y="0"/>
                </a:cubicBezTo>
                <a:cubicBezTo>
                  <a:pt x="8330" y="0"/>
                  <a:pt x="14150" y="2583"/>
                  <a:pt x="18245" y="7111"/>
                </a:cubicBezTo>
              </a:path>
              <a:path w="18245" h="21600" stroke="0">
                <a:moveTo>
                  <a:pt x="-1" y="114"/>
                </a:moveTo>
                <a:cubicBezTo>
                  <a:pt x="739" y="38"/>
                  <a:pt x="1481" y="-1"/>
                  <a:pt x="2225" y="0"/>
                </a:cubicBezTo>
                <a:cubicBezTo>
                  <a:pt x="8330" y="0"/>
                  <a:pt x="14150" y="2583"/>
                  <a:pt x="18245" y="7111"/>
                </a:cubicBezTo>
                <a:lnTo>
                  <a:pt x="2225" y="21600"/>
                </a:lnTo>
                <a:close/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1" name="Arc 9"/>
          <p:cNvSpPr/>
          <p:nvPr/>
        </p:nvSpPr>
        <p:spPr>
          <a:xfrm rot="7164606">
            <a:off x="5770563" y="109538"/>
            <a:ext cx="184150" cy="422275"/>
          </a:xfrm>
          <a:custGeom>
            <a:avLst/>
            <a:gdLst>
              <a:gd name="txL" fmla="*/ 0 w 13334"/>
              <a:gd name="txT" fmla="*/ 0 h 21600"/>
              <a:gd name="txR" fmla="*/ 13334 w 13334"/>
              <a:gd name="txB" fmla="*/ 21600 h 21600"/>
            </a:gdLst>
            <a:ahLst/>
            <a:cxnLst>
              <a:cxn ang="0">
                <a:pos x="0" y="0"/>
              </a:cxn>
              <a:cxn ang="0">
                <a:pos x="184150" y="90066"/>
              </a:cxn>
              <a:cxn ang="0">
                <a:pos x="0" y="422275"/>
              </a:cxn>
            </a:cxnLst>
            <a:rect l="txL" t="txT" r="txR" b="txB"/>
            <a:pathLst>
              <a:path w="13334" h="21600" fill="none">
                <a:moveTo>
                  <a:pt x="-1" y="0"/>
                </a:moveTo>
                <a:cubicBezTo>
                  <a:pt x="4835" y="0"/>
                  <a:pt x="9530" y="1622"/>
                  <a:pt x="13334" y="4606"/>
                </a:cubicBezTo>
              </a:path>
              <a:path w="13334" h="21600" stroke="0">
                <a:moveTo>
                  <a:pt x="-1" y="0"/>
                </a:moveTo>
                <a:cubicBezTo>
                  <a:pt x="4835" y="0"/>
                  <a:pt x="9530" y="1622"/>
                  <a:pt x="13334" y="4606"/>
                </a:cubicBezTo>
                <a:lnTo>
                  <a:pt x="0" y="21600"/>
                </a:lnTo>
                <a:close/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2" name="Arc 10"/>
          <p:cNvSpPr/>
          <p:nvPr/>
        </p:nvSpPr>
        <p:spPr>
          <a:xfrm rot="-5612900">
            <a:off x="8070850" y="1697038"/>
            <a:ext cx="192088" cy="422275"/>
          </a:xfrm>
          <a:custGeom>
            <a:avLst/>
            <a:gdLst>
              <a:gd name="txL" fmla="*/ 0 w 13866"/>
              <a:gd name="txT" fmla="*/ 0 h 21600"/>
              <a:gd name="txR" fmla="*/ 13866 w 13866"/>
              <a:gd name="txB" fmla="*/ 21600 h 21600"/>
            </a:gdLst>
            <a:ahLst/>
            <a:cxnLst>
              <a:cxn ang="0">
                <a:pos x="0" y="0"/>
              </a:cxn>
              <a:cxn ang="0">
                <a:pos x="192088" y="98492"/>
              </a:cxn>
              <a:cxn ang="0">
                <a:pos x="0" y="422275"/>
              </a:cxn>
            </a:cxnLst>
            <a:rect l="txL" t="txT" r="txR" b="txB"/>
            <a:pathLst>
              <a:path w="13866" h="21600" fill="none">
                <a:moveTo>
                  <a:pt x="-1" y="0"/>
                </a:moveTo>
                <a:cubicBezTo>
                  <a:pt x="5070" y="0"/>
                  <a:pt x="9978" y="1783"/>
                  <a:pt x="13865" y="5038"/>
                </a:cubicBezTo>
              </a:path>
              <a:path w="13866" h="21600" stroke="0">
                <a:moveTo>
                  <a:pt x="-1" y="0"/>
                </a:moveTo>
                <a:cubicBezTo>
                  <a:pt x="5070" y="0"/>
                  <a:pt x="9978" y="1783"/>
                  <a:pt x="13865" y="5038"/>
                </a:cubicBezTo>
                <a:lnTo>
                  <a:pt x="0" y="21600"/>
                </a:lnTo>
                <a:close/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3" name="Arc 11"/>
          <p:cNvSpPr/>
          <p:nvPr/>
        </p:nvSpPr>
        <p:spPr>
          <a:xfrm rot="-6177722">
            <a:off x="5414963" y="1689100"/>
            <a:ext cx="176212" cy="422275"/>
          </a:xfrm>
          <a:custGeom>
            <a:avLst/>
            <a:gdLst>
              <a:gd name="txL" fmla="*/ 0 w 19850"/>
              <a:gd name="txT" fmla="*/ 0 h 21600"/>
              <a:gd name="txR" fmla="*/ 19850 w 19850"/>
              <a:gd name="txB" fmla="*/ 21600 h 21600"/>
            </a:gdLst>
            <a:ahLst/>
            <a:cxnLst>
              <a:cxn ang="0">
                <a:pos x="0" y="6510"/>
              </a:cxn>
              <a:cxn ang="0">
                <a:pos x="176213" y="140211"/>
              </a:cxn>
              <a:cxn ang="0">
                <a:pos x="33520" y="422275"/>
              </a:cxn>
            </a:cxnLst>
            <a:rect l="txL" t="txT" r="txR" b="txB"/>
            <a:pathLst>
              <a:path w="19850" h="21600" fill="none">
                <a:moveTo>
                  <a:pt x="-1" y="332"/>
                </a:moveTo>
                <a:cubicBezTo>
                  <a:pt x="1246" y="111"/>
                  <a:pt x="2509" y="-1"/>
                  <a:pt x="3776" y="0"/>
                </a:cubicBezTo>
                <a:cubicBezTo>
                  <a:pt x="9909" y="0"/>
                  <a:pt x="15753" y="2607"/>
                  <a:pt x="19850" y="7171"/>
                </a:cubicBezTo>
              </a:path>
              <a:path w="19850" h="21600" stroke="0">
                <a:moveTo>
                  <a:pt x="-1" y="332"/>
                </a:moveTo>
                <a:cubicBezTo>
                  <a:pt x="1246" y="111"/>
                  <a:pt x="2509" y="-1"/>
                  <a:pt x="3776" y="0"/>
                </a:cubicBezTo>
                <a:cubicBezTo>
                  <a:pt x="9909" y="0"/>
                  <a:pt x="15753" y="2607"/>
                  <a:pt x="19850" y="7171"/>
                </a:cubicBezTo>
                <a:lnTo>
                  <a:pt x="3776" y="21600"/>
                </a:lnTo>
                <a:close/>
              </a:path>
            </a:pathLst>
          </a:custGeom>
          <a:noFill/>
          <a:ln w="412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4" name="Arc 12"/>
          <p:cNvSpPr/>
          <p:nvPr/>
        </p:nvSpPr>
        <p:spPr>
          <a:xfrm rot="7246542">
            <a:off x="3306763" y="269875"/>
            <a:ext cx="215900" cy="422275"/>
          </a:xfrm>
          <a:custGeom>
            <a:avLst/>
            <a:gdLst>
              <a:gd name="txL" fmla="*/ 0 w 15623"/>
              <a:gd name="txT" fmla="*/ 0 h 21600"/>
              <a:gd name="txR" fmla="*/ 15623 w 15623"/>
              <a:gd name="txB" fmla="*/ 21600 h 21600"/>
            </a:gdLst>
            <a:ahLst/>
            <a:cxnLst>
              <a:cxn ang="0">
                <a:pos x="0" y="0"/>
              </a:cxn>
              <a:cxn ang="0">
                <a:pos x="215900" y="130671"/>
              </a:cxn>
              <a:cxn ang="0">
                <a:pos x="0" y="422275"/>
              </a:cxn>
            </a:cxnLst>
            <a:rect l="txL" t="txT" r="txR" b="txB"/>
            <a:pathLst>
              <a:path w="15623" h="21600" fill="none">
                <a:moveTo>
                  <a:pt x="-1" y="0"/>
                </a:moveTo>
                <a:cubicBezTo>
                  <a:pt x="5902" y="0"/>
                  <a:pt x="11547" y="2415"/>
                  <a:pt x="15622" y="6684"/>
                </a:cubicBezTo>
              </a:path>
              <a:path w="15623" h="21600" stroke="0">
                <a:moveTo>
                  <a:pt x="-1" y="0"/>
                </a:moveTo>
                <a:cubicBezTo>
                  <a:pt x="5902" y="0"/>
                  <a:pt x="11547" y="2415"/>
                  <a:pt x="15622" y="6684"/>
                </a:cubicBezTo>
                <a:lnTo>
                  <a:pt x="0" y="21600"/>
                </a:lnTo>
                <a:close/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05" name="Line 13"/>
          <p:cNvSpPr/>
          <p:nvPr/>
        </p:nvSpPr>
        <p:spPr>
          <a:xfrm>
            <a:off x="3419475" y="1812925"/>
            <a:ext cx="144463" cy="0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06" name="Line 14"/>
          <p:cNvSpPr/>
          <p:nvPr/>
        </p:nvSpPr>
        <p:spPr>
          <a:xfrm>
            <a:off x="3563938" y="1812925"/>
            <a:ext cx="0" cy="215900"/>
          </a:xfrm>
          <a:prstGeom prst="line">
            <a:avLst/>
          </a:prstGeom>
          <a:ln w="444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10" name="Text Box 18"/>
          <p:cNvSpPr txBox="1"/>
          <p:nvPr/>
        </p:nvSpPr>
        <p:spPr>
          <a:xfrm>
            <a:off x="1447800" y="706438"/>
            <a:ext cx="43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1" name="Text Box 19"/>
          <p:cNvSpPr txBox="1"/>
          <p:nvPr/>
        </p:nvSpPr>
        <p:spPr>
          <a:xfrm>
            <a:off x="3538538" y="1392238"/>
            <a:ext cx="5762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2" name="Text Box 20"/>
          <p:cNvSpPr txBox="1"/>
          <p:nvPr/>
        </p:nvSpPr>
        <p:spPr>
          <a:xfrm>
            <a:off x="1935163" y="1544638"/>
            <a:ext cx="5032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3" name="Text Box 21"/>
          <p:cNvSpPr txBox="1"/>
          <p:nvPr/>
        </p:nvSpPr>
        <p:spPr>
          <a:xfrm>
            <a:off x="5943600" y="325438"/>
            <a:ext cx="43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4" name="Text Box 22"/>
          <p:cNvSpPr txBox="1"/>
          <p:nvPr/>
        </p:nvSpPr>
        <p:spPr>
          <a:xfrm>
            <a:off x="3429000" y="477838"/>
            <a:ext cx="431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zh-CN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5" name="Text Box 23"/>
          <p:cNvSpPr txBox="1"/>
          <p:nvPr/>
        </p:nvSpPr>
        <p:spPr>
          <a:xfrm>
            <a:off x="871538" y="1512888"/>
            <a:ext cx="5762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6" name="Text Box 24"/>
          <p:cNvSpPr txBox="1"/>
          <p:nvPr/>
        </p:nvSpPr>
        <p:spPr>
          <a:xfrm>
            <a:off x="6477000" y="1392238"/>
            <a:ext cx="5762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zh-CN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7" name="Text Box 25"/>
          <p:cNvSpPr txBox="1"/>
          <p:nvPr/>
        </p:nvSpPr>
        <p:spPr>
          <a:xfrm>
            <a:off x="4830763" y="1468438"/>
            <a:ext cx="5032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8" name="Text Box 26"/>
          <p:cNvSpPr txBox="1"/>
          <p:nvPr/>
        </p:nvSpPr>
        <p:spPr>
          <a:xfrm>
            <a:off x="7467600" y="1468438"/>
            <a:ext cx="50323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zh-CN" altLang="zh-CN" sz="36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zh-CN" altLang="zh-CN" sz="36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19" name="AutoShape 27"/>
          <p:cNvSpPr/>
          <p:nvPr/>
        </p:nvSpPr>
        <p:spPr>
          <a:xfrm>
            <a:off x="76200" y="3505200"/>
            <a:ext cx="2484438" cy="2232025"/>
          </a:xfrm>
          <a:prstGeom prst="irregularSeal1">
            <a:avLst/>
          </a:prstGeom>
          <a:solidFill>
            <a:srgbClr val="FFFFCC"/>
          </a:solidFill>
          <a:ln w="28575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21" name="AutoShape 29"/>
          <p:cNvSpPr/>
          <p:nvPr/>
        </p:nvSpPr>
        <p:spPr>
          <a:xfrm>
            <a:off x="3110865" y="2875915"/>
            <a:ext cx="5861050" cy="2397760"/>
          </a:xfrm>
          <a:prstGeom prst="wedgeRoundRectCallout">
            <a:avLst>
              <a:gd name="adj1" fmla="val -50625"/>
              <a:gd name="adj2" fmla="val 65916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lvl="0"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    </a:t>
            </a:r>
            <a:r>
              <a:rPr lang="zh-CN" altLang="en-US" sz="32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等半︽罢碉扳︽拜垂搬邦︽宝︽</a:t>
            </a:r>
            <a:endParaRPr lang="zh-CN" altLang="en-US" sz="3200" dirty="0">
              <a:solidFill>
                <a:srgbClr val="FF0000"/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稗爸︽等半︽搬成扳邦︽超搬︽颁爸︽  扳︽</a:t>
            </a:r>
            <a:r>
              <a:rPr lang="en-US" altLang="zh-CN" sz="4000" dirty="0">
                <a:solidFill>
                  <a:srgbClr val="FF00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180</a:t>
            </a:r>
            <a:r>
              <a:rPr lang="en-US" altLang="zh-CN" sz="4000" dirty="0">
                <a:solidFill>
                  <a:srgbClr val="FF0000"/>
                </a:solidFill>
                <a:ea typeface="BZDHT" panose="02010601030101010101" pitchFamily="2" charset="-122"/>
                <a:cs typeface="Arial" panose="020B0604020202020204" pitchFamily="34" charset="0"/>
              </a:rPr>
              <a:t>°</a:t>
            </a:r>
            <a:r>
              <a:rPr lang="zh-CN" altLang="en-US" sz="3200" dirty="0">
                <a:solidFill>
                  <a:srgbClr val="FF0000"/>
                </a:solidFill>
                <a:ea typeface="BZDHT" panose="02010601030101010101" pitchFamily="2" charset="-122"/>
                <a:cs typeface="Arial" panose="020B0604020202020204" pitchFamily="34" charset="0"/>
              </a:rPr>
              <a:t> 翟稗︽稗扳﹀</a:t>
            </a:r>
            <a:endParaRPr lang="zh-CN" altLang="en-US" sz="3200" dirty="0">
              <a:solidFill>
                <a:srgbClr val="FF0000"/>
              </a:solidFill>
              <a:ea typeface="BZDHT" panose="02010601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192520" y="2098040"/>
            <a:ext cx="2951480" cy="75374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eaLnBrk="1" hangingPunct="1">
              <a:lnSpc>
                <a:spcPct val="310000"/>
              </a:lnSpc>
            </a:pPr>
            <a:r>
              <a:rPr lang="zh-CN" altLang="en-US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产办︽等半︽等半︽罢碉扳︽拜垂搬邦﹀</a:t>
            </a:r>
            <a:endParaRPr lang="zh-CN" altLang="en-US" sz="1400" b="0" baseline="30000" dirty="0">
              <a:solidFill>
                <a:schemeClr val="tx1">
                  <a:lumMod val="95000"/>
                  <a:lumOff val="5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01365" y="2118995"/>
            <a:ext cx="3562350" cy="73279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eaLnBrk="1" hangingPunct="1">
              <a:lnSpc>
                <a:spcPct val="300000"/>
              </a:lnSpc>
            </a:pPr>
            <a:r>
              <a:rPr lang="zh-CN" altLang="en-US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  <a:sym typeface="黑体" panose="02010609060101010101" pitchFamily="49" charset="-122"/>
              </a:rPr>
              <a:t>扯爸︽等半︽等半︽罢碉扳︽拜垂搬邦﹀</a:t>
            </a:r>
            <a:endParaRPr lang="zh-CN" altLang="en-US" sz="1400" baseline="30000" dirty="0">
              <a:solidFill>
                <a:schemeClr val="tx1">
                  <a:lumMod val="95000"/>
                  <a:lumOff val="5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11290" name="文本框 11289"/>
          <p:cNvSpPr txBox="1"/>
          <p:nvPr/>
        </p:nvSpPr>
        <p:spPr>
          <a:xfrm>
            <a:off x="440690" y="2186305"/>
            <a:ext cx="3342640" cy="68961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lvl="0" eaLnBrk="1" hangingPunct="1">
              <a:lnSpc>
                <a:spcPct val="280000"/>
              </a:lnSpc>
            </a:pPr>
            <a:r>
              <a:rPr lang="zh-CN" altLang="en-US" sz="1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匙︽等半︽等半︽罢碉扳︽拜垂搬邦﹀</a:t>
            </a:r>
            <a:endParaRPr lang="zh-CN" altLang="en-US" sz="1400" b="0" baseline="30000" dirty="0">
              <a:solidFill>
                <a:schemeClr val="tx1">
                  <a:lumMod val="95000"/>
                  <a:lumOff val="5000"/>
                </a:schemeClr>
              </a:solidFill>
              <a:latin typeface="BZDHT" panose="02010601030101010101" pitchFamily="2" charset="-122"/>
              <a:ea typeface="BZDHT" panose="02010601030101010101" pitchFamily="2" charset="-122"/>
            </a:endParaRPr>
          </a:p>
        </p:txBody>
      </p:sp>
      <p:sp>
        <p:nvSpPr>
          <p:cNvPr id="2" name="Text Box 28"/>
          <p:cNvSpPr txBox="1"/>
          <p:nvPr/>
        </p:nvSpPr>
        <p:spPr>
          <a:xfrm>
            <a:off x="374650" y="4084955"/>
            <a:ext cx="2303463" cy="10725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dirty="0">
                <a:latin typeface="BZDHT" panose="02010601030101010101" pitchFamily="2" charset="-122"/>
                <a:ea typeface="BZDHT" panose="02010601030101010101" pitchFamily="2" charset="-122"/>
              </a:rPr>
              <a:t>档拜︽拜斑罢︽</a:t>
            </a:r>
            <a:endParaRPr lang="zh-CN" altLang="en-US" sz="2000" dirty="0"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lvl="0" eaLnBrk="1" hangingPunct="1"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dirty="0">
                <a:latin typeface="BZDHT" panose="02010601030101010101" pitchFamily="2" charset="-122"/>
                <a:ea typeface="BZDHT" panose="02010601030101010101" pitchFamily="2" charset="-122"/>
              </a:rPr>
              <a:t>   编邦︽拜爸︽﹀</a:t>
            </a:r>
            <a:endParaRPr lang="zh-CN" altLang="en-US" sz="540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" grpId="0"/>
      <p:bldP spid="7" grpId="0"/>
      <p:bldP spid="11290" grpId="0"/>
      <p:bldP spid="11290" grpId="1"/>
      <p:bldP spid="8" grpId="1"/>
      <p:bldP spid="8221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图片 102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0"/>
            <a:ext cx="9166225" cy="6835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23" name="图片 10242" descr="0000"/>
          <p:cNvPicPr>
            <a:picLocks noChangeAspect="1"/>
          </p:cNvPicPr>
          <p:nvPr/>
        </p:nvPicPr>
        <p:blipFill>
          <a:blip r:embed="rId2">
            <a:lum bright="-10001" contrast="-53999"/>
          </a:blip>
          <a:stretch>
            <a:fillRect/>
          </a:stretch>
        </p:blipFill>
        <p:spPr>
          <a:xfrm>
            <a:off x="3930650" y="4079875"/>
            <a:ext cx="1800225" cy="2324100"/>
          </a:xfrm>
          <a:prstGeom prst="rect">
            <a:avLst/>
          </a:prstGeom>
          <a:solidFill>
            <a:srgbClr val="99CC00"/>
          </a:solidFill>
          <a:ln w="9525">
            <a:noFill/>
          </a:ln>
        </p:spPr>
      </p:pic>
      <p:sp>
        <p:nvSpPr>
          <p:cNvPr id="5" name="云形标注 4"/>
          <p:cNvSpPr/>
          <p:nvPr/>
        </p:nvSpPr>
        <p:spPr>
          <a:xfrm>
            <a:off x="1720215" y="1285875"/>
            <a:ext cx="1800225" cy="998538"/>
          </a:xfrm>
          <a:prstGeom prst="cloudCallout">
            <a:avLst>
              <a:gd name="adj1" fmla="val -38218"/>
              <a:gd name="adj2" fmla="val 89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文本框 10246"/>
          <p:cNvSpPr txBox="1"/>
          <p:nvPr/>
        </p:nvSpPr>
        <p:spPr>
          <a:xfrm>
            <a:off x="2082800" y="1322388"/>
            <a:ext cx="1619250" cy="731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en-US" altLang="zh-CN" sz="1600" dirty="0">
                <a:latin typeface="BZDHT" panose="02010601030101010101" pitchFamily="2" charset="-122"/>
                <a:ea typeface="BZDHT" panose="02010601030101010101" pitchFamily="2" charset="-122"/>
              </a:rPr>
              <a:t>  </a:t>
            </a:r>
            <a:r>
              <a:rPr lang="zh-CN" altLang="en-US" sz="1200" dirty="0">
                <a:latin typeface="BZDHT" panose="02010601030101010101" pitchFamily="2" charset="-122"/>
                <a:ea typeface="BZDHT" panose="02010601030101010101" pitchFamily="2" charset="-122"/>
              </a:rPr>
              <a:t>伴巢︽伴扯︽</a:t>
            </a:r>
            <a:endParaRPr lang="zh-CN" altLang="en-US" sz="1200" dirty="0">
              <a:latin typeface="BZDHT" panose="02010601030101010101" pitchFamily="2" charset="-122"/>
              <a:ea typeface="BZDHT" panose="02010601030101010101" pitchFamily="2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1200" dirty="0">
                <a:latin typeface="BZDHT" panose="02010601030101010101" pitchFamily="2" charset="-122"/>
                <a:ea typeface="BZDHT" panose="02010601030101010101" pitchFamily="2" charset="-122"/>
              </a:rPr>
              <a:t>   第拜︽拜扳﹀</a:t>
            </a:r>
            <a:endParaRPr lang="zh-CN" altLang="en-US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爆炸形 1 8"/>
          <p:cNvSpPr/>
          <p:nvPr/>
        </p:nvSpPr>
        <p:spPr>
          <a:xfrm>
            <a:off x="0" y="3870325"/>
            <a:ext cx="3930650" cy="2971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  <a:sym typeface="+mn-ea"/>
              </a:rPr>
              <a:t>爸敌︽等半︽罢财罢︽产办︽ 等半︽翟稗︽斑邦︽ 爸敌︽稗爸︽等半︽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  <a:sym typeface="+mn-ea"/>
              </a:rPr>
              <a:t>搬成扳邦︽超搬︽惭︽搬︽底拜﹀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  <a:sym typeface="+mn-ea"/>
            </a:endParaRPr>
          </a:p>
        </p:txBody>
      </p:sp>
      <p:sp>
        <p:nvSpPr>
          <p:cNvPr id="10" name="爆炸形 1 9"/>
          <p:cNvSpPr/>
          <p:nvPr/>
        </p:nvSpPr>
        <p:spPr>
          <a:xfrm>
            <a:off x="3520440" y="1196975"/>
            <a:ext cx="4073525" cy="25034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1" i="0" u="none" strike="noStrike" kern="1200" cap="none" spc="0" normalizeH="0" baseline="0" noProof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  <a:sym typeface="+mn-ea"/>
              </a:rPr>
              <a:t>爸敌︽罢等罢邦︽冲︽闭爸︽档︽办邦︽惭︽搬︽底拜︽搬邦︽</a:t>
            </a: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  <a:sym typeface="+mn-ea"/>
              </a:rPr>
              <a:t>爸敌︽稗爸︽等半︽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cs"/>
                <a:sym typeface="+mn-ea"/>
              </a:rPr>
              <a:t>搬成扳邦︽超搬︽惭︽搬︽底拜﹀</a:t>
            </a: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>
    <p:pull dir="r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8" grpId="1"/>
      <p:bldP spid="9" grpId="0" animBg="1"/>
      <p:bldP spid="9" grpId="1" bldLvl="0" animBg="1"/>
      <p:bldP spid="10" grpId="0" animBg="1"/>
      <p:bldP spid="10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内容占位符 13" descr="2012030708111877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210" y="-8890"/>
            <a:ext cx="9114790" cy="6876415"/>
          </a:xfrm>
          <a:prstGeom prst="rect">
            <a:avLst/>
          </a:prstGeom>
        </p:spPr>
      </p:pic>
      <p:sp>
        <p:nvSpPr>
          <p:cNvPr id="1033" name="Rectangle 3"/>
          <p:cNvSpPr/>
          <p:nvPr/>
        </p:nvSpPr>
        <p:spPr>
          <a:xfrm>
            <a:off x="2819400" y="3327400"/>
            <a:ext cx="2665413" cy="1584325"/>
          </a:xfrm>
          <a:prstGeom prst="rect">
            <a:avLst/>
          </a:prstGeom>
          <a:solidFill>
            <a:srgbClr val="800080"/>
          </a:solidFill>
          <a:ln w="9525">
            <a:noFill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" name="Line 4"/>
          <p:cNvSpPr/>
          <p:nvPr/>
        </p:nvSpPr>
        <p:spPr>
          <a:xfrm>
            <a:off x="3971925" y="1958975"/>
            <a:ext cx="360363" cy="0"/>
          </a:xfrm>
          <a:prstGeom prst="line">
            <a:avLst/>
          </a:prstGeom>
          <a:ln w="9525">
            <a:noFill/>
          </a:ln>
        </p:spPr>
      </p:sp>
      <p:sp>
        <p:nvSpPr>
          <p:cNvPr id="1035" name="Line 5"/>
          <p:cNvSpPr/>
          <p:nvPr/>
        </p:nvSpPr>
        <p:spPr>
          <a:xfrm>
            <a:off x="1739900" y="4705350"/>
            <a:ext cx="71438" cy="215900"/>
          </a:xfrm>
          <a:prstGeom prst="line">
            <a:avLst/>
          </a:prstGeom>
          <a:ln w="9525">
            <a:noFill/>
          </a:ln>
        </p:spPr>
      </p:sp>
      <p:sp>
        <p:nvSpPr>
          <p:cNvPr id="1036" name="Line 6"/>
          <p:cNvSpPr/>
          <p:nvPr/>
        </p:nvSpPr>
        <p:spPr>
          <a:xfrm flipH="1">
            <a:off x="6491288" y="4695825"/>
            <a:ext cx="71437" cy="215900"/>
          </a:xfrm>
          <a:prstGeom prst="line">
            <a:avLst/>
          </a:prstGeom>
          <a:ln w="9525">
            <a:noFill/>
          </a:ln>
        </p:spPr>
      </p:sp>
      <p:grpSp>
        <p:nvGrpSpPr>
          <p:cNvPr id="2" name="Group 8"/>
          <p:cNvGrpSpPr/>
          <p:nvPr/>
        </p:nvGrpSpPr>
        <p:grpSpPr>
          <a:xfrm>
            <a:off x="2828925" y="1735455"/>
            <a:ext cx="2663825" cy="1584325"/>
            <a:chOff x="0" y="0"/>
            <a:chExt cx="1678" cy="998"/>
          </a:xfrm>
        </p:grpSpPr>
        <p:sp>
          <p:nvSpPr>
            <p:cNvPr id="1061" name="AutoShape 9"/>
            <p:cNvSpPr/>
            <p:nvPr/>
          </p:nvSpPr>
          <p:spPr>
            <a:xfrm>
              <a:off x="0" y="0"/>
              <a:ext cx="1678" cy="998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2" name="Text Box 10"/>
            <p:cNvSpPr txBox="1"/>
            <p:nvPr/>
          </p:nvSpPr>
          <p:spPr>
            <a:xfrm>
              <a:off x="720" y="188"/>
              <a:ext cx="276" cy="404"/>
            </a:xfrm>
            <a:prstGeom prst="rect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31" name="Object 11"/>
            <p:cNvGraphicFramePr>
              <a:graphicFrameLocks noChangeAspect="1"/>
            </p:cNvGraphicFramePr>
            <p:nvPr/>
          </p:nvGraphicFramePr>
          <p:xfrm>
            <a:off x="672" y="134"/>
            <a:ext cx="336" cy="1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2" imgW="584835" imgH="215900" progId="Flash.Movie">
                    <p:embed/>
                  </p:oleObj>
                </mc:Choice>
                <mc:Fallback>
                  <p:oleObj name="" r:id="rId2" imgW="584835" imgH="215900" progId="Flash.Movie">
                    <p:embed/>
                    <p:pic>
                      <p:nvPicPr>
                        <p:cNvPr id="0" name="图片 3075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72" y="134"/>
                          <a:ext cx="336" cy="1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2"/>
          <p:cNvGrpSpPr/>
          <p:nvPr/>
        </p:nvGrpSpPr>
        <p:grpSpPr>
          <a:xfrm>
            <a:off x="1524000" y="3336925"/>
            <a:ext cx="1295400" cy="1600200"/>
            <a:chOff x="0" y="0"/>
            <a:chExt cx="816" cy="1008"/>
          </a:xfrm>
        </p:grpSpPr>
        <p:sp>
          <p:nvSpPr>
            <p:cNvPr id="1059" name="AutoShape 13"/>
            <p:cNvSpPr/>
            <p:nvPr/>
          </p:nvSpPr>
          <p:spPr>
            <a:xfrm flipH="1">
              <a:off x="0" y="0"/>
              <a:ext cx="816" cy="998"/>
            </a:xfrm>
            <a:prstGeom prst="rtTriangle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60" name="Text Box 14"/>
            <p:cNvSpPr txBox="1"/>
            <p:nvPr/>
          </p:nvSpPr>
          <p:spPr>
            <a:xfrm>
              <a:off x="240" y="604"/>
              <a:ext cx="27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30" name="Object 15"/>
            <p:cNvGraphicFramePr>
              <a:graphicFrameLocks noChangeAspect="1"/>
            </p:cNvGraphicFramePr>
            <p:nvPr/>
          </p:nvGraphicFramePr>
          <p:xfrm>
            <a:off x="144" y="768"/>
            <a:ext cx="10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4" imgW="165735" imgH="381635" progId="Flash.Movie">
                    <p:embed/>
                  </p:oleObj>
                </mc:Choice>
                <mc:Fallback>
                  <p:oleObj name="" r:id="rId4" imgW="165735" imgH="381635" progId="Flash.Movie">
                    <p:embed/>
                    <p:pic>
                      <p:nvPicPr>
                        <p:cNvPr id="0" name="图片 307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4" y="768"/>
                          <a:ext cx="104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6"/>
          <p:cNvGrpSpPr/>
          <p:nvPr/>
        </p:nvGrpSpPr>
        <p:grpSpPr>
          <a:xfrm>
            <a:off x="5486400" y="3336925"/>
            <a:ext cx="1296988" cy="1609725"/>
            <a:chOff x="0" y="0"/>
            <a:chExt cx="817" cy="1014"/>
          </a:xfrm>
        </p:grpSpPr>
        <p:sp>
          <p:nvSpPr>
            <p:cNvPr id="1057" name="AutoShape 17"/>
            <p:cNvSpPr/>
            <p:nvPr/>
          </p:nvSpPr>
          <p:spPr>
            <a:xfrm>
              <a:off x="0" y="0"/>
              <a:ext cx="817" cy="998"/>
            </a:xfrm>
            <a:prstGeom prst="rtTriangle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8" name="Text Box 18"/>
            <p:cNvSpPr txBox="1"/>
            <p:nvPr/>
          </p:nvSpPr>
          <p:spPr>
            <a:xfrm>
              <a:off x="194" y="598"/>
              <a:ext cx="276" cy="404"/>
            </a:xfrm>
            <a:prstGeom prst="rect">
              <a:avLst/>
            </a:prstGeom>
            <a:solidFill>
              <a:srgbClr val="800080"/>
            </a:solidFill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29" name="Object 19"/>
            <p:cNvGraphicFramePr>
              <a:graphicFrameLocks noChangeAspect="1"/>
            </p:cNvGraphicFramePr>
            <p:nvPr/>
          </p:nvGraphicFramePr>
          <p:xfrm>
            <a:off x="578" y="790"/>
            <a:ext cx="107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6" imgW="170815" imgH="356235" progId="Flash.Movie">
                    <p:embed/>
                  </p:oleObj>
                </mc:Choice>
                <mc:Fallback>
                  <p:oleObj name="" r:id="rId6" imgW="170815" imgH="356235" progId="Flash.Movie">
                    <p:embed/>
                    <p:pic>
                      <p:nvPicPr>
                        <p:cNvPr id="0" name="图片 307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8" y="790"/>
                          <a:ext cx="107" cy="2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20"/>
          <p:cNvGrpSpPr/>
          <p:nvPr/>
        </p:nvGrpSpPr>
        <p:grpSpPr>
          <a:xfrm>
            <a:off x="2819400" y="3336925"/>
            <a:ext cx="2663825" cy="1584325"/>
            <a:chOff x="0" y="0"/>
            <a:chExt cx="1678" cy="998"/>
          </a:xfrm>
        </p:grpSpPr>
        <p:sp>
          <p:nvSpPr>
            <p:cNvPr id="1055" name="AutoShape 21"/>
            <p:cNvSpPr/>
            <p:nvPr/>
          </p:nvSpPr>
          <p:spPr>
            <a:xfrm rot="10800000">
              <a:off x="0" y="0"/>
              <a:ext cx="1678" cy="998"/>
            </a:xfrm>
            <a:prstGeom prst="triangle">
              <a:avLst>
                <a:gd name="adj" fmla="val 50000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rot="10800000"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6" name="Text Box 22"/>
            <p:cNvSpPr txBox="1"/>
            <p:nvPr/>
          </p:nvSpPr>
          <p:spPr>
            <a:xfrm rot="10800000">
              <a:off x="672" y="402"/>
              <a:ext cx="27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28" name="Object 23"/>
            <p:cNvGraphicFramePr>
              <a:graphicFrameLocks noChangeAspect="1"/>
            </p:cNvGraphicFramePr>
            <p:nvPr/>
          </p:nvGraphicFramePr>
          <p:xfrm>
            <a:off x="672" y="710"/>
            <a:ext cx="312" cy="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9" name="" r:id="rId8" imgW="495935" imgH="203200" progId="Flash.Movie">
                    <p:embed/>
                  </p:oleObj>
                </mc:Choice>
                <mc:Fallback>
                  <p:oleObj name="" r:id="rId8" imgW="495935" imgH="203200" progId="Flash.Movie">
                    <p:embed/>
                    <p:pic>
                      <p:nvPicPr>
                        <p:cNvPr id="0" name="图片 307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72" y="710"/>
                          <a:ext cx="312" cy="128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24"/>
          <p:cNvGrpSpPr/>
          <p:nvPr/>
        </p:nvGrpSpPr>
        <p:grpSpPr>
          <a:xfrm>
            <a:off x="2819400" y="3343275"/>
            <a:ext cx="1296988" cy="1631950"/>
            <a:chOff x="0" y="0"/>
            <a:chExt cx="817" cy="1028"/>
          </a:xfrm>
        </p:grpSpPr>
        <p:sp>
          <p:nvSpPr>
            <p:cNvPr id="1053" name="AutoShape 25"/>
            <p:cNvSpPr/>
            <p:nvPr/>
          </p:nvSpPr>
          <p:spPr>
            <a:xfrm>
              <a:off x="0" y="0"/>
              <a:ext cx="817" cy="998"/>
            </a:xfrm>
            <a:prstGeom prst="rtTriangle">
              <a:avLst/>
            </a:prstGeom>
            <a:solidFill>
              <a:srgbClr val="008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4" name="Text Box 26"/>
            <p:cNvSpPr txBox="1"/>
            <p:nvPr/>
          </p:nvSpPr>
          <p:spPr>
            <a:xfrm flipH="1">
              <a:off x="240" y="624"/>
              <a:ext cx="27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27" name="Object 27"/>
            <p:cNvGraphicFramePr>
              <a:graphicFrameLocks noChangeAspect="1"/>
            </p:cNvGraphicFramePr>
            <p:nvPr/>
          </p:nvGraphicFramePr>
          <p:xfrm>
            <a:off x="576" y="784"/>
            <a:ext cx="107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0" name="" r:id="rId10" imgW="170815" imgH="356235" progId="Flash.Movie">
                    <p:embed/>
                  </p:oleObj>
                </mc:Choice>
                <mc:Fallback>
                  <p:oleObj name="" r:id="rId10" imgW="170815" imgH="356235" progId="Flash.Movie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6" y="784"/>
                          <a:ext cx="107" cy="22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28"/>
          <p:cNvGrpSpPr/>
          <p:nvPr/>
        </p:nvGrpSpPr>
        <p:grpSpPr>
          <a:xfrm>
            <a:off x="4191000" y="3336925"/>
            <a:ext cx="1295400" cy="1600200"/>
            <a:chOff x="0" y="0"/>
            <a:chExt cx="817" cy="1008"/>
          </a:xfrm>
        </p:grpSpPr>
        <p:sp>
          <p:nvSpPr>
            <p:cNvPr id="1051" name="AutoShape 29"/>
            <p:cNvSpPr/>
            <p:nvPr/>
          </p:nvSpPr>
          <p:spPr>
            <a:xfrm flipH="1">
              <a:off x="0" y="0"/>
              <a:ext cx="817" cy="998"/>
            </a:xfrm>
            <a:prstGeom prst="rtTriangle">
              <a:avLst/>
            </a:prstGeom>
            <a:solidFill>
              <a:srgbClr val="FF00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52" name="Text Box 30"/>
            <p:cNvSpPr txBox="1"/>
            <p:nvPr/>
          </p:nvSpPr>
          <p:spPr>
            <a:xfrm flipH="1">
              <a:off x="240" y="576"/>
              <a:ext cx="27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zh-CN" altLang="zh-CN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zh-CN" altLang="zh-CN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26" name="Object 31"/>
            <p:cNvGraphicFramePr>
              <a:graphicFrameLocks noChangeAspect="1"/>
            </p:cNvGraphicFramePr>
            <p:nvPr/>
          </p:nvGraphicFramePr>
          <p:xfrm>
            <a:off x="144" y="768"/>
            <a:ext cx="104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1" name="" r:id="rId11" imgW="165735" imgH="381635" progId="Flash.Movie">
                    <p:embed/>
                  </p:oleObj>
                </mc:Choice>
                <mc:Fallback>
                  <p:oleObj name="" r:id="rId11" imgW="165735" imgH="381635" progId="Flash.Movie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44" y="768"/>
                          <a:ext cx="104" cy="24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96" name="Text Box 70"/>
          <p:cNvSpPr txBox="1"/>
          <p:nvPr/>
        </p:nvSpPr>
        <p:spPr>
          <a:xfrm>
            <a:off x="2695575" y="5146040"/>
            <a:ext cx="4648200" cy="92583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>
            <a:spAutoFit/>
          </a:bodyPr>
          <a:p>
            <a:pPr lvl="0" algn="ctr" eaLnBrk="1" hangingPunct="1"/>
            <a:r>
              <a:rPr lang="zh-CN" altLang="zh-CN" sz="4000" dirty="0">
                <a:solidFill>
                  <a:srgbClr val="FF3300"/>
                </a:solidFill>
                <a:latin typeface="BZDHT" panose="02010601030101010101" pitchFamily="2" charset="-122"/>
                <a:ea typeface="BZDHT" panose="02010601030101010101" pitchFamily="2" charset="-122"/>
              </a:rPr>
              <a:t>差扳邦︽等半﹀</a:t>
            </a:r>
            <a:endParaRPr lang="zh-CN" altLang="zh-CN" sz="4000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97" name="未知"/>
          <p:cNvSpPr/>
          <p:nvPr/>
        </p:nvSpPr>
        <p:spPr>
          <a:xfrm rot="-2243302">
            <a:off x="3641725" y="4530725"/>
            <a:ext cx="939800" cy="727075"/>
          </a:xfrm>
          <a:custGeom>
            <a:avLst/>
            <a:gdLst>
              <a:gd name="txL" fmla="*/ 0 w 256"/>
              <a:gd name="txT" fmla="*/ 0 h 208"/>
              <a:gd name="txR" fmla="*/ 256 w 256"/>
              <a:gd name="txB" fmla="*/ 208 h 208"/>
            </a:gdLst>
            <a:ahLst/>
            <a:cxnLst>
              <a:cxn ang="0">
                <a:pos x="0" y="55929"/>
              </a:cxn>
              <a:cxn ang="0">
                <a:pos x="528637" y="55929"/>
              </a:cxn>
              <a:cxn ang="0">
                <a:pos x="881062" y="391502"/>
              </a:cxn>
              <a:cxn ang="0">
                <a:pos x="881062" y="727075"/>
              </a:cxn>
            </a:cxnLst>
            <a:rect l="txL" t="txT" r="txR" b="txB"/>
            <a:pathLst>
              <a:path w="256" h="208">
                <a:moveTo>
                  <a:pt x="0" y="16"/>
                </a:moveTo>
                <a:cubicBezTo>
                  <a:pt x="52" y="8"/>
                  <a:pt x="104" y="0"/>
                  <a:pt x="144" y="16"/>
                </a:cubicBezTo>
                <a:cubicBezTo>
                  <a:pt x="184" y="32"/>
                  <a:pt x="224" y="80"/>
                  <a:pt x="240" y="112"/>
                </a:cubicBezTo>
                <a:cubicBezTo>
                  <a:pt x="256" y="144"/>
                  <a:pt x="248" y="176"/>
                  <a:pt x="240" y="208"/>
                </a:cubicBezTo>
              </a:path>
            </a:pathLst>
          </a:custGeom>
          <a:noFill/>
          <a:ln w="9207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8" name="Group 34"/>
          <p:cNvGrpSpPr/>
          <p:nvPr/>
        </p:nvGrpSpPr>
        <p:grpSpPr>
          <a:xfrm>
            <a:off x="2362200" y="4868863"/>
            <a:ext cx="3960813" cy="144462"/>
            <a:chOff x="0" y="0"/>
            <a:chExt cx="2495" cy="91"/>
          </a:xfrm>
        </p:grpSpPr>
        <p:sp>
          <p:nvSpPr>
            <p:cNvPr id="1049" name="Line 67"/>
            <p:cNvSpPr/>
            <p:nvPr/>
          </p:nvSpPr>
          <p:spPr>
            <a:xfrm>
              <a:off x="0" y="45"/>
              <a:ext cx="2495" cy="0"/>
            </a:xfrm>
            <a:prstGeom prst="line">
              <a:avLst/>
            </a:prstGeom>
            <a:ln w="635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50" name="Oval 68"/>
            <p:cNvSpPr/>
            <p:nvPr/>
          </p:nvSpPr>
          <p:spPr>
            <a:xfrm>
              <a:off x="1089" y="0"/>
              <a:ext cx="85" cy="91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/>
            <a:p>
              <a:pPr lvl="0" algn="ctr" eaLnBrk="1" hangingPunct="1"/>
              <a:endParaRPr lang="zh-CN" altLang="zh-CN" dirty="0">
                <a:latin typeface="Arial" panose="020B0604020202020204" pitchFamily="34" charset="0"/>
                <a:ea typeface="楷体_GB2312" pitchFamily="1" charset="-122"/>
              </a:endParaRPr>
            </a:p>
          </p:txBody>
        </p:sp>
      </p:grpSp>
      <p:sp>
        <p:nvSpPr>
          <p:cNvPr id="38" name="文本框 10246"/>
          <p:cNvSpPr txBox="1"/>
          <p:nvPr/>
        </p:nvSpPr>
        <p:spPr>
          <a:xfrm>
            <a:off x="560704" y="231773"/>
            <a:ext cx="4144645" cy="1188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BZDHT" panose="02010601030101010101" pitchFamily="2" charset="-122"/>
                <a:ea typeface="BZDHT" panose="02010601030101010101" pitchFamily="2" charset="-122"/>
                <a:cs typeface="+mn-ea"/>
              </a:rPr>
              <a:t>档拜︽   昌﹀</a:t>
            </a:r>
            <a:endParaRPr kumimoji="0" lang="zh-CN" altLang="en-US" sz="4800" b="1" i="0" u="none" strike="noStrike" kern="1200" cap="none" spc="0" normalizeH="0" baseline="0" noProof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BZDHT" panose="02010601030101010101" pitchFamily="2" charset="-122"/>
              <a:ea typeface="BZDHT" panose="02010601030101010101" pitchFamily="2" charset="-122"/>
              <a:cs typeface="+mn-cs"/>
            </a:endParaRPr>
          </a:p>
        </p:txBody>
      </p:sp>
      <p:pic>
        <p:nvPicPr>
          <p:cNvPr id="1048" name="图片 4" descr="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3750" y="4643438"/>
            <a:ext cx="2000250" cy="22145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/>
    <p:sndAc>
      <p:stSnd>
        <p:snd r:embed="rId1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500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6" grpId="0" bldLvl="0" animBg="1"/>
      <p:bldP spid="11297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4309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4309"/>
</p:tagLst>
</file>

<file path=ppt/tags/tag3.xml><?xml version="1.0" encoding="utf-8"?>
<p:tagLst xmlns:p="http://schemas.openxmlformats.org/presentationml/2006/main">
  <p:tag name="KSO_WM_TEMPLATE_CATEGORY" val="basetag"/>
  <p:tag name="KSO_WM_TEMPLATE_INDEX" val="20161306"/>
  <p:tag name="KSO_WM_TAG_VERSION" val="1.0"/>
  <p:tag name="KSO_WM_TEMPLATE_THUMBS_INDEX" val="1、2、3、4、6、10、11、12、14"/>
  <p:tag name="KSO_WM_BEAUTIFY_FLAG" val="#wm#"/>
</p:tagLst>
</file>

<file path=ppt/tags/tag4.xml><?xml version="1.0" encoding="utf-8"?>
<p:tagLst xmlns:p="http://schemas.openxmlformats.org/presentationml/2006/main">
  <p:tag name="KSO_WM_SLIDE_ID" val="diagram250_6"/>
  <p:tag name="KSO_WM_SLIDE_INDEX" val="6"/>
  <p:tag name="KSO_WM_SLIDE_ITEM_CNT" val="6"/>
  <p:tag name="KSO_WM_SLIDE_LAYOUT" val="l_a"/>
  <p:tag name="KSO_WM_SLIDE_LAYOUT_CNT" val="1_1"/>
  <p:tag name="KSO_WM_SLIDE_TYPE" val="text"/>
  <p:tag name="KSO_WM_BEAUTIFY_FLAG" val="#wm#"/>
  <p:tag name="KSO_WM_SLIDE_POSITION" val="95*162"/>
  <p:tag name="KSO_WM_SLIDE_SIZE" val="530*313"/>
  <p:tag name="KSO_WM_TEMPLATE_CATEGORY" val="diagram"/>
  <p:tag name="KSO_WM_TEMPLATE_INDEX" val="250"/>
  <p:tag name="KSO_WM_DIAGRAM_GROUP_CODE" val="l1-1"/>
  <p:tag name="KSO_WM_TAG_VERSION" val="1.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8"/>
  <p:tag name="KSO_WM_UNIT_TYPE" val="a"/>
  <p:tag name="KSO_WM_UNIT_INDEX" val="1"/>
  <p:tag name="KSO_WM_UNIT_ID" val="custom208_4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_INDEX" val="3"/>
  <p:tag name="KSO_WM_UNIT_PRESET_TEXT_LEN" val="12"/>
</p:tagLst>
</file>

<file path=ppt/tags/tag6.xml><?xml version="1.0" encoding="utf-8"?>
<p:tagLst xmlns:p="http://schemas.openxmlformats.org/presentationml/2006/main">
  <p:tag name="KSO_WM_TEMPLATE_CATEGORY" val="basetag"/>
  <p:tag name="KSO_WM_TEMPLATE_INDEX" val="20164309"/>
  <p:tag name="KSO_WM_TAG_VERSION" val="1.0"/>
  <p:tag name="KSO_WM_SLIDE_ID" val="basetag20164309_1"/>
  <p:tag name="KSO_WM_SLIDE_INDEX" val="1"/>
  <p:tag name="KSO_WM_SLIDE_ITEM_CNT" val="0"/>
  <p:tag name="KSO_WM_SLIDE_TYPE" val="title"/>
  <p:tag name="KSO_WM_TEMPLATE_THUMBS_INDEX" val="1、2、3、4、6、10、11、12、14"/>
  <p:tag name="KSO_WM_BEAUTIFY_FLAG" val="#wm#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08C00"/>
      </a:accent1>
      <a:accent2>
        <a:srgbClr val="FBCA6E"/>
      </a:accent2>
      <a:accent3>
        <a:srgbClr val="EA6441"/>
      </a:accent3>
      <a:accent4>
        <a:srgbClr val="6D6E72"/>
      </a:accent4>
      <a:accent5>
        <a:srgbClr val="00CC99"/>
      </a:accent5>
      <a:accent6>
        <a:srgbClr val="918CD3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1845</Words>
  <Application>WPS 演示</Application>
  <PresentationFormat>全屏显示(4:3)</PresentationFormat>
  <Paragraphs>310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17</vt:i4>
      </vt:variant>
      <vt:variant>
        <vt:lpstr>幻灯片标题</vt:lpstr>
      </vt:variant>
      <vt:variant>
        <vt:i4>20</vt:i4>
      </vt:variant>
    </vt:vector>
  </HeadingPairs>
  <TitlesOfParts>
    <vt:vector size="51" baseType="lpstr">
      <vt:lpstr>Arial</vt:lpstr>
      <vt:lpstr>宋体</vt:lpstr>
      <vt:lpstr>Wingdings</vt:lpstr>
      <vt:lpstr>Calibri</vt:lpstr>
      <vt:lpstr>BZDHT</vt:lpstr>
      <vt:lpstr>楷体_GB2312</vt:lpstr>
      <vt:lpstr>黑体</vt:lpstr>
      <vt:lpstr>Times New Roman</vt:lpstr>
      <vt:lpstr>微软雅黑</vt:lpstr>
      <vt:lpstr>Wingdings</vt:lpstr>
      <vt:lpstr>华文新魏</vt:lpstr>
      <vt:lpstr>新宋体</vt:lpstr>
      <vt:lpstr>默认设计模板</vt:lpstr>
      <vt:lpstr>自定义设计方案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Flash.Movie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粗爸︽罢得︽搬堡拜︽搬帛罢﹀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Administrator</cp:lastModifiedBy>
  <cp:revision>202</cp:revision>
  <dcterms:created xsi:type="dcterms:W3CDTF">2017-04-04T04:49:00Z</dcterms:created>
  <dcterms:modified xsi:type="dcterms:W3CDTF">2017-04-09T10:09:52Z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2052-10.1.0.6260</vt:lpwstr>
  </property>
</Properties>
</file>