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95" r:id="rId2"/>
    <p:sldId id="296" r:id="rId3"/>
    <p:sldId id="297" r:id="rId4"/>
    <p:sldId id="288" r:id="rId5"/>
    <p:sldId id="260" r:id="rId6"/>
    <p:sldId id="262" r:id="rId7"/>
    <p:sldId id="302" r:id="rId8"/>
    <p:sldId id="303" r:id="rId9"/>
    <p:sldId id="266" r:id="rId10"/>
    <p:sldId id="305" r:id="rId11"/>
    <p:sldId id="268" r:id="rId12"/>
    <p:sldId id="269" r:id="rId13"/>
    <p:sldId id="270" r:id="rId14"/>
    <p:sldId id="271" r:id="rId15"/>
    <p:sldId id="301" r:id="rId16"/>
    <p:sldId id="293" r:id="rId17"/>
    <p:sldId id="304" r:id="rId1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12D6D90-832B-40EA-8C74-FD4371B7A732}">
          <p14:sldIdLst>
            <p14:sldId id="295"/>
            <p14:sldId id="296"/>
            <p14:sldId id="297"/>
            <p14:sldId id="288"/>
            <p14:sldId id="260"/>
            <p14:sldId id="262"/>
            <p14:sldId id="302"/>
            <p14:sldId id="303"/>
            <p14:sldId id="266"/>
            <p14:sldId id="305"/>
            <p14:sldId id="268"/>
            <p14:sldId id="269"/>
            <p14:sldId id="270"/>
            <p14:sldId id="271"/>
            <p14:sldId id="301"/>
            <p14:sldId id="29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F1E"/>
    <a:srgbClr val="FF9900"/>
    <a:srgbClr val="FF0066"/>
    <a:srgbClr val="FABCDC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zh-CN" sz="1200" dirty="0"/>
              <a:t>‹#›</a:t>
            </a:fld>
            <a:endParaRPr lang="zh-CN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6394108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/>
          <p:nvPr/>
        </p:nvSpPr>
        <p:spPr>
          <a:xfrm>
            <a:off x="-19040" y="2780928"/>
            <a:ext cx="91440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o-CN" altLang="zh-CN" sz="4800" dirty="0" smtClean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རྒྱ་ཁྱོན་དང་རྒྱ་ཁྱོན་འཇལ་བྱེད།</a:t>
            </a:r>
            <a:endParaRPr lang="zh-CN" altLang="en-US" sz="4800" dirty="0">
              <a:solidFill>
                <a:schemeClr val="bg1"/>
              </a:solidFill>
              <a:latin typeface="Himalaya-B" pitchFamily="2" charset="0"/>
              <a:cs typeface="Himalaya-B" pitchFamily="2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287256" y="4606032"/>
            <a:ext cx="4985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3600" dirty="0" smtClean="0">
                <a:solidFill>
                  <a:schemeClr val="bg1"/>
                </a:solidFill>
              </a:rPr>
              <a:t>ཅོ་ནེ་རྫོང་ཉིན་པ་ཞང་བརྒྱ་མཆེད་སློབ་ཆུང་།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000" dirty="0" smtClean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གཤམ་གྱི་རིས་དབྱིབས་སོ་སོའི་རྒྱ་ཁྱོན་ག་ཚོད་རེད།</a:t>
            </a:r>
            <a:endParaRPr lang="zh-CN" altLang="en-US" sz="4000" dirty="0">
              <a:solidFill>
                <a:schemeClr val="bg1"/>
              </a:solidFill>
              <a:latin typeface="Himalaya-B" pitchFamily="2" charset="0"/>
              <a:cs typeface="Himalaya-B" pitchFamily="2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0" y="1517429"/>
            <a:ext cx="9144000" cy="468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直角三角形 18"/>
          <p:cNvSpPr/>
          <p:nvPr/>
        </p:nvSpPr>
        <p:spPr>
          <a:xfrm>
            <a:off x="7524328" y="2539044"/>
            <a:ext cx="360040" cy="385900"/>
          </a:xfrm>
          <a:prstGeom prst="rtTriangl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0800000" flipH="1">
            <a:off x="4139952" y="4221087"/>
            <a:ext cx="357656" cy="395723"/>
          </a:xfrm>
          <a:prstGeom prst="rtTriangl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2771800" y="4221088"/>
            <a:ext cx="357656" cy="395723"/>
          </a:xfrm>
          <a:prstGeom prst="rtTriangl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直角三角形 24"/>
          <p:cNvSpPr/>
          <p:nvPr/>
        </p:nvSpPr>
        <p:spPr>
          <a:xfrm flipH="1">
            <a:off x="4465180" y="3823071"/>
            <a:ext cx="357656" cy="395723"/>
          </a:xfrm>
          <a:prstGeom prst="rtTriangl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直角三角形 26"/>
          <p:cNvSpPr/>
          <p:nvPr/>
        </p:nvSpPr>
        <p:spPr>
          <a:xfrm rot="10800000" flipH="1">
            <a:off x="3129456" y="3823070"/>
            <a:ext cx="357656" cy="395723"/>
          </a:xfrm>
          <a:prstGeom prst="rtTriangle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直角三角形 27"/>
          <p:cNvSpPr/>
          <p:nvPr/>
        </p:nvSpPr>
        <p:spPr>
          <a:xfrm>
            <a:off x="7183285" y="2109088"/>
            <a:ext cx="360040" cy="385900"/>
          </a:xfrm>
          <a:prstGeom prst="rtTriangl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直角三角形 28"/>
          <p:cNvSpPr/>
          <p:nvPr/>
        </p:nvSpPr>
        <p:spPr>
          <a:xfrm flipH="1">
            <a:off x="6895253" y="2153144"/>
            <a:ext cx="288032" cy="385900"/>
          </a:xfrm>
          <a:prstGeom prst="rtTriangl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直角三角形 29"/>
          <p:cNvSpPr/>
          <p:nvPr/>
        </p:nvSpPr>
        <p:spPr>
          <a:xfrm rot="11021037">
            <a:off x="7868773" y="2936111"/>
            <a:ext cx="360040" cy="385900"/>
          </a:xfrm>
          <a:prstGeom prst="rtTriangl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直角三角形 30"/>
          <p:cNvSpPr/>
          <p:nvPr/>
        </p:nvSpPr>
        <p:spPr>
          <a:xfrm rot="5151719">
            <a:off x="6169106" y="2960210"/>
            <a:ext cx="360040" cy="385900"/>
          </a:xfrm>
          <a:prstGeom prst="rtTriangl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直角三角形 33"/>
          <p:cNvSpPr/>
          <p:nvPr/>
        </p:nvSpPr>
        <p:spPr>
          <a:xfrm rot="5400000">
            <a:off x="6481908" y="2611700"/>
            <a:ext cx="429956" cy="28464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24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2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/>
          <p:nvPr/>
        </p:nvSpPr>
        <p:spPr>
          <a:xfrm>
            <a:off x="19511" y="1534655"/>
            <a:ext cx="8728953" cy="424731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bo-CN" altLang="zh-CN" sz="5400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དུས་རྒྱུན་གྱི་འཚོ་བའི་ཁྲོད་དུ་མི་རྣམས་གྱིས་རྒྱ་ཁྱོན་གྱི་</a:t>
            </a:r>
          </a:p>
          <a:p>
            <a:endParaRPr lang="bo-CN" altLang="zh-CN" sz="5400" dirty="0" smtClean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bo-CN" altLang="zh-CN" sz="5400" dirty="0" smtClean="0">
                <a:solidFill>
                  <a:schemeClr val="bg1"/>
                </a:solidFill>
                <a:ea typeface="黑体" panose="02010609060101010101" pitchFamily="49" charset="-122"/>
              </a:rPr>
              <a:t>ཆེ་ཆུང་ཚད་</a:t>
            </a:r>
            <a:r>
              <a:rPr lang="bo-CN" altLang="zh-CN" sz="5400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འཇལ་དུས།གཅིག་གྱུར་གྱི་རྒྱ་ཁྱོན་འཇལ་བྱེད་</a:t>
            </a:r>
          </a:p>
          <a:p>
            <a:endParaRPr lang="bo-CN" altLang="zh-CN" sz="5400" dirty="0">
              <a:solidFill>
                <a:schemeClr val="bg1"/>
              </a:solidFill>
              <a:ea typeface="黑体" panose="02010609060101010101" pitchFamily="49" charset="-122"/>
            </a:endParaRPr>
          </a:p>
          <a:p>
            <a:r>
              <a:rPr lang="bo-CN" altLang="zh-CN" sz="5400" dirty="0" smtClean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བཀོལ་སྤྱོད་བྱེད་པ་རེད།</a:t>
            </a:r>
            <a:endParaRPr lang="zh-CN" altLang="en-US" sz="5400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11268" name="Picture 4" descr="d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588" y="4581525"/>
            <a:ext cx="1914525" cy="2005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WordArt 2"/>
          <p:cNvSpPr/>
          <p:nvPr/>
        </p:nvSpPr>
        <p:spPr>
          <a:xfrm>
            <a:off x="1692275" y="188913"/>
            <a:ext cx="7056189" cy="12954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22468"/>
              </a:avLst>
            </a:prstTxWarp>
            <a:normAutofit/>
          </a:bodyPr>
          <a:lstStyle/>
          <a:p>
            <a:pPr algn="ctr" eaLnBrk="0" hangingPunct="0"/>
            <a:r>
              <a:rPr lang="bo-CN" altLang="zh-CN" sz="3600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རྒྱ་ཁྱོན་དང་རྒྱ་ཁྱོན་འཇལ་བྱེད།</a:t>
            </a:r>
            <a:endParaRPr lang="zh-CN" altLang="en-US" sz="360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/>
          <p:nvPr/>
        </p:nvSpPr>
        <p:spPr>
          <a:xfrm>
            <a:off x="1692275" y="188913"/>
            <a:ext cx="7056189" cy="12954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22468"/>
              </a:avLst>
            </a:prstTxWarp>
            <a:normAutofit/>
          </a:bodyPr>
          <a:lstStyle/>
          <a:p>
            <a:pPr algn="ctr" eaLnBrk="0" hangingPunct="0"/>
            <a:r>
              <a:rPr lang="bo-CN" altLang="zh-CN" sz="3600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རྒྱ་ཁྱོན་དང་རྒྱ་ཁྱོན་འཇལ་བྱེད།</a:t>
            </a:r>
            <a:endParaRPr lang="zh-CN" altLang="en-US" sz="360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  <p:sp>
        <p:nvSpPr>
          <p:cNvPr id="22531" name="WordArt 3"/>
          <p:cNvSpPr>
            <a:spLocks noChangeArrowheads="1" noChangeShapeType="1"/>
          </p:cNvSpPr>
          <p:nvPr/>
        </p:nvSpPr>
        <p:spPr bwMode="auto">
          <a:xfrm>
            <a:off x="755650" y="1484313"/>
            <a:ext cx="3673475" cy="76517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o-CN" altLang="zh-CN" sz="3600" b="0" i="0" u="none" strike="noStrike" kern="10" cap="none" spc="0" normalizeH="0" baseline="0" noProof="0" dirty="0" smtClean="0">
                <a:ln w="12700" cmpd="sng">
                  <a:solidFill>
                    <a:srgbClr val="FF0000"/>
                  </a:solidFill>
                  <a:rou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隶书"/>
                <a:ea typeface="隶书"/>
                <a:cs typeface="+mn-cs"/>
              </a:rPr>
              <a:t>ལི་སྨི་གྲུ་བཞི་1</a:t>
            </a:r>
            <a:endParaRPr kumimoji="0" lang="zh-CN" altLang="en-US" sz="3600" b="0" i="0" u="none" strike="noStrike" kern="10" cap="none" spc="0" normalizeH="0" baseline="0" noProof="0" dirty="0">
              <a:ln w="12700" cmpd="sng">
                <a:solidFill>
                  <a:srgbClr val="FF0000"/>
                </a:solidFill>
                <a:round/>
              </a:ln>
              <a:solidFill>
                <a:schemeClr val="hlink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uLnTx/>
              <a:uFillTx/>
              <a:latin typeface="隶书"/>
              <a:ea typeface="隶书"/>
              <a:cs typeface="+mn-cs"/>
            </a:endParaRPr>
          </a:p>
        </p:txBody>
      </p:sp>
      <p:sp>
        <p:nvSpPr>
          <p:cNvPr id="22532" name="Rectangle 4"/>
          <p:cNvSpPr/>
          <p:nvPr/>
        </p:nvSpPr>
        <p:spPr>
          <a:xfrm>
            <a:off x="323850" y="2349500"/>
            <a:ext cx="6877050" cy="30469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མཐའི་རིང་ཚད་ལི་སྨི་1ཡིན་པའི་གྲུ་བཞི་ཁ་གང་དབྱིབས་ཀྱི་རྒྱ་ཁྱོན་ནི་ལི་སྨི་གྲུ་བཞི1རེད</a:t>
            </a:r>
            <a:endParaRPr lang="zh-CN" altLang="en-US" sz="48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  <a:p>
            <a:endParaRPr lang="zh-CN" altLang="en-US" sz="48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  <a:p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རྒྱ་ཁྱོན་ནི་ལི་སྨི་གྲུ་བཞི་1</a:t>
            </a:r>
            <a:endParaRPr lang="zh-CN" altLang="en-US" sz="48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22533" name="Picture 5" descr="指甲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909" y="4084290"/>
            <a:ext cx="2808287" cy="2106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/>
          </p:cNvSpPr>
          <p:nvPr/>
        </p:nvSpPr>
        <p:spPr bwMode="auto">
          <a:xfrm>
            <a:off x="684213" y="1412875"/>
            <a:ext cx="3673475" cy="76517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bo-CN" altLang="zh-CN" sz="3600" b="0" i="0" u="none" strike="noStrike" kern="10" cap="none" spc="0" normalizeH="0" baseline="0" noProof="0" dirty="0" smtClean="0">
                <a:ln w="12700" cmpd="sng">
                  <a:solidFill>
                    <a:srgbClr val="FF0000"/>
                  </a:solidFill>
                  <a:rou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隶书"/>
                <a:ea typeface="隶书"/>
                <a:cs typeface="+mn-cs"/>
              </a:rPr>
              <a:t>ཧྥིན་སྨི་གྲུ་བཞི་1</a:t>
            </a:r>
            <a:endParaRPr kumimoji="0" lang="zh-CN" altLang="en-US" sz="3600" b="0" i="0" u="none" strike="noStrike" kern="10" cap="none" spc="0" normalizeH="0" baseline="0" noProof="0" dirty="0">
              <a:ln w="12700" cmpd="sng">
                <a:solidFill>
                  <a:srgbClr val="FF0000"/>
                </a:solidFill>
                <a:round/>
              </a:ln>
              <a:solidFill>
                <a:schemeClr val="hlink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uLnTx/>
              <a:uFillTx/>
              <a:latin typeface="隶书"/>
              <a:ea typeface="隶书"/>
              <a:cs typeface="+mn-cs"/>
            </a:endParaRPr>
          </a:p>
        </p:txBody>
      </p:sp>
      <p:sp>
        <p:nvSpPr>
          <p:cNvPr id="23556" name="Rectangle 4"/>
          <p:cNvSpPr/>
          <p:nvPr/>
        </p:nvSpPr>
        <p:spPr>
          <a:xfrm>
            <a:off x="928688" y="2607053"/>
            <a:ext cx="6858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མཐའི་རིང་ཚད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་ཧྥིན་སྨི་</a:t>
            </a:r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1ཡིན་པའི་གྲུ་བཞི་ཁ་གང་དབྱིབས་ཀྱི་རྒྱ་ཁྱོན་ནི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་ཧྥིན་སྨི་</a:t>
            </a:r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གྲུ་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བཞི1རེད</a:t>
            </a:r>
            <a:endParaRPr lang="zh-CN" altLang="en-US" sz="4800" b="1" dirty="0">
              <a:solidFill>
                <a:schemeClr val="bg1"/>
              </a:solidFill>
              <a:latin typeface="华文细黑" pitchFamily="2" charset="-122"/>
              <a:ea typeface="华文细黑" pitchFamily="2" charset="-122"/>
            </a:endParaRPr>
          </a:p>
        </p:txBody>
      </p:sp>
      <p:pic>
        <p:nvPicPr>
          <p:cNvPr id="23558" name="Picture 6" descr="手掌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925" y="4176713"/>
            <a:ext cx="1943100" cy="2276475"/>
          </a:xfrm>
          <a:prstGeom prst="rect">
            <a:avLst/>
          </a:prstGeom>
          <a:noFill/>
          <a:ln w="5715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" name="WordArt 2"/>
          <p:cNvSpPr/>
          <p:nvPr/>
        </p:nvSpPr>
        <p:spPr>
          <a:xfrm>
            <a:off x="1692275" y="188913"/>
            <a:ext cx="7056189" cy="12954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22468"/>
              </a:avLst>
            </a:prstTxWarp>
            <a:normAutofit/>
          </a:bodyPr>
          <a:lstStyle/>
          <a:p>
            <a:pPr algn="ctr" eaLnBrk="0" hangingPunct="0"/>
            <a:r>
              <a:rPr lang="bo-CN" altLang="zh-CN" sz="3600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རྒྱ་ཁྱོན་དང་རྒྱ་ཁྱོན་འཇལ་བྱེད།</a:t>
            </a:r>
            <a:endParaRPr lang="zh-CN" altLang="en-US" sz="360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/>
          </p:cNvSpPr>
          <p:nvPr/>
        </p:nvSpPr>
        <p:spPr bwMode="auto">
          <a:xfrm>
            <a:off x="681559" y="1693863"/>
            <a:ext cx="5545138" cy="765175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lvl="0" algn="ctr">
              <a:defRPr/>
            </a:pPr>
            <a:r>
              <a:rPr lang="bo-CN" altLang="zh-CN" sz="3600" kern="10" dirty="0">
                <a:ln w="12700" cmpd="sng">
                  <a:solidFill>
                    <a:srgbClr val="FF0000"/>
                  </a:solidFill>
                  <a:rou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隶书"/>
                <a:ea typeface="隶书"/>
              </a:rPr>
              <a:t>སྨི་གྲུ་བཞི1གི་ཆེ་ཆུང་གང་འདྲ་ཞིག་རེད</a:t>
            </a:r>
            <a:r>
              <a:rPr kumimoji="0" lang="zh-CN" altLang="en-US" sz="3600" b="0" i="0" u="none" strike="noStrike" kern="10" cap="none" spc="0" normalizeH="0" baseline="0" noProof="0" dirty="0" smtClean="0">
                <a:ln w="12700" cmpd="sng">
                  <a:solidFill>
                    <a:srgbClr val="FF0000"/>
                  </a:solidFill>
                  <a:round/>
                </a:ln>
                <a:solidFill>
                  <a:schemeClr val="hlink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uLnTx/>
                <a:uFillTx/>
                <a:latin typeface="隶书"/>
                <a:ea typeface="隶书"/>
                <a:cs typeface="+mn-cs"/>
              </a:rPr>
              <a:t>？</a:t>
            </a:r>
            <a:endParaRPr kumimoji="0" lang="zh-CN" altLang="en-US" sz="3600" b="0" i="0" u="none" strike="noStrike" kern="10" cap="none" spc="0" normalizeH="0" baseline="0" noProof="0" dirty="0">
              <a:ln w="12700" cmpd="sng">
                <a:solidFill>
                  <a:srgbClr val="FF0000"/>
                </a:solidFill>
                <a:round/>
              </a:ln>
              <a:solidFill>
                <a:schemeClr val="hlink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uLnTx/>
              <a:uFillTx/>
              <a:latin typeface="隶书"/>
              <a:ea typeface="隶书"/>
              <a:cs typeface="+mn-cs"/>
            </a:endParaRPr>
          </a:p>
        </p:txBody>
      </p:sp>
      <p:sp>
        <p:nvSpPr>
          <p:cNvPr id="24580" name="Rectangle 4"/>
          <p:cNvSpPr/>
          <p:nvPr/>
        </p:nvSpPr>
        <p:spPr>
          <a:xfrm>
            <a:off x="684213" y="2924175"/>
            <a:ext cx="6858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མཐའི་</a:t>
            </a:r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རིང་ཚད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་སྨི་</a:t>
            </a:r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1ཡིན་པའི་གྲུ་བཞི་ཁ་གང་དབྱིབས་ཀྱི་རྒྱ་ཁྱོན་ནི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་སྨི་</a:t>
            </a:r>
            <a:r>
              <a:rPr lang="bo-CN" altLang="zh-CN" sz="48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གྲུ་</a:t>
            </a:r>
            <a:r>
              <a:rPr lang="bo-CN" altLang="zh-CN" sz="4800" b="1" dirty="0" smtClean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བཞི1རེད</a:t>
            </a:r>
            <a:endParaRPr lang="zh-CN" altLang="en-US" sz="4800" dirty="0">
              <a:solidFill>
                <a:schemeClr val="bg1"/>
              </a:solidFill>
              <a:ea typeface="华文新魏" pitchFamily="2" charset="-122"/>
            </a:endParaRPr>
          </a:p>
        </p:txBody>
      </p:sp>
      <p:sp>
        <p:nvSpPr>
          <p:cNvPr id="5" name="WordArt 2"/>
          <p:cNvSpPr/>
          <p:nvPr/>
        </p:nvSpPr>
        <p:spPr>
          <a:xfrm>
            <a:off x="899592" y="188913"/>
            <a:ext cx="7056189" cy="12954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22468"/>
              </a:avLst>
            </a:prstTxWarp>
            <a:normAutofit/>
          </a:bodyPr>
          <a:lstStyle/>
          <a:p>
            <a:pPr algn="ctr" eaLnBrk="0" hangingPunct="0"/>
            <a:r>
              <a:rPr lang="bo-CN" altLang="zh-CN" sz="3600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6600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隶书" charset="0"/>
                <a:ea typeface="隶书" charset="0"/>
              </a:rPr>
              <a:t>རྒྱ་ཁྱོན་དང་རྒྱ་ཁྱོན་འཇལ་བྱེད།</a:t>
            </a:r>
            <a:endParaRPr lang="zh-CN" altLang="en-US" sz="3600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FFFF00"/>
                  </a:gs>
                  <a:gs pos="100000">
                    <a:srgbClr val="FF6600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/>
          <p:nvPr/>
        </p:nvSpPr>
        <p:spPr>
          <a:xfrm>
            <a:off x="1763688" y="2636912"/>
            <a:ext cx="3816598" cy="27101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fromWordArt="1">
            <a:prstTxWarp prst="textArchUp">
              <a:avLst>
                <a:gd name="adj" fmla="val 10800013"/>
              </a:avLst>
            </a:prstTxWarp>
            <a:normAutofit/>
          </a:bodyPr>
          <a:lstStyle/>
          <a:p>
            <a:pPr algn="ctr"/>
            <a:r>
              <a:rPr lang="bo-CN" altLang="zh-CN" sz="3600" dirty="0" smtClean="0">
                <a:ln w="9525" cap="flat" cmpd="sng">
                  <a:solidFill>
                    <a:srgbClr val="3366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2060"/>
                </a:solidFill>
                <a:latin typeface="宋体" panose="02010600030101010101" pitchFamily="2" charset="-122"/>
              </a:rPr>
              <a:t>ཁྱེད་ཀྱིས་ཅི་ཞིག་ཤེས་བྱུང་།</a:t>
            </a:r>
            <a:endParaRPr lang="zh-CN" altLang="en-US" sz="3600" dirty="0">
              <a:ln w="9525" cap="flat" cmpd="sng">
                <a:solidFill>
                  <a:srgbClr val="3366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2060"/>
              </a:solidFill>
              <a:latin typeface="宋体" panose="02010600030101010101" pitchFamily="2" charset="-122"/>
            </a:endParaRPr>
          </a:p>
        </p:txBody>
      </p:sp>
      <p:pic>
        <p:nvPicPr>
          <p:cNvPr id="5" name="Picture 4" descr="book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820280">
            <a:off x="2587525" y="3445073"/>
            <a:ext cx="1800225" cy="10937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/>
          <p:nvPr/>
        </p:nvSpPr>
        <p:spPr>
          <a:xfrm>
            <a:off x="179388" y="549275"/>
            <a:ext cx="7993062" cy="2123658"/>
          </a:xfrm>
          <a:prstGeom prst="rect">
            <a:avLst/>
          </a:prstGeom>
          <a:solidFill>
            <a:srgbClr val="193F1E"/>
          </a:solidFill>
          <a:ln w="9525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bo-CN" altLang="zh-CN" sz="4400" b="1" dirty="0" smtClean="0">
                <a:solidFill>
                  <a:schemeClr val="bg1"/>
                </a:solidFill>
              </a:rPr>
              <a:t>༡.ཅི་</a:t>
            </a:r>
            <a:r>
              <a:rPr lang="bo-CN" altLang="zh-CN" sz="4400" b="1" dirty="0">
                <a:solidFill>
                  <a:schemeClr val="bg1"/>
                </a:solidFill>
              </a:rPr>
              <a:t>ཞིག་ལ་རྒྱ་ཁྱོན་ཟེར།</a:t>
            </a:r>
            <a:endParaRPr lang="en-US" altLang="zh-CN" sz="4400" b="1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bo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དངོས་པོའི་ཕྱི་ངོས་</a:t>
            </a:r>
            <a:r>
              <a:rPr lang="bo-CN" altLang="zh-CN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སམ་</a:t>
            </a:r>
            <a:r>
              <a:rPr lang="bo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ཁ་ཟུམ་རིས་དབྱིབས་</a:t>
            </a:r>
            <a:r>
              <a:rPr lang="bo-CN" altLang="zh-CN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ཀྱི་</a:t>
            </a:r>
            <a:r>
              <a:rPr lang="bo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ཆེ་ཆུང་ནི་ཁོ་ཚོ་</a:t>
            </a:r>
            <a:r>
              <a:rPr lang="bo-CN" altLang="zh-CN" sz="44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རྒྱ་ཁྱོན་ཡིན། </a:t>
            </a:r>
            <a:endParaRPr lang="zh-CN" altLang="en-US" sz="44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29701" name="Text Box 5"/>
          <p:cNvSpPr txBox="1"/>
          <p:nvPr/>
        </p:nvSpPr>
        <p:spPr>
          <a:xfrm>
            <a:off x="0" y="2888457"/>
            <a:ext cx="8424862" cy="178510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o-CN" altLang="zh-CN" sz="4400" b="1" dirty="0" smtClean="0">
                <a:solidFill>
                  <a:schemeClr val="bg1"/>
                </a:solidFill>
              </a:rPr>
              <a:t>༢.རྒྱ་</a:t>
            </a:r>
            <a:r>
              <a:rPr lang="bo-CN" altLang="zh-CN" sz="4400" b="1" dirty="0">
                <a:solidFill>
                  <a:schemeClr val="bg1"/>
                </a:solidFill>
              </a:rPr>
              <a:t>ཁྱོན་བསྡུར་བའི་ཐབས་ལམ།</a:t>
            </a:r>
            <a:endParaRPr lang="zh-CN" altLang="en-US" sz="4400" b="1" dirty="0">
              <a:solidFill>
                <a:schemeClr val="bg1"/>
              </a:solidFill>
            </a:endParaRPr>
          </a:p>
          <a:p>
            <a:pPr>
              <a:spcBef>
                <a:spcPct val="50000"/>
              </a:spcBef>
            </a:pPr>
            <a:r>
              <a:rPr lang="bo-CN" altLang="zh-CN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ལྟ་</a:t>
            </a:r>
            <a:r>
              <a:rPr lang="bo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ཞིབ་བྱེད་པའི་ཐབས་།སྡེབ་རྩེག་ཐབས།དྲ་མིག་རྩི་བའི་ཐབས།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17414" name="Text Box 6"/>
          <p:cNvSpPr txBox="1"/>
          <p:nvPr/>
        </p:nvSpPr>
        <p:spPr>
          <a:xfrm>
            <a:off x="755650" y="36449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7415" name="Text Box 7"/>
          <p:cNvSpPr txBox="1"/>
          <p:nvPr/>
        </p:nvSpPr>
        <p:spPr>
          <a:xfrm>
            <a:off x="173326" y="4800602"/>
            <a:ext cx="4851008" cy="1446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bo-CN" altLang="zh-CN" sz="4400" b="1" dirty="0" smtClean="0">
                <a:solidFill>
                  <a:schemeClr val="bg1"/>
                </a:solidFill>
              </a:rPr>
              <a:t>༣.རྒྱ་</a:t>
            </a:r>
            <a:r>
              <a:rPr lang="bo-CN" altLang="zh-CN" sz="4400" b="1" dirty="0">
                <a:solidFill>
                  <a:schemeClr val="bg1"/>
                </a:solidFill>
              </a:rPr>
              <a:t>ཁྱོན་འཇལ་བྱེད།</a:t>
            </a:r>
          </a:p>
          <a:p>
            <a:r>
              <a:rPr lang="bo-CN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ལི་སྨི་གྲུ་བཞི། ཧྥིན་སྨི་གྲུ་བཞི།སྨི་གྲུ་བཞི།</a:t>
            </a:r>
            <a:endParaRPr lang="zh-CN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1" grpId="0"/>
      <p:bldP spid="174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7664" y="1916832"/>
            <a:ext cx="7194492" cy="3240360"/>
          </a:xfrm>
        </p:spPr>
        <p:txBody>
          <a:bodyPr/>
          <a:lstStyle/>
          <a:p>
            <a:pPr algn="l"/>
            <a: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>ལས་བྱ་བཀོད་བསྒྲིགས</a:t>
            </a:r>
            <a:b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/>
            </a:r>
            <a:b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r>
              <a:rPr lang="bo-CN" altLang="zh-CN" sz="4000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>སྦྱང་ཚན་བཅུ་བཞི་པ།</a:t>
            </a:r>
            <a:br>
              <a:rPr lang="bo-CN" altLang="zh-CN" sz="4000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/>
            </a:r>
            <a:b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r>
              <a:rPr lang="bo-CN" altLang="zh-CN" sz="3600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>5.</a:t>
            </a:r>
            <a:br>
              <a:rPr lang="bo-CN" altLang="zh-CN" sz="3600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r>
              <a:rPr lang="bo-CN" altLang="zh-CN" sz="3600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>6.</a:t>
            </a:r>
            <a: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  <a:t/>
            </a:r>
            <a:br>
              <a:rPr lang="bo-CN" altLang="zh-CN" dirty="0" smtClean="0">
                <a:solidFill>
                  <a:schemeClr val="tx1"/>
                </a:solidFill>
                <a:latin typeface="Himalaya-J" pitchFamily="2" charset="2"/>
                <a:ea typeface="Himalaya-J" pitchFamily="2" charset="2"/>
                <a:cs typeface="Himalaya-J" pitchFamily="2" charset="2"/>
              </a:rPr>
            </a:br>
            <a:endParaRPr lang="zh-CN" altLang="en-US" dirty="0">
              <a:solidFill>
                <a:schemeClr val="tx1"/>
              </a:solidFill>
              <a:latin typeface="Himalaya-J" pitchFamily="2" charset="2"/>
              <a:cs typeface="Himalaya-J" pitchFamily="2" charset="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388424" y="-169818"/>
            <a:ext cx="755576" cy="702781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5877272"/>
            <a:ext cx="9144000" cy="98072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0" y="-87574"/>
            <a:ext cx="875968" cy="694557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31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9"/>
          <p:cNvSpPr/>
          <p:nvPr/>
        </p:nvSpPr>
        <p:spPr>
          <a:xfrm>
            <a:off x="250825" y="4221163"/>
            <a:ext cx="1657350" cy="1512887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4099" name="Picture 3" descr="黑板正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975" y="836613"/>
            <a:ext cx="5294313" cy="2952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4" descr="j00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1341438"/>
            <a:ext cx="1158875" cy="1293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7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20816">
            <a:off x="6929438" y="1576388"/>
            <a:ext cx="1727200" cy="1306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AutoShape 9"/>
          <p:cNvSpPr/>
          <p:nvPr/>
        </p:nvSpPr>
        <p:spPr>
          <a:xfrm>
            <a:off x="250825" y="4221163"/>
            <a:ext cx="1657350" cy="1512887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Oval 8"/>
          <p:cNvSpPr/>
          <p:nvPr/>
        </p:nvSpPr>
        <p:spPr>
          <a:xfrm>
            <a:off x="2484438" y="3716338"/>
            <a:ext cx="647700" cy="647700"/>
          </a:xfrm>
          <a:prstGeom prst="ellipse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5963" y="5013325"/>
            <a:ext cx="1295400" cy="1233488"/>
          </a:xfrm>
          <a:prstGeom prst="rect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6" name="AutoShape 13"/>
          <p:cNvSpPr/>
          <p:nvPr/>
        </p:nvSpPr>
        <p:spPr>
          <a:xfrm>
            <a:off x="4572000" y="3644900"/>
            <a:ext cx="1225550" cy="1150938"/>
          </a:xfrm>
          <a:prstGeom prst="irregularSeal2">
            <a:avLst/>
          </a:prstGeom>
          <a:solidFill>
            <a:srgbClr val="FF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7" name="未知"/>
          <p:cNvSpPr/>
          <p:nvPr/>
        </p:nvSpPr>
        <p:spPr>
          <a:xfrm>
            <a:off x="2987675" y="5084763"/>
            <a:ext cx="2160588" cy="1366837"/>
          </a:xfrm>
          <a:custGeom>
            <a:avLst/>
            <a:gdLst>
              <a:gd name="txL" fmla="*/ 0 w 1399"/>
              <a:gd name="txT" fmla="*/ 0 h 861"/>
              <a:gd name="txR" fmla="*/ 1399 w 1399"/>
              <a:gd name="txB" fmla="*/ 861 h 861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99" h="861">
                <a:moveTo>
                  <a:pt x="287" y="0"/>
                </a:moveTo>
                <a:cubicBezTo>
                  <a:pt x="143" y="204"/>
                  <a:pt x="0" y="408"/>
                  <a:pt x="151" y="544"/>
                </a:cubicBezTo>
                <a:cubicBezTo>
                  <a:pt x="302" y="680"/>
                  <a:pt x="991" y="861"/>
                  <a:pt x="1195" y="816"/>
                </a:cubicBezTo>
                <a:cubicBezTo>
                  <a:pt x="1399" y="771"/>
                  <a:pt x="1376" y="393"/>
                  <a:pt x="1376" y="272"/>
                </a:cubicBezTo>
                <a:cubicBezTo>
                  <a:pt x="1376" y="151"/>
                  <a:pt x="1285" y="120"/>
                  <a:pt x="1195" y="90"/>
                </a:cubicBezTo>
              </a:path>
            </a:pathLst>
          </a:custGeom>
          <a:noFill/>
          <a:ln w="381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08" name="Text Box 19"/>
          <p:cNvSpPr txBox="1"/>
          <p:nvPr/>
        </p:nvSpPr>
        <p:spPr>
          <a:xfrm>
            <a:off x="239713" y="333375"/>
            <a:ext cx="8363187" cy="1323439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bo-CN" altLang="zh-CN" sz="4000" dirty="0" smtClean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གཤམ་གྱི་རིས་དབྱིབས་གང་དག་ལ་རྒྱ་ཁྱོན་ཡོད་པ་ཤོད།</a:t>
            </a:r>
            <a:endParaRPr lang="zh-CN" altLang="en-US" sz="4000" dirty="0">
              <a:solidFill>
                <a:schemeClr val="bg1"/>
              </a:solidFill>
              <a:latin typeface="Himalaya-B" pitchFamily="2" charset="0"/>
              <a:cs typeface="Himalaya-B" pitchFamily="2" charset="0"/>
            </a:endParaRPr>
          </a:p>
          <a:p>
            <a:endParaRPr lang="zh-CN" altLang="zh-CN" sz="4000" dirty="0">
              <a:latin typeface="Arial" panose="020B0604020202020204" pitchFamily="34" charset="0"/>
            </a:endParaRPr>
          </a:p>
        </p:txBody>
      </p:sp>
      <p:sp>
        <p:nvSpPr>
          <p:cNvPr id="4109" name="Oval 8"/>
          <p:cNvSpPr/>
          <p:nvPr/>
        </p:nvSpPr>
        <p:spPr>
          <a:xfrm>
            <a:off x="2484438" y="3716338"/>
            <a:ext cx="647700" cy="6477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4" name="AutoShape 13"/>
          <p:cNvSpPr/>
          <p:nvPr/>
        </p:nvSpPr>
        <p:spPr>
          <a:xfrm>
            <a:off x="4572000" y="3644900"/>
            <a:ext cx="1225550" cy="1150938"/>
          </a:xfrm>
          <a:prstGeom prst="irregularSeal2">
            <a:avLst/>
          </a:prstGeom>
          <a:solidFill>
            <a:srgbClr val="FFFF00"/>
          </a:solidFill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12" name="Rectangle 6"/>
          <p:cNvSpPr/>
          <p:nvPr/>
        </p:nvSpPr>
        <p:spPr>
          <a:xfrm>
            <a:off x="5795963" y="5013325"/>
            <a:ext cx="1295400" cy="1233488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251520" y="1268760"/>
            <a:ext cx="4249166" cy="17281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5219700" y="1341438"/>
            <a:ext cx="1152525" cy="1295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mpd="sng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8" name="平行四边形 37"/>
          <p:cNvSpPr/>
          <p:nvPr/>
        </p:nvSpPr>
        <p:spPr>
          <a:xfrm rot="4345796">
            <a:off x="7361238" y="1493838"/>
            <a:ext cx="1052513" cy="1335088"/>
          </a:xfrm>
          <a:prstGeom prst="parallelogram">
            <a:avLst>
              <a:gd name="adj" fmla="val 40345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五角星 1"/>
          <p:cNvSpPr/>
          <p:nvPr/>
        </p:nvSpPr>
        <p:spPr>
          <a:xfrm>
            <a:off x="6876594" y="2864601"/>
            <a:ext cx="1832887" cy="1872208"/>
          </a:xfrm>
          <a:prstGeom prst="star5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五角星 20"/>
          <p:cNvSpPr/>
          <p:nvPr/>
        </p:nvSpPr>
        <p:spPr>
          <a:xfrm>
            <a:off x="6876594" y="2864601"/>
            <a:ext cx="1832887" cy="1872208"/>
          </a:xfrm>
          <a:prstGeom prst="star5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  <p:bldP spid="18" grpId="0" animBg="1"/>
      <p:bldP spid="19" grpId="0" animBg="1"/>
      <p:bldP spid="38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bo-CN" altLang="zh-CN" sz="5400" b="1" dirty="0">
                <a:solidFill>
                  <a:schemeClr val="bg1"/>
                </a:solidFill>
              </a:rPr>
              <a:t>ཅི་ཞིག་ལ་རྒྱ་ཁྱོན་ཟེར</a:t>
            </a:r>
            <a:r>
              <a:rPr lang="bo-CN" altLang="zh-CN" sz="5400" b="1" dirty="0" smtClean="0">
                <a:solidFill>
                  <a:schemeClr val="bg1"/>
                </a:solidFill>
              </a:rPr>
              <a:t>།</a:t>
            </a:r>
            <a:endParaRPr lang="en-US" altLang="zh-CN" sz="5400" b="1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bo-CN" altLang="zh-CN" sz="54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དངོས་པོའི་ཕྱི་ངོས་</a:t>
            </a:r>
            <a:r>
              <a:rPr lang="bo-CN" altLang="zh-CN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སམ་</a:t>
            </a:r>
            <a:r>
              <a:rPr lang="bo-CN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ཁ་ཟུམ་རིས་དབྱིབས་</a:t>
            </a:r>
            <a:r>
              <a:rPr lang="bo-CN" altLang="zh-CN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ཀྱི་</a:t>
            </a:r>
            <a:r>
              <a:rPr lang="bo-CN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ཆེ་ཆུང་ནི་ཁོ་ཚོ་</a:t>
            </a:r>
            <a:r>
              <a:rPr lang="bo-CN" altLang="zh-CN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རྒྱ་ཁྱོན་ཡིན།    དཔེར་ན།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4" name="未知"/>
          <p:cNvSpPr/>
          <p:nvPr/>
        </p:nvSpPr>
        <p:spPr>
          <a:xfrm>
            <a:off x="5091005" y="3437832"/>
            <a:ext cx="1332235" cy="1057518"/>
          </a:xfrm>
          <a:custGeom>
            <a:avLst/>
            <a:gdLst>
              <a:gd name="txL" fmla="*/ 0 w 1399"/>
              <a:gd name="txT" fmla="*/ 0 h 861"/>
              <a:gd name="txR" fmla="*/ 1399 w 1399"/>
              <a:gd name="txB" fmla="*/ 861 h 861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99" h="861">
                <a:moveTo>
                  <a:pt x="287" y="0"/>
                </a:moveTo>
                <a:cubicBezTo>
                  <a:pt x="143" y="204"/>
                  <a:pt x="0" y="408"/>
                  <a:pt x="151" y="544"/>
                </a:cubicBezTo>
                <a:cubicBezTo>
                  <a:pt x="302" y="680"/>
                  <a:pt x="991" y="861"/>
                  <a:pt x="1195" y="816"/>
                </a:cubicBezTo>
                <a:cubicBezTo>
                  <a:pt x="1399" y="771"/>
                  <a:pt x="1376" y="393"/>
                  <a:pt x="1376" y="272"/>
                </a:cubicBezTo>
                <a:cubicBezTo>
                  <a:pt x="1376" y="151"/>
                  <a:pt x="1285" y="120"/>
                  <a:pt x="1195" y="90"/>
                </a:cubicBezTo>
              </a:path>
            </a:pathLst>
          </a:custGeom>
          <a:noFill/>
          <a:ln w="38100" cap="flat" cmpd="sng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L 形 1"/>
          <p:cNvSpPr/>
          <p:nvPr/>
        </p:nvSpPr>
        <p:spPr>
          <a:xfrm>
            <a:off x="3567296" y="3525738"/>
            <a:ext cx="1008112" cy="852795"/>
          </a:xfrm>
          <a:prstGeom prst="corner">
            <a:avLst/>
          </a:prstGeom>
          <a:solidFill>
            <a:srgbClr val="193F1E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新月形 6"/>
          <p:cNvSpPr/>
          <p:nvPr/>
        </p:nvSpPr>
        <p:spPr>
          <a:xfrm>
            <a:off x="1619672" y="3382235"/>
            <a:ext cx="1152128" cy="1021514"/>
          </a:xfrm>
          <a:prstGeom prst="moon">
            <a:avLst/>
          </a:prstGeom>
          <a:solidFill>
            <a:srgbClr val="193F1E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251520" y="3604960"/>
            <a:ext cx="1152128" cy="72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66180" y="3604960"/>
            <a:ext cx="0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266180" y="4037008"/>
            <a:ext cx="1008112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等腰三角形 15"/>
          <p:cNvSpPr/>
          <p:nvPr/>
        </p:nvSpPr>
        <p:spPr>
          <a:xfrm>
            <a:off x="6732240" y="3276864"/>
            <a:ext cx="1440160" cy="1218486"/>
          </a:xfrm>
          <a:prstGeom prst="triangle">
            <a:avLst/>
          </a:prstGeom>
          <a:solidFill>
            <a:srgbClr val="193F1E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0" y="4495350"/>
            <a:ext cx="9036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3200" dirty="0" smtClean="0">
                <a:solidFill>
                  <a:schemeClr val="bg1"/>
                </a:solidFill>
                <a:latin typeface="Himalaya-A" pitchFamily="2" charset="0"/>
                <a:ea typeface="Himalaya-A" pitchFamily="2" charset="0"/>
                <a:cs typeface="Himalaya-A" pitchFamily="2" charset="0"/>
              </a:rPr>
              <a:t>  ཀ             ཁ            ག             ང              ཅ</a:t>
            </a:r>
            <a:endParaRPr lang="zh-CN" altLang="en-US" sz="3200" dirty="0">
              <a:solidFill>
                <a:schemeClr val="bg1"/>
              </a:solidFill>
              <a:latin typeface="Himalaya-A" pitchFamily="2" charset="0"/>
              <a:cs typeface="Himalaya-A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5071343"/>
            <a:ext cx="3059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ཁ་ཟུམ་པ</a:t>
            </a:r>
            <a:r>
              <a:rPr lang="bo-CN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།   </a:t>
            </a:r>
          </a:p>
          <a:p>
            <a:r>
              <a:rPr lang="bo-CN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ཁ་</a:t>
            </a:r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ཟུམ་མེད་པ</a:t>
            </a:r>
            <a:r>
              <a:rPr lang="bo-CN" altLang="zh-CN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།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02517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ཁ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31060" y="504621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ཅ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7904" y="596954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ང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71800" y="596954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ཀ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4192" y="5012856"/>
            <a:ext cx="1202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隶书" pitchFamily="49" charset="-122"/>
              </a:rPr>
              <a:t>ག</a:t>
            </a:r>
            <a:endParaRPr lang="zh-CN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隶书" pitchFamily="49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  <p:bldP spid="16" grpId="0" animBg="1"/>
      <p:bldP spid="17" grpId="0"/>
      <p:bldP spid="18" grpId="0"/>
      <p:bldP spid="20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/>
          <p:nvPr/>
        </p:nvSpPr>
        <p:spPr>
          <a:xfrm>
            <a:off x="381000" y="381000"/>
            <a:ext cx="8763000" cy="9233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o-CN" altLang="zh-CN" sz="5400" dirty="0" smtClean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གཤམ་གྱི་ས་བཀྲ་ལ་བལྟས་ནས་རྒྱ་ཁྱོན་གྱི་ཆེ་ཆུང་ཤོད།</a:t>
            </a:r>
          </a:p>
        </p:txBody>
      </p:sp>
      <p:sp>
        <p:nvSpPr>
          <p:cNvPr id="6147" name="Text Box 3"/>
          <p:cNvSpPr txBox="1"/>
          <p:nvPr/>
        </p:nvSpPr>
        <p:spPr>
          <a:xfrm>
            <a:off x="2374925" y="3861048"/>
            <a:ext cx="504279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B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  <p:sp>
        <p:nvSpPr>
          <p:cNvPr id="6148" name="Text Box 4"/>
          <p:cNvSpPr txBox="1"/>
          <p:nvPr/>
        </p:nvSpPr>
        <p:spPr>
          <a:xfrm>
            <a:off x="4488929" y="3827713"/>
            <a:ext cx="647948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C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  <p:sp>
        <p:nvSpPr>
          <p:cNvPr id="6149" name="Text Box 5"/>
          <p:cNvSpPr txBox="1"/>
          <p:nvPr/>
        </p:nvSpPr>
        <p:spPr>
          <a:xfrm>
            <a:off x="6486475" y="3678240"/>
            <a:ext cx="434578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D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  <p:pic>
        <p:nvPicPr>
          <p:cNvPr id="6150" name="Picture 6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9945" y="2027238"/>
            <a:ext cx="1609725" cy="16557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Picture 7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1584325"/>
            <a:ext cx="2592388" cy="1962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2" name="Picture 8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8758" y="1835150"/>
            <a:ext cx="1547813" cy="1711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9" descr="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8144" y="2145258"/>
            <a:ext cx="1236663" cy="1035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4" name="Text Box 10"/>
          <p:cNvSpPr txBox="1"/>
          <p:nvPr/>
        </p:nvSpPr>
        <p:spPr>
          <a:xfrm>
            <a:off x="100286" y="4029077"/>
            <a:ext cx="615677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 smtClean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A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  <p:sp>
        <p:nvSpPr>
          <p:cNvPr id="13" name="Text Box 7"/>
          <p:cNvSpPr txBox="1"/>
          <p:nvPr/>
        </p:nvSpPr>
        <p:spPr>
          <a:xfrm>
            <a:off x="7812088" y="1102816"/>
            <a:ext cx="1247457" cy="415498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bo-CN" altLang="zh-CN" sz="6600" b="1" dirty="0" smtClean="0">
                <a:solidFill>
                  <a:schemeClr val="bg1"/>
                </a:solidFill>
                <a:ea typeface="华文行楷" pitchFamily="2" charset="-122"/>
              </a:rPr>
              <a:t>ལྟ་</a:t>
            </a:r>
            <a:endParaRPr lang="bo-CN" altLang="zh-CN" sz="6600" b="1" dirty="0">
              <a:solidFill>
                <a:schemeClr val="bg1"/>
              </a:solidFill>
              <a:ea typeface="华文行楷" pitchFamily="2" charset="-122"/>
            </a:endParaRPr>
          </a:p>
          <a:p>
            <a:r>
              <a:rPr lang="bo-CN" altLang="zh-CN" sz="6600" b="1" dirty="0" smtClean="0">
                <a:solidFill>
                  <a:schemeClr val="bg1"/>
                </a:solidFill>
                <a:latin typeface="Arial" panose="020B0604020202020204" pitchFamily="34" charset="0"/>
                <a:ea typeface="华文行楷" pitchFamily="2" charset="-122"/>
              </a:rPr>
              <a:t>ཞིབ་</a:t>
            </a:r>
          </a:p>
          <a:p>
            <a:r>
              <a:rPr lang="bo-CN" altLang="zh-CN" sz="6600" b="1" dirty="0" smtClean="0">
                <a:solidFill>
                  <a:schemeClr val="bg1"/>
                </a:solidFill>
                <a:ea typeface="华文行楷" pitchFamily="2" charset="-122"/>
              </a:rPr>
              <a:t>བྱེད་</a:t>
            </a:r>
            <a:endParaRPr lang="en-US" altLang="zh-CN" sz="6600" b="1" dirty="0">
              <a:solidFill>
                <a:schemeClr val="bg1"/>
              </a:solidFill>
              <a:ea typeface="华文行楷" pitchFamily="2" charset="-122"/>
            </a:endParaRPr>
          </a:p>
          <a:p>
            <a:r>
              <a:rPr lang="bo-CN" altLang="zh-CN" sz="6600" b="1" dirty="0" smtClean="0">
                <a:solidFill>
                  <a:schemeClr val="bg1"/>
                </a:solidFill>
                <a:ea typeface="华文行楷" pitchFamily="2" charset="-122"/>
              </a:rPr>
              <a:t>ཐབས</a:t>
            </a:r>
            <a:endParaRPr lang="zh-CN" altLang="en-US" sz="6600" b="1" dirty="0">
              <a:solidFill>
                <a:schemeClr val="bg1"/>
              </a:solidFill>
              <a:ea typeface="华文行楷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2079" y="5442465"/>
            <a:ext cx="4107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3200" b="1" dirty="0" smtClean="0">
                <a:solidFill>
                  <a:schemeClr val="bg1"/>
                </a:solidFill>
                <a:latin typeface="Himalaya-A" pitchFamily="2" charset="0"/>
                <a:ea typeface="Himalaya-A" pitchFamily="2" charset="0"/>
                <a:cs typeface="Himalaya-A" pitchFamily="2" charset="0"/>
              </a:rPr>
              <a:t>རྒྱ་ཁྱོན་ཆེས་ཆེ་བ་གང་ཡིན།</a:t>
            </a:r>
            <a:endParaRPr lang="zh-CN" altLang="en-US" sz="3200" b="1" dirty="0">
              <a:solidFill>
                <a:schemeClr val="bg1"/>
              </a:solidFill>
              <a:latin typeface="Himalaya-A" pitchFamily="2" charset="0"/>
              <a:cs typeface="Himalaya-A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8044" y="5550187"/>
            <a:ext cx="1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dirty="0" smtClean="0"/>
              <a:t> </a:t>
            </a:r>
            <a:endParaRPr lang="zh-CN" altLang="en-US" dirty="0"/>
          </a:p>
        </p:txBody>
      </p:sp>
      <p:sp>
        <p:nvSpPr>
          <p:cNvPr id="14" name="Text Box 3"/>
          <p:cNvSpPr txBox="1"/>
          <p:nvPr/>
        </p:nvSpPr>
        <p:spPr>
          <a:xfrm>
            <a:off x="4762500" y="5602297"/>
            <a:ext cx="504279" cy="701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chemeClr val="bg1"/>
                </a:solidFill>
                <a:latin typeface="Comic Sans MS" panose="030F0702030302020204" pitchFamily="66" charset="0"/>
                <a:ea typeface="华文新魏" pitchFamily="2" charset="-122"/>
              </a:rPr>
              <a:t>B</a:t>
            </a:r>
            <a:endParaRPr lang="zh-CN" altLang="en-US" sz="4000" dirty="0">
              <a:solidFill>
                <a:schemeClr val="bg1"/>
              </a:solidFill>
              <a:latin typeface="Comic Sans MS" panose="030F0702030302020204" pitchFamily="66" charset="0"/>
              <a:ea typeface="华文新魏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/>
          <p:nvPr/>
        </p:nvSpPr>
        <p:spPr>
          <a:xfrm>
            <a:off x="284957" y="1135719"/>
            <a:ext cx="2520950" cy="1873250"/>
          </a:xfrm>
          <a:prstGeom prst="rect">
            <a:avLst/>
          </a:prstGeom>
          <a:solidFill>
            <a:srgbClr val="00FF00"/>
          </a:solidFill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3" name="Rectangle 3"/>
          <p:cNvSpPr/>
          <p:nvPr/>
        </p:nvSpPr>
        <p:spPr>
          <a:xfrm>
            <a:off x="3203575" y="1844675"/>
            <a:ext cx="936625" cy="936625"/>
          </a:xfrm>
          <a:prstGeom prst="rect">
            <a:avLst/>
          </a:prstGeom>
          <a:solidFill>
            <a:srgbClr val="FFFF00"/>
          </a:solidFill>
          <a:ln w="5715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4" name="AutoShape 4"/>
          <p:cNvSpPr/>
          <p:nvPr/>
        </p:nvSpPr>
        <p:spPr>
          <a:xfrm>
            <a:off x="2413000" y="4076700"/>
            <a:ext cx="1727200" cy="1584325"/>
          </a:xfrm>
          <a:prstGeom prst="plus">
            <a:avLst>
              <a:gd name="adj" fmla="val 25000"/>
            </a:avLst>
          </a:prstGeom>
          <a:solidFill>
            <a:srgbClr val="FF0066"/>
          </a:solidFill>
          <a:ln w="57150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5" name="AutoShape 5"/>
          <p:cNvSpPr/>
          <p:nvPr/>
        </p:nvSpPr>
        <p:spPr>
          <a:xfrm>
            <a:off x="6732588" y="692150"/>
            <a:ext cx="1655762" cy="19161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571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6" name="AutoShape 6"/>
          <p:cNvSpPr/>
          <p:nvPr/>
        </p:nvSpPr>
        <p:spPr>
          <a:xfrm>
            <a:off x="5219700" y="4219575"/>
            <a:ext cx="1512888" cy="16573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ABCDC"/>
          </a:solidFill>
          <a:ln w="317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7" name="AutoShape 7"/>
          <p:cNvSpPr/>
          <p:nvPr/>
        </p:nvSpPr>
        <p:spPr>
          <a:xfrm>
            <a:off x="7164388" y="4219575"/>
            <a:ext cx="1512887" cy="16573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00FF"/>
          </a:solidFill>
          <a:ln w="5715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68" name="Text Box 8"/>
          <p:cNvSpPr txBox="1"/>
          <p:nvPr/>
        </p:nvSpPr>
        <p:spPr>
          <a:xfrm>
            <a:off x="274454" y="225684"/>
            <a:ext cx="216437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ཆེ་ཆུང་སྡུར་བ།</a:t>
            </a:r>
            <a:endParaRPr lang="zh-CN" altLang="zh-CN" sz="3600" b="1" dirty="0">
              <a:solidFill>
                <a:schemeClr val="bg1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  <p:sp>
        <p:nvSpPr>
          <p:cNvPr id="15369" name="Text Box 9"/>
          <p:cNvSpPr txBox="1"/>
          <p:nvPr/>
        </p:nvSpPr>
        <p:spPr>
          <a:xfrm>
            <a:off x="-61435" y="3272672"/>
            <a:ext cx="3998912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bo-CN" altLang="zh-CN" sz="3600" b="1" dirty="0" smtClean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རིས་དབྱིབས་ལྗང་ཁུ་ནི་རིས་དབྱིབས་སེར་པོ་ལས་ཆེ</a:t>
            </a:r>
            <a:endParaRPr lang="zh-CN" altLang="en-US" sz="3600" b="1" dirty="0">
              <a:solidFill>
                <a:schemeClr val="bg1"/>
              </a:solidFill>
              <a:latin typeface="Himalaya-B" pitchFamily="2" charset="0"/>
              <a:cs typeface="Himalaya-B" pitchFamily="2" charset="0"/>
            </a:endParaRPr>
          </a:p>
        </p:txBody>
      </p:sp>
      <p:sp>
        <p:nvSpPr>
          <p:cNvPr id="15370" name="AutoShape 10"/>
          <p:cNvSpPr/>
          <p:nvPr/>
        </p:nvSpPr>
        <p:spPr>
          <a:xfrm>
            <a:off x="5580063" y="1412875"/>
            <a:ext cx="576262" cy="69215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57150" cap="flat" cmpd="sng">
            <a:solidFill>
              <a:srgbClr val="00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1" name="Text Box 11"/>
          <p:cNvSpPr txBox="1"/>
          <p:nvPr/>
        </p:nvSpPr>
        <p:spPr>
          <a:xfrm>
            <a:off x="5176067" y="2876371"/>
            <a:ext cx="4140200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རིས་དབྱིབས་ལྗང་ཁུ་ནི་རིས་དབྱིབས་དམར་པོ་ལས་ཆེ</a:t>
            </a:r>
            <a:endParaRPr lang="zh-CN" altLang="en-US" sz="3600" b="1" dirty="0">
              <a:solidFill>
                <a:schemeClr val="bg1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  <p:sp>
        <p:nvSpPr>
          <p:cNvPr id="15372" name="AutoShape 12"/>
          <p:cNvSpPr/>
          <p:nvPr/>
        </p:nvSpPr>
        <p:spPr>
          <a:xfrm>
            <a:off x="755650" y="4292600"/>
            <a:ext cx="1008063" cy="935038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5715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373" name="Text Box 13"/>
          <p:cNvSpPr txBox="1"/>
          <p:nvPr/>
        </p:nvSpPr>
        <p:spPr>
          <a:xfrm>
            <a:off x="62912" y="5657671"/>
            <a:ext cx="4751834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རིས་དབྱིབས་སྨུག་པོ་ནི་རིས་དབྱིབས་སེར་པོ་ལས་ཆེ</a:t>
            </a:r>
            <a:endParaRPr lang="zh-CN" altLang="en-US" sz="3600" b="1" dirty="0">
              <a:solidFill>
                <a:schemeClr val="bg1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  <p:sp>
        <p:nvSpPr>
          <p:cNvPr id="15374" name="Text Box 14"/>
          <p:cNvSpPr txBox="1"/>
          <p:nvPr/>
        </p:nvSpPr>
        <p:spPr>
          <a:xfrm>
            <a:off x="4140200" y="6211669"/>
            <a:ext cx="5425026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རིས་དབྱིབས་གཉིས་ཀྱི་ཆེ་ཆུང་འདྲ</a:t>
            </a:r>
            <a:endParaRPr lang="zh-CN" altLang="en-US" sz="3600" b="1" dirty="0">
              <a:solidFill>
                <a:schemeClr val="bg1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  <p:sp>
        <p:nvSpPr>
          <p:cNvPr id="15375" name="Text Box 15"/>
          <p:cNvSpPr txBox="1"/>
          <p:nvPr/>
        </p:nvSpPr>
        <p:spPr>
          <a:xfrm rot="16200000">
            <a:off x="3419254" y="1632640"/>
            <a:ext cx="2400657" cy="879407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/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སྡེབ་</a:t>
            </a:r>
          </a:p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རྩེག་</a:t>
            </a:r>
          </a:p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བྱེད་</a:t>
            </a:r>
          </a:p>
          <a:p>
            <a:pPr algn="ctr"/>
            <a:r>
              <a:rPr lang="bo-CN" altLang="zh-CN" sz="3600" b="1" dirty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ཐབས</a:t>
            </a:r>
            <a:endParaRPr lang="zh-CN" altLang="en-US" sz="3600" b="1" dirty="0">
              <a:solidFill>
                <a:schemeClr val="bg1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90035E-6 L 0.09462 0.063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0" y="3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6.72074E-7 L -0.21649 0.078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00" y="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32097E-6 L 0.08663 0.0862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4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05098E-6 L -0.04323 0.0180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" y="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36848E-6 L 0.10243 0.0581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29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3.63847E-6 L -0.10225 0.06303 " pathEditMode="relative" ptsTypes="AA">
                                      <p:cBhvr>
                                        <p:cTn id="3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509 L 0.10243 0.0053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5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533 L -0.10625 0.0053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5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animBg="1"/>
      <p:bldP spid="15367" grpId="0" animBg="1"/>
      <p:bldP spid="15369" grpId="0"/>
      <p:bldP spid="15370" grpId="0" animBg="1"/>
      <p:bldP spid="15371" grpId="0"/>
      <p:bldP spid="15372" grpId="0" animBg="1"/>
      <p:bldP spid="15373" grpId="0"/>
      <p:bldP spid="15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/>
          <p:nvPr/>
        </p:nvSpPr>
        <p:spPr>
          <a:xfrm>
            <a:off x="755650" y="549275"/>
            <a:ext cx="2447925" cy="2303463"/>
          </a:xfrm>
          <a:prstGeom prst="rect">
            <a:avLst/>
          </a:prstGeom>
          <a:solidFill>
            <a:srgbClr val="FF0066"/>
          </a:solidFill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5" name="Rectangle 3"/>
          <p:cNvSpPr/>
          <p:nvPr/>
        </p:nvSpPr>
        <p:spPr>
          <a:xfrm>
            <a:off x="3779838" y="1412875"/>
            <a:ext cx="3671887" cy="1439863"/>
          </a:xfrm>
          <a:prstGeom prst="rect">
            <a:avLst/>
          </a:prstGeom>
          <a:solidFill>
            <a:srgbClr val="0070C0"/>
          </a:solidFill>
          <a:ln w="571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/>
          <p:nvPr/>
        </p:nvSpPr>
        <p:spPr>
          <a:xfrm>
            <a:off x="0" y="3585210"/>
            <a:ext cx="9144000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o-CN" altLang="zh-CN" sz="4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སྡེབ་རྩེག་བྱེད་ཐབས་སྤྱད་ནའང་ཆེ་ཆུང་བསྡུར་མ་ཐུབ་ན་ཅི་ཞིག་བྱེད་དགོས།</a:t>
            </a:r>
            <a:endParaRPr lang="zh-CN" altLang="zh-CN" sz="4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WordArt 5"/>
          <p:cNvSpPr>
            <a:spLocks noChangeArrowheads="1" noChangeShapeType="1"/>
          </p:cNvSpPr>
          <p:nvPr/>
        </p:nvSpPr>
        <p:spPr bwMode="auto">
          <a:xfrm>
            <a:off x="684213" y="4895564"/>
            <a:ext cx="7416800" cy="1538573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numCol="1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bo-CN" altLang="zh-CN" sz="3600" dirty="0">
                <a:ln w="9525" cmpd="sng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ཐ</a:t>
            </a:r>
            <a:r>
              <a:rPr kumimoji="0" lang="bo-CN" altLang="zh-CN" sz="3600" b="0" i="0" u="none" strike="noStrike" kern="1200" cap="none" spc="0" normalizeH="0" baseline="0" noProof="0" dirty="0" smtClean="0">
                <a:ln w="9525" cmpd="sng">
                  <a:rou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བས་ལམ་གཞན་པ་བཀོལ་ནས་སྡུར་དགོས</a:t>
            </a:r>
            <a:endParaRPr kumimoji="0" lang="zh-CN" altLang="en-US" sz="3600" b="0" i="0" u="none" strike="noStrike" kern="1200" cap="none" spc="0" normalizeH="0" baseline="0" noProof="0" dirty="0">
              <a:ln w="9525" cmpd="sng">
                <a:rou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9.82659E-7 L 0.33073 -9.82659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1001195" y="1251794"/>
            <a:ext cx="3124363" cy="981557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500548" y="1284846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853122" y="127872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228112" y="1278721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623368" y="127872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998358" y="1747223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483596" y="1764607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592121" y="174257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853122" y="1764607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228112" y="1758483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998358" y="1251794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4962832" y="1017028"/>
            <a:ext cx="2485341" cy="14502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椭圆 48"/>
          <p:cNvSpPr/>
          <p:nvPr/>
        </p:nvSpPr>
        <p:spPr>
          <a:xfrm>
            <a:off x="4948133" y="1987566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椭圆 49"/>
          <p:cNvSpPr/>
          <p:nvPr/>
        </p:nvSpPr>
        <p:spPr>
          <a:xfrm>
            <a:off x="6823163" y="1050921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椭圆 50"/>
          <p:cNvSpPr/>
          <p:nvPr/>
        </p:nvSpPr>
        <p:spPr>
          <a:xfrm>
            <a:off x="6224033" y="1050921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/>
          <p:cNvSpPr/>
          <p:nvPr/>
        </p:nvSpPr>
        <p:spPr>
          <a:xfrm>
            <a:off x="5606671" y="103285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椭圆 52"/>
          <p:cNvSpPr/>
          <p:nvPr/>
        </p:nvSpPr>
        <p:spPr>
          <a:xfrm>
            <a:off x="4950414" y="1499797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5534199" y="2010443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5573143" y="1507805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6804041" y="153068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6184113" y="1530682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4981661" y="1017027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6179031" y="1987565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6809123" y="1987564"/>
            <a:ext cx="625010" cy="4797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矩形 139"/>
          <p:cNvSpPr/>
          <p:nvPr/>
        </p:nvSpPr>
        <p:spPr>
          <a:xfrm>
            <a:off x="922264" y="2682863"/>
            <a:ext cx="3124363" cy="1039967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等腰三角形 140"/>
          <p:cNvSpPr/>
          <p:nvPr/>
        </p:nvSpPr>
        <p:spPr>
          <a:xfrm>
            <a:off x="938948" y="27217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等腰三角形 144"/>
          <p:cNvSpPr/>
          <p:nvPr/>
        </p:nvSpPr>
        <p:spPr>
          <a:xfrm>
            <a:off x="1536793" y="2723118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等腰三角形 145"/>
          <p:cNvSpPr/>
          <p:nvPr/>
        </p:nvSpPr>
        <p:spPr>
          <a:xfrm>
            <a:off x="2145468" y="2702219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7" name="等腰三角形 146"/>
          <p:cNvSpPr/>
          <p:nvPr/>
        </p:nvSpPr>
        <p:spPr>
          <a:xfrm>
            <a:off x="2788015" y="27217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8" name="等腰三角形 147"/>
          <p:cNvSpPr/>
          <p:nvPr/>
        </p:nvSpPr>
        <p:spPr>
          <a:xfrm>
            <a:off x="3439238" y="27217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0" name="等腰三角形 149"/>
          <p:cNvSpPr/>
          <p:nvPr/>
        </p:nvSpPr>
        <p:spPr>
          <a:xfrm rot="10800000">
            <a:off x="1262434" y="2702219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1" name="等腰三角形 150"/>
          <p:cNvSpPr/>
          <p:nvPr/>
        </p:nvSpPr>
        <p:spPr>
          <a:xfrm rot="10800000">
            <a:off x="1860279" y="2703590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等腰三角形 151"/>
          <p:cNvSpPr/>
          <p:nvPr/>
        </p:nvSpPr>
        <p:spPr>
          <a:xfrm rot="10800000">
            <a:off x="2489171" y="2703591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等腰三角形 152"/>
          <p:cNvSpPr/>
          <p:nvPr/>
        </p:nvSpPr>
        <p:spPr>
          <a:xfrm rot="10800000">
            <a:off x="3111501" y="2702219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等腰三角形 153"/>
          <p:cNvSpPr/>
          <p:nvPr/>
        </p:nvSpPr>
        <p:spPr>
          <a:xfrm>
            <a:off x="914345" y="3232052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等腰三角形 154"/>
          <p:cNvSpPr/>
          <p:nvPr/>
        </p:nvSpPr>
        <p:spPr>
          <a:xfrm>
            <a:off x="1512190" y="3233423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6" name="等腰三角形 155"/>
          <p:cNvSpPr/>
          <p:nvPr/>
        </p:nvSpPr>
        <p:spPr>
          <a:xfrm>
            <a:off x="2120865" y="3212524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等腰三角形 156"/>
          <p:cNvSpPr/>
          <p:nvPr/>
        </p:nvSpPr>
        <p:spPr>
          <a:xfrm>
            <a:off x="2763412" y="3232052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8" name="等腰三角形 157"/>
          <p:cNvSpPr/>
          <p:nvPr/>
        </p:nvSpPr>
        <p:spPr>
          <a:xfrm>
            <a:off x="3366549" y="3232052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9" name="等腰三角形 158"/>
          <p:cNvSpPr/>
          <p:nvPr/>
        </p:nvSpPr>
        <p:spPr>
          <a:xfrm rot="10800000">
            <a:off x="1237831" y="3212524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0" name="等腰三角形 159"/>
          <p:cNvSpPr/>
          <p:nvPr/>
        </p:nvSpPr>
        <p:spPr>
          <a:xfrm rot="10800000">
            <a:off x="1835676" y="3213895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等腰三角形 160"/>
          <p:cNvSpPr/>
          <p:nvPr/>
        </p:nvSpPr>
        <p:spPr>
          <a:xfrm rot="10800000">
            <a:off x="2464568" y="3213896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2" name="等腰三角形 161"/>
          <p:cNvSpPr/>
          <p:nvPr/>
        </p:nvSpPr>
        <p:spPr>
          <a:xfrm rot="10800000">
            <a:off x="3086898" y="3212524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/>
          <p:cNvSpPr/>
          <p:nvPr/>
        </p:nvSpPr>
        <p:spPr>
          <a:xfrm>
            <a:off x="4991833" y="2711143"/>
            <a:ext cx="2485341" cy="14502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等腰三角形 166"/>
          <p:cNvSpPr/>
          <p:nvPr/>
        </p:nvSpPr>
        <p:spPr>
          <a:xfrm>
            <a:off x="4966314" y="2710104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8" name="等腰三角形 167"/>
          <p:cNvSpPr/>
          <p:nvPr/>
        </p:nvSpPr>
        <p:spPr>
          <a:xfrm>
            <a:off x="5606556" y="2710104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等腰三角形 172"/>
          <p:cNvSpPr/>
          <p:nvPr/>
        </p:nvSpPr>
        <p:spPr>
          <a:xfrm>
            <a:off x="6215269" y="2716615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等腰三角形 173"/>
          <p:cNvSpPr/>
          <p:nvPr/>
        </p:nvSpPr>
        <p:spPr>
          <a:xfrm>
            <a:off x="6855511" y="2716615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等腰三角形 174"/>
          <p:cNvSpPr/>
          <p:nvPr/>
        </p:nvSpPr>
        <p:spPr>
          <a:xfrm>
            <a:off x="4960659" y="3171269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等腰三角形 175"/>
          <p:cNvSpPr/>
          <p:nvPr/>
        </p:nvSpPr>
        <p:spPr>
          <a:xfrm>
            <a:off x="5600901" y="3171269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7" name="等腰三角形 176"/>
          <p:cNvSpPr/>
          <p:nvPr/>
        </p:nvSpPr>
        <p:spPr>
          <a:xfrm>
            <a:off x="6209614" y="3177780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等腰三角形 177"/>
          <p:cNvSpPr/>
          <p:nvPr/>
        </p:nvSpPr>
        <p:spPr>
          <a:xfrm>
            <a:off x="6849856" y="3177780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9" name="等腰三角形 178"/>
          <p:cNvSpPr/>
          <p:nvPr/>
        </p:nvSpPr>
        <p:spPr>
          <a:xfrm>
            <a:off x="4945426" y="3655536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0" name="等腰三角形 179"/>
          <p:cNvSpPr/>
          <p:nvPr/>
        </p:nvSpPr>
        <p:spPr>
          <a:xfrm>
            <a:off x="5585668" y="3655536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1" name="等腰三角形 180"/>
          <p:cNvSpPr/>
          <p:nvPr/>
        </p:nvSpPr>
        <p:spPr>
          <a:xfrm>
            <a:off x="6194381" y="36620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2" name="等腰三角形 181"/>
          <p:cNvSpPr/>
          <p:nvPr/>
        </p:nvSpPr>
        <p:spPr>
          <a:xfrm>
            <a:off x="6834623" y="36620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3" name="等腰三角形 182"/>
          <p:cNvSpPr/>
          <p:nvPr/>
        </p:nvSpPr>
        <p:spPr>
          <a:xfrm rot="10800000">
            <a:off x="5304788" y="2716425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4" name="等腰三角形 183"/>
          <p:cNvSpPr/>
          <p:nvPr/>
        </p:nvSpPr>
        <p:spPr>
          <a:xfrm rot="10800000">
            <a:off x="5945030" y="2716425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5" name="等腰三角形 184"/>
          <p:cNvSpPr/>
          <p:nvPr/>
        </p:nvSpPr>
        <p:spPr>
          <a:xfrm rot="10800000">
            <a:off x="6553743" y="2722936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7" name="等腰三角形 186"/>
          <p:cNvSpPr/>
          <p:nvPr/>
        </p:nvSpPr>
        <p:spPr>
          <a:xfrm rot="10800000">
            <a:off x="5294051" y="3194371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8" name="等腰三角形 187"/>
          <p:cNvSpPr/>
          <p:nvPr/>
        </p:nvSpPr>
        <p:spPr>
          <a:xfrm rot="10800000">
            <a:off x="5934293" y="3194371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9" name="等腰三角形 188"/>
          <p:cNvSpPr/>
          <p:nvPr/>
        </p:nvSpPr>
        <p:spPr>
          <a:xfrm rot="10800000">
            <a:off x="6543006" y="3200882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0" name="等腰三角形 189"/>
          <p:cNvSpPr/>
          <p:nvPr/>
        </p:nvSpPr>
        <p:spPr>
          <a:xfrm rot="10800000">
            <a:off x="5272350" y="36620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1" name="等腰三角形 190"/>
          <p:cNvSpPr/>
          <p:nvPr/>
        </p:nvSpPr>
        <p:spPr>
          <a:xfrm rot="10800000">
            <a:off x="5912592" y="3662047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2" name="等腰三角形 191"/>
          <p:cNvSpPr/>
          <p:nvPr/>
        </p:nvSpPr>
        <p:spPr>
          <a:xfrm rot="10800000">
            <a:off x="6521305" y="3668558"/>
            <a:ext cx="655475" cy="490778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3" name="矩形 192"/>
          <p:cNvSpPr/>
          <p:nvPr/>
        </p:nvSpPr>
        <p:spPr>
          <a:xfrm>
            <a:off x="905532" y="4574404"/>
            <a:ext cx="3124363" cy="1039967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4" name="矩形 193"/>
          <p:cNvSpPr/>
          <p:nvPr/>
        </p:nvSpPr>
        <p:spPr>
          <a:xfrm>
            <a:off x="4924339" y="4407631"/>
            <a:ext cx="2485341" cy="14502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930135" y="4574404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3" name="矩形 202"/>
          <p:cNvSpPr/>
          <p:nvPr/>
        </p:nvSpPr>
        <p:spPr>
          <a:xfrm>
            <a:off x="1516365" y="4579856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矩形 203"/>
          <p:cNvSpPr/>
          <p:nvPr/>
        </p:nvSpPr>
        <p:spPr>
          <a:xfrm>
            <a:off x="2125040" y="4579856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5" name="矩形 204"/>
          <p:cNvSpPr/>
          <p:nvPr/>
        </p:nvSpPr>
        <p:spPr>
          <a:xfrm>
            <a:off x="2746259" y="4579856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6" name="矩形 205"/>
          <p:cNvSpPr/>
          <p:nvPr/>
        </p:nvSpPr>
        <p:spPr>
          <a:xfrm>
            <a:off x="3386327" y="4579856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" name="矩形 206"/>
          <p:cNvSpPr/>
          <p:nvPr/>
        </p:nvSpPr>
        <p:spPr>
          <a:xfrm>
            <a:off x="920928" y="5067888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8" name="矩形 207"/>
          <p:cNvSpPr/>
          <p:nvPr/>
        </p:nvSpPr>
        <p:spPr>
          <a:xfrm>
            <a:off x="1507158" y="5073340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矩形 208"/>
          <p:cNvSpPr/>
          <p:nvPr/>
        </p:nvSpPr>
        <p:spPr>
          <a:xfrm>
            <a:off x="2115833" y="5073340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0" name="矩形 209"/>
          <p:cNvSpPr/>
          <p:nvPr/>
        </p:nvSpPr>
        <p:spPr>
          <a:xfrm>
            <a:off x="2737052" y="5073340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矩形 210"/>
          <p:cNvSpPr/>
          <p:nvPr/>
        </p:nvSpPr>
        <p:spPr>
          <a:xfrm>
            <a:off x="3377120" y="5073340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929576" y="4865264"/>
            <a:ext cx="2459266" cy="5274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5533567" y="4407631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连接符 91"/>
          <p:cNvCxnSpPr/>
          <p:nvPr/>
        </p:nvCxnSpPr>
        <p:spPr>
          <a:xfrm>
            <a:off x="6159209" y="4430312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>
            <a:off x="6804041" y="4424279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945426" y="4430312"/>
            <a:ext cx="588141" cy="4349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924339" y="4890607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矩形 95"/>
          <p:cNvSpPr/>
          <p:nvPr/>
        </p:nvSpPr>
        <p:spPr>
          <a:xfrm>
            <a:off x="6200296" y="4882143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5563018" y="4897871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6804041" y="4882142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5544708" y="4407914"/>
            <a:ext cx="603991" cy="4826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矩形 99"/>
          <p:cNvSpPr/>
          <p:nvPr/>
        </p:nvSpPr>
        <p:spPr>
          <a:xfrm>
            <a:off x="4929576" y="5373850"/>
            <a:ext cx="576080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1" name="矩形 100"/>
          <p:cNvSpPr/>
          <p:nvPr/>
        </p:nvSpPr>
        <p:spPr>
          <a:xfrm>
            <a:off x="5544707" y="5367894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6174287" y="5353404"/>
            <a:ext cx="603991" cy="5051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矩形 102"/>
          <p:cNvSpPr/>
          <p:nvPr/>
        </p:nvSpPr>
        <p:spPr>
          <a:xfrm>
            <a:off x="6811120" y="5367895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矩形 103"/>
          <p:cNvSpPr/>
          <p:nvPr/>
        </p:nvSpPr>
        <p:spPr>
          <a:xfrm>
            <a:off x="6814550" y="4407914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5" name="矩形 104"/>
          <p:cNvSpPr/>
          <p:nvPr/>
        </p:nvSpPr>
        <p:spPr>
          <a:xfrm>
            <a:off x="6179031" y="4403019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188640"/>
            <a:ext cx="7834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o-CN" altLang="zh-CN" sz="4000" dirty="0" smtClean="0">
                <a:solidFill>
                  <a:schemeClr val="bg1"/>
                </a:solidFill>
              </a:rPr>
              <a:t>རིས་དབྱིབས་ཤིག་བདམས་ནས་དེ་འཇལ་བྱེད་བྱས་ཏེ་ཚད་བཅལ་ཆོག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4" grpId="0" animBg="1"/>
      <p:bldP spid="66" grpId="0" animBg="1"/>
      <p:bldP spid="141" grpId="0" animBg="1"/>
      <p:bldP spid="145" grpId="0" animBg="1"/>
      <p:bldP spid="146" grpId="0" animBg="1"/>
      <p:bldP spid="147" grpId="0" animBg="1"/>
      <p:bldP spid="148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7" grpId="0" animBg="1"/>
      <p:bldP spid="168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5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12" grpId="0" animBg="1"/>
      <p:bldP spid="1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7" y="1124744"/>
            <a:ext cx="9132664" cy="1925052"/>
          </a:xfrm>
        </p:spPr>
        <p:txBody>
          <a:bodyPr/>
          <a:lstStyle/>
          <a:p>
            <a:pPr algn="l"/>
            <a:r>
              <a:rPr lang="bo-CN" altLang="zh-CN" sz="24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ལན། རིས་དབྱིབས་གྲུ་བཞི་         དེ་བདམས་ནས་རྒྱ་ཁྱོན་འཇལ་བྱེད་བྱས་ན་འཚམ།རྒྱུ་མཚན་ནི་</a:t>
            </a:r>
            <a:br>
              <a:rPr lang="bo-CN" altLang="zh-CN" sz="24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</a:br>
            <a:r>
              <a:rPr lang="bo-CN" altLang="zh-CN" sz="24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/>
            </a:r>
            <a:br>
              <a:rPr lang="bo-CN" altLang="zh-CN" sz="24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</a:br>
            <a:r>
              <a:rPr lang="bo-CN" altLang="zh-CN" sz="24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གྲུ་བཞི་          ཡིས་ཚགས་དམ་པའི་སྒོ་ནས་ཚད་འཇལ་བྱེད་བྱས་ཆོག་པ་རེད།</a:t>
            </a:r>
            <a:endParaRPr lang="zh-CN" altLang="en-US" sz="2400" dirty="0">
              <a:solidFill>
                <a:schemeClr val="bg1"/>
              </a:solidFill>
              <a:latin typeface="珠穆朗玛—乌金苏仁体" pitchFamily="2" charset="0"/>
              <a:cs typeface="珠穆朗玛—乌金苏仁体" pitchFamily="2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11760" y="1438276"/>
            <a:ext cx="504056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814996" y="2183244"/>
            <a:ext cx="504056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2951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2800" dirty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རིས་དབྱིབས་གང་ཞིག་བདམས་ནས་རྒྱ་ཁྱོན་འཇལ་བྱེད་བྱས</a:t>
            </a:r>
            <a:r>
              <a:rPr lang="bo-CN" altLang="zh-CN" sz="2800" dirty="0" smtClean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་ན་འཚམ།རྒྱུ་</a:t>
            </a:r>
            <a:r>
              <a:rPr lang="bo-CN" altLang="zh-CN" sz="2800" dirty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མཚན་ཅི་ཡིན།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891437" y="4628587"/>
            <a:ext cx="3124363" cy="1039967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916040" y="4628587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502270" y="4634039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110945" y="4634039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732164" y="4634039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72232" y="4634039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906833" y="5122071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493063" y="5127523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2101738" y="5127523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722957" y="5127523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363025" y="5127523"/>
            <a:ext cx="629497" cy="5256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993936" y="4439136"/>
            <a:ext cx="2485341" cy="14502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4999173" y="4896769"/>
            <a:ext cx="2459266" cy="5274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5603164" y="4439136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228806" y="4461817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6873638" y="4455784"/>
            <a:ext cx="0" cy="14281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5015023" y="4461817"/>
            <a:ext cx="588141" cy="4349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4993936" y="4922112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269893" y="4913648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5632615" y="4929376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873638" y="4913647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614305" y="4439419"/>
            <a:ext cx="603991" cy="48269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4999173" y="5405355"/>
            <a:ext cx="576080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614304" y="5399399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6243884" y="5384909"/>
            <a:ext cx="603991" cy="50510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880717" y="5399400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6884147" y="4439419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248628" y="4434524"/>
            <a:ext cx="603991" cy="46224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265947" y="365560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o-CN" altLang="zh-CN" sz="2800" dirty="0">
                <a:solidFill>
                  <a:schemeClr val="bg1"/>
                </a:solidFill>
                <a:latin typeface="珠穆朗玛—乌金苏仁体" pitchFamily="2" charset="0"/>
                <a:ea typeface="珠穆朗玛—乌金苏仁体" pitchFamily="2" charset="0"/>
                <a:cs typeface="珠穆朗玛—乌金苏仁体" pitchFamily="2" charset="0"/>
              </a:rPr>
              <a:t>དཔེར་ན།</a:t>
            </a:r>
            <a:endParaRPr lang="zh-CN" altLang="en-US" sz="2800" dirty="0">
              <a:solidFill>
                <a:schemeClr val="bg1"/>
              </a:solidFill>
              <a:latin typeface="珠穆朗玛—乌金苏仁体" pitchFamily="2" charset="0"/>
              <a:ea typeface="珠穆朗玛—乌金苏仁体" pitchFamily="2" charset="0"/>
              <a:cs typeface="珠穆朗玛—乌金苏仁体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F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/>
          <p:nvPr/>
        </p:nvSpPr>
        <p:spPr>
          <a:xfrm flipH="1" flipV="1">
            <a:off x="251272" y="1730078"/>
            <a:ext cx="3095625" cy="273685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485" name="Rectangle 5"/>
          <p:cNvSpPr/>
          <p:nvPr/>
        </p:nvSpPr>
        <p:spPr>
          <a:xfrm flipH="1" flipV="1">
            <a:off x="4196556" y="1702892"/>
            <a:ext cx="3024188" cy="2160587"/>
          </a:xfrm>
          <a:prstGeom prst="rect">
            <a:avLst/>
          </a:prstGeom>
          <a:solidFill>
            <a:schemeClr val="tx2"/>
          </a:solidFill>
          <a:ln w="28575" cap="flat" cmpd="sng">
            <a:solidFill>
              <a:srgbClr val="33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251272" y="1658641"/>
            <a:ext cx="3095625" cy="2809875"/>
            <a:chOff x="0" y="0"/>
            <a:chExt cx="2722" cy="1814"/>
          </a:xfrm>
        </p:grpSpPr>
        <p:sp>
          <p:nvSpPr>
            <p:cNvPr id="9236" name="Rectangle 7"/>
            <p:cNvSpPr/>
            <p:nvPr/>
          </p:nvSpPr>
          <p:spPr>
            <a:xfrm>
              <a:off x="0" y="0"/>
              <a:ext cx="2716" cy="1814"/>
            </a:xfrm>
            <a:prstGeom prst="rect">
              <a:avLst/>
            </a:prstGeom>
            <a:solidFill>
              <a:srgbClr val="FFFF00"/>
            </a:solidFill>
            <a:ln w="28575" cap="flat" cmpd="sng">
              <a:solidFill>
                <a:srgbClr val="3366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9237" name="Line 8"/>
            <p:cNvSpPr/>
            <p:nvPr/>
          </p:nvSpPr>
          <p:spPr>
            <a:xfrm>
              <a:off x="0" y="907"/>
              <a:ext cx="272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8" name="Line 9"/>
            <p:cNvSpPr/>
            <p:nvPr/>
          </p:nvSpPr>
          <p:spPr>
            <a:xfrm>
              <a:off x="907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9" name="Line 10"/>
            <p:cNvSpPr/>
            <p:nvPr/>
          </p:nvSpPr>
          <p:spPr>
            <a:xfrm>
              <a:off x="1815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" name="Group 11"/>
          <p:cNvGrpSpPr/>
          <p:nvPr/>
        </p:nvGrpSpPr>
        <p:grpSpPr>
          <a:xfrm>
            <a:off x="4236878" y="1690931"/>
            <a:ext cx="4176713" cy="2232025"/>
            <a:chOff x="0" y="0"/>
            <a:chExt cx="2722" cy="1814"/>
          </a:xfrm>
        </p:grpSpPr>
        <p:sp>
          <p:nvSpPr>
            <p:cNvPr id="9227" name="Rectangle 12"/>
            <p:cNvSpPr/>
            <p:nvPr/>
          </p:nvSpPr>
          <p:spPr>
            <a:xfrm>
              <a:off x="0" y="0"/>
              <a:ext cx="2716" cy="1814"/>
            </a:xfrm>
            <a:prstGeom prst="rect">
              <a:avLst/>
            </a:prstGeom>
            <a:solidFill>
              <a:srgbClr val="00FF00"/>
            </a:solidFill>
            <a:ln w="28575" cap="flat" cmpd="sng">
              <a:solidFill>
                <a:srgbClr val="3366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9228" name="Line 13"/>
            <p:cNvSpPr/>
            <p:nvPr/>
          </p:nvSpPr>
          <p:spPr>
            <a:xfrm>
              <a:off x="0" y="454"/>
              <a:ext cx="270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29" name="Line 14"/>
            <p:cNvSpPr/>
            <p:nvPr/>
          </p:nvSpPr>
          <p:spPr>
            <a:xfrm>
              <a:off x="0" y="907"/>
              <a:ext cx="272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0" name="Line 15"/>
            <p:cNvSpPr/>
            <p:nvPr/>
          </p:nvSpPr>
          <p:spPr>
            <a:xfrm>
              <a:off x="454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1" name="Line 16"/>
            <p:cNvSpPr/>
            <p:nvPr/>
          </p:nvSpPr>
          <p:spPr>
            <a:xfrm>
              <a:off x="907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2" name="Line 17"/>
            <p:cNvSpPr/>
            <p:nvPr/>
          </p:nvSpPr>
          <p:spPr>
            <a:xfrm>
              <a:off x="1361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3" name="Line 18"/>
            <p:cNvSpPr/>
            <p:nvPr/>
          </p:nvSpPr>
          <p:spPr>
            <a:xfrm>
              <a:off x="1815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4" name="Line 19"/>
            <p:cNvSpPr/>
            <p:nvPr/>
          </p:nvSpPr>
          <p:spPr>
            <a:xfrm>
              <a:off x="2268" y="0"/>
              <a:ext cx="0" cy="181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35" name="Line 20"/>
            <p:cNvSpPr/>
            <p:nvPr/>
          </p:nvSpPr>
          <p:spPr>
            <a:xfrm>
              <a:off x="0" y="1360"/>
              <a:ext cx="272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0501" name="Text Box 21"/>
          <p:cNvSpPr txBox="1"/>
          <p:nvPr/>
        </p:nvSpPr>
        <p:spPr>
          <a:xfrm>
            <a:off x="5765006" y="2380457"/>
            <a:ext cx="1800225" cy="9233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o-CN" altLang="zh-CN" sz="5400" b="1" dirty="0">
                <a:solidFill>
                  <a:srgbClr val="FF0000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ཆུང</a:t>
            </a:r>
            <a:endParaRPr lang="zh-CN" altLang="en-US" sz="5400" b="1" dirty="0">
              <a:solidFill>
                <a:srgbClr val="FF0000"/>
              </a:solidFill>
              <a:latin typeface="Himalaya-B" pitchFamily="2" charset="0"/>
              <a:ea typeface="Himalaya-B" pitchFamily="2" charset="0"/>
              <a:cs typeface="Himalaya-B" pitchFamily="2" charset="0"/>
            </a:endParaRPr>
          </a:p>
        </p:txBody>
      </p:sp>
      <p:sp>
        <p:nvSpPr>
          <p:cNvPr id="20502" name="Text Box 22"/>
          <p:cNvSpPr txBox="1"/>
          <p:nvPr/>
        </p:nvSpPr>
        <p:spPr>
          <a:xfrm>
            <a:off x="1539848" y="2522241"/>
            <a:ext cx="180022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o-CN" altLang="zh-CN" sz="7200" b="1" dirty="0" smtClean="0">
                <a:solidFill>
                  <a:srgbClr val="FF0000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ཆེ</a:t>
            </a:r>
            <a:endParaRPr lang="zh-CN" altLang="en-US" sz="7200" b="1" dirty="0">
              <a:solidFill>
                <a:srgbClr val="FF0000"/>
              </a:solidFill>
              <a:latin typeface="Himalaya-B" pitchFamily="2" charset="0"/>
              <a:ea typeface="黑体" panose="02010609060101010101" pitchFamily="49" charset="-122"/>
              <a:cs typeface="Himalaya-B" pitchFamily="2" charset="0"/>
            </a:endParaRPr>
          </a:p>
        </p:txBody>
      </p:sp>
      <p:pic>
        <p:nvPicPr>
          <p:cNvPr id="20503" name="Picture 23" descr="问号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60648"/>
            <a:ext cx="2289175" cy="25225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5" name="Picture 24" descr="d0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0858" y="3869194"/>
            <a:ext cx="1914525" cy="2005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5" name="Text Box 25"/>
          <p:cNvSpPr txBox="1"/>
          <p:nvPr/>
        </p:nvSpPr>
        <p:spPr>
          <a:xfrm>
            <a:off x="32993" y="4653136"/>
            <a:ext cx="6768653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bo-CN" altLang="zh-CN" sz="4400" b="1" dirty="0" smtClean="0">
                <a:solidFill>
                  <a:schemeClr val="bg1"/>
                </a:solidFill>
                <a:latin typeface="Himalaya-B" pitchFamily="2" charset="0"/>
                <a:ea typeface="Himalaya-B" pitchFamily="2" charset="0"/>
                <a:cs typeface="Himalaya-B" pitchFamily="2" charset="0"/>
              </a:rPr>
              <a:t>དྲ་མིག་མི་འདྲ་ན་ཆེ་ཆུང་སྡུར་མི་ཐུབ།</a:t>
            </a:r>
            <a:endParaRPr lang="zh-CN" altLang="en-US" sz="4400" b="1" dirty="0">
              <a:solidFill>
                <a:schemeClr val="bg1"/>
              </a:solidFill>
              <a:latin typeface="Himalaya-B" pitchFamily="2" charset="0"/>
              <a:ea typeface="GungsuhChe" pitchFamily="49" charset="-127"/>
              <a:cs typeface="Himalaya-B" pitchFamily="2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5" grpId="0" animBg="1"/>
      <p:bldP spid="20501" grpId="0"/>
      <p:bldP spid="20502" grpId="0"/>
      <p:bldP spid="20505" grpId="0"/>
    </p:bldLst>
  </p:timing>
</p:sld>
</file>

<file path=ppt/theme/theme1.xml><?xml version="1.0" encoding="utf-8"?>
<a:theme xmlns:a="http://schemas.openxmlformats.org/drawingml/2006/main" name="儿童模板">
  <a:themeElements>
    <a:clrScheme name="儿童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儿童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儿童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儿童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儿童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儿童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儿童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儿童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儿童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496</Words>
  <Application>Microsoft Office PowerPoint</Application>
  <PresentationFormat>全屏显示(4:3)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儿童模板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ལན། རིས་དབྱིབས་གྲུ་བཞི་         དེ་བདམས་ནས་རྒྱ་ཁྱོན་འཇལ་བྱེད་བྱས་ན་འཚམ།རྒྱུ་མཚན་ནི་  གྲུ་བཞི་          ཡིས་ཚགས་དམ་པའི་སྒོ་ནས་ཚད་འཇལ་བྱེད་བྱས་ཆོག་པ་རེད།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ལས་བྱ་བཀོད་བསྒྲིགས  སྦྱང་ཚན་བཅུ་བཞི་པ།  5. 6. </vt:lpstr>
    </vt:vector>
  </TitlesOfParts>
  <Manager>新课标第一网xkb1.com</Manager>
  <Company>新课标第一网xkb1.com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新课标第一网xkb1.com</dc:title>
  <dc:creator>新课标第一网xkb1.com;实小笔记本</dc:creator>
  <cp:keywords>新课标第一网xkb1.com</cp:keywords>
  <dc:description>新课标第一网xkb1.com</dc:description>
  <cp:lastModifiedBy>danba</cp:lastModifiedBy>
  <cp:revision>58</cp:revision>
  <dcterms:created xsi:type="dcterms:W3CDTF">2009-04-14T15:06:28Z</dcterms:created>
  <dcterms:modified xsi:type="dcterms:W3CDTF">2018-04-11T11:59:19Z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