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2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18" r:id="rId11"/>
    <p:sldId id="321" r:id="rId12"/>
    <p:sldId id="302" r:id="rId13"/>
    <p:sldId id="303" r:id="rId14"/>
    <p:sldId id="304" r:id="rId15"/>
    <p:sldId id="317" r:id="rId16"/>
    <p:sldId id="320" r:id="rId17"/>
    <p:sldId id="308" r:id="rId18"/>
    <p:sldId id="305" r:id="rId19"/>
    <p:sldId id="307" r:id="rId20"/>
    <p:sldId id="309" r:id="rId21"/>
    <p:sldId id="312" r:id="rId22"/>
    <p:sldId id="310" r:id="rId23"/>
    <p:sldId id="315" r:id="rId24"/>
  </p:sldIdLst>
  <p:sldSz cx="119919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8" y="67"/>
      </p:cViewPr>
      <p:guideLst>
        <p:guide orient="horz" pos="2160"/>
        <p:guide pos="3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3668" y="766763"/>
            <a:ext cx="671196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7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899394" y="1122363"/>
            <a:ext cx="101931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498990" y="3602038"/>
            <a:ext cx="899393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Vertical Title 1"/>
          <p:cNvSpPr>
            <a:spLocks noGrp="1"/>
          </p:cNvSpPr>
          <p:nvPr>
            <p:ph type="title" orient="vert"/>
          </p:nvPr>
        </p:nvSpPr>
        <p:spPr>
          <a:xfrm>
            <a:off x="8581717" y="365125"/>
            <a:ext cx="2585757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4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4445" y="365125"/>
            <a:ext cx="7607373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818199" y="1709740"/>
            <a:ext cx="103430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52" name="Text Placeholder 2"/>
          <p:cNvSpPr>
            <a:spLocks noGrp="1"/>
          </p:cNvSpPr>
          <p:nvPr>
            <p:ph type="body" idx="1"/>
          </p:nvPr>
        </p:nvSpPr>
        <p:spPr>
          <a:xfrm>
            <a:off x="818199" y="4589465"/>
            <a:ext cx="103430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26" name="Content Placeholder 2"/>
          <p:cNvSpPr>
            <a:spLocks noGrp="1"/>
          </p:cNvSpPr>
          <p:nvPr>
            <p:ph sz="half" idx="1"/>
          </p:nvPr>
        </p:nvSpPr>
        <p:spPr>
          <a:xfrm>
            <a:off x="824444" y="1825625"/>
            <a:ext cx="509656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070909" y="1825625"/>
            <a:ext cx="509656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826006" y="365127"/>
            <a:ext cx="1034303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826007" y="1681163"/>
            <a:ext cx="5073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826007" y="2505075"/>
            <a:ext cx="507314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3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0909" y="1681163"/>
            <a:ext cx="509812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5" name="Content Placeholder 5"/>
          <p:cNvSpPr>
            <a:spLocks noGrp="1"/>
          </p:cNvSpPr>
          <p:nvPr>
            <p:ph sz="quarter" idx="4"/>
          </p:nvPr>
        </p:nvSpPr>
        <p:spPr>
          <a:xfrm>
            <a:off x="6070909" y="2505075"/>
            <a:ext cx="509812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3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63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6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6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826006" y="457200"/>
            <a:ext cx="38677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>
          <a:xfrm>
            <a:off x="5098128" y="987427"/>
            <a:ext cx="60709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006" y="2057400"/>
            <a:ext cx="38677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826006" y="457200"/>
            <a:ext cx="38677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98128" y="987427"/>
            <a:ext cx="60709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590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006" y="2057400"/>
            <a:ext cx="38677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24444" y="365127"/>
            <a:ext cx="103430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24444" y="1825625"/>
            <a:ext cx="10343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24444" y="6356352"/>
            <a:ext cx="269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2323" y="6356352"/>
            <a:ext cx="4047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293" y="6356352"/>
            <a:ext cx="269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04C961C-AA07-4668-9318-5D15EFC40792}"/>
              </a:ext>
            </a:extLst>
          </p:cNvPr>
          <p:cNvSpPr txBox="1"/>
          <p:nvPr/>
        </p:nvSpPr>
        <p:spPr>
          <a:xfrm>
            <a:off x="4317983" y="183947"/>
            <a:ext cx="43727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4400" dirty="0">
                <a:solidFill>
                  <a:schemeClr val="bg1">
                    <a:lumMod val="95000"/>
                  </a:schemeClr>
                </a:solidFill>
                <a:latin typeface="珠穆朗玛—标题体" panose="01010100010101010101" pitchFamily="2" charset="0"/>
                <a:ea typeface="珠穆朗玛—标题体" panose="01010100010101010101" pitchFamily="2" charset="0"/>
                <a:cs typeface="珠穆朗玛—标题体" panose="01010100010101010101" pitchFamily="2" charset="0"/>
              </a:rPr>
              <a:t>རྟ།</a:t>
            </a:r>
            <a:endParaRPr lang="zh-CN" altLang="en-US" sz="34400" dirty="0">
              <a:solidFill>
                <a:schemeClr val="bg1">
                  <a:lumMod val="95000"/>
                </a:schemeClr>
              </a:solidFill>
              <a:latin typeface="珠穆朗玛—标题体" panose="01010100010101010101" pitchFamily="2" charset="0"/>
              <a:cs typeface="珠穆朗玛—标题体" panose="01010100010101010101" pitchFamily="2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C71ED4-B4AA-4ED4-952D-FAE821707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15" b="89904" l="321" r="89744">
                        <a14:backgroundMark x1="52564" y1="15385" x2="11538" y2="39904"/>
                        <a14:backgroundMark x1="5769" y1="29327" x2="1923" y2="60577"/>
                        <a14:backgroundMark x1="17949" y1="61058" x2="321" y2="76442"/>
                        <a14:backgroundMark x1="13782" y1="55769" x2="11859" y2="6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76" y="1820849"/>
            <a:ext cx="8621561" cy="5747708"/>
          </a:xfrm>
          <a:prstGeom prst="rect">
            <a:avLst/>
          </a:prstGeom>
        </p:spPr>
      </p:pic>
      <p:sp>
        <p:nvSpPr>
          <p:cNvPr id="6" name="副标题 2">
            <a:extLst>
              <a:ext uri="{FF2B5EF4-FFF2-40B4-BE49-F238E27FC236}">
                <a16:creationId xmlns:a16="http://schemas.microsoft.com/office/drawing/2014/main" id="{B131ED5F-91CC-4A8B-8D2E-E1DDF73CD9E5}"/>
              </a:ext>
            </a:extLst>
          </p:cNvPr>
          <p:cNvSpPr txBox="1">
            <a:spLocks/>
          </p:cNvSpPr>
          <p:nvPr/>
        </p:nvSpPr>
        <p:spPr>
          <a:xfrm>
            <a:off x="8562585" y="3914415"/>
            <a:ext cx="2505631" cy="649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པུའུ་ཧྥེང་།</a:t>
            </a:r>
          </a:p>
        </p:txBody>
      </p:sp>
    </p:spTree>
    <p:extLst>
      <p:ext uri="{BB962C8B-B14F-4D97-AF65-F5344CB8AC3E}">
        <p14:creationId xmlns:p14="http://schemas.microsoft.com/office/powerpoint/2010/main" val="210448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048610">
            <a:extLst>
              <a:ext uri="{FF2B5EF4-FFF2-40B4-BE49-F238E27FC236}">
                <a16:creationId xmlns:a16="http://schemas.microsoft.com/office/drawing/2014/main" id="{B1C19ABE-F8F3-4795-9EFF-39A955ED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101" y="1173843"/>
            <a:ext cx="6911657" cy="5155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4286" lnSpcReduction="20000"/>
          </a:bodyPr>
          <a:lstStyle/>
          <a:p>
            <a:pPr marL="0" indent="0">
              <a:buNone/>
            </a:pPr>
            <a:endParaRPr lang="en-US" altLang="zh-CN" sz="4600" b="1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buNone/>
            </a:pPr>
            <a:r>
              <a:rPr lang="zh-CN" sz="4600" b="1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རྩོམ་ཡིག་ཧྲིལ་པོ་ཁག་གཉིས་སུ་དབྱེ་ཆོག</a:t>
            </a:r>
            <a:r>
              <a:rPr lang="en-US" sz="46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en-US" sz="4600" dirty="0">
              <a:latin typeface="玉翅-乌金体" panose="01010100010101010101" pitchFamily="2" charset="0"/>
              <a:ea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buNone/>
            </a:pPr>
            <a:r>
              <a:rPr lang="en-US" sz="38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sz="3800" b="1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ཁག་དང་པོ</a:t>
            </a:r>
            <a:r>
              <a:rPr lang="en-US" sz="38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en-US" altLang="en-US" sz="38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(</a:t>
            </a:r>
            <a:r>
              <a:rPr lang="zh-CN" sz="3800" b="1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རང་གྲུབ་ཚན་པ་དང་པོ་</a:t>
            </a:r>
            <a:r>
              <a:rPr lang="en-US" sz="3800" b="1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ནས</a:t>
            </a:r>
            <a:r>
              <a:rPr lang="en-US" sz="38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3800" b="1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གཉིས་པའི་</a:t>
            </a:r>
            <a:r>
              <a:rPr lang="en-US" sz="3800" b="1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བར</a:t>
            </a:r>
            <a:r>
              <a:rPr lang="en-US" altLang="en-US" sz="38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4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4600" dirty="0">
                <a:solidFill>
                  <a:srgbClr val="C000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46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རང་གྲུབ་དུམ་མ</a:t>
            </a:r>
            <a:r>
              <a:rPr lang="zh-CN" sz="4600" dirty="0">
                <a:solidFill>
                  <a:schemeClr val="tx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ཚམས་དང་པོའི་ནང་དུ་རྩོམ་པ་པོས་</a:t>
            </a:r>
            <a:r>
              <a:rPr lang="zh-CN" sz="46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རྟ་དེ་རིགས་ཀྱི་གཤིས་རྒྱུད་ཞིབ་བརྗོད་བྱས</a:t>
            </a:r>
            <a:r>
              <a:rPr lang="en-US" altLang="zh-CN" sz="46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en-US" altLang="zh-CN" sz="46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ཏེ། </a:t>
            </a:r>
            <a:r>
              <a:rPr lang="zh-CN" sz="4600" dirty="0">
                <a:solidFill>
                  <a:schemeClr val="tx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46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གཡུལ་སར་རྒྱུག་པ་དང་། རི་དྭགས་གཤོར་བ།</a:t>
            </a:r>
            <a:r>
              <a:rPr lang="en-US" altLang="en-US" sz="4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46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དྲག་རྩལ་སྦྱང་བ</a:t>
            </a:r>
            <a:r>
              <a:rPr lang="en-US" altLang="en-US" sz="4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བང་རྩལ་འགྲན་པ་ལ་སོགས་པའི་གནས་སྐབས་སུ་རྟ་དེ་རིགས་ཀྱི་ཞུམ་པ་མེད་པར་རང་སྲོག་ཕངས་མེད་ཀྱིས་རང་གི་བདག་པོ་དང་མཉམ་ཤི་མཉམ་</a:t>
            </a:r>
            <a:r>
              <a:rPr lang="zh-CN" altLang="zh-CN" sz="46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གསོན་བྱེད་པའི</a:t>
            </a:r>
            <a:r>
              <a:rPr lang="en-US" altLang="zh-CN" sz="4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altLang="zh-CN" sz="46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དཔའ་དང་བདག་པོའི་རེ་འདོ</a:t>
            </a:r>
            <a:r>
              <a:rPr lang="en-US" altLang="zh-CN" sz="4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ད་</a:t>
            </a:r>
            <a:r>
              <a:rPr lang="zh-CN" altLang="zh-CN" sz="46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སྐོང་བར་བྱེད</a:t>
            </a:r>
            <a:r>
              <a:rPr lang="en-US" altLang="zh-CN" sz="4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་པ།</a:t>
            </a:r>
            <a:r>
              <a:rPr lang="zh-CN" sz="46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zh-CN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5457F5-0621-4A19-A324-73B09702A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0033" cy="685800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81B7DEB-029C-439D-88A9-C7944482FE08}"/>
              </a:ext>
            </a:extLst>
          </p:cNvPr>
          <p:cNvSpPr txBox="1"/>
          <p:nvPr/>
        </p:nvSpPr>
        <p:spPr>
          <a:xfrm>
            <a:off x="663804" y="4655097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流程图: 终止 5">
            <a:extLst>
              <a:ext uri="{FF2B5EF4-FFF2-40B4-BE49-F238E27FC236}">
                <a16:creationId xmlns:a16="http://schemas.microsoft.com/office/drawing/2014/main" id="{5166F508-80E6-4FFA-8FC1-D755DCD0974E}"/>
              </a:ext>
            </a:extLst>
          </p:cNvPr>
          <p:cNvSpPr/>
          <p:nvPr/>
        </p:nvSpPr>
        <p:spPr>
          <a:xfrm>
            <a:off x="5693134" y="244651"/>
            <a:ext cx="5159261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ལྔ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སློབ་ཚན་དབྱེ་ཞིབ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5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048611">
            <a:extLst>
              <a:ext uri="{FF2B5EF4-FFF2-40B4-BE49-F238E27FC236}">
                <a16:creationId xmlns:a16="http://schemas.microsoft.com/office/drawing/2014/main" id="{487A92D8-324F-40DB-BE19-757E2A122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224" y="905068"/>
            <a:ext cx="6847854" cy="57756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3929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900" dirty="0">
                <a:latin typeface="珠穆朗玛—雕版体" panose="01010100010101010101" pitchFamily="2" charset="0"/>
                <a:ea typeface="珠穆朗玛—雕版体" panose="01010100010101010101" pitchFamily="2" charset="0"/>
                <a:cs typeface="珠穆朗玛—雕版体" panose="01010100010101010101" pitchFamily="2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5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67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མིའི་རིགས་ཀྱིས་“རང་དོན་དོར་ནས་གཞན་ལ་བསྟུན་པའི་གྲོགས་པོ”འདིར་ལྟ་ཚུལ་ཇི་འདྲ་ཞིག་འཛིན་ཞེ་ན</a:t>
            </a:r>
            <a:r>
              <a:rPr lang="en-US" sz="67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  </a:t>
            </a:r>
            <a:r>
              <a:rPr lang="en-US" altLang="en-US" sz="67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རང་གྲུབ</a:t>
            </a:r>
            <a:r>
              <a:rPr lang="en-US" altLang="en-US" sz="67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6700" dirty="0">
                <a:solidFill>
                  <a:schemeClr val="tx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ཚན་པ་གཉིས་པ</a:t>
            </a:r>
            <a:r>
              <a:rPr lang="en-US" sz="67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འི་ནང་དུ་</a:t>
            </a:r>
            <a:r>
              <a:rPr lang="en-US" sz="67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མིའི་རིགས</a:t>
            </a:r>
            <a:r>
              <a:rPr lang="en-US" sz="67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67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ཀྱིས་རྟ་རང་ཉིད་ཀྱི་བྲན་དུ་བཀོལ་བའི་སྐོར་མཚམས་སྦྱོར་བྱས་ཡོད</a:t>
            </a:r>
            <a:r>
              <a:rPr lang="en-US" altLang="zh-CN" sz="67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zh-CN" sz="67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མིའི་རིགས་ཀྱི་རྟ་གསོ་སྐྱོང་དང་སྦྱོང་བརྡར་བྱེད་དོན་ནི་བྲན་དུ་བཀོལ་བའི</a:t>
            </a:r>
            <a:r>
              <a:rPr lang="en-US" sz="67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་ཆ་མང་པོ་དང་སྔར་ལས་ལྷག་པའི་སྒོ་ནས་འཆིང་རྒྱ་རུ་ཚུད་དུ་འཇུག་རྒྱུ་དེ་ཡིན།  </a:t>
            </a:r>
            <a:r>
              <a:rPr lang="zh-CN" sz="67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མིའི་རིགས་ཀྱི་རྟ་ནི་ཉམས་དམས་སུ་བཏང་བ་རེད།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89AE89-6456-430D-A02E-5F952B336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0033" cy="685800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E3EB13-4841-4B7B-9F1B-E832838F12D9}"/>
              </a:ext>
            </a:extLst>
          </p:cNvPr>
          <p:cNvSpPr txBox="1"/>
          <p:nvPr/>
        </p:nvSpPr>
        <p:spPr>
          <a:xfrm>
            <a:off x="738754" y="4640107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流程图: 终止 6">
            <a:extLst>
              <a:ext uri="{FF2B5EF4-FFF2-40B4-BE49-F238E27FC236}">
                <a16:creationId xmlns:a16="http://schemas.microsoft.com/office/drawing/2014/main" id="{C5301FA7-F61E-4FA9-BA57-1FAA613673D0}"/>
              </a:ext>
            </a:extLst>
          </p:cNvPr>
          <p:cNvSpPr/>
          <p:nvPr/>
        </p:nvSpPr>
        <p:spPr>
          <a:xfrm>
            <a:off x="5693134" y="244651"/>
            <a:ext cx="5159261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ལྔ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སློབ་ཚན་དབྱེ་ཞིབ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1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内容占位符 1048611"/>
          <p:cNvSpPr>
            <a:spLocks noGrp="1"/>
          </p:cNvSpPr>
          <p:nvPr>
            <p:ph idx="1"/>
          </p:nvPr>
        </p:nvSpPr>
        <p:spPr>
          <a:xfrm>
            <a:off x="5053215" y="1052303"/>
            <a:ext cx="6847854" cy="5458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3929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9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sz="42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མིའི་རིགས་ཀྱིས་“རང་དོན་དོར་ནས་གཞན་ལ་བསྟུན་པའི་གྲོགས་པོ”འདིར་ལྟ་ཚུལ་ཇི་འདྲ་ཞིག་འཛིན་ཞེ་ན</a:t>
            </a:r>
            <a:r>
              <a:rPr lang="en-US" sz="4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  </a:t>
            </a:r>
            <a:r>
              <a:rPr lang="en-US" altLang="en-US" sz="42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རང་གྲུབ</a:t>
            </a:r>
            <a:r>
              <a:rPr lang="en-US" altLang="en-US" sz="42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4200" dirty="0">
                <a:solidFill>
                  <a:schemeClr val="tx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ཚན་པ་གཉིས་པ</a:t>
            </a:r>
            <a:r>
              <a:rPr lang="en-US" sz="42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འི་ནང་དུ་མིའི་རིགས</a:t>
            </a:r>
            <a:r>
              <a:rPr lang="en-US" sz="42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4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ཀྱིས་རྟ་རང་ཉིད་ཀྱི་བྲན་དུ་བཀོལ་བའི་སྐོར་མཚམས་སྦྱོར་བྱས་ཡོད</a:t>
            </a:r>
            <a:r>
              <a:rPr lang="en-US" altLang="zh-CN" sz="4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zh-CN" sz="4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མིའི་རིགས་ཀྱི་རྟ་གསོ་སྐྱོང་དང་སྦྱོང་བརྡར་བྱེད་དོན་ནི་བྲན་དུ་བཀོལ་བའི</a:t>
            </a:r>
            <a:r>
              <a:rPr lang="en-US" sz="4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་ཆ་མང་པོ་དང་སྔར་ལས་ལྷག་པའི་སྒོ་ནས་འཆིང་རྒྱ་རུ་ཚུད་དུ་འཇུག་རྒྱུ་དེ་ཡིན།  </a:t>
            </a:r>
            <a:r>
              <a:rPr lang="zh-CN" sz="4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མིའི་རིགས་ཀྱི་རྟ་ནི་ཉམས་དམས་སུ་བཏང་བ་རེད།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97A0CD-1357-49CF-BB22-DD6D7E8BEABA}"/>
              </a:ext>
            </a:extLst>
          </p:cNvPr>
          <p:cNvSpPr txBox="1"/>
          <p:nvPr/>
        </p:nvSpPr>
        <p:spPr>
          <a:xfrm>
            <a:off x="683813" y="4683317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2ECE32-907E-4A03-B348-8468FB3C8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0033" cy="6858000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D525A2-2E5B-4E02-8242-C1F8BA6AD324}"/>
              </a:ext>
            </a:extLst>
          </p:cNvPr>
          <p:cNvSpPr txBox="1"/>
          <p:nvPr/>
        </p:nvSpPr>
        <p:spPr>
          <a:xfrm>
            <a:off x="683812" y="5689418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" name="流程图: 终止 7">
            <a:extLst>
              <a:ext uri="{FF2B5EF4-FFF2-40B4-BE49-F238E27FC236}">
                <a16:creationId xmlns:a16="http://schemas.microsoft.com/office/drawing/2014/main" id="{294456E6-6E65-4BF4-94C9-2F984CA8EDDF}"/>
              </a:ext>
            </a:extLst>
          </p:cNvPr>
          <p:cNvSpPr/>
          <p:nvPr/>
        </p:nvSpPr>
        <p:spPr>
          <a:xfrm>
            <a:off x="5693134" y="244651"/>
            <a:ext cx="5159261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ལྔ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སློབ་ཚན་དབྱེ་ཞིབ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内容占位符 1048612"/>
          <p:cNvSpPr>
            <a:spLocks noGrp="1"/>
          </p:cNvSpPr>
          <p:nvPr>
            <p:ph idx="1"/>
          </p:nvPr>
        </p:nvSpPr>
        <p:spPr>
          <a:xfrm>
            <a:off x="4972690" y="837343"/>
            <a:ext cx="6832854" cy="59007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 err="1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ཁག་གཉིས་པ</a:t>
            </a:r>
            <a:r>
              <a:rPr lang="en-US" sz="3100" b="1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100" b="1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( </a:t>
            </a:r>
            <a:r>
              <a:rPr lang="en-US" altLang="en-US" sz="3100" b="1" dirty="0" err="1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རང་གྲུབ་དུམ་མཚམས་གསུམ་པ་ནས་ལྔ་པའི་བར</a:t>
            </a:r>
            <a:r>
              <a:rPr lang="en-US" altLang="en-US" sz="3100" b="1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)</a:t>
            </a:r>
            <a:endParaRPr lang="zh-CN" sz="3100" b="1" dirty="0">
              <a:solidFill>
                <a:schemeClr val="bg1">
                  <a:lumMod val="9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sz="39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ང་ཚོས་མཐོང་བའི་རྟ་ནི་དང་ཐོག་གི་རྟ་ངོ་མ་དེ་མ་ཡིན་ནོ</a:t>
            </a:r>
            <a:r>
              <a:rPr lang="en-US" sz="39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9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39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རྟ་ནི་མ་གཞི་གང་འདྲ་ཞིག་ཡིན་ནམ་ཞེ་ན།</a:t>
            </a:r>
            <a:r>
              <a:rPr lang="en-US" altLang="en-US" sz="39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སློབ་ཚན་དུ</a:t>
            </a:r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36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རང་གྲུབ་ཚན་པ་གསུམ་པ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འི་ནང</a:t>
            </a:r>
            <a:r>
              <a:rPr lang="zh-CN" sz="36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་ཕྱོགས་གསུམ་ནས་རང་བྱུང་ཁམས་ཆེན་པོའི་</a:t>
            </a:r>
            <a:r>
              <a:rPr lang="zh-CN" sz="3600" dirty="0">
                <a:solidFill>
                  <a:schemeClr val="tx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རྟ་རྒོད་ཞིབ་འབྲི་</a:t>
            </a:r>
            <a:r>
              <a:rPr lang="zh-CN" sz="36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བྱས</a:t>
            </a:r>
            <a:r>
              <a:rPr lang="en-US" altLang="zh-CN" sz="36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36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ཡོད།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sz="39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༡</a:t>
            </a:r>
            <a:r>
              <a:rPr lang="en-US" altLang="zh-CN" sz="39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sz="39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གཤིས་རྒྱུད་ལེགས་པ། </a:t>
            </a:r>
            <a:r>
              <a:rPr lang="en-US" altLang="en-US" sz="39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endParaRPr lang="zh-CN" sz="3900" dirty="0">
              <a:solidFill>
                <a:srgbClr val="FFFF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དེ་དག་ཅི་དགར་འཚོ་བས་“འཆིང་བས་མ་བཅིངས་ལ་ཚོད་ཀྱིས་མ</a:t>
            </a:r>
            <a:r>
              <a:rPr lang="en-US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བཟུང</a:t>
            </a:r>
            <a:r>
              <a:rPr lang="en-US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39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”ཞིང་། “འཆིང་སྒྲོག་དང་བྲལ་བས་རང་སེམས་སྙེམས་པས་ཁེངས”པ་དང་། “མིའི་འཚོ་སྐྱོང་ལ་བརྟེན་མི་དགོས”པ་ཡིན།</a:t>
            </a:r>
          </a:p>
          <a:p>
            <a:pPr marL="0" indent="0">
              <a:lnSpc>
                <a:spcPct val="100000"/>
              </a:lnSpc>
              <a:buNone/>
            </a:pPr>
            <a:endParaRPr lang="zh-CN" dirty="0">
              <a:solidFill>
                <a:schemeClr val="bg1">
                  <a:lumMod val="9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buNone/>
            </a:pPr>
            <a:endParaRPr lang="zh-CN" dirty="0">
              <a:solidFill>
                <a:schemeClr val="bg1">
                  <a:lumMod val="9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B4A0D4-5549-477D-9909-CB84805F9842}"/>
              </a:ext>
            </a:extLst>
          </p:cNvPr>
          <p:cNvSpPr txBox="1"/>
          <p:nvPr/>
        </p:nvSpPr>
        <p:spPr>
          <a:xfrm>
            <a:off x="580446" y="5653377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2D2F1E-40E6-4366-A0D4-0E4AA09EE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73" y="0"/>
            <a:ext cx="4900033" cy="6858000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96AFDBE-C6C2-4B01-875C-9BB8282D6C36}"/>
              </a:ext>
            </a:extLst>
          </p:cNvPr>
          <p:cNvSpPr txBox="1"/>
          <p:nvPr/>
        </p:nvSpPr>
        <p:spPr>
          <a:xfrm>
            <a:off x="580445" y="4917425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691BF2-BC6C-4B48-AA23-00A95964D48E}"/>
              </a:ext>
            </a:extLst>
          </p:cNvPr>
          <p:cNvSpPr txBox="1"/>
          <p:nvPr/>
        </p:nvSpPr>
        <p:spPr>
          <a:xfrm>
            <a:off x="448158" y="119921"/>
            <a:ext cx="409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/>
              <a:t>3    ལྷན་སྐྱེས་ཀྱི་ཆོས་ནི་བཅོས་མ་ལས་ལྷག་པར་མཛེས་པ་སྟེ།སྲོག་ཆགས་ཤིག་གི་ལུས་ལ་འགྲོ་འདུག་སྤྱོད་གསུམ་གྱི་རང་བཞིན་དེ་བཞིན་དུ་གནས་པས།  མཛེས་</a:t>
            </a:r>
            <a:endParaRPr lang="zh-CN" altLang="en-US" dirty="0"/>
          </a:p>
        </p:txBody>
      </p:sp>
      <p:sp>
        <p:nvSpPr>
          <p:cNvPr id="10" name="流程图: 终止 9">
            <a:extLst>
              <a:ext uri="{FF2B5EF4-FFF2-40B4-BE49-F238E27FC236}">
                <a16:creationId xmlns:a16="http://schemas.microsoft.com/office/drawing/2014/main" id="{427627F5-9961-495F-BC69-F012876F91B6}"/>
              </a:ext>
            </a:extLst>
          </p:cNvPr>
          <p:cNvSpPr/>
          <p:nvPr/>
        </p:nvSpPr>
        <p:spPr>
          <a:xfrm>
            <a:off x="5694041" y="77344"/>
            <a:ext cx="3758776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32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ལྔ</a:t>
            </a:r>
            <a:r>
              <a:rPr lang="en-US" altLang="zh-CN" sz="32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zh-CN" sz="32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སློབ་ཚན་དབྱེ་ཞིབ</a:t>
            </a:r>
            <a:r>
              <a:rPr lang="en-US" altLang="zh-CN" sz="32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2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内容占位符 1048613"/>
          <p:cNvSpPr>
            <a:spLocks noGrp="1"/>
          </p:cNvSpPr>
          <p:nvPr>
            <p:ph idx="1"/>
          </p:nvPr>
        </p:nvSpPr>
        <p:spPr>
          <a:xfrm>
            <a:off x="5009322" y="128987"/>
            <a:ext cx="6855176" cy="58758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endParaRPr lang="bo-CN" altLang="en-US" dirty="0">
              <a:solidFill>
                <a:schemeClr val="bg1">
                  <a:lumMod val="95000"/>
                </a:schemeClr>
              </a:solidFill>
              <a:latin typeface="玉翅-乌金体" panose="01010100010101010101" pitchFamily="2" charset="0"/>
              <a:ea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༢  </a:t>
            </a:r>
            <a:r>
              <a:rPr lang="en-US" altLang="en-US" sz="4000" dirty="0" err="1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སྤྱོད་པ་བཟང་བ</a:t>
            </a:r>
            <a:r>
              <a:rPr lang="en-US" altLang="en-US" sz="40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endParaRPr lang="zh-CN" altLang="zh-CN" sz="4000" dirty="0">
              <a:solidFill>
                <a:srgbClr val="FFFF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“རང་བཞིན་གཏུམ་པོ་ཞིག་མིན”པར་ཞི་བདེ་ལ་དགའ་བ་དང་ཁྱུ་བསྒྲིགས་ཏེ་རྒྱུ་ཞིང་འཚོ་བ་དང་མཐུན་སྒྲིལ་བྱེད་པ་རིགས་འཐུན་ནང་ཁུལ་དུ་མི་ཐབས་ཅིང་འཚོ་རྟེན་ཕྲན་ཙམ་ཡང་འཕྲོག་རེས་གཏན་ནས་བྱེད་མི་སྲིད།</a:t>
            </a:r>
            <a:endParaRPr lang="zh-CN" sz="4000" dirty="0">
              <a:solidFill>
                <a:schemeClr val="bg1">
                  <a:lumMod val="9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en-US" sz="40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༣  </a:t>
            </a:r>
            <a:r>
              <a:rPr lang="en-US" altLang="en-US" sz="4000" dirty="0" err="1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རྣམ་པ་མཛེས་པ</a:t>
            </a:r>
            <a:r>
              <a:rPr lang="en-US" altLang="en-US" sz="40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 </a:t>
            </a:r>
            <a:endParaRPr lang="zh-CN" sz="4000" dirty="0">
              <a:solidFill>
                <a:srgbClr val="FFFF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དེ་དག་གི་ལུས་ཕུང་ནི་རང་བྱུང་ཁམས་ཆེན་མོས་བསྐྲུན་ཞིང་སྲོག་ཆགས་ཡོད་དོ་ཅོག་གི་ཁྲོད་ནས་རྟ་ནི་“མཐོ་ཞིང་ཆེ་ལ་ལུས་ཀྱི་ཡན་ལག་ཐམས་ཅད་མཛེས་ཤིང་། ཆ་ཚད་དང་མཐུན་པ་ཞིག་ཡིན།”རྩོམ་པ་པོས་སྲོག་ཆགས་གཞན་པ་དང་ཞིབ་བསྡུར་བྱས་ཏེ་རྟའི་གཟུགས་གཞི་མཛེས་པ་ལ་བསྟོད་པ་བྱས་ཡོད།</a:t>
            </a:r>
            <a:endParaRPr lang="zh-CN" sz="4000" dirty="0">
              <a:solidFill>
                <a:schemeClr val="bg1">
                  <a:lumMod val="9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buNone/>
            </a:pPr>
            <a:endParaRPr lang="zh-CN" dirty="0">
              <a:solidFill>
                <a:schemeClr val="bg1">
                  <a:lumMod val="9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448224-C8D7-48DA-8216-66F42D1F9D30}"/>
              </a:ext>
            </a:extLst>
          </p:cNvPr>
          <p:cNvSpPr txBox="1"/>
          <p:nvPr/>
        </p:nvSpPr>
        <p:spPr>
          <a:xfrm>
            <a:off x="596348" y="4866197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BFC778-ED66-4AD4-9E50-972682DC3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0033" cy="685800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A6F931-0F71-49FD-AD0F-AB4FB950B95C}"/>
              </a:ext>
            </a:extLst>
          </p:cNvPr>
          <p:cNvSpPr txBox="1"/>
          <p:nvPr/>
        </p:nvSpPr>
        <p:spPr>
          <a:xfrm>
            <a:off x="662891" y="3620776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/>
              <a:t>5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6032123-D2AE-4366-A683-636E9ECB5873}"/>
              </a:ext>
            </a:extLst>
          </p:cNvPr>
          <p:cNvSpPr txBox="1"/>
          <p:nvPr/>
        </p:nvSpPr>
        <p:spPr>
          <a:xfrm>
            <a:off x="596348" y="3538330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7" name="内容占位符 1048613">
            <a:extLst>
              <a:ext uri="{FF2B5EF4-FFF2-40B4-BE49-F238E27FC236}">
                <a16:creationId xmlns:a16="http://schemas.microsoft.com/office/drawing/2014/main" id="{E864C994-EC6D-4CE3-B2D9-BA8C648BC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580" y="785062"/>
            <a:ext cx="6855176" cy="587586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༢  </a:t>
            </a:r>
            <a:r>
              <a:rPr lang="en-US" altLang="en-US" dirty="0" err="1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སྤྱོད་པ་བཟང་བ</a:t>
            </a:r>
            <a:r>
              <a:rPr lang="en-US" altLang="en-US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endParaRPr lang="zh-CN" altLang="zh-CN" dirty="0">
              <a:solidFill>
                <a:srgbClr val="FFFF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“རང་བཞིན་གཏུམ་པོ་ཞིག་མིན”པར་ཞི་བདེ་ལ་དགའ་བ་དང་ཁྱུ་བསྒྲིགས་ཏེ་རྒྱུ་ཞིང་འཚོ་བ་དང་མཐུན་སྒྲིལ་བྱེད་པ་རིགས་འཐུན་ནང་ཁུལ་དུ་མི་ཐབས་ཅིང་འཚོ་རྟེན་ཕྲན་ཙམ་ཡང་འཕྲོག་རེས་གཏན་ནས་བྱེད་མི་སྲིད།</a:t>
            </a:r>
            <a:endParaRPr lang="zh-CN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༣  </a:t>
            </a:r>
            <a:r>
              <a:rPr lang="en-US" altLang="en-US" dirty="0" err="1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རྣམ་པ་མཛེས་པ</a:t>
            </a:r>
            <a:r>
              <a:rPr lang="en-US" altLang="en-US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 </a:t>
            </a:r>
            <a:endParaRPr lang="zh-CN" dirty="0">
              <a:solidFill>
                <a:srgbClr val="FFFF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དེ་དག་གི་ལུས་ཕུང་ནི་རང་བྱུང་ཁམས་ཆེན་མོས་བསྐྲུན་ཞིང་སྲོག་ཆགས་ཡོད་དོ་ཅོག་གི་ཁྲོད་ནས་རྟ་ནི་“མཐོ་ཞིང་ཆེ་ལ་ལུས་ཀྱི་ཡན་ལག་ཐམས་ཅད་མཛེས་ཤིང་། ཆ་ཚད་དང་མཐུན་པ་ཞིག་ཡིན།”རྩོམ་པ་པོས་སྲོག་ཆགས་གཞན་པ་དང་ཞིབ་བསྡུར་བྱས་ཏེ་རྟའི་གཟུགས་གཞི་མཛེས་པ་ལ་བསྟོད་པ་བྱས་ཡོད།</a:t>
            </a:r>
            <a:endParaRPr lang="zh-CN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sz="105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54E160-7E1D-449C-A895-F3CCCD703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0033" cy="6858000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5" name="流程图: 终止 4">
            <a:extLst>
              <a:ext uri="{FF2B5EF4-FFF2-40B4-BE49-F238E27FC236}">
                <a16:creationId xmlns:a16="http://schemas.microsoft.com/office/drawing/2014/main" id="{0B5E864D-4D6D-48D3-B474-0C58E0F792CC}"/>
              </a:ext>
            </a:extLst>
          </p:cNvPr>
          <p:cNvSpPr/>
          <p:nvPr/>
        </p:nvSpPr>
        <p:spPr>
          <a:xfrm>
            <a:off x="5995987" y="111486"/>
            <a:ext cx="2998105" cy="492196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28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ལྔ</a:t>
            </a:r>
            <a:r>
              <a:rPr lang="en-US" altLang="zh-CN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zh-CN" sz="28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སློབ་ཚན་དབྱེ་ཞིབ</a:t>
            </a:r>
            <a:r>
              <a:rPr lang="en-US" altLang="zh-CN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3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9448BA-79F4-4389-A349-6626DBF37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0033" cy="6858000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4439E4C-D846-4C71-94E1-4CD12270091D}"/>
              </a:ext>
            </a:extLst>
          </p:cNvPr>
          <p:cNvSpPr txBox="1"/>
          <p:nvPr/>
        </p:nvSpPr>
        <p:spPr>
          <a:xfrm>
            <a:off x="4836109" y="243512"/>
            <a:ext cx="7015579" cy="6370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bo-CN" altLang="en-US" sz="3600" dirty="0">
              <a:solidFill>
                <a:schemeClr val="bg1"/>
              </a:solidFill>
              <a:latin typeface="玉翅-乌金体" panose="01010100010101010101" pitchFamily="2" charset="0"/>
              <a:ea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o-CN" altLang="en-US" sz="36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ཞུམ་མེད།</a:t>
            </a:r>
            <a:r>
              <a:rPr lang="en-US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-—</a:t>
            </a:r>
            <a:r>
              <a:rPr lang="bo-CN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ཞུམ་པ་མེད་པ་སྟེ་འཇིགས་པ་མེད་</a:t>
            </a:r>
            <a:r>
              <a:rPr lang="zh-CN" altLang="zh-CN" sz="3200" dirty="0">
                <a:solidFill>
                  <a:schemeClr val="accent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པའི་དོན</a:t>
            </a:r>
            <a:r>
              <a:rPr lang="en-US" altLang="zh-CN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2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o-CN" altLang="en-US" sz="36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ཕངས་མེད།</a:t>
            </a:r>
            <a:r>
              <a:rPr lang="en-US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ཕངས་སེམས་མེད་པ་སྟེ་སེར་སྣ་མེད་པ</a:t>
            </a:r>
            <a:r>
              <a:rPr lang="en-US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2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o-CN" altLang="en-US" sz="36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འཇུག་པ།</a:t>
            </a:r>
            <a:r>
              <a:rPr lang="en-US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ཞུགས་པའམ་འགྲོ་བ</a:t>
            </a:r>
            <a:r>
              <a:rPr lang="zh-CN" altLang="zh-CN" sz="3600" dirty="0">
                <a:solidFill>
                  <a:schemeClr val="accent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zh-CN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o-CN" altLang="zh-CN" sz="36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གཡུང་བ</a:t>
            </a:r>
            <a:r>
              <a:rPr lang="zh-CN" altLang="zh-CN" sz="36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རྒོད་པའི་ལྡོག་ཟླ།</a:t>
            </a:r>
            <a:endParaRPr lang="zh-CN" altLang="zh-CN" sz="36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o-CN" altLang="zh-CN" sz="36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རྟུལ་ཕོད</a:t>
            </a:r>
            <a:r>
              <a:rPr lang="zh-CN" altLang="zh-CN" sz="36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སྙིང་སྟོབས་ཆེ་བ</a:t>
            </a:r>
            <a:r>
              <a:rPr lang="en-US" altLang="zh-CN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6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o-CN" altLang="en-US" sz="36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ཡོད་དོ་ཅོག</a:t>
            </a:r>
            <a:r>
              <a:rPr lang="en-US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36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ཐམས་ཅད།</a:t>
            </a:r>
          </a:p>
          <a:p>
            <a:r>
              <a:rPr lang="bo-CN" altLang="en-US" sz="3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ཆ་ཚད</a:t>
            </a:r>
            <a:r>
              <a:rPr lang="en-US" altLang="en-US" sz="3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28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དངོས་པོའི་བོངས་ཚད་དང་རྒྱ་ཁྱོན་གཟུགས་སོགས་ཀྱི་ཚད</a:t>
            </a:r>
            <a:r>
              <a:rPr lang="bo-CN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28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r>
              <a:rPr lang="bo-CN" altLang="en-US" sz="3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སྤྲས</a:t>
            </a:r>
            <a:r>
              <a:rPr lang="en-US" altLang="en-US" sz="3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རྒྱན་གྱིས་མཛེས་པར་བྱས་པ།</a:t>
            </a:r>
            <a:endParaRPr lang="zh-CN" altLang="zh-CN" sz="28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r>
              <a:rPr lang="bo-CN" altLang="en-US" sz="3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སྤུད་པ</a:t>
            </a:r>
            <a:r>
              <a:rPr lang="en-US" altLang="en-US" sz="3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བརྒྱན་པ།</a:t>
            </a:r>
            <a:endParaRPr lang="zh-CN" altLang="zh-CN" sz="28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r>
              <a:rPr lang="bo-CN" altLang="en-US" sz="3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ཕྱུག</a:t>
            </a:r>
            <a:r>
              <a:rPr lang="en-US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bo-CN" altLang="en-US" sz="32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བརྗིད་པའམ་མཛེས་པ།</a:t>
            </a:r>
          </a:p>
          <a:p>
            <a:endParaRPr lang="zh-CN" altLang="zh-CN" sz="28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内容占位符 1048619"/>
          <p:cNvSpPr>
            <a:spLocks noGrp="1"/>
          </p:cNvSpPr>
          <p:nvPr>
            <p:ph idx="1"/>
          </p:nvPr>
        </p:nvSpPr>
        <p:spPr>
          <a:xfrm>
            <a:off x="408373" y="412803"/>
            <a:ext cx="11379826" cy="6197600"/>
          </a:xfrm>
        </p:spPr>
        <p:txBody>
          <a:bodyPr>
            <a:normAutofit fontScale="90714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r>
              <a:rPr lang="en-US" sz="43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ྤྱིར་ན་སྲོག་ཆགས་གང་ཞིག་བྲི་བྱར་བྱས་ནས་བྲིས་པའི་རྩོམ་ཡིག་ནི་ཧ་ཅང་མང་ཡང་།རྩོམ་དེའི་འབྲི་སྟངས་ཀྱི་ཆ་ནས་ཐུན་མོང་མ་ཡིན་པའི་ཁྱད་ཆོས་ཤིག་ཡོད་པ་ནི། </a:t>
            </a:r>
            <a:r>
              <a:rPr lang="en-US" altLang="en-US" sz="43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endParaRPr lang="zh-CN" sz="43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3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ྱ་དངོས་ཞིབ་འབྲི་བྱས་པའི་སྐབས་སུ་མགོ་མཇུག་བར་གསུམ་དུ་ཉམས་འགྱུར་ལྡན་ཞིང་འགྲེང་ཚུགས་པའི་ཚིག་ལ་བརྟེན་པ་དང་</a:t>
            </a:r>
            <a:r>
              <a:rPr lang="en-US" sz="43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གཅིག།</a:t>
            </a:r>
            <a:endParaRPr lang="zh-CN" sz="43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300" dirty="0">
                <a:solidFill>
                  <a:schemeClr val="bg1">
                    <a:lumMod val="8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ྱ་དངོས་ཀྱི་ཐུན་མོང་མ་ཡིན་པའི་ཁྱད་ཆོས་གཙོ་བོར་བཟུང་ནས་རྐྱ་རིས་ཙམ་དུ་བྲིས་ཀྱང་བདེན་སྣང་གཟུགས་ཅན་དུ་ཡོད་པ་དང་</a:t>
            </a:r>
            <a:r>
              <a:rPr lang="en-US" sz="43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གཉིས།  </a:t>
            </a:r>
            <a:r>
              <a:rPr lang="en-US" altLang="en-US" sz="43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endParaRPr lang="zh-CN" sz="43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300" dirty="0" err="1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རབ་བཏགས་བྱས་ཀྱང་དངོས་ཡོད་ཀྱི་ཚད་ལས་རིང་དུ་མ་འདས་པ་དང་</a:t>
            </a:r>
            <a:r>
              <a:rPr lang="en-US" sz="4300" dirty="0" err="1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གསུམ</a:t>
            </a:r>
            <a:r>
              <a:rPr lang="en-US" sz="43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en-US" sz="43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 </a:t>
            </a:r>
            <a:endParaRPr lang="zh-CN" sz="4300" dirty="0">
              <a:solidFill>
                <a:schemeClr val="accent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4300" dirty="0">
                <a:solidFill>
                  <a:schemeClr val="bg1">
                    <a:lumMod val="8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sz="4300" dirty="0">
                <a:solidFill>
                  <a:schemeClr val="bg1">
                    <a:lumMod val="8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ཇི་བཞིན་དུ་གསལ་བཤད་བྱེད་པའི་ཐབས་དང་བརྩེ་དུང་མཚོན་པའི་ཐབས་སྤེལ་མར་བྱེད་པ་དང་</a:t>
            </a:r>
            <a:r>
              <a:rPr lang="en-US" sz="4300" dirty="0">
                <a:solidFill>
                  <a:schemeClr val="accent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བཞིའོ</a:t>
            </a:r>
            <a:r>
              <a:rPr lang="en-US" sz="4300" dirty="0">
                <a:solidFill>
                  <a:schemeClr val="bg1">
                    <a:lumMod val="8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།།</a:t>
            </a:r>
            <a:endParaRPr lang="zh-CN" sz="4300" dirty="0">
              <a:solidFill>
                <a:schemeClr val="bg1">
                  <a:lumMod val="8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减号 3"/>
          <p:cNvSpPr/>
          <p:nvPr/>
        </p:nvSpPr>
        <p:spPr>
          <a:xfrm>
            <a:off x="-2046514" y="1089258"/>
            <a:ext cx="16081828" cy="34765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-117770" y="2395756"/>
            <a:ext cx="5014769" cy="671491"/>
          </a:xfrm>
          <a:custGeom>
            <a:avLst/>
            <a:gdLst>
              <a:gd name="connsiteX0" fmla="*/ 0 w 2716823"/>
              <a:gd name="connsiteY0" fmla="*/ 0 h 483577"/>
              <a:gd name="connsiteX1" fmla="*/ 2499213 w 2716823"/>
              <a:gd name="connsiteY1" fmla="*/ 0 h 483577"/>
              <a:gd name="connsiteX2" fmla="*/ 2716823 w 2716823"/>
              <a:gd name="connsiteY2" fmla="*/ 483577 h 483577"/>
              <a:gd name="connsiteX3" fmla="*/ 217610 w 2716823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6823" h="483577">
                <a:moveTo>
                  <a:pt x="0" y="0"/>
                </a:moveTo>
                <a:lnTo>
                  <a:pt x="2499213" y="0"/>
                </a:lnTo>
                <a:lnTo>
                  <a:pt x="2716823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རྩོམ་པ་པོའི་འབྲེལ་ཡོད་ཤེས་བྱ་ཤེས་དགོ</a:t>
            </a:r>
            <a:r>
              <a:rPr lang="en-US" altLang="zh-CN" sz="24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ས།</a:t>
            </a:r>
            <a:endParaRPr lang="zh-CN" altLang="en-US" sz="24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7" name="MH_Other_1"/>
          <p:cNvSpPr/>
          <p:nvPr>
            <p:custDataLst>
              <p:tags r:id="rId2"/>
            </p:custDataLst>
          </p:nvPr>
        </p:nvSpPr>
        <p:spPr>
          <a:xfrm>
            <a:off x="4469441" y="2265028"/>
            <a:ext cx="1270240" cy="807526"/>
          </a:xfrm>
          <a:custGeom>
            <a:avLst/>
            <a:gdLst>
              <a:gd name="connsiteX0" fmla="*/ 591910 w 934182"/>
              <a:gd name="connsiteY0" fmla="*/ 0 h 835268"/>
              <a:gd name="connsiteX1" fmla="*/ 934182 w 934182"/>
              <a:gd name="connsiteY1" fmla="*/ 0 h 835268"/>
              <a:gd name="connsiteX2" fmla="*/ 934182 w 934182"/>
              <a:gd name="connsiteY2" fmla="*/ 208034 h 835268"/>
              <a:gd name="connsiteX3" fmla="*/ 306948 w 934182"/>
              <a:gd name="connsiteY3" fmla="*/ 835268 h 835268"/>
              <a:gd name="connsiteX4" fmla="*/ 0 w 934182"/>
              <a:gd name="connsiteY4" fmla="*/ 835268 h 835268"/>
              <a:gd name="connsiteX5" fmla="*/ 0 w 934182"/>
              <a:gd name="connsiteY5" fmla="*/ 492996 h 835268"/>
              <a:gd name="connsiteX6" fmla="*/ 306948 w 934182"/>
              <a:gd name="connsiteY6" fmla="*/ 492996 h 835268"/>
              <a:gd name="connsiteX7" fmla="*/ 591910 w 934182"/>
              <a:gd name="connsiteY7" fmla="*/ 208034 h 83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182" h="835268">
                <a:moveTo>
                  <a:pt x="591910" y="0"/>
                </a:moveTo>
                <a:lnTo>
                  <a:pt x="934182" y="0"/>
                </a:lnTo>
                <a:lnTo>
                  <a:pt x="934182" y="208034"/>
                </a:lnTo>
                <a:cubicBezTo>
                  <a:pt x="934182" y="554446"/>
                  <a:pt x="653360" y="835268"/>
                  <a:pt x="306948" y="835268"/>
                </a:cubicBezTo>
                <a:lnTo>
                  <a:pt x="0" y="835268"/>
                </a:lnTo>
                <a:lnTo>
                  <a:pt x="0" y="492996"/>
                </a:lnTo>
                <a:lnTo>
                  <a:pt x="306948" y="492996"/>
                </a:lnTo>
                <a:cubicBezTo>
                  <a:pt x="464328" y="492996"/>
                  <a:pt x="591910" y="365414"/>
                  <a:pt x="591910" y="20803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4564363" y="2139183"/>
            <a:ext cx="645978" cy="5158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༡</a:t>
            </a:r>
            <a:endParaRPr lang="zh-CN" altLang="en-US" sz="2000" dirty="0">
              <a:solidFill>
                <a:srgbClr val="FF00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1" name="MH_Other_7"/>
          <p:cNvSpPr/>
          <p:nvPr>
            <p:custDataLst>
              <p:tags r:id="rId4"/>
            </p:custDataLst>
          </p:nvPr>
        </p:nvSpPr>
        <p:spPr>
          <a:xfrm>
            <a:off x="4420896" y="3450998"/>
            <a:ext cx="1367329" cy="908546"/>
          </a:xfrm>
          <a:custGeom>
            <a:avLst/>
            <a:gdLst>
              <a:gd name="connsiteX0" fmla="*/ 591910 w 934182"/>
              <a:gd name="connsiteY0" fmla="*/ 0 h 835268"/>
              <a:gd name="connsiteX1" fmla="*/ 934182 w 934182"/>
              <a:gd name="connsiteY1" fmla="*/ 0 h 835268"/>
              <a:gd name="connsiteX2" fmla="*/ 934182 w 934182"/>
              <a:gd name="connsiteY2" fmla="*/ 208034 h 835268"/>
              <a:gd name="connsiteX3" fmla="*/ 306948 w 934182"/>
              <a:gd name="connsiteY3" fmla="*/ 835268 h 835268"/>
              <a:gd name="connsiteX4" fmla="*/ 0 w 934182"/>
              <a:gd name="connsiteY4" fmla="*/ 835268 h 835268"/>
              <a:gd name="connsiteX5" fmla="*/ 0 w 934182"/>
              <a:gd name="connsiteY5" fmla="*/ 492996 h 835268"/>
              <a:gd name="connsiteX6" fmla="*/ 306948 w 934182"/>
              <a:gd name="connsiteY6" fmla="*/ 492996 h 835268"/>
              <a:gd name="connsiteX7" fmla="*/ 591910 w 934182"/>
              <a:gd name="connsiteY7" fmla="*/ 208034 h 83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182" h="835268">
                <a:moveTo>
                  <a:pt x="591910" y="0"/>
                </a:moveTo>
                <a:lnTo>
                  <a:pt x="934182" y="0"/>
                </a:lnTo>
                <a:lnTo>
                  <a:pt x="934182" y="208034"/>
                </a:lnTo>
                <a:cubicBezTo>
                  <a:pt x="934182" y="554446"/>
                  <a:pt x="653360" y="835268"/>
                  <a:pt x="306948" y="835268"/>
                </a:cubicBezTo>
                <a:lnTo>
                  <a:pt x="0" y="835268"/>
                </a:lnTo>
                <a:lnTo>
                  <a:pt x="0" y="492996"/>
                </a:lnTo>
                <a:lnTo>
                  <a:pt x="306948" y="492996"/>
                </a:lnTo>
                <a:cubicBezTo>
                  <a:pt x="464328" y="492996"/>
                  <a:pt x="591910" y="365414"/>
                  <a:pt x="591910" y="20803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2" name="MH_Other_9"/>
          <p:cNvSpPr/>
          <p:nvPr>
            <p:custDataLst>
              <p:tags r:id="rId5"/>
            </p:custDataLst>
          </p:nvPr>
        </p:nvSpPr>
        <p:spPr>
          <a:xfrm>
            <a:off x="4535223" y="3369230"/>
            <a:ext cx="645978" cy="5459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༢</a:t>
            </a:r>
            <a:endParaRPr lang="zh-CN" altLang="en-US" sz="2000" dirty="0">
              <a:solidFill>
                <a:srgbClr val="FF00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3" name="MH_SubTitle_1"/>
          <p:cNvSpPr/>
          <p:nvPr>
            <p:custDataLst>
              <p:tags r:id="rId6"/>
            </p:custDataLst>
          </p:nvPr>
        </p:nvSpPr>
        <p:spPr>
          <a:xfrm>
            <a:off x="-117769" y="3549735"/>
            <a:ext cx="4842662" cy="792471"/>
          </a:xfrm>
          <a:custGeom>
            <a:avLst/>
            <a:gdLst>
              <a:gd name="connsiteX0" fmla="*/ 0 w 2716823"/>
              <a:gd name="connsiteY0" fmla="*/ 0 h 483577"/>
              <a:gd name="connsiteX1" fmla="*/ 2499213 w 2716823"/>
              <a:gd name="connsiteY1" fmla="*/ 0 h 483577"/>
              <a:gd name="connsiteX2" fmla="*/ 2716823 w 2716823"/>
              <a:gd name="connsiteY2" fmla="*/ 483577 h 483577"/>
              <a:gd name="connsiteX3" fmla="*/ 217610 w 2716823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6823" h="483577">
                <a:moveTo>
                  <a:pt x="0" y="0"/>
                </a:moveTo>
                <a:lnTo>
                  <a:pt x="2499213" y="0"/>
                </a:lnTo>
                <a:lnTo>
                  <a:pt x="2716823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ལྷུག་རྩོམ་གྱི་གོ་དོན་དང་ལྷུག་རྩོམ་གྱི་དབྱེ་བ</a:t>
            </a:r>
            <a:r>
              <a:rPr lang="en-US" altLang="zh-CN" sz="2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en-US" sz="20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4" name="MH_SubTitle_1"/>
          <p:cNvSpPr/>
          <p:nvPr>
            <p:custDataLst>
              <p:tags r:id="rId7"/>
            </p:custDataLst>
          </p:nvPr>
        </p:nvSpPr>
        <p:spPr>
          <a:xfrm>
            <a:off x="-151642" y="4896611"/>
            <a:ext cx="5124575" cy="809730"/>
          </a:xfrm>
          <a:custGeom>
            <a:avLst/>
            <a:gdLst>
              <a:gd name="connsiteX0" fmla="*/ 0 w 2716823"/>
              <a:gd name="connsiteY0" fmla="*/ 0 h 483577"/>
              <a:gd name="connsiteX1" fmla="*/ 2499213 w 2716823"/>
              <a:gd name="connsiteY1" fmla="*/ 0 h 483577"/>
              <a:gd name="connsiteX2" fmla="*/ 2716823 w 2716823"/>
              <a:gd name="connsiteY2" fmla="*/ 483577 h 483577"/>
              <a:gd name="connsiteX3" fmla="*/ 217610 w 2716823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6823" h="483577">
                <a:moveTo>
                  <a:pt x="0" y="0"/>
                </a:moveTo>
                <a:lnTo>
                  <a:pt x="2499213" y="0"/>
                </a:lnTo>
                <a:lnTo>
                  <a:pt x="2716823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ལྷུག་རྩོམ་གྱི་ཁྱད་ཆོས</a:t>
            </a:r>
            <a:r>
              <a:rPr lang="en-US" altLang="zh-CN" sz="24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en-US" sz="20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6" name="MH_Other_7"/>
          <p:cNvSpPr/>
          <p:nvPr>
            <p:custDataLst>
              <p:tags r:id="rId8"/>
            </p:custDataLst>
          </p:nvPr>
        </p:nvSpPr>
        <p:spPr>
          <a:xfrm>
            <a:off x="4520570" y="4896610"/>
            <a:ext cx="1324943" cy="809731"/>
          </a:xfrm>
          <a:custGeom>
            <a:avLst/>
            <a:gdLst>
              <a:gd name="connsiteX0" fmla="*/ 591910 w 934182"/>
              <a:gd name="connsiteY0" fmla="*/ 0 h 835268"/>
              <a:gd name="connsiteX1" fmla="*/ 934182 w 934182"/>
              <a:gd name="connsiteY1" fmla="*/ 0 h 835268"/>
              <a:gd name="connsiteX2" fmla="*/ 934182 w 934182"/>
              <a:gd name="connsiteY2" fmla="*/ 208034 h 835268"/>
              <a:gd name="connsiteX3" fmla="*/ 306948 w 934182"/>
              <a:gd name="connsiteY3" fmla="*/ 835268 h 835268"/>
              <a:gd name="connsiteX4" fmla="*/ 0 w 934182"/>
              <a:gd name="connsiteY4" fmla="*/ 835268 h 835268"/>
              <a:gd name="connsiteX5" fmla="*/ 0 w 934182"/>
              <a:gd name="connsiteY5" fmla="*/ 492996 h 835268"/>
              <a:gd name="connsiteX6" fmla="*/ 306948 w 934182"/>
              <a:gd name="connsiteY6" fmla="*/ 492996 h 835268"/>
              <a:gd name="connsiteX7" fmla="*/ 591910 w 934182"/>
              <a:gd name="connsiteY7" fmla="*/ 208034 h 83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182" h="835268">
                <a:moveTo>
                  <a:pt x="591910" y="0"/>
                </a:moveTo>
                <a:lnTo>
                  <a:pt x="934182" y="0"/>
                </a:lnTo>
                <a:lnTo>
                  <a:pt x="934182" y="208034"/>
                </a:lnTo>
                <a:cubicBezTo>
                  <a:pt x="934182" y="554446"/>
                  <a:pt x="653360" y="835268"/>
                  <a:pt x="306948" y="835268"/>
                </a:cubicBezTo>
                <a:lnTo>
                  <a:pt x="0" y="835268"/>
                </a:lnTo>
                <a:lnTo>
                  <a:pt x="0" y="492996"/>
                </a:lnTo>
                <a:lnTo>
                  <a:pt x="306948" y="492996"/>
                </a:lnTo>
                <a:cubicBezTo>
                  <a:pt x="464328" y="492996"/>
                  <a:pt x="591910" y="365414"/>
                  <a:pt x="591910" y="20803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7" name="MH_Other_9"/>
          <p:cNvSpPr/>
          <p:nvPr>
            <p:custDataLst>
              <p:tags r:id="rId9"/>
            </p:custDataLst>
          </p:nvPr>
        </p:nvSpPr>
        <p:spPr>
          <a:xfrm>
            <a:off x="4689714" y="4773829"/>
            <a:ext cx="645978" cy="5459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༣</a:t>
            </a:r>
            <a:endParaRPr lang="zh-CN" altLang="en-US" sz="2000" dirty="0">
              <a:solidFill>
                <a:srgbClr val="FF00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8" name="MH_SubTitle_2"/>
          <p:cNvSpPr/>
          <p:nvPr>
            <p:custDataLst>
              <p:tags r:id="rId10"/>
            </p:custDataLst>
          </p:nvPr>
        </p:nvSpPr>
        <p:spPr>
          <a:xfrm flipH="1">
            <a:off x="6735436" y="2241878"/>
            <a:ext cx="5308208" cy="705304"/>
          </a:xfrm>
          <a:custGeom>
            <a:avLst/>
            <a:gdLst>
              <a:gd name="connsiteX0" fmla="*/ 0 w 2716823"/>
              <a:gd name="connsiteY0" fmla="*/ 0 h 483577"/>
              <a:gd name="connsiteX1" fmla="*/ 2499213 w 2716823"/>
              <a:gd name="connsiteY1" fmla="*/ 0 h 483577"/>
              <a:gd name="connsiteX2" fmla="*/ 2716823 w 2716823"/>
              <a:gd name="connsiteY2" fmla="*/ 483577 h 483577"/>
              <a:gd name="connsiteX3" fmla="*/ 217610 w 2716823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6823" h="483577">
                <a:moveTo>
                  <a:pt x="0" y="0"/>
                </a:moveTo>
                <a:lnTo>
                  <a:pt x="2499213" y="0"/>
                </a:lnTo>
                <a:lnTo>
                  <a:pt x="2716823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ཐ་སྙད་འགྲེལ་བཤད་དག་བློ་ལ་འཛིན་དགོས</a:t>
            </a:r>
            <a:r>
              <a:rPr lang="en-US" altLang="zh-CN" sz="24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en-US" sz="24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9" name="MH_Other_4"/>
          <p:cNvSpPr/>
          <p:nvPr>
            <p:custDataLst>
              <p:tags r:id="rId11"/>
            </p:custDataLst>
          </p:nvPr>
        </p:nvSpPr>
        <p:spPr>
          <a:xfrm flipH="1">
            <a:off x="5864866" y="2265028"/>
            <a:ext cx="1227991" cy="748534"/>
          </a:xfrm>
          <a:custGeom>
            <a:avLst/>
            <a:gdLst>
              <a:gd name="connsiteX0" fmla="*/ 591910 w 934182"/>
              <a:gd name="connsiteY0" fmla="*/ 0 h 835268"/>
              <a:gd name="connsiteX1" fmla="*/ 934182 w 934182"/>
              <a:gd name="connsiteY1" fmla="*/ 0 h 835268"/>
              <a:gd name="connsiteX2" fmla="*/ 934182 w 934182"/>
              <a:gd name="connsiteY2" fmla="*/ 208034 h 835268"/>
              <a:gd name="connsiteX3" fmla="*/ 306948 w 934182"/>
              <a:gd name="connsiteY3" fmla="*/ 835268 h 835268"/>
              <a:gd name="connsiteX4" fmla="*/ 0 w 934182"/>
              <a:gd name="connsiteY4" fmla="*/ 835268 h 835268"/>
              <a:gd name="connsiteX5" fmla="*/ 0 w 934182"/>
              <a:gd name="connsiteY5" fmla="*/ 492996 h 835268"/>
              <a:gd name="connsiteX6" fmla="*/ 306948 w 934182"/>
              <a:gd name="connsiteY6" fmla="*/ 492996 h 835268"/>
              <a:gd name="connsiteX7" fmla="*/ 591910 w 934182"/>
              <a:gd name="connsiteY7" fmla="*/ 208034 h 83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182" h="835268">
                <a:moveTo>
                  <a:pt x="591910" y="0"/>
                </a:moveTo>
                <a:lnTo>
                  <a:pt x="934182" y="0"/>
                </a:lnTo>
                <a:lnTo>
                  <a:pt x="934182" y="208034"/>
                </a:lnTo>
                <a:cubicBezTo>
                  <a:pt x="934182" y="554446"/>
                  <a:pt x="653360" y="835268"/>
                  <a:pt x="306948" y="835268"/>
                </a:cubicBezTo>
                <a:lnTo>
                  <a:pt x="0" y="835268"/>
                </a:lnTo>
                <a:lnTo>
                  <a:pt x="0" y="492996"/>
                </a:lnTo>
                <a:lnTo>
                  <a:pt x="306948" y="492996"/>
                </a:lnTo>
                <a:cubicBezTo>
                  <a:pt x="464328" y="492996"/>
                  <a:pt x="591910" y="365414"/>
                  <a:pt x="591910" y="20803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0" name="MH_Other_6"/>
          <p:cNvSpPr/>
          <p:nvPr>
            <p:custDataLst>
              <p:tags r:id="rId12"/>
            </p:custDataLst>
          </p:nvPr>
        </p:nvSpPr>
        <p:spPr>
          <a:xfrm flipH="1">
            <a:off x="6411073" y="2173240"/>
            <a:ext cx="530056" cy="4765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༤</a:t>
            </a:r>
            <a:endParaRPr lang="zh-CN" altLang="en-US" sz="2000" dirty="0">
              <a:solidFill>
                <a:srgbClr val="FF00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2" name="MH_SubTitle_2"/>
          <p:cNvSpPr/>
          <p:nvPr>
            <p:custDataLst>
              <p:tags r:id="rId13"/>
            </p:custDataLst>
          </p:nvPr>
        </p:nvSpPr>
        <p:spPr>
          <a:xfrm flipH="1">
            <a:off x="6599426" y="3435375"/>
            <a:ext cx="5444218" cy="705305"/>
          </a:xfrm>
          <a:custGeom>
            <a:avLst/>
            <a:gdLst>
              <a:gd name="connsiteX0" fmla="*/ 0 w 2716823"/>
              <a:gd name="connsiteY0" fmla="*/ 0 h 483577"/>
              <a:gd name="connsiteX1" fmla="*/ 2499213 w 2716823"/>
              <a:gd name="connsiteY1" fmla="*/ 0 h 483577"/>
              <a:gd name="connsiteX2" fmla="*/ 2716823 w 2716823"/>
              <a:gd name="connsiteY2" fmla="*/ 483577 h 483577"/>
              <a:gd name="connsiteX3" fmla="*/ 217610 w 2716823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6823" h="483577">
                <a:moveTo>
                  <a:pt x="0" y="0"/>
                </a:moveTo>
                <a:lnTo>
                  <a:pt x="2499213" y="0"/>
                </a:lnTo>
                <a:lnTo>
                  <a:pt x="2716823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dirty="0">
                <a:solidFill>
                  <a:schemeClr val="tx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བྱ་དངོས་ཕན་ཚུན་ཞིབ་བསྡུར་བྱེད་པའི་ཐབས</a:t>
            </a:r>
            <a:r>
              <a:rPr lang="en-US" altLang="zh-CN" sz="24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</a:p>
        </p:txBody>
      </p:sp>
      <p:sp>
        <p:nvSpPr>
          <p:cNvPr id="24" name="MH_Other_4"/>
          <p:cNvSpPr/>
          <p:nvPr>
            <p:custDataLst>
              <p:tags r:id="rId14"/>
            </p:custDataLst>
          </p:nvPr>
        </p:nvSpPr>
        <p:spPr>
          <a:xfrm flipH="1">
            <a:off x="5845512" y="3435375"/>
            <a:ext cx="1227990" cy="734200"/>
          </a:xfrm>
          <a:custGeom>
            <a:avLst/>
            <a:gdLst>
              <a:gd name="connsiteX0" fmla="*/ 591910 w 934182"/>
              <a:gd name="connsiteY0" fmla="*/ 0 h 835268"/>
              <a:gd name="connsiteX1" fmla="*/ 934182 w 934182"/>
              <a:gd name="connsiteY1" fmla="*/ 0 h 835268"/>
              <a:gd name="connsiteX2" fmla="*/ 934182 w 934182"/>
              <a:gd name="connsiteY2" fmla="*/ 208034 h 835268"/>
              <a:gd name="connsiteX3" fmla="*/ 306948 w 934182"/>
              <a:gd name="connsiteY3" fmla="*/ 835268 h 835268"/>
              <a:gd name="connsiteX4" fmla="*/ 0 w 934182"/>
              <a:gd name="connsiteY4" fmla="*/ 835268 h 835268"/>
              <a:gd name="connsiteX5" fmla="*/ 0 w 934182"/>
              <a:gd name="connsiteY5" fmla="*/ 492996 h 835268"/>
              <a:gd name="connsiteX6" fmla="*/ 306948 w 934182"/>
              <a:gd name="connsiteY6" fmla="*/ 492996 h 835268"/>
              <a:gd name="connsiteX7" fmla="*/ 591910 w 934182"/>
              <a:gd name="connsiteY7" fmla="*/ 208034 h 83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182" h="835268">
                <a:moveTo>
                  <a:pt x="591910" y="0"/>
                </a:moveTo>
                <a:lnTo>
                  <a:pt x="934182" y="0"/>
                </a:lnTo>
                <a:lnTo>
                  <a:pt x="934182" y="208034"/>
                </a:lnTo>
                <a:cubicBezTo>
                  <a:pt x="934182" y="554446"/>
                  <a:pt x="653360" y="835268"/>
                  <a:pt x="306948" y="835268"/>
                </a:cubicBezTo>
                <a:lnTo>
                  <a:pt x="0" y="835268"/>
                </a:lnTo>
                <a:lnTo>
                  <a:pt x="0" y="492996"/>
                </a:lnTo>
                <a:lnTo>
                  <a:pt x="306948" y="492996"/>
                </a:lnTo>
                <a:cubicBezTo>
                  <a:pt x="464328" y="492996"/>
                  <a:pt x="591910" y="365414"/>
                  <a:pt x="591910" y="20803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5" name="MH_Other_6"/>
          <p:cNvSpPr/>
          <p:nvPr>
            <p:custDataLst>
              <p:tags r:id="rId15"/>
            </p:custDataLst>
          </p:nvPr>
        </p:nvSpPr>
        <p:spPr>
          <a:xfrm flipH="1">
            <a:off x="6395748" y="3271309"/>
            <a:ext cx="530056" cy="4765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༥</a:t>
            </a:r>
            <a:endParaRPr lang="zh-CN" altLang="en-US" sz="2000" dirty="0">
              <a:solidFill>
                <a:srgbClr val="FF00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6" name="MH_SubTitle_2"/>
          <p:cNvSpPr/>
          <p:nvPr>
            <p:custDataLst>
              <p:tags r:id="rId16"/>
            </p:custDataLst>
          </p:nvPr>
        </p:nvSpPr>
        <p:spPr>
          <a:xfrm flipH="1">
            <a:off x="6843738" y="4861530"/>
            <a:ext cx="4955594" cy="705304"/>
          </a:xfrm>
          <a:custGeom>
            <a:avLst/>
            <a:gdLst>
              <a:gd name="connsiteX0" fmla="*/ 0 w 2716823"/>
              <a:gd name="connsiteY0" fmla="*/ 0 h 483577"/>
              <a:gd name="connsiteX1" fmla="*/ 2499213 w 2716823"/>
              <a:gd name="connsiteY1" fmla="*/ 0 h 483577"/>
              <a:gd name="connsiteX2" fmla="*/ 2716823 w 2716823"/>
              <a:gd name="connsiteY2" fmla="*/ 483577 h 483577"/>
              <a:gd name="connsiteX3" fmla="*/ 217610 w 2716823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6823" h="483577">
                <a:moveTo>
                  <a:pt x="0" y="0"/>
                </a:moveTo>
                <a:lnTo>
                  <a:pt x="2499213" y="0"/>
                </a:lnTo>
                <a:lnTo>
                  <a:pt x="2716823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ཁྱིམ་རྟ་དང་རྟ་རྒོད་གཉིས</a:t>
            </a:r>
            <a:r>
              <a:rPr lang="en-US" altLang="zh-CN" sz="24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་ཀྱི་</a:t>
            </a:r>
            <a:r>
              <a:rPr lang="en-US" altLang="zh-CN" sz="24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ཁྱད་པར</a:t>
            </a:r>
            <a:r>
              <a:rPr lang="en-US" altLang="zh-CN" sz="24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en-US" sz="24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7" name="MH_Other_5"/>
          <p:cNvSpPr/>
          <p:nvPr>
            <p:custDataLst>
              <p:tags r:id="rId17"/>
            </p:custDataLst>
          </p:nvPr>
        </p:nvSpPr>
        <p:spPr>
          <a:xfrm flipH="1">
            <a:off x="11352857" y="4861530"/>
            <a:ext cx="638296" cy="705304"/>
          </a:xfrm>
          <a:custGeom>
            <a:avLst/>
            <a:gdLst>
              <a:gd name="connsiteX0" fmla="*/ 0 w 331910"/>
              <a:gd name="connsiteY0" fmla="*/ 0 h 483577"/>
              <a:gd name="connsiteX1" fmla="*/ 114300 w 331910"/>
              <a:gd name="connsiteY1" fmla="*/ 0 h 483577"/>
              <a:gd name="connsiteX2" fmla="*/ 331910 w 331910"/>
              <a:gd name="connsiteY2" fmla="*/ 483577 h 483577"/>
              <a:gd name="connsiteX3" fmla="*/ 217610 w 331910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910" h="483577">
                <a:moveTo>
                  <a:pt x="0" y="0"/>
                </a:moveTo>
                <a:lnTo>
                  <a:pt x="114300" y="0"/>
                </a:lnTo>
                <a:lnTo>
                  <a:pt x="331910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8" name="MH_Other_4"/>
          <p:cNvSpPr/>
          <p:nvPr>
            <p:custDataLst>
              <p:tags r:id="rId18"/>
            </p:custDataLst>
          </p:nvPr>
        </p:nvSpPr>
        <p:spPr>
          <a:xfrm flipH="1">
            <a:off x="5845511" y="4896610"/>
            <a:ext cx="1247345" cy="727821"/>
          </a:xfrm>
          <a:custGeom>
            <a:avLst/>
            <a:gdLst>
              <a:gd name="connsiteX0" fmla="*/ 591910 w 934182"/>
              <a:gd name="connsiteY0" fmla="*/ 0 h 835268"/>
              <a:gd name="connsiteX1" fmla="*/ 934182 w 934182"/>
              <a:gd name="connsiteY1" fmla="*/ 0 h 835268"/>
              <a:gd name="connsiteX2" fmla="*/ 934182 w 934182"/>
              <a:gd name="connsiteY2" fmla="*/ 208034 h 835268"/>
              <a:gd name="connsiteX3" fmla="*/ 306948 w 934182"/>
              <a:gd name="connsiteY3" fmla="*/ 835268 h 835268"/>
              <a:gd name="connsiteX4" fmla="*/ 0 w 934182"/>
              <a:gd name="connsiteY4" fmla="*/ 835268 h 835268"/>
              <a:gd name="connsiteX5" fmla="*/ 0 w 934182"/>
              <a:gd name="connsiteY5" fmla="*/ 492996 h 835268"/>
              <a:gd name="connsiteX6" fmla="*/ 306948 w 934182"/>
              <a:gd name="connsiteY6" fmla="*/ 492996 h 835268"/>
              <a:gd name="connsiteX7" fmla="*/ 591910 w 934182"/>
              <a:gd name="connsiteY7" fmla="*/ 208034 h 83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182" h="835268">
                <a:moveTo>
                  <a:pt x="591910" y="0"/>
                </a:moveTo>
                <a:lnTo>
                  <a:pt x="934182" y="0"/>
                </a:lnTo>
                <a:lnTo>
                  <a:pt x="934182" y="208034"/>
                </a:lnTo>
                <a:cubicBezTo>
                  <a:pt x="934182" y="554446"/>
                  <a:pt x="653360" y="835268"/>
                  <a:pt x="306948" y="835268"/>
                </a:cubicBezTo>
                <a:lnTo>
                  <a:pt x="0" y="835268"/>
                </a:lnTo>
                <a:lnTo>
                  <a:pt x="0" y="492996"/>
                </a:lnTo>
                <a:lnTo>
                  <a:pt x="306948" y="492996"/>
                </a:lnTo>
                <a:cubicBezTo>
                  <a:pt x="464328" y="492996"/>
                  <a:pt x="591910" y="365414"/>
                  <a:pt x="591910" y="20803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30" name="MH_Other_6"/>
          <p:cNvSpPr/>
          <p:nvPr>
            <p:custDataLst>
              <p:tags r:id="rId19"/>
            </p:custDataLst>
          </p:nvPr>
        </p:nvSpPr>
        <p:spPr>
          <a:xfrm flipH="1">
            <a:off x="6459507" y="4786115"/>
            <a:ext cx="530056" cy="4765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༦</a:t>
            </a:r>
            <a:endParaRPr lang="zh-CN" altLang="en-US" sz="2000" dirty="0">
              <a:solidFill>
                <a:srgbClr val="FF00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33" name="MH_Other_5"/>
          <p:cNvSpPr/>
          <p:nvPr>
            <p:custDataLst>
              <p:tags r:id="rId20"/>
            </p:custDataLst>
          </p:nvPr>
        </p:nvSpPr>
        <p:spPr>
          <a:xfrm flipH="1">
            <a:off x="11505257" y="3435376"/>
            <a:ext cx="638296" cy="705304"/>
          </a:xfrm>
          <a:custGeom>
            <a:avLst/>
            <a:gdLst>
              <a:gd name="connsiteX0" fmla="*/ 0 w 331910"/>
              <a:gd name="connsiteY0" fmla="*/ 0 h 483577"/>
              <a:gd name="connsiteX1" fmla="*/ 114300 w 331910"/>
              <a:gd name="connsiteY1" fmla="*/ 0 h 483577"/>
              <a:gd name="connsiteX2" fmla="*/ 331910 w 331910"/>
              <a:gd name="connsiteY2" fmla="*/ 483577 h 483577"/>
              <a:gd name="connsiteX3" fmla="*/ 217610 w 331910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910" h="483577">
                <a:moveTo>
                  <a:pt x="0" y="0"/>
                </a:moveTo>
                <a:lnTo>
                  <a:pt x="114300" y="0"/>
                </a:lnTo>
                <a:lnTo>
                  <a:pt x="331910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34" name="MH_Other_5"/>
          <p:cNvSpPr/>
          <p:nvPr>
            <p:custDataLst>
              <p:tags r:id="rId21"/>
            </p:custDataLst>
          </p:nvPr>
        </p:nvSpPr>
        <p:spPr>
          <a:xfrm flipH="1">
            <a:off x="11505257" y="2236742"/>
            <a:ext cx="638296" cy="705304"/>
          </a:xfrm>
          <a:custGeom>
            <a:avLst/>
            <a:gdLst>
              <a:gd name="connsiteX0" fmla="*/ 0 w 331910"/>
              <a:gd name="connsiteY0" fmla="*/ 0 h 483577"/>
              <a:gd name="connsiteX1" fmla="*/ 114300 w 331910"/>
              <a:gd name="connsiteY1" fmla="*/ 0 h 483577"/>
              <a:gd name="connsiteX2" fmla="*/ 331910 w 331910"/>
              <a:gd name="connsiteY2" fmla="*/ 483577 h 483577"/>
              <a:gd name="connsiteX3" fmla="*/ 217610 w 331910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910" h="483577">
                <a:moveTo>
                  <a:pt x="0" y="0"/>
                </a:moveTo>
                <a:lnTo>
                  <a:pt x="114300" y="0"/>
                </a:lnTo>
                <a:lnTo>
                  <a:pt x="331910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36" name="MH_Other_2"/>
          <p:cNvSpPr/>
          <p:nvPr>
            <p:custDataLst>
              <p:tags r:id="rId22"/>
            </p:custDataLst>
          </p:nvPr>
        </p:nvSpPr>
        <p:spPr>
          <a:xfrm>
            <a:off x="-151642" y="2375919"/>
            <a:ext cx="541867" cy="696635"/>
          </a:xfrm>
          <a:custGeom>
            <a:avLst/>
            <a:gdLst>
              <a:gd name="connsiteX0" fmla="*/ 0 w 331910"/>
              <a:gd name="connsiteY0" fmla="*/ 0 h 483577"/>
              <a:gd name="connsiteX1" fmla="*/ 114300 w 331910"/>
              <a:gd name="connsiteY1" fmla="*/ 0 h 483577"/>
              <a:gd name="connsiteX2" fmla="*/ 331910 w 331910"/>
              <a:gd name="connsiteY2" fmla="*/ 483577 h 483577"/>
              <a:gd name="connsiteX3" fmla="*/ 217610 w 331910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910" h="483577">
                <a:moveTo>
                  <a:pt x="0" y="0"/>
                </a:moveTo>
                <a:lnTo>
                  <a:pt x="114300" y="0"/>
                </a:lnTo>
                <a:lnTo>
                  <a:pt x="331910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37" name="MH_Other_2"/>
          <p:cNvSpPr/>
          <p:nvPr>
            <p:custDataLst>
              <p:tags r:id="rId23"/>
            </p:custDataLst>
          </p:nvPr>
        </p:nvSpPr>
        <p:spPr>
          <a:xfrm>
            <a:off x="-270169" y="3558275"/>
            <a:ext cx="541867" cy="775389"/>
          </a:xfrm>
          <a:custGeom>
            <a:avLst/>
            <a:gdLst>
              <a:gd name="connsiteX0" fmla="*/ 0 w 331910"/>
              <a:gd name="connsiteY0" fmla="*/ 0 h 483577"/>
              <a:gd name="connsiteX1" fmla="*/ 114300 w 331910"/>
              <a:gd name="connsiteY1" fmla="*/ 0 h 483577"/>
              <a:gd name="connsiteX2" fmla="*/ 331910 w 331910"/>
              <a:gd name="connsiteY2" fmla="*/ 483577 h 483577"/>
              <a:gd name="connsiteX3" fmla="*/ 217610 w 331910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910" h="483577">
                <a:moveTo>
                  <a:pt x="0" y="0"/>
                </a:moveTo>
                <a:lnTo>
                  <a:pt x="114300" y="0"/>
                </a:lnTo>
                <a:lnTo>
                  <a:pt x="331910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38" name="MH_Other_2"/>
          <p:cNvSpPr/>
          <p:nvPr>
            <p:custDataLst>
              <p:tags r:id="rId24"/>
            </p:custDataLst>
          </p:nvPr>
        </p:nvSpPr>
        <p:spPr>
          <a:xfrm>
            <a:off x="-270169" y="4875898"/>
            <a:ext cx="592668" cy="809730"/>
          </a:xfrm>
          <a:custGeom>
            <a:avLst/>
            <a:gdLst>
              <a:gd name="connsiteX0" fmla="*/ 0 w 331910"/>
              <a:gd name="connsiteY0" fmla="*/ 0 h 483577"/>
              <a:gd name="connsiteX1" fmla="*/ 114300 w 331910"/>
              <a:gd name="connsiteY1" fmla="*/ 0 h 483577"/>
              <a:gd name="connsiteX2" fmla="*/ 331910 w 331910"/>
              <a:gd name="connsiteY2" fmla="*/ 483577 h 483577"/>
              <a:gd name="connsiteX3" fmla="*/ 217610 w 331910"/>
              <a:gd name="connsiteY3" fmla="*/ 483577 h 4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910" h="483577">
                <a:moveTo>
                  <a:pt x="0" y="0"/>
                </a:moveTo>
                <a:lnTo>
                  <a:pt x="114300" y="0"/>
                </a:lnTo>
                <a:lnTo>
                  <a:pt x="331910" y="483577"/>
                </a:lnTo>
                <a:lnTo>
                  <a:pt x="217610" y="4835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31" name="流程图: 终止 30"/>
          <p:cNvSpPr/>
          <p:nvPr/>
        </p:nvSpPr>
        <p:spPr>
          <a:xfrm>
            <a:off x="4024708" y="448945"/>
            <a:ext cx="3197716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དྲུག</a:t>
            </a:r>
            <a:r>
              <a:rPr lang="en-US" altLang="zh-CN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r>
              <a:rPr lang="bo-CN" altLang="en-US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སྤྱི་</a:t>
            </a:r>
            <a:r>
              <a:rPr lang="en-US" altLang="zh-CN" sz="28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བསྡོམས</a:t>
            </a:r>
            <a:r>
              <a:rPr lang="en-US" altLang="zh-CN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200" b="1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内容占位符 1048618"/>
          <p:cNvSpPr>
            <a:spLocks noGrp="1"/>
          </p:cNvSpPr>
          <p:nvPr>
            <p:ph idx="1"/>
          </p:nvPr>
        </p:nvSpPr>
        <p:spPr>
          <a:xfrm>
            <a:off x="825104" y="1825625"/>
            <a:ext cx="10341710" cy="3847042"/>
          </a:xfrm>
        </p:spPr>
        <p:txBody>
          <a:bodyPr>
            <a:normAutofit fontScale="95000" lnSpcReduction="10000"/>
          </a:bodyPr>
          <a:lstStyle/>
          <a:p>
            <a:pPr marL="0" indent="0">
              <a:buNone/>
            </a:pPr>
            <a:endParaRPr lang="zh-CN" dirty="0">
              <a:solidFill>
                <a:schemeClr val="bg1">
                  <a:lumMod val="8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རྩོམ་ཡིག་འདིའི་ནང་དུ་རྩོམ་པ་པོས་</a:t>
            </a:r>
            <a:r>
              <a:rPr lang="zh-CN" sz="40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ཞིབ་འབྲི་</a:t>
            </a:r>
            <a:r>
              <a:rPr 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དང་</a:t>
            </a:r>
            <a:r>
              <a:rPr lang="zh-CN" sz="40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དཔེར་བཀོད་</a:t>
            </a:r>
            <a:r>
              <a:rPr 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པའི་འབྲི་ཐབས་ལ་བཀོལ་ནས་རྟའི་ཁྱད་ཆོས་དོན་ལ་གནས་ཤིང་མདོར་བསྡུས་པའི་སྒོ་ནས་ངོ་སྤྲོད་བྱས་ཡོད་པ་དང་།རྟའི་བཟོ་ལྟ་དང་རྣམ་འགྱུར།</a:t>
            </a:r>
            <a:r>
              <a:rPr lang="en-US" altLang="en-US" sz="40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གཤིས་རྒྱུད་བཅས་ཞིབ་</a:t>
            </a:r>
            <a:r>
              <a:rPr lang="en-US" altLang="zh-CN" sz="40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འབྲི་</a:t>
            </a:r>
            <a:r>
              <a:rPr 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བྱས་པ་ལ་ཐོག་མཐའ་བར་གསུམ་དུ་</a:t>
            </a:r>
            <a:r>
              <a:rPr lang="zh-CN" sz="40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སེམས་ལྡན་རབ་བཏགས་</a:t>
            </a:r>
            <a:r>
              <a:rPr 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ཀྱི་འབྲི་ཐབས་བཀོལ་ནས་བྲིས་ཡོད་པས་གསོན་ཉམས་ལྡན་ཞིང་ཀློག་པ་པོའི་ཡིད་དབང་འཕྲོག་པའི་ཁྱད་ཆོས་ལྡན།</a:t>
            </a:r>
          </a:p>
        </p:txBody>
      </p:sp>
      <p:sp>
        <p:nvSpPr>
          <p:cNvPr id="4" name="减号 3"/>
          <p:cNvSpPr/>
          <p:nvPr/>
        </p:nvSpPr>
        <p:spPr>
          <a:xfrm>
            <a:off x="-2133599" y="1114425"/>
            <a:ext cx="16183428" cy="342900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3603794" y="312613"/>
            <a:ext cx="5226170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err="1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བདུན</a:t>
            </a:r>
            <a:r>
              <a:rPr lang="en-US" altLang="zh-CN" sz="36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6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r>
              <a:rPr lang="en-US" altLang="en-US" sz="3600" dirty="0" err="1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རྩོམ་</a:t>
            </a:r>
            <a:r>
              <a:rPr lang="en-US" altLang="zh-CN" sz="3600" dirty="0" err="1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སྟངས་ཀྱི་ཁྱད་ཆོས</a:t>
            </a:r>
            <a:r>
              <a:rPr lang="en-US" altLang="zh-CN" sz="36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600" b="1" dirty="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减号 1"/>
          <p:cNvSpPr/>
          <p:nvPr/>
        </p:nvSpPr>
        <p:spPr>
          <a:xfrm>
            <a:off x="-2083973" y="1076428"/>
            <a:ext cx="16195598" cy="342900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6424" y="1327868"/>
            <a:ext cx="8666922" cy="50167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en-US" sz="36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པུའུ་ཧྥེང་</a:t>
            </a:r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ནི（༡༧༠༧-༡༧༨༨）</a:t>
            </a:r>
            <a:r>
              <a:rPr lang="en-US" altLang="en-US" sz="36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ཧྥ་རན་སིའི་</a:t>
            </a:r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རྒྱལ་ཁབ་ཀྱི་</a:t>
            </a:r>
            <a:r>
              <a:rPr lang="en-US" altLang="en-US" sz="36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ཚན་རིག་པ་</a:t>
            </a:r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དང་</a:t>
            </a:r>
            <a:r>
              <a:rPr lang="en-US" altLang="en-US" sz="36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རྩོམ་མཁན་</a:t>
            </a:r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ཞིག་ཡིན་ཧྥ་རན་སིའི་གོང་མའི་སྐྱེ་དངོས་ར་བའི་ཡོན་ཀྲང་གི་འགན་ཁུར་མྱོང་། ཁོང་གིས་འཇིག་རྟེན་དང་སྐྱེ་དངོས་ཀྱི་འབྱུང་ཁུངས་ལ་ཞིབ་འཇུག་གནང་བ་དང་རང་ནུས་ཡོད་ཚད་བཏོན་ནས་སྐྱེ་དངོས་འཕོ་འགྱུར་སྨྲ་བ་དར་སྤེལ་བཏང་བ།  དངོས་ཀྱི་རིགས་འགྱུར་བའི་རྨང་གཞི་ནི་ཁོར་ཡུག་གི་ཤུགས་རྐྱེན་ཡིན་པའི་རྩ་བའི་རིགས་པ་གསར་སྤེལ་མཛད། </a:t>
            </a:r>
            <a:r>
              <a:rPr lang="en-US" altLang="en-US" sz="36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གསུང་རྩོམ་ལ་པོད་སོ་དྲུག་ཅན་གྱི་རང་བྱུང་ལོ་རྒྱུས་སོགས་བཞུགས</a:t>
            </a:r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</a:p>
          <a:p>
            <a:endParaRPr lang="en-US" altLang="zh-CN" sz="3200" dirty="0">
              <a:latin typeface="玉翅-乌金体" panose="01010100010101010101" pitchFamily="2" charset="0"/>
              <a:ea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" y="1902797"/>
            <a:ext cx="3096674" cy="3375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流程图: 终止 2"/>
          <p:cNvSpPr/>
          <p:nvPr/>
        </p:nvSpPr>
        <p:spPr>
          <a:xfrm>
            <a:off x="3890174" y="362507"/>
            <a:ext cx="3782835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གཅིག</a:t>
            </a:r>
            <a:r>
              <a:rPr lang="en-US" altLang="zh-CN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en-US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རྩོམ་པ་པོ་ངོ་སྤྲོད</a:t>
            </a:r>
            <a:r>
              <a:rPr lang="en-US" altLang="zh-CN" sz="2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2800" b="1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减号 3"/>
          <p:cNvSpPr/>
          <p:nvPr/>
        </p:nvSpPr>
        <p:spPr>
          <a:xfrm>
            <a:off x="-2017486" y="1063934"/>
            <a:ext cx="16038286" cy="40323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6518" y="1674535"/>
            <a:ext cx="11161059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</a:p>
          <a:p>
            <a:r>
              <a:rPr lang="en-US" altLang="zh-CN" sz="36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༡ སློབ་ཚན་དེའི་ནང་དུ་རྩོམ་པ་པོས་འབྲི་ཐབས་གང་ཞིག་སྤྱད་ནས་རྟ་ཕོའི་ཁྱད་ཆོས་གང་དག་ཞིབ་འབྲི་བྱས་ཡོད་པ་དང་། ཞིབ་འབྲི་བྱེད་ཐབས་ཅི་ཞིག་སྤྱད་ཡོད།</a:t>
            </a:r>
            <a:endParaRPr lang="zh-CN" altLang="zh-CN" sz="3600" dirty="0">
              <a:solidFill>
                <a:srgbClr val="FFFF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r>
              <a:rPr lang="en-US" altLang="zh-CN" sz="36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ལན། སློབ་ཚན་དེའི་ནང་དུ་རྩོམ་པ་པོས་ཐོག་མཐའ་བར་གསུམ་དུ་སེམས་ལྡན་རབ་རྟོག་གི་འབྲི་ཐབས་སྤྱད་ནས་རྟ་ཕོའི་བཟོ་ལྟ་དང་བྱ་བྱེད།རྣམ་འགྱུར་བཅས་ཞིབ་འབྲི་བྱས་ཡོད་ལ། དེའང་ཞིམ་འབྲི་དང་དཔྱད་བརྗོད་ཀྱི་ཐབས་ལ་བརྟེན་ནས་བྲིས་ཡོད།</a:t>
            </a:r>
          </a:p>
          <a:p>
            <a:endParaRPr lang="en-US" altLang="zh-CN" sz="3600" dirty="0">
              <a:solidFill>
                <a:schemeClr val="bg1"/>
              </a:solidFill>
              <a:latin typeface="玉翅-乌金体" panose="01010100010101010101" pitchFamily="2" charset="0"/>
              <a:ea typeface="玉翅-乌金体" panose="01010100010101010101" pitchFamily="2" charset="0"/>
              <a:cs typeface="玉翅-乌金体" panose="01010100010101010101" pitchFamily="2" charset="0"/>
            </a:endParaRPr>
          </a:p>
          <a:p>
            <a:r>
              <a:rPr lang="en-US" altLang="zh-CN" sz="36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endParaRPr lang="zh-CN" altLang="zh-CN" sz="3600" dirty="0">
              <a:solidFill>
                <a:srgbClr val="FFFF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3396342" y="379392"/>
            <a:ext cx="4615544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3600" b="1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bo-CN" altLang="zh-CN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དྲུག  བསམ་གཞིག་དང་ལག་ལེན།</a:t>
            </a:r>
            <a:endParaRPr lang="zh-CN" altLang="zh-CN" sz="3200" dirty="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730" y="1129553"/>
            <a:ext cx="11416552" cy="504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8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</a:p>
          <a:p>
            <a:pPr marL="0" indent="0">
              <a:buNone/>
            </a:pPr>
            <a:r>
              <a:rPr lang="en-US" altLang="zh-CN" sz="38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 </a:t>
            </a:r>
            <a:r>
              <a:rPr lang="en-US" altLang="zh-CN" sz="3800" dirty="0" err="1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ལན</a:t>
            </a:r>
            <a:r>
              <a:rPr lang="en-US" altLang="zh-CN" sz="38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en-US" altLang="zh-CN" sz="38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ཁྱིམ་རྟའི་ཁྱད་ཆོས་</a:t>
            </a:r>
            <a:r>
              <a:rPr lang="en-US" altLang="zh-CN" sz="38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གཙོ་བོ་ནི། རྒོད་པའི་ཆ་ནས་རང་གི་བདག་པོ་དང་མཉམ་ཤི་མཉམ་གསོན། གཟི་བརྗིད་ཉམས་མྱོང་བྱེད་པ་དེ་ཡིན་པ་དང་། གཡུང་བའི་ཆ་ནས་བདག་པོའི་བཀའ་ལྟར་བྱ་བ་སྒྲུབ་པ་དང་རེ་བ་སྐོང་བ་ཐབས་ནུས་ཡོད་རྒུ་རྩལ་དྲུག་དང་སྲོག་བསྡོས་ཀྱིས་བདག་པོར་ཞབས་ཕྱི་གང་ལེགས་སྒྲུབ་པ་བཅས་ཡིན།</a:t>
            </a:r>
            <a:endParaRPr lang="zh-CN" altLang="zh-CN" sz="3800" dirty="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buNone/>
            </a:pPr>
            <a:r>
              <a:rPr lang="en-US" altLang="zh-CN" sz="38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  </a:t>
            </a:r>
            <a:r>
              <a:rPr lang="en-US" altLang="zh-CN" sz="38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རྟ་རྒོད་ཀྱི་ཁྱད་ཆོས་</a:t>
            </a:r>
            <a:r>
              <a:rPr lang="en-US" altLang="zh-CN" sz="38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གཙོ་བོ་ནི་ངར་ཤུགས་ཟད་མཐའ་མེད་པ་དང་།སྙིང་སྟོབས་བླ་ན་མེད་པ། རང་བཞིན་མི་གཏུམ་པ། ཕྱི་ཚུལ་བརྗིད་ཉམས་ཆེ་ཡང་ནང་སེམས་ཞི་ཞིང་དུལ་བ། ཁྱུ་བསྒྲིགས་ཏེ་རྒྱུ་ཞིང་འཚོ་བ། ཕན་ཚུན་ལ་མཐུན་ཞིང་ཕྲག་དོག་མི་བྱེད་པ། བཟའ་བཏུང་གི་ཆེད་དུ་འཁྲུག་རྩོད་མི་བྱེད་པ་བཅས་སོ།</a:t>
            </a:r>
            <a:endParaRPr lang="zh-CN" altLang="zh-CN" sz="3800" dirty="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endParaRPr lang="zh-CN" altLang="en-US" dirty="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4" name="减号 3"/>
          <p:cNvSpPr/>
          <p:nvPr/>
        </p:nvSpPr>
        <p:spPr>
          <a:xfrm>
            <a:off x="-1610126" y="1129553"/>
            <a:ext cx="15452130" cy="342900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D7F1C0-533A-41C4-B5C6-A570A3993C7E}"/>
              </a:ext>
            </a:extLst>
          </p:cNvPr>
          <p:cNvSpPr txBox="1"/>
          <p:nvPr/>
        </p:nvSpPr>
        <p:spPr>
          <a:xfrm>
            <a:off x="407663" y="544778"/>
            <a:ext cx="11416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༢ འཚོ་གནས་ཀྱི་ཁོར་ཡུག་མི་འདྲ་བའི་ཁྱིམ་རྟ་དང་རྟ་རྒོད་གཉིས་ལ་ཁྱད་ཆོས་མི་འདྲ་བ་གང་དག་ཡོད།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内容占位符 1048623"/>
          <p:cNvSpPr>
            <a:spLocks noGrp="1"/>
          </p:cNvSpPr>
          <p:nvPr>
            <p:ph idx="1"/>
          </p:nvPr>
        </p:nvSpPr>
        <p:spPr>
          <a:xfrm>
            <a:off x="509401" y="1779400"/>
            <a:ext cx="11144009" cy="44367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32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༡ བློ་འཛིན་གྱི་ལས་བྱ། 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sz="32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གོང་གི་བསླབ་ཟིན་པའི་མིང་འགྲེལ་དག་བློ་ལ་བཟུང་དགོས།</a:t>
            </a:r>
          </a:p>
          <a:p>
            <a:pPr marL="0" indent="0">
              <a:buNone/>
            </a:pPr>
            <a:r>
              <a:rPr lang="zh-CN" sz="32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 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32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༢ འབྲི་དེབ་སྟེང་གི་ལས་བྱ།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sz="32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སློབ་ཚན་ནན་ཏན་གྱིས་བཀླགས་ནས་འཚོ་གནས་ཀྱི་ཁོར་ཡུག་མི་གཅིག་པའི་རྟ་དེ་གཉིས་ལ་ཁྱད་ཆོས་མི</a:t>
            </a:r>
            <a:r>
              <a:rPr lang="en-US" altLang="zh-CN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3200" dirty="0">
                <a:solidFill>
                  <a:schemeClr val="bg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འདྲ་བ་གང་ཞིག་ཡོད་པ་འབྲི་དགོས།</a:t>
            </a:r>
          </a:p>
        </p:txBody>
      </p:sp>
      <p:sp>
        <p:nvSpPr>
          <p:cNvPr id="4" name="减号 3"/>
          <p:cNvSpPr/>
          <p:nvPr/>
        </p:nvSpPr>
        <p:spPr>
          <a:xfrm>
            <a:off x="-2046513" y="1117175"/>
            <a:ext cx="16009256" cy="3429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3802742" y="432136"/>
            <a:ext cx="3599544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3200" dirty="0" err="1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དགུ</a:t>
            </a:r>
            <a:r>
              <a:rPr lang="en-US" altLang="zh-CN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3200" dirty="0" err="1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ལས་བྱ་བཀོད་སྒྲི</a:t>
            </a:r>
            <a:r>
              <a:rPr lang="bo-CN" altLang="zh-CN" sz="3200" dirty="0">
                <a:solidFill>
                  <a:schemeClr val="bg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</a:t>
            </a:r>
            <a:endParaRPr lang="zh-CN" altLang="zh-CN" sz="3200" b="1" dirty="0">
              <a:solidFill>
                <a:schemeClr val="bg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674" y="498764"/>
            <a:ext cx="10474036" cy="484909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o-CN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བཀྲ་ཤིས་བདེ་ལེགས།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内容占位符 1048601"/>
          <p:cNvSpPr>
            <a:spLocks noGrp="1"/>
          </p:cNvSpPr>
          <p:nvPr>
            <p:ph idx="1"/>
          </p:nvPr>
        </p:nvSpPr>
        <p:spPr>
          <a:xfrm>
            <a:off x="-97654" y="0"/>
            <a:ext cx="12089629" cy="685800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5000" lnSpcReduction="20000"/>
          </a:bodyPr>
          <a:lstStyle/>
          <a:p>
            <a:pPr marL="0" indent="0">
              <a:buNone/>
            </a:pPr>
            <a:r>
              <a:rPr lang="en-US" altLang="en-US" sz="44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endParaRPr lang="bo-CN" altLang="en-US" sz="4400" dirty="0">
              <a:latin typeface="玉翅-乌金体" panose="01010100010101010101" pitchFamily="2" charset="0"/>
              <a:ea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bo-CN" altLang="zh-CN" sz="55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55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སློབ་ཚན་འདི་ནི་རྟ་མཚམས་སྦྱོར་བྱས་པའི་</a:t>
            </a:r>
            <a:r>
              <a:rPr lang="zh-CN" sz="55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ལྷུག་རྩོམ་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ཞིག</a:t>
            </a:r>
            <a:r>
              <a:rPr lang="en-US" alt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ཡིན</a:t>
            </a:r>
            <a:r>
              <a:rPr lang="en-US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རྩོམ་</a:t>
            </a:r>
            <a:r>
              <a:rPr lang="en-US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པ་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པོས་རྩོམ་རིག་སྒྱུ་རྩལ་ལ་བརྟེན་ནས།</a:t>
            </a:r>
            <a:r>
              <a:rPr lang="en-US" alt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ཁོར་ཡུག་མི་འདྲ་བ་རུ་འཚོ་གནས་བྱེད་པའི་</a:t>
            </a:r>
            <a:r>
              <a:rPr lang="zh-CN" sz="55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རྟ་རིགས་གཉིས་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ཀྱི་སྣང་བརྙན་ཞིབ་འབྲི་བྱས་ཏེ།</a:t>
            </a:r>
            <a:r>
              <a:rPr lang="en-US" altLang="en-US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མུ་མཐའ་མེད་པའི་རྩྭ་ཐང་དུ་ཅི་དགར་ཡན་ཞིང་</a:t>
            </a:r>
            <a:r>
              <a:rPr lang="en-US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མཆོང་ལྡིང་གར་ལ་རྩེན་པའི་</a:t>
            </a:r>
            <a:r>
              <a:rPr lang="zh-CN" sz="55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རྟ་རྒོད་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གྱི་རིགས་ལ་</a:t>
            </a:r>
            <a:r>
              <a:rPr lang="zh-CN" sz="55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བསྔགས་བརྗོད་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མཛད་པ་དང་།</a:t>
            </a:r>
            <a:r>
              <a:rPr lang="en-US" altLang="en-US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མིས་གསོ་སྐྱོང་བྱས་ཤིང་སྦྱོང་བརྡར་བྱས་ནས་བྲན་དུ་བཀོལ་བའི་</a:t>
            </a:r>
            <a:r>
              <a:rPr lang="zh-CN" sz="55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ཁྱིམ་རྟའི་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རིགས་ལ་</a:t>
            </a:r>
            <a:r>
              <a:rPr lang="zh-CN" sz="55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སྙིང་རྗེ་དང་གདུང་སེམས་སྐྱེས་པ་</a:t>
            </a:r>
            <a:r>
              <a:rPr lang="zh-CN" sz="5500" dirty="0">
                <a:solidFill>
                  <a:schemeClr val="bg1">
                    <a:lumMod val="75000"/>
                  </a:schemeClr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དེ་བརྗོད་ཡོད།</a:t>
            </a:r>
          </a:p>
        </p:txBody>
      </p:sp>
      <p:sp>
        <p:nvSpPr>
          <p:cNvPr id="7" name="流程图: 终止 6"/>
          <p:cNvSpPr/>
          <p:nvPr/>
        </p:nvSpPr>
        <p:spPr>
          <a:xfrm>
            <a:off x="4739705" y="82623"/>
            <a:ext cx="3408530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གཉིས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r>
              <a:rPr lang="en-US" altLang="zh-CN" sz="2800" dirty="0" err="1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སློབ་ཚན་ངོ་སྤྲོད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800" b="1" dirty="0">
              <a:solidFill>
                <a:schemeClr val="accent1">
                  <a:lumMod val="50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减号 3"/>
          <p:cNvSpPr/>
          <p:nvPr/>
        </p:nvSpPr>
        <p:spPr>
          <a:xfrm>
            <a:off x="-2002971" y="1190170"/>
            <a:ext cx="16067314" cy="348343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746" y="1666334"/>
            <a:ext cx="3689034" cy="5232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zh-CN" altLang="zh-CN" sz="28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ལྷུག་རྩོམ་གྱི་གོ་དོན་ཅི་ཞིག་ཡིན།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745" y="4230089"/>
            <a:ext cx="676156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2800" dirty="0" err="1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ལྷུག་རྩོམ་ལ་དབྱེ་བ་གང་དག་ཡོད</a:t>
            </a:r>
            <a:r>
              <a:rPr lang="en-US" altLang="zh-CN" sz="28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28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2800" dirty="0" err="1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དེ་དག་གི་གོ་དོན་གང་ཡིན</a:t>
            </a:r>
            <a:r>
              <a:rPr lang="en-US" altLang="zh-CN" sz="28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2800" dirty="0">
              <a:solidFill>
                <a:srgbClr val="FFFF00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745" y="2541372"/>
            <a:ext cx="111588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3600" dirty="0" err="1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ལན</a:t>
            </a:r>
            <a:r>
              <a:rPr lang="en-US" altLang="zh-CN" sz="36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6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36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བརྗོད་བྱ་རྒྱ་ཆེ་ཞིང་རྩོམ་སྟངས་ལ་རང་དབང་ཆེས་ཆེར་ལྡན་པའི་སྒོ་ནས་སྤྱི་ཚོགས་འཚོ་བ་མཚོན་</a:t>
            </a:r>
            <a:r>
              <a:rPr lang="en-US" altLang="zh-CN" sz="40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པར་</a:t>
            </a:r>
            <a:r>
              <a:rPr lang="en-US" altLang="zh-CN" sz="36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བྱེད་པའི་ཚིག་ལྷུག་རྩོམ་རིག་གི་རྣམ་པ་ཞིག་ལ་ཟེར།</a:t>
            </a:r>
          </a:p>
        </p:txBody>
      </p:sp>
      <p:sp>
        <p:nvSpPr>
          <p:cNvPr id="8" name="矩形 7"/>
          <p:cNvSpPr/>
          <p:nvPr/>
        </p:nvSpPr>
        <p:spPr>
          <a:xfrm>
            <a:off x="755745" y="5236810"/>
            <a:ext cx="10948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ལན</a:t>
            </a:r>
            <a:r>
              <a:rPr lang="en-US" altLang="zh-CN" sz="40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40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4000" dirty="0" err="1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རྩོམ་ལ་དབྱེ་ན་དོན་བརྗོད་ལྷུག་རྩོམ</a:t>
            </a:r>
            <a:r>
              <a:rPr lang="en-US" altLang="en-US" sz="40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 </a:t>
            </a:r>
            <a:r>
              <a:rPr lang="en-US" altLang="en-US" sz="4000" dirty="0" err="1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ཡིད་འགྱུར་མཚོན་པའི་ལྷུག་རྩོམ</a:t>
            </a:r>
            <a:r>
              <a:rPr lang="en-US" altLang="en-US" sz="40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 </a:t>
            </a:r>
            <a:r>
              <a:rPr lang="en-US" altLang="en-US" sz="4000" dirty="0" err="1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དཔྱད་བརྗོད་ལྷུག་རྩོམ་བཅས་གསུམ་ཡོད</a:t>
            </a:r>
            <a:r>
              <a:rPr lang="en-US" altLang="en-US" sz="4000" dirty="0">
                <a:solidFill>
                  <a:schemeClr val="accent6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dirty="0">
              <a:solidFill>
                <a:schemeClr val="accent6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170" y="4269231"/>
            <a:ext cx="43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༢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170" y="1712500"/>
            <a:ext cx="43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༡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10" name="流程图: 终止 9"/>
          <p:cNvSpPr/>
          <p:nvPr/>
        </p:nvSpPr>
        <p:spPr>
          <a:xfrm>
            <a:off x="3918580" y="505628"/>
            <a:ext cx="4175848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གསུམ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རྩོམ་སྟངས་ངོ་སྤྲོད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200" b="1" dirty="0">
              <a:solidFill>
                <a:schemeClr val="accent1">
                  <a:lumMod val="50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101" y="279487"/>
            <a:ext cx="3561213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en-US" sz="3800" dirty="0" err="1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དོན་བརྗོད་ལྷུག་རྩོམ</a:t>
            </a:r>
            <a:r>
              <a:rPr lang="en-US" altLang="en-US" sz="3800" dirty="0">
                <a:solidFill>
                  <a:schemeClr val="bg1">
                    <a:lumMod val="95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800" dirty="0">
              <a:solidFill>
                <a:schemeClr val="bg1">
                  <a:lumMod val="95000"/>
                </a:schemeClr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01" y="956595"/>
            <a:ext cx="11527389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o-CN" altLang="en-US" sz="35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en-US" sz="3500" dirty="0" err="1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ལན</a:t>
            </a:r>
            <a:r>
              <a:rPr lang="en-US" altLang="en-US" sz="35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མི་སྣ་དང་དོན་དག་འབྲི་རྒྱུ་གཙོ་བོར་བྱས་ནས་རྩོམ་པ་པོའི་འཚོ་བའི་ངོས་འཛིན་དང་མྱོང་ཚོར་མཚོན་པའི་འབྲི་ཐབས་ཤིག་ལ་ཟེར། </a:t>
            </a:r>
            <a:r>
              <a:rPr lang="en-US" altLang="en-US" sz="3500" dirty="0" err="1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དཔེར་ན«རྐང་ལམ་ཕྲ་མོ»ལྟ་བུའོ</a:t>
            </a:r>
            <a:r>
              <a:rPr lang="en-US" altLang="en-US" sz="3500" dirty="0">
                <a:solidFill>
                  <a:schemeClr val="accent1">
                    <a:lumMod val="50000"/>
                  </a:schemeClr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101" y="2218331"/>
            <a:ext cx="4528804" cy="794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8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ཡིད་འགྱུར་མཚོན་པའི་ལྷུག་རྩོམ</a:t>
            </a:r>
            <a:r>
              <a:rPr lang="en-US" altLang="zh-CN" sz="38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8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6101" y="3012395"/>
            <a:ext cx="11499772" cy="13849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o-CN" altLang="zh-CN" sz="3500" dirty="0">
                <a:solidFill>
                  <a:schemeClr val="bg2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3500" dirty="0" err="1">
                <a:solidFill>
                  <a:schemeClr val="bg2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ལན</a:t>
            </a:r>
            <a:r>
              <a:rPr lang="en-US" altLang="zh-CN" sz="3500" dirty="0">
                <a:solidFill>
                  <a:schemeClr val="bg2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500" dirty="0">
                <a:solidFill>
                  <a:schemeClr val="bg2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རྩོམ་པ་པོའི་ནང་བསམ་པའི་འགྱུར་བ་མཚོན་པ་གཙོ་བོར་བྱས་པའི་རྩོམ་ཐབས་ཤིག་ལ་ཟེར། </a:t>
            </a:r>
            <a:r>
              <a:rPr lang="bo-CN" altLang="en-US" sz="3500" dirty="0">
                <a:solidFill>
                  <a:schemeClr val="bg2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3500" dirty="0" err="1">
                <a:solidFill>
                  <a:schemeClr val="bg2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དཔེར་ན«པད་རྫིང་གི་ཟླ་འོད»ལྟ་བུའོ</a:t>
            </a:r>
            <a:r>
              <a:rPr lang="en-US" altLang="en-US" sz="3500" dirty="0">
                <a:solidFill>
                  <a:schemeClr val="bg2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en-US" sz="3500" dirty="0">
              <a:solidFill>
                <a:schemeClr val="bg2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C44492B-E740-4B4B-93A5-445346B1757A}"/>
              </a:ext>
            </a:extLst>
          </p:cNvPr>
          <p:cNvSpPr txBox="1"/>
          <p:nvPr/>
        </p:nvSpPr>
        <p:spPr>
          <a:xfrm>
            <a:off x="246101" y="4606531"/>
            <a:ext cx="3800789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38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དཔྱད་བརྗོད་ལྷུག་རྩོམ</a:t>
            </a:r>
            <a:r>
              <a:rPr lang="en-US" altLang="en-US" sz="38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641BA5D-403D-4FFD-997D-B63C05EB4D33}"/>
              </a:ext>
            </a:extLst>
          </p:cNvPr>
          <p:cNvSpPr txBox="1"/>
          <p:nvPr/>
        </p:nvSpPr>
        <p:spPr>
          <a:xfrm>
            <a:off x="246103" y="5283639"/>
            <a:ext cx="11527388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o-CN" altLang="en-US" sz="35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en-US" sz="35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ལན</a:t>
            </a:r>
            <a:r>
              <a:rPr lang="en-US" altLang="en-US" sz="35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en-US" altLang="en-US" sz="35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གནས་ལུགས་བརྗོད་པ་གཙོ་བོར་བྱས་པའི་རྩོམ་ཐབས་ཤིག་ལ་ཟེར</a:t>
            </a:r>
            <a:r>
              <a:rPr lang="en-US" altLang="en-US" sz="35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en-US" altLang="en-US" sz="35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དཔེར་ན</a:t>
            </a:r>
            <a:r>
              <a:rPr lang="en-US" altLang="en-US" sz="35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en-US" altLang="en-US" sz="35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ཀོ་ཨར་ཅིའི«དུས་ཚོད»ལྟ་བུའོ</a:t>
            </a:r>
            <a:r>
              <a:rPr lang="en-US" altLang="en-US" sz="35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5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50034"/>
            <a:ext cx="5847929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en-US" sz="3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bo-CN" altLang="en-US" sz="3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r>
              <a:rPr lang="en-US" altLang="en-US" sz="38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ལྷུག་རྩོམ་ལ་ཁྱད་ཆོས་གང་དག་ཡོད</a:t>
            </a:r>
            <a:r>
              <a:rPr lang="en-US" altLang="en-US" sz="38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8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599" y="1717243"/>
            <a:ext cx="11171944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o-CN" altLang="en-US" sz="44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</a:p>
          <a:p>
            <a:r>
              <a:rPr lang="en-US" altLang="en-US" sz="44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ལན</a:t>
            </a:r>
            <a:r>
              <a:rPr lang="en-US" altLang="en-US" sz="44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zh-CN" sz="44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ལྷུག་རྩོམ་ལ་</a:t>
            </a:r>
            <a:r>
              <a:rPr lang="en-US" altLang="zh-CN" sz="44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བརྗོད་བྱ་རྒྱ་ཆེ་</a:t>
            </a:r>
            <a:r>
              <a:rPr lang="en-US" altLang="zh-CN" sz="44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ཞིང་ཕུན་སུམ་ཚོགས་པ་དང་</a:t>
            </a:r>
            <a:r>
              <a:rPr lang="en-US" altLang="zh-CN" sz="44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རྩོམ་སྟངས་རང་དབང་ལྡན་</a:t>
            </a:r>
            <a:r>
              <a:rPr lang="en-US" altLang="zh-CN" sz="44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ལ་ཡུལ་དུས་ཀྱི་ཚད་བཀག་མེད་པ།  རྗོད་བྱེད་ཀྱི་</a:t>
            </a:r>
            <a:r>
              <a:rPr lang="en-US" altLang="zh-CN" sz="44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ཚིག་སྦྱོར་རྣ་བར་སྙན་ཞིང་ཡིད་དབང་འཕྲོག་པ་</a:t>
            </a:r>
            <a:r>
              <a:rPr lang="en-US" altLang="en-US" sz="44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བཅས་ཀྱི་ཁྱད་ཆོས་ལྡན་པའོ།</a:t>
            </a:r>
            <a:endParaRPr lang="zh-CN" altLang="zh-CN" sz="44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09599" y="650034"/>
            <a:ext cx="517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5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༣</a:t>
            </a:r>
            <a:endParaRPr lang="zh-CN" altLang="en-US" sz="35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减号 3"/>
          <p:cNvSpPr/>
          <p:nvPr/>
        </p:nvSpPr>
        <p:spPr>
          <a:xfrm>
            <a:off x="-2046515" y="1114425"/>
            <a:ext cx="16110857" cy="453118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1" y="1457324"/>
            <a:ext cx="11926956" cy="517570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r>
              <a:rPr lang="zh-CN" alt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གཤོར།</a:t>
            </a:r>
            <a:r>
              <a:rPr lang="en-US" altLang="en-US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-—</a:t>
            </a:r>
            <a:r>
              <a:rPr lang="zh-CN" altLang="zh-CN" sz="40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རི་དྭགས་འཛིན་པའམ་བསད་པའི་དོན</a:t>
            </a:r>
            <a:r>
              <a:rPr lang="en-US" altLang="zh-CN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alt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གཡུང་བ།</a:t>
            </a:r>
            <a:r>
              <a:rPr lang="en-US" altLang="en-US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altLang="zh-CN" sz="36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རྒོད་པའི་ལྡོག་ཟླ་</a:t>
            </a:r>
            <a:r>
              <a:rPr lang="en-US" altLang="zh-CN" sz="36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སྟེ</a:t>
            </a:r>
            <a:r>
              <a:rPr lang="en-US" altLang="zh-CN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36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མི་འདྲོག་པ་དང་འདྲ</a:t>
            </a:r>
            <a:r>
              <a:rPr lang="bo-CN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ི</a:t>
            </a:r>
            <a:r>
              <a:rPr lang="en-US" altLang="en-US" sz="36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ས་པར་གྱུར་བ</a:t>
            </a:r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zh-CN" altLang="zh-CN" sz="36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མི་རྒོད་པའི་དོན།</a:t>
            </a:r>
            <a:r>
              <a:rPr lang="en-US" altLang="zh-CN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endParaRPr lang="zh-CN" altLang="zh-CN" sz="36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alt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བག་ཙམ།</a:t>
            </a:r>
            <a:r>
              <a:rPr lang="en-US" altLang="en-US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altLang="zh-CN" sz="40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ཅུང་ཟད་ཙམ་མམ་ཆ་ཤས་ཙམ་མམ་ཏོག་ཙམ།</a:t>
            </a:r>
            <a:r>
              <a:rPr lang="en-US" altLang="zh-CN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4000" dirty="0">
                <a:solidFill>
                  <a:srgbClr val="00206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alt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བུལ།</a:t>
            </a:r>
            <a:r>
              <a:rPr lang="en-US" altLang="en-US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altLang="zh-CN" sz="40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མགྱོགས་པའི་ལྡོག་ཟླ་སྟེ། དལ་བའི་དོན།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zh-CN" altLang="zh-CN" sz="40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བསྡོས།</a:t>
            </a:r>
            <a:r>
              <a:rPr lang="en-US" altLang="en-US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altLang="zh-CN" sz="40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ཉེན་ཁ་ལ་མི་འཛེམ་པའི་</a:t>
            </a:r>
            <a:r>
              <a:rPr lang="en-US" altLang="zh-CN" sz="40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དོན</a:t>
            </a:r>
            <a:r>
              <a:rPr lang="en-US" altLang="zh-CN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en-US" sz="4000" dirty="0" err="1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ལྷན་སྐྱེས་ཀྱི་ཆོས</a:t>
            </a:r>
            <a:r>
              <a:rPr lang="en-US" altLang="en-US" sz="4000" dirty="0">
                <a:solidFill>
                  <a:srgbClr val="FFFF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4000" dirty="0">
                <a:solidFill>
                  <a:srgbClr val="00206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en-US" altLang="en-US" sz="36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འདིར་སྐྱེས་དུས་ནས་ཡོད་པའི་རྟའི་བཟོ་ལྟ་དང་རྣམ་པ་ལ་གོ་དགོས</a:t>
            </a:r>
            <a:r>
              <a:rPr lang="en-US" altLang="en-US" sz="36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6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buNone/>
            </a:pPr>
            <a:endParaRPr lang="zh-CN" altLang="en-US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3754633" y="412194"/>
            <a:ext cx="4816873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བཞ</a:t>
            </a:r>
            <a:r>
              <a:rPr lang="en-US" altLang="en-US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ི</a:t>
            </a:r>
            <a:r>
              <a:rPr lang="en-US" altLang="en-US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en-US" altLang="en-US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ཐ་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སྙད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bo-CN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མཆན་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འགྲེལ</a:t>
            </a:r>
            <a:r>
              <a:rPr lang="bo-CN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b="1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内容占位符 1048608"/>
          <p:cNvSpPr>
            <a:spLocks noGrp="1"/>
          </p:cNvSpPr>
          <p:nvPr>
            <p:ph idx="1"/>
          </p:nvPr>
        </p:nvSpPr>
        <p:spPr>
          <a:xfrm>
            <a:off x="0" y="1118586"/>
            <a:ext cx="11991975" cy="573941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indent="0">
              <a:lnSpc>
                <a:spcPct val="100000"/>
              </a:lnSpc>
              <a:buNone/>
            </a:pPr>
            <a:endParaRPr lang="bo-CN" altLang="zh-CN" sz="3900" dirty="0">
              <a:latin typeface="玉翅-乌金体" panose="01010100010101010101" pitchFamily="2" charset="0"/>
              <a:ea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sz="37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ཡན།</a:t>
            </a:r>
            <a:r>
              <a:rPr lang="en-US" altLang="zh-CN" sz="3700" dirty="0">
                <a:solidFill>
                  <a:srgbClr val="00206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    </a:t>
            </a:r>
            <a:r>
              <a:rPr lang="en-US" altLang="en-US" sz="37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sz="37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ཡན་</a:t>
            </a:r>
            <a:r>
              <a:rPr lang="en-US" sz="37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པ་སྟེ</a:t>
            </a:r>
            <a:r>
              <a:rPr lang="en-US" sz="37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r>
              <a:rPr lang="en-US" altLang="en-US" sz="37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འ</a:t>
            </a:r>
            <a:r>
              <a:rPr lang="zh-CN" sz="37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ཁྱམ་པོར་གནས་པ་</a:t>
            </a:r>
            <a:r>
              <a:rPr lang="en-US" sz="37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དང་འགོག་སྡོམས་མེད་པའི་དོན</a:t>
            </a:r>
            <a:r>
              <a:rPr lang="en-US" sz="37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3700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sz="39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བླ་གབ།</a:t>
            </a:r>
            <a:r>
              <a:rPr lang="en-US" altLang="en-US" sz="39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sz="39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སྟེང་འགེབ་བྱེད་དམ་ཐོག་ཁེབ་ཀྱི་མིང་།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39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བྲ་བ།</a:t>
            </a:r>
            <a:r>
              <a:rPr lang="en-US" altLang="zh-CN" sz="3900" dirty="0">
                <a:solidFill>
                  <a:srgbClr val="00206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   </a:t>
            </a:r>
            <a:r>
              <a:rPr lang="en-US" altLang="en-US" sz="39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sz="39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ཐུབ་པ་དང་བཟོད་པ་སོགས་ཀྱི་དོན།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39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ཡ་མ་གཟུགས།</a:t>
            </a:r>
            <a:r>
              <a:rPr lang="en-US" altLang="en-US" sz="39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sz="39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ཆ་ལུགས་རིགས་མི་མཐུན་པ་འམ་བཟོ་ལྟ་ཐུན་མོང་</a:t>
            </a:r>
            <a:r>
              <a:rPr lang="en-US" sz="39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དང</a:t>
            </a:r>
            <a:r>
              <a:rPr lang="zh-CN" sz="39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་མི་འདྲ་བ།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39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བསླད།</a:t>
            </a:r>
            <a:r>
              <a:rPr lang="en-US" altLang="zh-CN" sz="3900" dirty="0">
                <a:solidFill>
                  <a:srgbClr val="00206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39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--</a:t>
            </a:r>
            <a:r>
              <a:rPr lang="zh-CN" sz="39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དངོས་རྫས་བཟང་པོར་དངོས་ར</a:t>
            </a:r>
            <a:r>
              <a:rPr lang="bo-CN" altLang="zh-CN" sz="39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ྫ</a:t>
            </a:r>
            <a:r>
              <a:rPr lang="zh-CN" sz="39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ས་ངན་པ་བསྲེས་པའི་དོན།</a:t>
            </a:r>
          </a:p>
        </p:txBody>
      </p:sp>
      <p:sp>
        <p:nvSpPr>
          <p:cNvPr id="4" name="流程图: 终止 3">
            <a:extLst>
              <a:ext uri="{FF2B5EF4-FFF2-40B4-BE49-F238E27FC236}">
                <a16:creationId xmlns:a16="http://schemas.microsoft.com/office/drawing/2014/main" id="{148EA311-D865-4A9C-B0C7-8E2515D186E2}"/>
              </a:ext>
            </a:extLst>
          </p:cNvPr>
          <p:cNvSpPr/>
          <p:nvPr/>
        </p:nvSpPr>
        <p:spPr>
          <a:xfrm>
            <a:off x="3587550" y="358928"/>
            <a:ext cx="4816873" cy="68454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བཞ</a:t>
            </a:r>
            <a:r>
              <a:rPr lang="en-US" altLang="en-US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ི</a:t>
            </a:r>
            <a:r>
              <a:rPr lang="en-US" altLang="en-US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en-US" altLang="en-US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ཐ་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སྙད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bo-CN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མཆན་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འགྲེལ</a:t>
            </a:r>
            <a:r>
              <a:rPr lang="bo-CN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b="1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内容占位符 1048610"/>
          <p:cNvSpPr>
            <a:spLocks noGrp="1"/>
          </p:cNvSpPr>
          <p:nvPr>
            <p:ph idx="1"/>
          </p:nvPr>
        </p:nvSpPr>
        <p:spPr>
          <a:xfrm>
            <a:off x="4689877" y="1043414"/>
            <a:ext cx="7165774" cy="57212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altLang="zh-CN" sz="3200" b="1" dirty="0">
              <a:latin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buNone/>
            </a:pPr>
            <a:r>
              <a:rPr lang="zh-CN" sz="3200" b="1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རྩོམ་ཡིག་ཧྲིལ་པོ་ཁག་གཉིས་སུ་དབྱེ་ཆོག</a:t>
            </a:r>
            <a:r>
              <a:rPr lang="en-US" sz="32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en-US" sz="3200" dirty="0">
              <a:latin typeface="玉翅-乌金体" panose="01010100010101010101" pitchFamily="2" charset="0"/>
              <a:ea typeface="玉翅-乌金体" panose="01010100010101010101" pitchFamily="2" charset="0"/>
              <a:cs typeface="玉翅-乌金体" panose="01010100010101010101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sz="2400" b="1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ཁག་དང་པོ</a:t>
            </a:r>
            <a:r>
              <a:rPr lang="en-US" sz="24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</a:t>
            </a:r>
            <a:r>
              <a:rPr lang="en-US" altLang="en-US" sz="24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(</a:t>
            </a:r>
            <a:r>
              <a:rPr lang="zh-CN" sz="2400" b="1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རང་གྲུབ་ཚན་པ་དང་པོ་</a:t>
            </a:r>
            <a:r>
              <a:rPr lang="en-US" sz="2400" b="1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ནས</a:t>
            </a:r>
            <a:r>
              <a:rPr lang="en-US" sz="24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sz="2400" b="1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གཉིས་པའི་</a:t>
            </a:r>
            <a:r>
              <a:rPr lang="en-US" sz="2400" b="1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བར</a:t>
            </a:r>
            <a:r>
              <a:rPr lang="en-US" altLang="en-US" sz="2400" b="1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3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རང་གྲུབ་དུམ་མ</a:t>
            </a:r>
            <a:r>
              <a:rPr lang="zh-CN" sz="3200" dirty="0">
                <a:solidFill>
                  <a:schemeClr val="tx1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ཚམས་དང་པོའི་ནང་དུ་</a:t>
            </a:r>
            <a:r>
              <a:rPr lang="zh-CN" sz="3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རྩོམ་པ་པོས་</a:t>
            </a:r>
            <a:r>
              <a:rPr lang="zh-CN" sz="3200" dirty="0">
                <a:solidFill>
                  <a:srgbClr val="FFFF00"/>
                </a:solidFill>
                <a:latin typeface="玉翅-乌金体" panose="01010100010101010101" pitchFamily="2" charset="0"/>
                <a:cs typeface="玉翅-乌金体" panose="01010100010101010101" pitchFamily="2" charset="0"/>
              </a:rPr>
              <a:t>རྟ་དེ་རིགས་ཀྱི་གཤིས་རྒྱུད་</a:t>
            </a:r>
            <a:r>
              <a:rPr lang="zh-CN" sz="3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ཞིབ་བརྗོད་བྱས</a:t>
            </a:r>
            <a:r>
              <a:rPr lang="en-US" altLang="zh-CN" sz="3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་ཏེ། </a:t>
            </a:r>
            <a:r>
              <a:rPr lang="zh-CN" sz="3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 གཡུལ་སར་རྒྱུག་པ་དང་། རི་དྭགས་གཤོར་བ།</a:t>
            </a:r>
            <a:r>
              <a:rPr lang="en-US" altLang="en-US" sz="3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</a:t>
            </a:r>
            <a:r>
              <a:rPr lang="en-US" altLang="en-US" sz="3200" dirty="0" err="1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དྲག་རྩལ་སྦྱང་བ</a:t>
            </a:r>
            <a:r>
              <a:rPr lang="en-US" altLang="en-US" sz="3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བང་རྩལ་འགྲན་པ་ལ་སོགས་པའི་གནས་སྐབས་སུ་རྟ་དེ་རིགས་ཀྱི་ཞུམ་པ་མེད་པར་རང་སྲོག་ཕངས་མེད་ཀྱིས་རང་གི་བདག་པོ་དང་མཉམ་ཤི་མཉམ་</a:t>
            </a:r>
            <a:r>
              <a:rPr lang="zh-CN" altLang="zh-CN" sz="3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གསོན་བྱེད་པའི</a:t>
            </a:r>
            <a:r>
              <a:rPr lang="en-US" altLang="zh-CN" sz="3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</a:t>
            </a:r>
            <a:r>
              <a:rPr lang="zh-CN" altLang="zh-CN" sz="3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དཔའ་དང་བདག་པོའི་རེ་འདོ</a:t>
            </a:r>
            <a:r>
              <a:rPr lang="en-US" altLang="zh-CN" sz="3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ད་</a:t>
            </a:r>
            <a:r>
              <a:rPr lang="zh-CN" altLang="zh-CN" sz="3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སྐོང་བར་བྱེད</a:t>
            </a:r>
            <a:r>
              <a:rPr lang="en-US" altLang="zh-CN" sz="3200" dirty="0"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་པ།</a:t>
            </a:r>
            <a:r>
              <a:rPr lang="zh-CN" sz="3200" dirty="0">
                <a:latin typeface="玉翅-乌金体" panose="01010100010101010101" pitchFamily="2" charset="0"/>
                <a:cs typeface="玉翅-乌金体" panose="01010100010101010101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zh-CN" sz="1600" dirty="0"/>
          </a:p>
        </p:txBody>
      </p:sp>
      <p:sp>
        <p:nvSpPr>
          <p:cNvPr id="5" name="流程图: 终止 4"/>
          <p:cNvSpPr/>
          <p:nvPr/>
        </p:nvSpPr>
        <p:spPr>
          <a:xfrm>
            <a:off x="5693133" y="57111"/>
            <a:ext cx="5159261" cy="929193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 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ལྔ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  </a:t>
            </a:r>
            <a:r>
              <a:rPr lang="en-US" altLang="zh-CN" sz="4000" dirty="0" err="1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སློབ་ཚན་དབྱེ་ཞིབ</a:t>
            </a:r>
            <a:r>
              <a:rPr lang="en-US" altLang="zh-CN" sz="4000" dirty="0">
                <a:solidFill>
                  <a:schemeClr val="tx1"/>
                </a:solidFill>
                <a:latin typeface="玉翅-乌金体" panose="01010100010101010101" pitchFamily="2" charset="0"/>
                <a:ea typeface="玉翅-乌金体" panose="01010100010101010101" pitchFamily="2" charset="0"/>
                <a:cs typeface="玉翅-乌金体" panose="01010100010101010101" pitchFamily="2" charset="0"/>
              </a:rPr>
              <a:t>།</a:t>
            </a:r>
            <a:endParaRPr lang="zh-CN" altLang="zh-CN" sz="4000" dirty="0">
              <a:solidFill>
                <a:schemeClr val="tx1"/>
              </a:solidFill>
              <a:latin typeface="玉翅-乌金体" panose="01010100010101010101" pitchFamily="2" charset="0"/>
              <a:cs typeface="玉翅-乌金体" panose="01010100010101010101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A564EF-A7FB-42D6-8975-95D3FD515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2" y="0"/>
            <a:ext cx="4900033" cy="685800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6301924-F94E-4369-BD69-1C1B6F7D74EB}"/>
              </a:ext>
            </a:extLst>
          </p:cNvPr>
          <p:cNvSpPr txBox="1"/>
          <p:nvPr/>
        </p:nvSpPr>
        <p:spPr>
          <a:xfrm>
            <a:off x="596348" y="3538330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33435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33435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33435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3214325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A000120150822A29KPBG</Template>
  <TotalTime>283</TotalTime>
  <Words>1650</Words>
  <Application>Microsoft Office PowerPoint</Application>
  <PresentationFormat>自定义</PresentationFormat>
  <Paragraphs>129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玉翅-乌金体</vt:lpstr>
      <vt:lpstr>珠穆朗玛—标题体</vt:lpstr>
      <vt:lpstr>珠穆朗玛—雕版体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༡༠ རྟ།</dc:title>
  <dc:creator>vivo Y67L</dc:creator>
  <cp:lastModifiedBy>zhaxi cidan</cp:lastModifiedBy>
  <cp:revision>79</cp:revision>
  <dcterms:created xsi:type="dcterms:W3CDTF">2018-11-04T08:22:00Z</dcterms:created>
  <dcterms:modified xsi:type="dcterms:W3CDTF">2022-09-08T01:16:26Z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