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8" r:id="rId3"/>
    <p:sldMasterId id="2147483718" r:id="rId4"/>
    <p:sldMasterId id="2147483768" r:id="rId5"/>
    <p:sldMasterId id="2147483818" r:id="rId6"/>
  </p:sldMasterIdLst>
  <p:notesMasterIdLst>
    <p:notesMasterId r:id="rId32"/>
  </p:notesMasterIdLst>
  <p:sldIdLst>
    <p:sldId id="326" r:id="rId7"/>
    <p:sldId id="407" r:id="rId8"/>
    <p:sldId id="413" r:id="rId9"/>
    <p:sldId id="415" r:id="rId10"/>
    <p:sldId id="338" r:id="rId11"/>
    <p:sldId id="391" r:id="rId12"/>
    <p:sldId id="414" r:id="rId13"/>
    <p:sldId id="389" r:id="rId14"/>
    <p:sldId id="392" r:id="rId15"/>
    <p:sldId id="393" r:id="rId16"/>
    <p:sldId id="410" r:id="rId17"/>
    <p:sldId id="411" r:id="rId18"/>
    <p:sldId id="394" r:id="rId19"/>
    <p:sldId id="395" r:id="rId20"/>
    <p:sldId id="406" r:id="rId21"/>
    <p:sldId id="397" r:id="rId22"/>
    <p:sldId id="399" r:id="rId23"/>
    <p:sldId id="400" r:id="rId24"/>
    <p:sldId id="401" r:id="rId25"/>
    <p:sldId id="412" r:id="rId26"/>
    <p:sldId id="405" r:id="rId27"/>
    <p:sldId id="404" r:id="rId28"/>
    <p:sldId id="409" r:id="rId29"/>
    <p:sldId id="418" r:id="rId30"/>
    <p:sldId id="417" r:id="rId31"/>
  </p:sldIdLst>
  <p:sldSz cx="12192000" cy="6858000"/>
  <p:notesSz cx="6858000" cy="9144000"/>
  <p:defaultTextStyle>
    <a:defPPr>
      <a:defRPr lang="zh-CN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5216238-C826-4689-9309-0C6D8513EFCA}">
          <p14:sldIdLst>
            <p14:sldId id="326"/>
            <p14:sldId id="407"/>
            <p14:sldId id="413"/>
            <p14:sldId id="415"/>
            <p14:sldId id="338"/>
            <p14:sldId id="391"/>
            <p14:sldId id="414"/>
            <p14:sldId id="389"/>
            <p14:sldId id="392"/>
            <p14:sldId id="393"/>
            <p14:sldId id="410"/>
            <p14:sldId id="411"/>
            <p14:sldId id="394"/>
            <p14:sldId id="395"/>
            <p14:sldId id="406"/>
            <p14:sldId id="397"/>
            <p14:sldId id="399"/>
            <p14:sldId id="400"/>
            <p14:sldId id="401"/>
            <p14:sldId id="412"/>
            <p14:sldId id="405"/>
            <p14:sldId id="404"/>
            <p14:sldId id="409"/>
            <p14:sldId id="418"/>
            <p14:sldId id="417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E0"/>
    <a:srgbClr val="028AE9"/>
    <a:srgbClr val="F36C00"/>
    <a:srgbClr val="03ADAE"/>
    <a:srgbClr val="A1B963"/>
    <a:srgbClr val="E46573"/>
    <a:srgbClr val="D4D6D6"/>
    <a:srgbClr val="C9C9C9"/>
    <a:srgbClr val="EC7064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65" autoAdjust="0"/>
    <p:restoredTop sz="94364" autoAdjust="0"/>
  </p:normalViewPr>
  <p:slideViewPr>
    <p:cSldViewPr snapToGrid="0" showGuides="1">
      <p:cViewPr varScale="1">
        <p:scale>
          <a:sx n="87" d="100"/>
          <a:sy n="87" d="100"/>
        </p:scale>
        <p:origin x="-528" y="-8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14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36"/>
    </p:cViewPr>
  </p:sorterViewPr>
  <p:notesViewPr>
    <p:cSldViewPr snapToGrid="0">
      <p:cViewPr varScale="1">
        <p:scale>
          <a:sx n="66" d="100"/>
          <a:sy n="66" d="100"/>
        </p:scale>
        <p:origin x="-285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B11F5-5059-4E45-9721-EB94D5B4201D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A2EFB-6695-429B-89A6-63679E002A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11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7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eibo.com/teliss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teliss.blog.163.com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911115" y="5375459"/>
            <a:ext cx="1073892" cy="1073892"/>
            <a:chOff x="333829" y="4281545"/>
            <a:chExt cx="1073892" cy="1073892"/>
          </a:xfrm>
        </p:grpSpPr>
        <p:sp>
          <p:nvSpPr>
            <p:cNvPr id="5" name="椭圆 4"/>
            <p:cNvSpPr/>
            <p:nvPr/>
          </p:nvSpPr>
          <p:spPr>
            <a:xfrm>
              <a:off x="333829" y="4281545"/>
              <a:ext cx="1073892" cy="1073892"/>
            </a:xfrm>
            <a:prstGeom prst="ellipse">
              <a:avLst/>
            </a:prstGeom>
            <a:solidFill>
              <a:srgbClr val="FFFFFF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72515" y="4444000"/>
              <a:ext cx="770562" cy="770562"/>
            </a:xfrm>
            <a:prstGeom prst="ellipse">
              <a:avLst/>
            </a:prstGeom>
            <a:noFill/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空心弧 6"/>
            <p:cNvSpPr/>
            <p:nvPr/>
          </p:nvSpPr>
          <p:spPr>
            <a:xfrm>
              <a:off x="462780" y="4423164"/>
              <a:ext cx="814696" cy="814696"/>
            </a:xfrm>
            <a:prstGeom prst="blockArc">
              <a:avLst>
                <a:gd name="adj1" fmla="val 4716599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2297403" y="5375459"/>
            <a:ext cx="1073892" cy="1073892"/>
            <a:chOff x="1588326" y="4350310"/>
            <a:chExt cx="1073892" cy="1073892"/>
          </a:xfrm>
        </p:grpSpPr>
        <p:grpSp>
          <p:nvGrpSpPr>
            <p:cNvPr id="9" name="组合 8"/>
            <p:cNvGrpSpPr/>
            <p:nvPr/>
          </p:nvGrpSpPr>
          <p:grpSpPr>
            <a:xfrm>
              <a:off x="1588326" y="4350310"/>
              <a:ext cx="1073892" cy="1073892"/>
              <a:chOff x="1588326" y="4350310"/>
              <a:chExt cx="1073892" cy="107389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空心弧 9"/>
            <p:cNvSpPr/>
            <p:nvPr/>
          </p:nvSpPr>
          <p:spPr>
            <a:xfrm>
              <a:off x="1709138" y="4476521"/>
              <a:ext cx="835838" cy="835838"/>
            </a:xfrm>
            <a:prstGeom prst="blockArc">
              <a:avLst>
                <a:gd name="adj1" fmla="val 8847903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683690" y="5375459"/>
            <a:ext cx="1073892" cy="1073892"/>
            <a:chOff x="2969930" y="4335139"/>
            <a:chExt cx="1073892" cy="1073892"/>
          </a:xfrm>
        </p:grpSpPr>
        <p:grpSp>
          <p:nvGrpSpPr>
            <p:cNvPr id="14" name="组合 13"/>
            <p:cNvGrpSpPr/>
            <p:nvPr/>
          </p:nvGrpSpPr>
          <p:grpSpPr>
            <a:xfrm>
              <a:off x="2969930" y="4335139"/>
              <a:ext cx="1073892" cy="1073892"/>
              <a:chOff x="1588326" y="4350310"/>
              <a:chExt cx="1073892" cy="107389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空心弧 14"/>
            <p:cNvSpPr/>
            <p:nvPr/>
          </p:nvSpPr>
          <p:spPr>
            <a:xfrm>
              <a:off x="3112630" y="4431864"/>
              <a:ext cx="817307" cy="817307"/>
            </a:xfrm>
            <a:prstGeom prst="blockArc">
              <a:avLst>
                <a:gd name="adj1" fmla="val 13382597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5069975" y="5375459"/>
            <a:ext cx="1073892" cy="1073892"/>
            <a:chOff x="4430638" y="4310261"/>
            <a:chExt cx="1073892" cy="1073892"/>
          </a:xfrm>
        </p:grpSpPr>
        <p:grpSp>
          <p:nvGrpSpPr>
            <p:cNvPr id="19" name="组合 18"/>
            <p:cNvGrpSpPr/>
            <p:nvPr/>
          </p:nvGrpSpPr>
          <p:grpSpPr>
            <a:xfrm>
              <a:off x="4430638" y="4310261"/>
              <a:ext cx="1073892" cy="1073892"/>
              <a:chOff x="1588326" y="4350310"/>
              <a:chExt cx="1073892" cy="107389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空心弧 19"/>
            <p:cNvSpPr/>
            <p:nvPr/>
          </p:nvSpPr>
          <p:spPr>
            <a:xfrm>
              <a:off x="4565007" y="4423164"/>
              <a:ext cx="834425" cy="834425"/>
            </a:xfrm>
            <a:prstGeom prst="blockArc">
              <a:avLst>
                <a:gd name="adj1" fmla="val 2810620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6456263" y="5375459"/>
            <a:ext cx="1073892" cy="1073892"/>
            <a:chOff x="5935893" y="4328113"/>
            <a:chExt cx="1073892" cy="1073892"/>
          </a:xfrm>
        </p:grpSpPr>
        <p:grpSp>
          <p:nvGrpSpPr>
            <p:cNvPr id="24" name="组合 23"/>
            <p:cNvGrpSpPr/>
            <p:nvPr/>
          </p:nvGrpSpPr>
          <p:grpSpPr>
            <a:xfrm>
              <a:off x="5935893" y="4328113"/>
              <a:ext cx="1073892" cy="1073892"/>
              <a:chOff x="1588326" y="4350310"/>
              <a:chExt cx="1073892" cy="107389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空心弧 24"/>
            <p:cNvSpPr/>
            <p:nvPr/>
          </p:nvSpPr>
          <p:spPr>
            <a:xfrm>
              <a:off x="6051290" y="4443465"/>
              <a:ext cx="834425" cy="834425"/>
            </a:xfrm>
            <a:prstGeom prst="blockArc">
              <a:avLst>
                <a:gd name="adj1" fmla="val 10727270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>
            <a:off x="7842551" y="5375459"/>
            <a:ext cx="1073892" cy="1073892"/>
            <a:chOff x="7326813" y="4328659"/>
            <a:chExt cx="1073892" cy="1073892"/>
          </a:xfrm>
        </p:grpSpPr>
        <p:grpSp>
          <p:nvGrpSpPr>
            <p:cNvPr id="29" name="组合 28"/>
            <p:cNvGrpSpPr/>
            <p:nvPr/>
          </p:nvGrpSpPr>
          <p:grpSpPr>
            <a:xfrm>
              <a:off x="7326813" y="4328659"/>
              <a:ext cx="1073892" cy="1073892"/>
              <a:chOff x="1588326" y="4350310"/>
              <a:chExt cx="1073892" cy="107389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空心弧 29"/>
            <p:cNvSpPr/>
            <p:nvPr/>
          </p:nvSpPr>
          <p:spPr>
            <a:xfrm>
              <a:off x="7455339" y="4435151"/>
              <a:ext cx="834425" cy="834425"/>
            </a:xfrm>
            <a:prstGeom prst="blockArc">
              <a:avLst>
                <a:gd name="adj1" fmla="val 18520956"/>
                <a:gd name="adj2" fmla="val 294773"/>
                <a:gd name="adj3" fmla="val 866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9228835" y="5375459"/>
            <a:ext cx="1073892" cy="1073892"/>
            <a:chOff x="7326813" y="4328659"/>
            <a:chExt cx="1073892" cy="1073892"/>
          </a:xfrm>
        </p:grpSpPr>
        <p:grpSp>
          <p:nvGrpSpPr>
            <p:cNvPr id="34" name="组合 33"/>
            <p:cNvGrpSpPr/>
            <p:nvPr/>
          </p:nvGrpSpPr>
          <p:grpSpPr>
            <a:xfrm>
              <a:off x="7326813" y="4328659"/>
              <a:ext cx="1073892" cy="1073892"/>
              <a:chOff x="1588326" y="4350310"/>
              <a:chExt cx="1073892" cy="107389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FFFFFF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空心弧 34"/>
            <p:cNvSpPr/>
            <p:nvPr/>
          </p:nvSpPr>
          <p:spPr>
            <a:xfrm>
              <a:off x="7455339" y="4435151"/>
              <a:ext cx="834425" cy="834425"/>
            </a:xfrm>
            <a:prstGeom prst="blockArc">
              <a:avLst>
                <a:gd name="adj1" fmla="val 18520956"/>
                <a:gd name="adj2" fmla="val 11501260"/>
                <a:gd name="adj3" fmla="val 92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Freeform 196"/>
          <p:cNvSpPr>
            <a:spLocks/>
          </p:cNvSpPr>
          <p:nvPr userDrawn="1"/>
        </p:nvSpPr>
        <p:spPr bwMode="auto">
          <a:xfrm flipH="1">
            <a:off x="9989127" y="3231805"/>
            <a:ext cx="486000" cy="412451"/>
          </a:xfrm>
          <a:custGeom>
            <a:avLst/>
            <a:gdLst>
              <a:gd name="T0" fmla="*/ 174 w 348"/>
              <a:gd name="T1" fmla="*/ 0 h 298"/>
              <a:gd name="T2" fmla="*/ 209 w 348"/>
              <a:gd name="T3" fmla="*/ 3 h 298"/>
              <a:gd name="T4" fmla="*/ 242 w 348"/>
              <a:gd name="T5" fmla="*/ 10 h 298"/>
              <a:gd name="T6" fmla="*/ 272 w 348"/>
              <a:gd name="T7" fmla="*/ 23 h 298"/>
              <a:gd name="T8" fmla="*/ 297 w 348"/>
              <a:gd name="T9" fmla="*/ 39 h 298"/>
              <a:gd name="T10" fmla="*/ 318 w 348"/>
              <a:gd name="T11" fmla="*/ 59 h 298"/>
              <a:gd name="T12" fmla="*/ 334 w 348"/>
              <a:gd name="T13" fmla="*/ 81 h 298"/>
              <a:gd name="T14" fmla="*/ 345 w 348"/>
              <a:gd name="T15" fmla="*/ 107 h 298"/>
              <a:gd name="T16" fmla="*/ 348 w 348"/>
              <a:gd name="T17" fmla="*/ 133 h 298"/>
              <a:gd name="T18" fmla="*/ 346 w 348"/>
              <a:gd name="T19" fmla="*/ 150 h 298"/>
              <a:gd name="T20" fmla="*/ 336 w 348"/>
              <a:gd name="T21" fmla="*/ 181 h 298"/>
              <a:gd name="T22" fmla="*/ 317 w 348"/>
              <a:gd name="T23" fmla="*/ 209 h 298"/>
              <a:gd name="T24" fmla="*/ 290 w 348"/>
              <a:gd name="T25" fmla="*/ 233 h 298"/>
              <a:gd name="T26" fmla="*/ 308 w 348"/>
              <a:gd name="T27" fmla="*/ 298 h 298"/>
              <a:gd name="T28" fmla="*/ 244 w 348"/>
              <a:gd name="T29" fmla="*/ 255 h 298"/>
              <a:gd name="T30" fmla="*/ 210 w 348"/>
              <a:gd name="T31" fmla="*/ 264 h 298"/>
              <a:gd name="T32" fmla="*/ 174 w 348"/>
              <a:gd name="T33" fmla="*/ 267 h 298"/>
              <a:gd name="T34" fmla="*/ 157 w 348"/>
              <a:gd name="T35" fmla="*/ 265 h 298"/>
              <a:gd name="T36" fmla="*/ 122 w 348"/>
              <a:gd name="T37" fmla="*/ 261 h 298"/>
              <a:gd name="T38" fmla="*/ 91 w 348"/>
              <a:gd name="T39" fmla="*/ 251 h 298"/>
              <a:gd name="T40" fmla="*/ 63 w 348"/>
              <a:gd name="T41" fmla="*/ 236 h 298"/>
              <a:gd name="T42" fmla="*/ 40 w 348"/>
              <a:gd name="T43" fmla="*/ 218 h 298"/>
              <a:gd name="T44" fmla="*/ 21 w 348"/>
              <a:gd name="T45" fmla="*/ 197 h 298"/>
              <a:gd name="T46" fmla="*/ 8 w 348"/>
              <a:gd name="T47" fmla="*/ 173 h 298"/>
              <a:gd name="T48" fmla="*/ 1 w 348"/>
              <a:gd name="T49" fmla="*/ 147 h 298"/>
              <a:gd name="T50" fmla="*/ 0 w 348"/>
              <a:gd name="T51" fmla="*/ 133 h 298"/>
              <a:gd name="T52" fmla="*/ 4 w 348"/>
              <a:gd name="T53" fmla="*/ 107 h 298"/>
              <a:gd name="T54" fmla="*/ 14 w 348"/>
              <a:gd name="T55" fmla="*/ 81 h 298"/>
              <a:gd name="T56" fmla="*/ 31 w 348"/>
              <a:gd name="T57" fmla="*/ 59 h 298"/>
              <a:gd name="T58" fmla="*/ 52 w 348"/>
              <a:gd name="T59" fmla="*/ 39 h 298"/>
              <a:gd name="T60" fmla="*/ 77 w 348"/>
              <a:gd name="T61" fmla="*/ 23 h 298"/>
              <a:gd name="T62" fmla="*/ 106 w 348"/>
              <a:gd name="T63" fmla="*/ 10 h 298"/>
              <a:gd name="T64" fmla="*/ 139 w 348"/>
              <a:gd name="T65" fmla="*/ 3 h 298"/>
              <a:gd name="T66" fmla="*/ 174 w 348"/>
              <a:gd name="T6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8" h="298">
                <a:moveTo>
                  <a:pt x="174" y="0"/>
                </a:moveTo>
                <a:lnTo>
                  <a:pt x="174" y="0"/>
                </a:lnTo>
                <a:lnTo>
                  <a:pt x="192" y="2"/>
                </a:lnTo>
                <a:lnTo>
                  <a:pt x="209" y="3"/>
                </a:lnTo>
                <a:lnTo>
                  <a:pt x="226" y="6"/>
                </a:lnTo>
                <a:lnTo>
                  <a:pt x="242" y="10"/>
                </a:lnTo>
                <a:lnTo>
                  <a:pt x="256" y="16"/>
                </a:lnTo>
                <a:lnTo>
                  <a:pt x="272" y="23"/>
                </a:lnTo>
                <a:lnTo>
                  <a:pt x="284" y="31"/>
                </a:lnTo>
                <a:lnTo>
                  <a:pt x="297" y="39"/>
                </a:lnTo>
                <a:lnTo>
                  <a:pt x="308" y="49"/>
                </a:lnTo>
                <a:lnTo>
                  <a:pt x="318" y="59"/>
                </a:lnTo>
                <a:lnTo>
                  <a:pt x="327" y="70"/>
                </a:lnTo>
                <a:lnTo>
                  <a:pt x="334" y="81"/>
                </a:lnTo>
                <a:lnTo>
                  <a:pt x="341" y="94"/>
                </a:lnTo>
                <a:lnTo>
                  <a:pt x="345" y="107"/>
                </a:lnTo>
                <a:lnTo>
                  <a:pt x="348" y="119"/>
                </a:lnTo>
                <a:lnTo>
                  <a:pt x="348" y="133"/>
                </a:lnTo>
                <a:lnTo>
                  <a:pt x="348" y="133"/>
                </a:lnTo>
                <a:lnTo>
                  <a:pt x="346" y="150"/>
                </a:lnTo>
                <a:lnTo>
                  <a:pt x="342" y="166"/>
                </a:lnTo>
                <a:lnTo>
                  <a:pt x="336" y="181"/>
                </a:lnTo>
                <a:lnTo>
                  <a:pt x="328" y="195"/>
                </a:lnTo>
                <a:lnTo>
                  <a:pt x="317" y="209"/>
                </a:lnTo>
                <a:lnTo>
                  <a:pt x="304" y="222"/>
                </a:lnTo>
                <a:lnTo>
                  <a:pt x="290" y="233"/>
                </a:lnTo>
                <a:lnTo>
                  <a:pt x="273" y="243"/>
                </a:lnTo>
                <a:lnTo>
                  <a:pt x="308" y="298"/>
                </a:lnTo>
                <a:lnTo>
                  <a:pt x="244" y="255"/>
                </a:lnTo>
                <a:lnTo>
                  <a:pt x="244" y="255"/>
                </a:lnTo>
                <a:lnTo>
                  <a:pt x="227" y="260"/>
                </a:lnTo>
                <a:lnTo>
                  <a:pt x="210" y="264"/>
                </a:lnTo>
                <a:lnTo>
                  <a:pt x="192" y="265"/>
                </a:lnTo>
                <a:lnTo>
                  <a:pt x="174" y="267"/>
                </a:lnTo>
                <a:lnTo>
                  <a:pt x="174" y="267"/>
                </a:lnTo>
                <a:lnTo>
                  <a:pt x="157" y="265"/>
                </a:lnTo>
                <a:lnTo>
                  <a:pt x="139" y="264"/>
                </a:lnTo>
                <a:lnTo>
                  <a:pt x="122" y="261"/>
                </a:lnTo>
                <a:lnTo>
                  <a:pt x="106" y="257"/>
                </a:lnTo>
                <a:lnTo>
                  <a:pt x="91" y="251"/>
                </a:lnTo>
                <a:lnTo>
                  <a:pt x="77" y="244"/>
                </a:lnTo>
                <a:lnTo>
                  <a:pt x="63" y="236"/>
                </a:lnTo>
                <a:lnTo>
                  <a:pt x="52" y="227"/>
                </a:lnTo>
                <a:lnTo>
                  <a:pt x="40" y="218"/>
                </a:lnTo>
                <a:lnTo>
                  <a:pt x="31" y="208"/>
                </a:lnTo>
                <a:lnTo>
                  <a:pt x="21" y="197"/>
                </a:lnTo>
                <a:lnTo>
                  <a:pt x="14" y="185"/>
                </a:lnTo>
                <a:lnTo>
                  <a:pt x="8" y="173"/>
                </a:lnTo>
                <a:lnTo>
                  <a:pt x="4" y="160"/>
                </a:lnTo>
                <a:lnTo>
                  <a:pt x="1" y="147"/>
                </a:lnTo>
                <a:lnTo>
                  <a:pt x="0" y="133"/>
                </a:lnTo>
                <a:lnTo>
                  <a:pt x="0" y="133"/>
                </a:lnTo>
                <a:lnTo>
                  <a:pt x="1" y="119"/>
                </a:lnTo>
                <a:lnTo>
                  <a:pt x="4" y="107"/>
                </a:lnTo>
                <a:lnTo>
                  <a:pt x="8" y="94"/>
                </a:lnTo>
                <a:lnTo>
                  <a:pt x="14" y="81"/>
                </a:lnTo>
                <a:lnTo>
                  <a:pt x="21" y="70"/>
                </a:lnTo>
                <a:lnTo>
                  <a:pt x="31" y="59"/>
                </a:lnTo>
                <a:lnTo>
                  <a:pt x="40" y="49"/>
                </a:lnTo>
                <a:lnTo>
                  <a:pt x="52" y="39"/>
                </a:lnTo>
                <a:lnTo>
                  <a:pt x="63" y="31"/>
                </a:lnTo>
                <a:lnTo>
                  <a:pt x="77" y="23"/>
                </a:lnTo>
                <a:lnTo>
                  <a:pt x="91" y="16"/>
                </a:lnTo>
                <a:lnTo>
                  <a:pt x="106" y="10"/>
                </a:lnTo>
                <a:lnTo>
                  <a:pt x="122" y="6"/>
                </a:lnTo>
                <a:lnTo>
                  <a:pt x="139" y="3"/>
                </a:lnTo>
                <a:lnTo>
                  <a:pt x="157" y="2"/>
                </a:lnTo>
                <a:lnTo>
                  <a:pt x="174" y="0"/>
                </a:lnTo>
                <a:lnTo>
                  <a:pt x="174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vert="horz" wrap="square" lIns="35998" tIns="18000" rIns="35998" bIns="53992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62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9" name="任意多边形 38"/>
          <p:cNvSpPr/>
          <p:nvPr userDrawn="1"/>
        </p:nvSpPr>
        <p:spPr>
          <a:xfrm>
            <a:off x="845129" y="3110825"/>
            <a:ext cx="3362065" cy="223019"/>
          </a:xfrm>
          <a:custGeom>
            <a:avLst/>
            <a:gdLst/>
            <a:ahLst/>
            <a:cxnLst/>
            <a:rect l="l" t="t" r="r" b="b"/>
            <a:pathLst>
              <a:path w="3362065" h="223019">
                <a:moveTo>
                  <a:pt x="2343225" y="198909"/>
                </a:moveTo>
                <a:lnTo>
                  <a:pt x="2368339" y="198909"/>
                </a:lnTo>
                <a:lnTo>
                  <a:pt x="2368339" y="223019"/>
                </a:lnTo>
                <a:lnTo>
                  <a:pt x="2343225" y="223019"/>
                </a:lnTo>
                <a:close/>
                <a:moveTo>
                  <a:pt x="1358727" y="146670"/>
                </a:moveTo>
                <a:lnTo>
                  <a:pt x="1358727" y="206946"/>
                </a:lnTo>
                <a:lnTo>
                  <a:pt x="1486310" y="206946"/>
                </a:lnTo>
                <a:lnTo>
                  <a:pt x="1486310" y="146670"/>
                </a:lnTo>
                <a:close/>
                <a:moveTo>
                  <a:pt x="1346672" y="137629"/>
                </a:moveTo>
                <a:lnTo>
                  <a:pt x="1498365" y="137629"/>
                </a:lnTo>
                <a:lnTo>
                  <a:pt x="1498365" y="215987"/>
                </a:lnTo>
                <a:lnTo>
                  <a:pt x="1346672" y="215987"/>
                </a:lnTo>
                <a:close/>
                <a:moveTo>
                  <a:pt x="1099022" y="130597"/>
                </a:moveTo>
                <a:lnTo>
                  <a:pt x="1166329" y="130597"/>
                </a:lnTo>
                <a:lnTo>
                  <a:pt x="1166329" y="186854"/>
                </a:lnTo>
                <a:cubicBezTo>
                  <a:pt x="1170348" y="183505"/>
                  <a:pt x="1174868" y="179989"/>
                  <a:pt x="1179891" y="176306"/>
                </a:cubicBezTo>
                <a:cubicBezTo>
                  <a:pt x="1184914" y="172622"/>
                  <a:pt x="1189100" y="169441"/>
                  <a:pt x="1192449" y="166762"/>
                </a:cubicBezTo>
                <a:lnTo>
                  <a:pt x="1192449" y="178817"/>
                </a:lnTo>
                <a:lnTo>
                  <a:pt x="1147242" y="213978"/>
                </a:lnTo>
                <a:lnTo>
                  <a:pt x="1147242" y="201923"/>
                </a:lnTo>
                <a:lnTo>
                  <a:pt x="1155279" y="195895"/>
                </a:lnTo>
                <a:lnTo>
                  <a:pt x="1154274" y="195895"/>
                </a:lnTo>
                <a:lnTo>
                  <a:pt x="1154274" y="139638"/>
                </a:lnTo>
                <a:lnTo>
                  <a:pt x="1111077" y="139638"/>
                </a:lnTo>
                <a:cubicBezTo>
                  <a:pt x="1109737" y="151693"/>
                  <a:pt x="1108733" y="164418"/>
                  <a:pt x="1108063" y="177813"/>
                </a:cubicBezTo>
                <a:cubicBezTo>
                  <a:pt x="1107393" y="191207"/>
                  <a:pt x="1106389" y="203932"/>
                  <a:pt x="1105049" y="215987"/>
                </a:cubicBezTo>
                <a:lnTo>
                  <a:pt x="1092994" y="215987"/>
                </a:lnTo>
                <a:lnTo>
                  <a:pt x="1099022" y="135620"/>
                </a:lnTo>
                <a:close/>
                <a:moveTo>
                  <a:pt x="2881052" y="121556"/>
                </a:moveTo>
                <a:lnTo>
                  <a:pt x="2942332" y="121556"/>
                </a:lnTo>
                <a:lnTo>
                  <a:pt x="2942332" y="132606"/>
                </a:lnTo>
                <a:lnTo>
                  <a:pt x="2881052" y="132606"/>
                </a:lnTo>
                <a:close/>
                <a:moveTo>
                  <a:pt x="1057834" y="116533"/>
                </a:moveTo>
                <a:lnTo>
                  <a:pt x="1069889" y="116533"/>
                </a:lnTo>
                <a:lnTo>
                  <a:pt x="1069889" y="216992"/>
                </a:lnTo>
                <a:lnTo>
                  <a:pt x="1057834" y="216992"/>
                </a:lnTo>
                <a:close/>
                <a:moveTo>
                  <a:pt x="2050889" y="111510"/>
                </a:moveTo>
                <a:lnTo>
                  <a:pt x="2271899" y="111510"/>
                </a:lnTo>
                <a:lnTo>
                  <a:pt x="2271899" y="120551"/>
                </a:lnTo>
                <a:lnTo>
                  <a:pt x="2110160" y="120551"/>
                </a:lnTo>
                <a:cubicBezTo>
                  <a:pt x="2108821" y="125909"/>
                  <a:pt x="2106979" y="131434"/>
                  <a:pt x="2104635" y="137127"/>
                </a:cubicBezTo>
                <a:cubicBezTo>
                  <a:pt x="2102291" y="142820"/>
                  <a:pt x="2100449" y="148345"/>
                  <a:pt x="2099109" y="153703"/>
                </a:cubicBezTo>
                <a:lnTo>
                  <a:pt x="2252812" y="153703"/>
                </a:lnTo>
                <a:lnTo>
                  <a:pt x="2243770" y="215987"/>
                </a:lnTo>
                <a:lnTo>
                  <a:pt x="2094086" y="215987"/>
                </a:lnTo>
                <a:lnTo>
                  <a:pt x="2088059" y="206946"/>
                </a:lnTo>
                <a:lnTo>
                  <a:pt x="2232720" y="206946"/>
                </a:lnTo>
                <a:cubicBezTo>
                  <a:pt x="2234059" y="199579"/>
                  <a:pt x="2235231" y="192212"/>
                  <a:pt x="2236236" y="184845"/>
                </a:cubicBezTo>
                <a:cubicBezTo>
                  <a:pt x="2237240" y="177478"/>
                  <a:pt x="2238413" y="170111"/>
                  <a:pt x="2239752" y="162744"/>
                </a:cubicBezTo>
                <a:lnTo>
                  <a:pt x="2083036" y="162744"/>
                </a:lnTo>
                <a:lnTo>
                  <a:pt x="2098105" y="120551"/>
                </a:lnTo>
                <a:lnTo>
                  <a:pt x="2050889" y="120551"/>
                </a:lnTo>
                <a:close/>
                <a:moveTo>
                  <a:pt x="1093999" y="98450"/>
                </a:moveTo>
                <a:lnTo>
                  <a:pt x="1166329" y="98450"/>
                </a:lnTo>
                <a:lnTo>
                  <a:pt x="1166329" y="107491"/>
                </a:lnTo>
                <a:lnTo>
                  <a:pt x="1093999" y="107491"/>
                </a:lnTo>
                <a:close/>
                <a:moveTo>
                  <a:pt x="1345667" y="94432"/>
                </a:moveTo>
                <a:lnTo>
                  <a:pt x="1498365" y="94432"/>
                </a:lnTo>
                <a:lnTo>
                  <a:pt x="1498365" y="103473"/>
                </a:lnTo>
                <a:lnTo>
                  <a:pt x="1345667" y="103473"/>
                </a:lnTo>
                <a:close/>
                <a:moveTo>
                  <a:pt x="2343225" y="93427"/>
                </a:moveTo>
                <a:lnTo>
                  <a:pt x="2368339" y="93427"/>
                </a:lnTo>
                <a:lnTo>
                  <a:pt x="2368339" y="119547"/>
                </a:lnTo>
                <a:lnTo>
                  <a:pt x="2343225" y="119547"/>
                </a:lnTo>
                <a:close/>
                <a:moveTo>
                  <a:pt x="1633984" y="83381"/>
                </a:moveTo>
                <a:lnTo>
                  <a:pt x="1647044" y="83381"/>
                </a:lnTo>
                <a:lnTo>
                  <a:pt x="1566677" y="202928"/>
                </a:lnTo>
                <a:lnTo>
                  <a:pt x="1733439" y="202928"/>
                </a:lnTo>
                <a:cubicBezTo>
                  <a:pt x="1726072" y="192882"/>
                  <a:pt x="1718202" y="182501"/>
                  <a:pt x="1709831" y="171785"/>
                </a:cubicBezTo>
                <a:cubicBezTo>
                  <a:pt x="1701459" y="161070"/>
                  <a:pt x="1693590" y="150689"/>
                  <a:pt x="1686223" y="140643"/>
                </a:cubicBezTo>
                <a:lnTo>
                  <a:pt x="1700287" y="140643"/>
                </a:lnTo>
                <a:lnTo>
                  <a:pt x="1753531" y="211969"/>
                </a:lnTo>
                <a:lnTo>
                  <a:pt x="1547590" y="211969"/>
                </a:lnTo>
                <a:close/>
                <a:moveTo>
                  <a:pt x="614809" y="83381"/>
                </a:moveTo>
                <a:lnTo>
                  <a:pt x="627869" y="83381"/>
                </a:lnTo>
                <a:lnTo>
                  <a:pt x="547502" y="202928"/>
                </a:lnTo>
                <a:lnTo>
                  <a:pt x="714264" y="202928"/>
                </a:lnTo>
                <a:cubicBezTo>
                  <a:pt x="706897" y="192882"/>
                  <a:pt x="699027" y="182501"/>
                  <a:pt x="690656" y="171785"/>
                </a:cubicBezTo>
                <a:cubicBezTo>
                  <a:pt x="682284" y="161070"/>
                  <a:pt x="674415" y="150689"/>
                  <a:pt x="667048" y="140643"/>
                </a:cubicBezTo>
                <a:lnTo>
                  <a:pt x="681112" y="140643"/>
                </a:lnTo>
                <a:lnTo>
                  <a:pt x="734356" y="211969"/>
                </a:lnTo>
                <a:lnTo>
                  <a:pt x="528415" y="211969"/>
                </a:lnTo>
                <a:close/>
                <a:moveTo>
                  <a:pt x="1302470" y="82377"/>
                </a:moveTo>
                <a:lnTo>
                  <a:pt x="1314525" y="82377"/>
                </a:lnTo>
                <a:lnTo>
                  <a:pt x="1314525" y="215987"/>
                </a:lnTo>
                <a:lnTo>
                  <a:pt x="1302470" y="215987"/>
                </a:lnTo>
                <a:close/>
                <a:moveTo>
                  <a:pt x="1946412" y="72331"/>
                </a:moveTo>
                <a:lnTo>
                  <a:pt x="1959471" y="72331"/>
                </a:lnTo>
                <a:lnTo>
                  <a:pt x="1956458" y="105482"/>
                </a:lnTo>
                <a:cubicBezTo>
                  <a:pt x="1965834" y="122895"/>
                  <a:pt x="1976214" y="141313"/>
                  <a:pt x="1987600" y="160735"/>
                </a:cubicBezTo>
                <a:cubicBezTo>
                  <a:pt x="1998985" y="180157"/>
                  <a:pt x="2009366" y="198574"/>
                  <a:pt x="2018742" y="215987"/>
                </a:cubicBezTo>
                <a:lnTo>
                  <a:pt x="2005682" y="215987"/>
                </a:lnTo>
                <a:lnTo>
                  <a:pt x="1950430" y="117537"/>
                </a:lnTo>
                <a:cubicBezTo>
                  <a:pt x="1943063" y="134281"/>
                  <a:pt x="1935529" y="150689"/>
                  <a:pt x="1927827" y="166762"/>
                </a:cubicBezTo>
                <a:cubicBezTo>
                  <a:pt x="1920125" y="182836"/>
                  <a:pt x="1912591" y="199244"/>
                  <a:pt x="1905224" y="215987"/>
                </a:cubicBezTo>
                <a:lnTo>
                  <a:pt x="1893169" y="215987"/>
                </a:lnTo>
                <a:lnTo>
                  <a:pt x="1943398" y="103473"/>
                </a:lnTo>
                <a:cubicBezTo>
                  <a:pt x="1944068" y="98785"/>
                  <a:pt x="1944570" y="93595"/>
                  <a:pt x="1944905" y="87902"/>
                </a:cubicBezTo>
                <a:cubicBezTo>
                  <a:pt x="1945240" y="82209"/>
                  <a:pt x="1945742" y="77019"/>
                  <a:pt x="1946412" y="72331"/>
                </a:cubicBezTo>
                <a:close/>
                <a:moveTo>
                  <a:pt x="1846957" y="72331"/>
                </a:moveTo>
                <a:lnTo>
                  <a:pt x="1859012" y="72331"/>
                </a:lnTo>
                <a:lnTo>
                  <a:pt x="1857003" y="105482"/>
                </a:lnTo>
                <a:cubicBezTo>
                  <a:pt x="1865040" y="116868"/>
                  <a:pt x="1873244" y="128755"/>
                  <a:pt x="1881616" y="141145"/>
                </a:cubicBezTo>
                <a:cubicBezTo>
                  <a:pt x="1889987" y="153535"/>
                  <a:pt x="1898191" y="165423"/>
                  <a:pt x="1906228" y="176808"/>
                </a:cubicBezTo>
                <a:lnTo>
                  <a:pt x="1892164" y="176808"/>
                </a:lnTo>
                <a:lnTo>
                  <a:pt x="1850976" y="116533"/>
                </a:lnTo>
                <a:cubicBezTo>
                  <a:pt x="1843609" y="133276"/>
                  <a:pt x="1835907" y="149852"/>
                  <a:pt x="1827870" y="166260"/>
                </a:cubicBezTo>
                <a:cubicBezTo>
                  <a:pt x="1819833" y="182668"/>
                  <a:pt x="1812132" y="199244"/>
                  <a:pt x="1804765" y="215987"/>
                </a:cubicBezTo>
                <a:lnTo>
                  <a:pt x="1791705" y="215987"/>
                </a:lnTo>
                <a:lnTo>
                  <a:pt x="1842939" y="104478"/>
                </a:lnTo>
                <a:cubicBezTo>
                  <a:pt x="1843609" y="99120"/>
                  <a:pt x="1844278" y="93595"/>
                  <a:pt x="1844948" y="87902"/>
                </a:cubicBezTo>
                <a:cubicBezTo>
                  <a:pt x="1845618" y="82209"/>
                  <a:pt x="1846288" y="77019"/>
                  <a:pt x="1846957" y="72331"/>
                </a:cubicBezTo>
                <a:close/>
                <a:moveTo>
                  <a:pt x="1074912" y="65299"/>
                </a:moveTo>
                <a:lnTo>
                  <a:pt x="1087971" y="65299"/>
                </a:lnTo>
                <a:lnTo>
                  <a:pt x="1042765" y="140643"/>
                </a:lnTo>
                <a:lnTo>
                  <a:pt x="1029705" y="140643"/>
                </a:lnTo>
                <a:close/>
                <a:moveTo>
                  <a:pt x="1345667" y="55253"/>
                </a:moveTo>
                <a:lnTo>
                  <a:pt x="1498365" y="55253"/>
                </a:lnTo>
                <a:lnTo>
                  <a:pt x="1498365" y="64294"/>
                </a:lnTo>
                <a:lnTo>
                  <a:pt x="1345667" y="64294"/>
                </a:lnTo>
                <a:close/>
                <a:moveTo>
                  <a:pt x="364666" y="55253"/>
                </a:moveTo>
                <a:lnTo>
                  <a:pt x="377726" y="55253"/>
                </a:lnTo>
                <a:lnTo>
                  <a:pt x="421928" y="120551"/>
                </a:lnTo>
                <a:cubicBezTo>
                  <a:pt x="429295" y="112514"/>
                  <a:pt x="436829" y="103975"/>
                  <a:pt x="444532" y="94934"/>
                </a:cubicBezTo>
                <a:cubicBezTo>
                  <a:pt x="452233" y="85893"/>
                  <a:pt x="459768" y="77354"/>
                  <a:pt x="467135" y="69317"/>
                </a:cubicBezTo>
                <a:lnTo>
                  <a:pt x="481199" y="69317"/>
                </a:lnTo>
                <a:lnTo>
                  <a:pt x="428960" y="129592"/>
                </a:lnTo>
                <a:lnTo>
                  <a:pt x="481199" y="205941"/>
                </a:lnTo>
                <a:lnTo>
                  <a:pt x="467135" y="205941"/>
                </a:lnTo>
                <a:close/>
                <a:moveTo>
                  <a:pt x="3145855" y="35161"/>
                </a:moveTo>
                <a:cubicBezTo>
                  <a:pt x="3139827" y="35161"/>
                  <a:pt x="3134134" y="35496"/>
                  <a:pt x="3128777" y="36166"/>
                </a:cubicBezTo>
                <a:cubicBezTo>
                  <a:pt x="3124758" y="36835"/>
                  <a:pt x="3121075" y="37505"/>
                  <a:pt x="3117726" y="38175"/>
                </a:cubicBezTo>
                <a:lnTo>
                  <a:pt x="3117726" y="115528"/>
                </a:lnTo>
                <a:cubicBezTo>
                  <a:pt x="3124423" y="117537"/>
                  <a:pt x="3133130" y="118542"/>
                  <a:pt x="3143846" y="118542"/>
                </a:cubicBezTo>
                <a:cubicBezTo>
                  <a:pt x="3180011" y="118542"/>
                  <a:pt x="3198093" y="104143"/>
                  <a:pt x="3198093" y="75345"/>
                </a:cubicBezTo>
                <a:cubicBezTo>
                  <a:pt x="3198093" y="61280"/>
                  <a:pt x="3192736" y="50900"/>
                  <a:pt x="3182020" y="44202"/>
                </a:cubicBezTo>
                <a:cubicBezTo>
                  <a:pt x="3173313" y="38175"/>
                  <a:pt x="3161258" y="35161"/>
                  <a:pt x="3145855" y="35161"/>
                </a:cubicBezTo>
                <a:close/>
                <a:moveTo>
                  <a:pt x="3012505" y="35161"/>
                </a:moveTo>
                <a:cubicBezTo>
                  <a:pt x="3006477" y="35161"/>
                  <a:pt x="3000784" y="35496"/>
                  <a:pt x="2995427" y="36166"/>
                </a:cubicBezTo>
                <a:cubicBezTo>
                  <a:pt x="2991408" y="36835"/>
                  <a:pt x="2987725" y="37505"/>
                  <a:pt x="2984376" y="38175"/>
                </a:cubicBezTo>
                <a:lnTo>
                  <a:pt x="2984376" y="115528"/>
                </a:lnTo>
                <a:cubicBezTo>
                  <a:pt x="2991073" y="117537"/>
                  <a:pt x="2999780" y="118542"/>
                  <a:pt x="3010496" y="118542"/>
                </a:cubicBezTo>
                <a:cubicBezTo>
                  <a:pt x="3046661" y="118542"/>
                  <a:pt x="3064743" y="104143"/>
                  <a:pt x="3064743" y="75345"/>
                </a:cubicBezTo>
                <a:cubicBezTo>
                  <a:pt x="3064743" y="61280"/>
                  <a:pt x="3059386" y="50900"/>
                  <a:pt x="3048670" y="44202"/>
                </a:cubicBezTo>
                <a:cubicBezTo>
                  <a:pt x="3039963" y="38175"/>
                  <a:pt x="3027908" y="35161"/>
                  <a:pt x="3012505" y="35161"/>
                </a:cubicBezTo>
                <a:close/>
                <a:moveTo>
                  <a:pt x="2794434" y="35161"/>
                </a:moveTo>
                <a:cubicBezTo>
                  <a:pt x="2788407" y="35161"/>
                  <a:pt x="2782379" y="35496"/>
                  <a:pt x="2776352" y="36166"/>
                </a:cubicBezTo>
                <a:cubicBezTo>
                  <a:pt x="2771664" y="36835"/>
                  <a:pt x="2767980" y="37505"/>
                  <a:pt x="2765301" y="38175"/>
                </a:cubicBezTo>
                <a:lnTo>
                  <a:pt x="2765301" y="110505"/>
                </a:lnTo>
                <a:lnTo>
                  <a:pt x="2798453" y="110505"/>
                </a:lnTo>
                <a:cubicBezTo>
                  <a:pt x="2813187" y="110505"/>
                  <a:pt x="2824572" y="106822"/>
                  <a:pt x="2832609" y="99455"/>
                </a:cubicBezTo>
                <a:cubicBezTo>
                  <a:pt x="2841315" y="92757"/>
                  <a:pt x="2845668" y="84051"/>
                  <a:pt x="2845668" y="73335"/>
                </a:cubicBezTo>
                <a:cubicBezTo>
                  <a:pt x="2845668" y="59941"/>
                  <a:pt x="2840645" y="49895"/>
                  <a:pt x="2830600" y="43198"/>
                </a:cubicBezTo>
                <a:cubicBezTo>
                  <a:pt x="2821893" y="37840"/>
                  <a:pt x="2809838" y="35161"/>
                  <a:pt x="2794434" y="35161"/>
                </a:cubicBezTo>
                <a:close/>
                <a:moveTo>
                  <a:pt x="3220418" y="26120"/>
                </a:moveTo>
                <a:lnTo>
                  <a:pt x="3362065" y="26120"/>
                </a:lnTo>
                <a:lnTo>
                  <a:pt x="3362065" y="37170"/>
                </a:lnTo>
                <a:lnTo>
                  <a:pt x="3297771" y="37170"/>
                </a:lnTo>
                <a:lnTo>
                  <a:pt x="3297771" y="199914"/>
                </a:lnTo>
                <a:lnTo>
                  <a:pt x="3284711" y="199914"/>
                </a:lnTo>
                <a:lnTo>
                  <a:pt x="3284711" y="37170"/>
                </a:lnTo>
                <a:lnTo>
                  <a:pt x="3220418" y="37170"/>
                </a:lnTo>
                <a:close/>
                <a:moveTo>
                  <a:pt x="2572271" y="26120"/>
                </a:moveTo>
                <a:lnTo>
                  <a:pt x="2584326" y="26120"/>
                </a:lnTo>
                <a:lnTo>
                  <a:pt x="2584326" y="102469"/>
                </a:lnTo>
                <a:lnTo>
                  <a:pt x="2692822" y="102469"/>
                </a:lnTo>
                <a:lnTo>
                  <a:pt x="2692822" y="26120"/>
                </a:lnTo>
                <a:lnTo>
                  <a:pt x="2705882" y="26120"/>
                </a:lnTo>
                <a:lnTo>
                  <a:pt x="2705882" y="199914"/>
                </a:lnTo>
                <a:lnTo>
                  <a:pt x="2692822" y="199914"/>
                </a:lnTo>
                <a:lnTo>
                  <a:pt x="2692822" y="112514"/>
                </a:lnTo>
                <a:lnTo>
                  <a:pt x="2584326" y="112514"/>
                </a:lnTo>
                <a:lnTo>
                  <a:pt x="2584326" y="199914"/>
                </a:lnTo>
                <a:lnTo>
                  <a:pt x="2572271" y="199914"/>
                </a:lnTo>
                <a:close/>
                <a:moveTo>
                  <a:pt x="3145855" y="25115"/>
                </a:moveTo>
                <a:cubicBezTo>
                  <a:pt x="3168625" y="25115"/>
                  <a:pt x="3185369" y="30138"/>
                  <a:pt x="3196084" y="40184"/>
                </a:cubicBezTo>
                <a:cubicBezTo>
                  <a:pt x="3205460" y="48890"/>
                  <a:pt x="3210148" y="60276"/>
                  <a:pt x="3210148" y="74340"/>
                </a:cubicBezTo>
                <a:cubicBezTo>
                  <a:pt x="3210148" y="89074"/>
                  <a:pt x="3205795" y="100794"/>
                  <a:pt x="3197089" y="109501"/>
                </a:cubicBezTo>
                <a:cubicBezTo>
                  <a:pt x="3185034" y="122225"/>
                  <a:pt x="3166951" y="128588"/>
                  <a:pt x="3142841" y="128588"/>
                </a:cubicBezTo>
                <a:cubicBezTo>
                  <a:pt x="3136813" y="128588"/>
                  <a:pt x="3132460" y="128588"/>
                  <a:pt x="3129781" y="128588"/>
                </a:cubicBezTo>
                <a:cubicBezTo>
                  <a:pt x="3125093" y="127918"/>
                  <a:pt x="3121075" y="127248"/>
                  <a:pt x="3117726" y="126579"/>
                </a:cubicBezTo>
                <a:lnTo>
                  <a:pt x="3117726" y="199914"/>
                </a:lnTo>
                <a:lnTo>
                  <a:pt x="3105671" y="199914"/>
                </a:lnTo>
                <a:lnTo>
                  <a:pt x="3105671" y="28129"/>
                </a:lnTo>
                <a:cubicBezTo>
                  <a:pt x="3111699" y="27459"/>
                  <a:pt x="3117726" y="26789"/>
                  <a:pt x="3123754" y="26120"/>
                </a:cubicBezTo>
                <a:cubicBezTo>
                  <a:pt x="3131121" y="25450"/>
                  <a:pt x="3138488" y="25115"/>
                  <a:pt x="3145855" y="25115"/>
                </a:cubicBezTo>
                <a:close/>
                <a:moveTo>
                  <a:pt x="3012505" y="25115"/>
                </a:moveTo>
                <a:cubicBezTo>
                  <a:pt x="3035275" y="25115"/>
                  <a:pt x="3052019" y="30138"/>
                  <a:pt x="3062734" y="40184"/>
                </a:cubicBezTo>
                <a:cubicBezTo>
                  <a:pt x="3072110" y="48890"/>
                  <a:pt x="3076798" y="60276"/>
                  <a:pt x="3076798" y="74340"/>
                </a:cubicBezTo>
                <a:cubicBezTo>
                  <a:pt x="3076798" y="89074"/>
                  <a:pt x="3072445" y="100794"/>
                  <a:pt x="3063739" y="109501"/>
                </a:cubicBezTo>
                <a:cubicBezTo>
                  <a:pt x="3051684" y="122225"/>
                  <a:pt x="3033601" y="128588"/>
                  <a:pt x="3009491" y="128588"/>
                </a:cubicBezTo>
                <a:cubicBezTo>
                  <a:pt x="3003463" y="128588"/>
                  <a:pt x="2999110" y="128588"/>
                  <a:pt x="2996431" y="128588"/>
                </a:cubicBezTo>
                <a:cubicBezTo>
                  <a:pt x="2991743" y="127918"/>
                  <a:pt x="2987725" y="127248"/>
                  <a:pt x="2984376" y="126579"/>
                </a:cubicBezTo>
                <a:lnTo>
                  <a:pt x="2984376" y="199914"/>
                </a:lnTo>
                <a:lnTo>
                  <a:pt x="2972321" y="199914"/>
                </a:lnTo>
                <a:lnTo>
                  <a:pt x="2972321" y="28129"/>
                </a:lnTo>
                <a:cubicBezTo>
                  <a:pt x="2978349" y="27459"/>
                  <a:pt x="2984376" y="26789"/>
                  <a:pt x="2990404" y="26120"/>
                </a:cubicBezTo>
                <a:cubicBezTo>
                  <a:pt x="2997771" y="25450"/>
                  <a:pt x="3005138" y="25115"/>
                  <a:pt x="3012505" y="25115"/>
                </a:cubicBezTo>
                <a:close/>
                <a:moveTo>
                  <a:pt x="2795439" y="25115"/>
                </a:moveTo>
                <a:cubicBezTo>
                  <a:pt x="2818210" y="25115"/>
                  <a:pt x="2834953" y="30138"/>
                  <a:pt x="2845668" y="40184"/>
                </a:cubicBezTo>
                <a:cubicBezTo>
                  <a:pt x="2853705" y="48221"/>
                  <a:pt x="2857723" y="58267"/>
                  <a:pt x="2857723" y="70322"/>
                </a:cubicBezTo>
                <a:cubicBezTo>
                  <a:pt x="2857723" y="93762"/>
                  <a:pt x="2846003" y="108831"/>
                  <a:pt x="2822563" y="115528"/>
                </a:cubicBezTo>
                <a:lnTo>
                  <a:pt x="2822563" y="116533"/>
                </a:lnTo>
                <a:cubicBezTo>
                  <a:pt x="2835957" y="121221"/>
                  <a:pt x="2844999" y="132941"/>
                  <a:pt x="2849687" y="151693"/>
                </a:cubicBezTo>
                <a:cubicBezTo>
                  <a:pt x="2855714" y="177813"/>
                  <a:pt x="2860402" y="193886"/>
                  <a:pt x="2863751" y="199914"/>
                </a:cubicBezTo>
                <a:lnTo>
                  <a:pt x="2850691" y="199914"/>
                </a:lnTo>
                <a:cubicBezTo>
                  <a:pt x="2848012" y="195895"/>
                  <a:pt x="2843994" y="182166"/>
                  <a:pt x="2838636" y="158726"/>
                </a:cubicBezTo>
                <a:cubicBezTo>
                  <a:pt x="2833278" y="134615"/>
                  <a:pt x="2819884" y="121891"/>
                  <a:pt x="2798453" y="120551"/>
                </a:cubicBezTo>
                <a:lnTo>
                  <a:pt x="2765301" y="120551"/>
                </a:lnTo>
                <a:lnTo>
                  <a:pt x="2765301" y="199914"/>
                </a:lnTo>
                <a:lnTo>
                  <a:pt x="2753246" y="199914"/>
                </a:lnTo>
                <a:lnTo>
                  <a:pt x="2753246" y="29133"/>
                </a:lnTo>
                <a:cubicBezTo>
                  <a:pt x="2765971" y="26455"/>
                  <a:pt x="2780035" y="25115"/>
                  <a:pt x="2795439" y="25115"/>
                </a:cubicBezTo>
                <a:close/>
                <a:moveTo>
                  <a:pt x="2085045" y="25115"/>
                </a:moveTo>
                <a:lnTo>
                  <a:pt x="2085045" y="67308"/>
                </a:lnTo>
                <a:lnTo>
                  <a:pt x="2239752" y="67308"/>
                </a:lnTo>
                <a:lnTo>
                  <a:pt x="2239752" y="25115"/>
                </a:lnTo>
                <a:close/>
                <a:moveTo>
                  <a:pt x="1591792" y="19088"/>
                </a:moveTo>
                <a:lnTo>
                  <a:pt x="1604851" y="19088"/>
                </a:lnTo>
                <a:lnTo>
                  <a:pt x="1553617" y="112514"/>
                </a:lnTo>
                <a:lnTo>
                  <a:pt x="1540558" y="112514"/>
                </a:lnTo>
                <a:close/>
                <a:moveTo>
                  <a:pt x="572617" y="19088"/>
                </a:moveTo>
                <a:lnTo>
                  <a:pt x="585676" y="19088"/>
                </a:lnTo>
                <a:lnTo>
                  <a:pt x="534442" y="112514"/>
                </a:lnTo>
                <a:lnTo>
                  <a:pt x="521382" y="112514"/>
                </a:lnTo>
                <a:close/>
                <a:moveTo>
                  <a:pt x="1696269" y="18083"/>
                </a:moveTo>
                <a:lnTo>
                  <a:pt x="1709329" y="18083"/>
                </a:lnTo>
                <a:lnTo>
                  <a:pt x="1758553" y="113519"/>
                </a:lnTo>
                <a:lnTo>
                  <a:pt x="1745494" y="113519"/>
                </a:lnTo>
                <a:close/>
                <a:moveTo>
                  <a:pt x="793626" y="18083"/>
                </a:moveTo>
                <a:lnTo>
                  <a:pt x="985503" y="18083"/>
                </a:lnTo>
                <a:lnTo>
                  <a:pt x="985503" y="26120"/>
                </a:lnTo>
                <a:lnTo>
                  <a:pt x="904131" y="83381"/>
                </a:lnTo>
                <a:lnTo>
                  <a:pt x="904131" y="114524"/>
                </a:lnTo>
                <a:lnTo>
                  <a:pt x="1001576" y="114524"/>
                </a:lnTo>
                <a:lnTo>
                  <a:pt x="1001576" y="124570"/>
                </a:lnTo>
                <a:lnTo>
                  <a:pt x="904131" y="124570"/>
                </a:lnTo>
                <a:lnTo>
                  <a:pt x="904131" y="215987"/>
                </a:lnTo>
                <a:lnTo>
                  <a:pt x="836824" y="215987"/>
                </a:lnTo>
                <a:lnTo>
                  <a:pt x="829792" y="206946"/>
                </a:lnTo>
                <a:lnTo>
                  <a:pt x="892076" y="206946"/>
                </a:lnTo>
                <a:lnTo>
                  <a:pt x="892076" y="124570"/>
                </a:lnTo>
                <a:lnTo>
                  <a:pt x="775544" y="124570"/>
                </a:lnTo>
                <a:lnTo>
                  <a:pt x="775544" y="114524"/>
                </a:lnTo>
                <a:lnTo>
                  <a:pt x="892076" y="114524"/>
                </a:lnTo>
                <a:lnTo>
                  <a:pt x="892076" y="78358"/>
                </a:lnTo>
                <a:lnTo>
                  <a:pt x="966416" y="27124"/>
                </a:lnTo>
                <a:lnTo>
                  <a:pt x="793626" y="27124"/>
                </a:lnTo>
                <a:close/>
                <a:moveTo>
                  <a:pt x="677094" y="18083"/>
                </a:moveTo>
                <a:lnTo>
                  <a:pt x="690154" y="18083"/>
                </a:lnTo>
                <a:lnTo>
                  <a:pt x="739378" y="113519"/>
                </a:lnTo>
                <a:lnTo>
                  <a:pt x="726319" y="113519"/>
                </a:lnTo>
                <a:close/>
                <a:moveTo>
                  <a:pt x="2072990" y="16074"/>
                </a:moveTo>
                <a:lnTo>
                  <a:pt x="2251807" y="16074"/>
                </a:lnTo>
                <a:lnTo>
                  <a:pt x="2251807" y="76349"/>
                </a:lnTo>
                <a:lnTo>
                  <a:pt x="2072990" y="76349"/>
                </a:lnTo>
                <a:close/>
                <a:moveTo>
                  <a:pt x="1193453" y="7032"/>
                </a:moveTo>
                <a:lnTo>
                  <a:pt x="1204504" y="7032"/>
                </a:lnTo>
                <a:lnTo>
                  <a:pt x="1203499" y="19088"/>
                </a:lnTo>
                <a:lnTo>
                  <a:pt x="1259756" y="19088"/>
                </a:lnTo>
                <a:lnTo>
                  <a:pt x="1259756" y="27124"/>
                </a:lnTo>
                <a:lnTo>
                  <a:pt x="1249710" y="27124"/>
                </a:lnTo>
                <a:lnTo>
                  <a:pt x="1249710" y="82377"/>
                </a:lnTo>
                <a:lnTo>
                  <a:pt x="1223591" y="148680"/>
                </a:lnTo>
                <a:cubicBezTo>
                  <a:pt x="1228279" y="158726"/>
                  <a:pt x="1233302" y="169943"/>
                  <a:pt x="1238660" y="182333"/>
                </a:cubicBezTo>
                <a:cubicBezTo>
                  <a:pt x="1244017" y="194723"/>
                  <a:pt x="1249040" y="205941"/>
                  <a:pt x="1253729" y="215987"/>
                </a:cubicBezTo>
                <a:lnTo>
                  <a:pt x="1241673" y="215987"/>
                </a:lnTo>
                <a:lnTo>
                  <a:pt x="1217563" y="164753"/>
                </a:lnTo>
                <a:cubicBezTo>
                  <a:pt x="1214215" y="173460"/>
                  <a:pt x="1210531" y="181999"/>
                  <a:pt x="1206513" y="190370"/>
                </a:cubicBezTo>
                <a:cubicBezTo>
                  <a:pt x="1202494" y="198742"/>
                  <a:pt x="1198811" y="207281"/>
                  <a:pt x="1195462" y="215987"/>
                </a:cubicBezTo>
                <a:lnTo>
                  <a:pt x="1183407" y="215987"/>
                </a:lnTo>
                <a:lnTo>
                  <a:pt x="1211536" y="149684"/>
                </a:lnTo>
                <a:cubicBezTo>
                  <a:pt x="1207517" y="140308"/>
                  <a:pt x="1203164" y="130430"/>
                  <a:pt x="1198476" y="120049"/>
                </a:cubicBezTo>
                <a:cubicBezTo>
                  <a:pt x="1193788" y="109668"/>
                  <a:pt x="1189770" y="99790"/>
                  <a:pt x="1186421" y="90413"/>
                </a:cubicBezTo>
                <a:lnTo>
                  <a:pt x="1198476" y="90413"/>
                </a:lnTo>
                <a:lnTo>
                  <a:pt x="1217563" y="135620"/>
                </a:lnTo>
                <a:cubicBezTo>
                  <a:pt x="1220912" y="126244"/>
                  <a:pt x="1224261" y="117203"/>
                  <a:pt x="1227609" y="108496"/>
                </a:cubicBezTo>
                <a:cubicBezTo>
                  <a:pt x="1230958" y="99790"/>
                  <a:pt x="1234306" y="90748"/>
                  <a:pt x="1237655" y="81372"/>
                </a:cubicBezTo>
                <a:lnTo>
                  <a:pt x="1237655" y="27124"/>
                </a:lnTo>
                <a:lnTo>
                  <a:pt x="1203499" y="27124"/>
                </a:lnTo>
                <a:cubicBezTo>
                  <a:pt x="1202159" y="36500"/>
                  <a:pt x="1200988" y="45542"/>
                  <a:pt x="1199983" y="54248"/>
                </a:cubicBezTo>
                <a:cubicBezTo>
                  <a:pt x="1198978" y="62955"/>
                  <a:pt x="1197806" y="71996"/>
                  <a:pt x="1196467" y="81372"/>
                </a:cubicBezTo>
                <a:lnTo>
                  <a:pt x="1185416" y="81372"/>
                </a:lnTo>
                <a:close/>
                <a:moveTo>
                  <a:pt x="1128155" y="7032"/>
                </a:moveTo>
                <a:lnTo>
                  <a:pt x="1140210" y="7032"/>
                </a:lnTo>
                <a:lnTo>
                  <a:pt x="1140210" y="70322"/>
                </a:lnTo>
                <a:lnTo>
                  <a:pt x="1162311" y="70322"/>
                </a:lnTo>
                <a:lnTo>
                  <a:pt x="1162311" y="19088"/>
                </a:lnTo>
                <a:lnTo>
                  <a:pt x="1173361" y="19088"/>
                </a:lnTo>
                <a:lnTo>
                  <a:pt x="1173361" y="79363"/>
                </a:lnTo>
                <a:lnTo>
                  <a:pt x="1093999" y="79363"/>
                </a:lnTo>
                <a:lnTo>
                  <a:pt x="1093999" y="19088"/>
                </a:lnTo>
                <a:lnTo>
                  <a:pt x="1106054" y="19088"/>
                </a:lnTo>
                <a:lnTo>
                  <a:pt x="1106054" y="70322"/>
                </a:lnTo>
                <a:lnTo>
                  <a:pt x="1128155" y="70322"/>
                </a:lnTo>
                <a:close/>
                <a:moveTo>
                  <a:pt x="1072902" y="7032"/>
                </a:moveTo>
                <a:lnTo>
                  <a:pt x="1085962" y="7032"/>
                </a:lnTo>
                <a:lnTo>
                  <a:pt x="1042765" y="78358"/>
                </a:lnTo>
                <a:lnTo>
                  <a:pt x="1029705" y="78358"/>
                </a:lnTo>
                <a:close/>
                <a:moveTo>
                  <a:pt x="1311511" y="6028"/>
                </a:moveTo>
                <a:lnTo>
                  <a:pt x="1323566" y="6028"/>
                </a:lnTo>
                <a:lnTo>
                  <a:pt x="1288405" y="106487"/>
                </a:lnTo>
                <a:lnTo>
                  <a:pt x="1276350" y="106487"/>
                </a:lnTo>
                <a:close/>
                <a:moveTo>
                  <a:pt x="369689" y="6028"/>
                </a:moveTo>
                <a:lnTo>
                  <a:pt x="382749" y="6028"/>
                </a:lnTo>
                <a:lnTo>
                  <a:pt x="391790" y="30138"/>
                </a:lnTo>
                <a:lnTo>
                  <a:pt x="481199" y="30138"/>
                </a:lnTo>
                <a:lnTo>
                  <a:pt x="481199" y="39179"/>
                </a:lnTo>
                <a:lnTo>
                  <a:pt x="373708" y="39179"/>
                </a:lnTo>
                <a:cubicBezTo>
                  <a:pt x="366341" y="47216"/>
                  <a:pt x="359141" y="55755"/>
                  <a:pt x="352109" y="64796"/>
                </a:cubicBezTo>
                <a:cubicBezTo>
                  <a:pt x="345077" y="73838"/>
                  <a:pt x="338212" y="82042"/>
                  <a:pt x="331515" y="89409"/>
                </a:cubicBezTo>
                <a:lnTo>
                  <a:pt x="331515" y="198909"/>
                </a:lnTo>
                <a:cubicBezTo>
                  <a:pt x="340891" y="194891"/>
                  <a:pt x="350602" y="190872"/>
                  <a:pt x="360648" y="186854"/>
                </a:cubicBezTo>
                <a:cubicBezTo>
                  <a:pt x="370694" y="182836"/>
                  <a:pt x="380405" y="178817"/>
                  <a:pt x="389781" y="174799"/>
                </a:cubicBezTo>
                <a:lnTo>
                  <a:pt x="389781" y="184845"/>
                </a:lnTo>
                <a:lnTo>
                  <a:pt x="300373" y="221010"/>
                </a:lnTo>
                <a:lnTo>
                  <a:pt x="300373" y="210964"/>
                </a:lnTo>
                <a:lnTo>
                  <a:pt x="319460" y="203932"/>
                </a:lnTo>
                <a:lnTo>
                  <a:pt x="318455" y="203932"/>
                </a:lnTo>
                <a:lnTo>
                  <a:pt x="318455" y="106487"/>
                </a:lnTo>
                <a:cubicBezTo>
                  <a:pt x="311088" y="115863"/>
                  <a:pt x="302717" y="125909"/>
                  <a:pt x="293341" y="136625"/>
                </a:cubicBezTo>
                <a:cubicBezTo>
                  <a:pt x="283965" y="147340"/>
                  <a:pt x="275593" y="157386"/>
                  <a:pt x="268226" y="166762"/>
                </a:cubicBezTo>
                <a:lnTo>
                  <a:pt x="268226" y="147675"/>
                </a:lnTo>
                <a:lnTo>
                  <a:pt x="358639" y="39179"/>
                </a:lnTo>
                <a:lnTo>
                  <a:pt x="262199" y="39179"/>
                </a:lnTo>
                <a:lnTo>
                  <a:pt x="262199" y="30138"/>
                </a:lnTo>
                <a:lnTo>
                  <a:pt x="378731" y="30138"/>
                </a:lnTo>
                <a:cubicBezTo>
                  <a:pt x="377391" y="26789"/>
                  <a:pt x="375884" y="22771"/>
                  <a:pt x="374210" y="18083"/>
                </a:cubicBezTo>
                <a:cubicBezTo>
                  <a:pt x="372536" y="13395"/>
                  <a:pt x="371029" y="9377"/>
                  <a:pt x="369689" y="6028"/>
                </a:cubicBezTo>
                <a:close/>
                <a:moveTo>
                  <a:pt x="1411970" y="4019"/>
                </a:moveTo>
                <a:lnTo>
                  <a:pt x="1425030" y="4019"/>
                </a:lnTo>
                <a:lnTo>
                  <a:pt x="1433066" y="20092"/>
                </a:lnTo>
                <a:lnTo>
                  <a:pt x="1507406" y="20092"/>
                </a:lnTo>
                <a:lnTo>
                  <a:pt x="1507406" y="29133"/>
                </a:lnTo>
                <a:lnTo>
                  <a:pt x="1336626" y="29133"/>
                </a:lnTo>
                <a:lnTo>
                  <a:pt x="1336626" y="20092"/>
                </a:lnTo>
                <a:lnTo>
                  <a:pt x="1420007" y="20092"/>
                </a:lnTo>
                <a:cubicBezTo>
                  <a:pt x="1418667" y="18753"/>
                  <a:pt x="1417160" y="16074"/>
                  <a:pt x="1415486" y="12055"/>
                </a:cubicBezTo>
                <a:cubicBezTo>
                  <a:pt x="1413812" y="8037"/>
                  <a:pt x="1412640" y="5358"/>
                  <a:pt x="1411970" y="4019"/>
                </a:cubicBezTo>
                <a:close/>
                <a:moveTo>
                  <a:pt x="81372" y="2010"/>
                </a:moveTo>
                <a:lnTo>
                  <a:pt x="94432" y="2010"/>
                </a:lnTo>
                <a:lnTo>
                  <a:pt x="79363" y="26120"/>
                </a:lnTo>
                <a:lnTo>
                  <a:pt x="223019" y="26120"/>
                </a:lnTo>
                <a:lnTo>
                  <a:pt x="223019" y="35161"/>
                </a:lnTo>
                <a:lnTo>
                  <a:pt x="74340" y="35161"/>
                </a:lnTo>
                <a:cubicBezTo>
                  <a:pt x="69652" y="43867"/>
                  <a:pt x="64629" y="52909"/>
                  <a:pt x="59271" y="62285"/>
                </a:cubicBezTo>
                <a:cubicBezTo>
                  <a:pt x="53913" y="71661"/>
                  <a:pt x="48890" y="80702"/>
                  <a:pt x="44202" y="89409"/>
                </a:cubicBezTo>
                <a:lnTo>
                  <a:pt x="112515" y="89409"/>
                </a:lnTo>
                <a:lnTo>
                  <a:pt x="112515" y="56257"/>
                </a:lnTo>
                <a:lnTo>
                  <a:pt x="124570" y="56257"/>
                </a:lnTo>
                <a:lnTo>
                  <a:pt x="124570" y="89409"/>
                </a:lnTo>
                <a:lnTo>
                  <a:pt x="208955" y="89409"/>
                </a:lnTo>
                <a:lnTo>
                  <a:pt x="207951" y="204937"/>
                </a:lnTo>
                <a:lnTo>
                  <a:pt x="173794" y="204937"/>
                </a:lnTo>
                <a:lnTo>
                  <a:pt x="168771" y="195895"/>
                </a:lnTo>
                <a:lnTo>
                  <a:pt x="196900" y="195895"/>
                </a:lnTo>
                <a:lnTo>
                  <a:pt x="196900" y="98450"/>
                </a:lnTo>
                <a:lnTo>
                  <a:pt x="124570" y="98450"/>
                </a:lnTo>
                <a:lnTo>
                  <a:pt x="124570" y="216992"/>
                </a:lnTo>
                <a:lnTo>
                  <a:pt x="112515" y="216992"/>
                </a:lnTo>
                <a:lnTo>
                  <a:pt x="112515" y="98450"/>
                </a:lnTo>
                <a:lnTo>
                  <a:pt x="46212" y="98450"/>
                </a:lnTo>
                <a:lnTo>
                  <a:pt x="46212" y="206946"/>
                </a:lnTo>
                <a:lnTo>
                  <a:pt x="34156" y="206946"/>
                </a:lnTo>
                <a:lnTo>
                  <a:pt x="34156" y="106487"/>
                </a:lnTo>
                <a:cubicBezTo>
                  <a:pt x="30808" y="113184"/>
                  <a:pt x="27292" y="119881"/>
                  <a:pt x="23608" y="126579"/>
                </a:cubicBezTo>
                <a:cubicBezTo>
                  <a:pt x="19925" y="133276"/>
                  <a:pt x="16409" y="139973"/>
                  <a:pt x="13060" y="146670"/>
                </a:cubicBezTo>
                <a:lnTo>
                  <a:pt x="0" y="146670"/>
                </a:lnTo>
                <a:lnTo>
                  <a:pt x="61281" y="35161"/>
                </a:lnTo>
                <a:lnTo>
                  <a:pt x="5023" y="35161"/>
                </a:lnTo>
                <a:lnTo>
                  <a:pt x="5023" y="26120"/>
                </a:lnTo>
                <a:lnTo>
                  <a:pt x="67308" y="26120"/>
                </a:lnTo>
                <a:cubicBezTo>
                  <a:pt x="69317" y="22771"/>
                  <a:pt x="71661" y="18753"/>
                  <a:pt x="74340" y="14065"/>
                </a:cubicBezTo>
                <a:cubicBezTo>
                  <a:pt x="77019" y="9377"/>
                  <a:pt x="79363" y="5358"/>
                  <a:pt x="81372" y="2010"/>
                </a:cubicBezTo>
                <a:close/>
                <a:moveTo>
                  <a:pt x="1905224" y="0"/>
                </a:moveTo>
                <a:lnTo>
                  <a:pt x="2013719" y="67308"/>
                </a:lnTo>
                <a:lnTo>
                  <a:pt x="2013719" y="79363"/>
                </a:lnTo>
                <a:lnTo>
                  <a:pt x="1905224" y="13060"/>
                </a:lnTo>
                <a:lnTo>
                  <a:pt x="1797732" y="77354"/>
                </a:lnTo>
                <a:lnTo>
                  <a:pt x="1797732" y="65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>
            <a:spLocks noChangeAspect="1"/>
          </p:cNvSpPr>
          <p:nvPr userDrawn="1"/>
        </p:nvSpPr>
        <p:spPr>
          <a:xfrm>
            <a:off x="754408" y="3597897"/>
            <a:ext cx="9619653" cy="1476000"/>
          </a:xfrm>
          <a:custGeom>
            <a:avLst/>
            <a:gdLst/>
            <a:ahLst/>
            <a:cxnLst/>
            <a:rect l="l" t="t" r="r" b="b"/>
            <a:pathLst>
              <a:path w="3600532" h="552450">
                <a:moveTo>
                  <a:pt x="266700" y="395287"/>
                </a:moveTo>
                <a:lnTo>
                  <a:pt x="266700" y="478631"/>
                </a:lnTo>
                <a:lnTo>
                  <a:pt x="416719" y="478631"/>
                </a:lnTo>
                <a:cubicBezTo>
                  <a:pt x="435769" y="480218"/>
                  <a:pt x="445294" y="469900"/>
                  <a:pt x="445294" y="447675"/>
                </a:cubicBezTo>
                <a:lnTo>
                  <a:pt x="445294" y="395287"/>
                </a:lnTo>
                <a:close/>
                <a:moveTo>
                  <a:pt x="2752725" y="381000"/>
                </a:moveTo>
                <a:lnTo>
                  <a:pt x="2752725" y="411956"/>
                </a:lnTo>
                <a:lnTo>
                  <a:pt x="2888456" y="411956"/>
                </a:lnTo>
                <a:lnTo>
                  <a:pt x="2888456" y="381000"/>
                </a:lnTo>
                <a:close/>
                <a:moveTo>
                  <a:pt x="1359694" y="373856"/>
                </a:moveTo>
                <a:cubicBezTo>
                  <a:pt x="1464469" y="378618"/>
                  <a:pt x="1554956" y="391318"/>
                  <a:pt x="1631156" y="411956"/>
                </a:cubicBezTo>
                <a:lnTo>
                  <a:pt x="1631156" y="476250"/>
                </a:lnTo>
                <a:cubicBezTo>
                  <a:pt x="1556544" y="452437"/>
                  <a:pt x="1466056" y="434975"/>
                  <a:pt x="1359694" y="423862"/>
                </a:cubicBezTo>
                <a:close/>
                <a:moveTo>
                  <a:pt x="1045369" y="364331"/>
                </a:moveTo>
                <a:lnTo>
                  <a:pt x="1116806" y="364331"/>
                </a:lnTo>
                <a:cubicBezTo>
                  <a:pt x="1139031" y="418306"/>
                  <a:pt x="1154906" y="470693"/>
                  <a:pt x="1164431" y="521493"/>
                </a:cubicBezTo>
                <a:lnTo>
                  <a:pt x="1085850" y="521493"/>
                </a:lnTo>
                <a:cubicBezTo>
                  <a:pt x="1081087" y="481806"/>
                  <a:pt x="1067594" y="429419"/>
                  <a:pt x="1045369" y="364331"/>
                </a:cubicBezTo>
                <a:close/>
                <a:moveTo>
                  <a:pt x="883444" y="364331"/>
                </a:moveTo>
                <a:lnTo>
                  <a:pt x="962025" y="364331"/>
                </a:lnTo>
                <a:cubicBezTo>
                  <a:pt x="976312" y="388143"/>
                  <a:pt x="986631" y="415131"/>
                  <a:pt x="992981" y="445293"/>
                </a:cubicBezTo>
                <a:lnTo>
                  <a:pt x="912019" y="445293"/>
                </a:lnTo>
                <a:cubicBezTo>
                  <a:pt x="908844" y="416718"/>
                  <a:pt x="899319" y="389731"/>
                  <a:pt x="883444" y="364331"/>
                </a:cubicBezTo>
                <a:close/>
                <a:moveTo>
                  <a:pt x="745331" y="364331"/>
                </a:moveTo>
                <a:lnTo>
                  <a:pt x="831056" y="364331"/>
                </a:lnTo>
                <a:lnTo>
                  <a:pt x="831056" y="447675"/>
                </a:lnTo>
                <a:cubicBezTo>
                  <a:pt x="829469" y="474662"/>
                  <a:pt x="842169" y="487362"/>
                  <a:pt x="869156" y="485775"/>
                </a:cubicBezTo>
                <a:lnTo>
                  <a:pt x="959644" y="485775"/>
                </a:lnTo>
                <a:cubicBezTo>
                  <a:pt x="978694" y="485775"/>
                  <a:pt x="987425" y="477043"/>
                  <a:pt x="985837" y="459581"/>
                </a:cubicBezTo>
                <a:lnTo>
                  <a:pt x="985837" y="450056"/>
                </a:lnTo>
                <a:lnTo>
                  <a:pt x="1054894" y="450056"/>
                </a:lnTo>
                <a:lnTo>
                  <a:pt x="1054894" y="473868"/>
                </a:lnTo>
                <a:cubicBezTo>
                  <a:pt x="1054894" y="519906"/>
                  <a:pt x="1031081" y="542131"/>
                  <a:pt x="983456" y="540543"/>
                </a:cubicBezTo>
                <a:lnTo>
                  <a:pt x="823912" y="540543"/>
                </a:lnTo>
                <a:cubicBezTo>
                  <a:pt x="769937" y="542131"/>
                  <a:pt x="743744" y="518318"/>
                  <a:pt x="745331" y="469106"/>
                </a:cubicBezTo>
                <a:close/>
                <a:moveTo>
                  <a:pt x="654844" y="364331"/>
                </a:moveTo>
                <a:lnTo>
                  <a:pt x="726281" y="364331"/>
                </a:lnTo>
                <a:cubicBezTo>
                  <a:pt x="718344" y="424656"/>
                  <a:pt x="705644" y="477043"/>
                  <a:pt x="688181" y="521493"/>
                </a:cubicBezTo>
                <a:lnTo>
                  <a:pt x="609600" y="521493"/>
                </a:lnTo>
                <a:cubicBezTo>
                  <a:pt x="631825" y="473868"/>
                  <a:pt x="646906" y="421481"/>
                  <a:pt x="654844" y="364331"/>
                </a:cubicBezTo>
                <a:close/>
                <a:moveTo>
                  <a:pt x="183356" y="335756"/>
                </a:moveTo>
                <a:lnTo>
                  <a:pt x="528637" y="335756"/>
                </a:lnTo>
                <a:lnTo>
                  <a:pt x="528637" y="450056"/>
                </a:lnTo>
                <a:cubicBezTo>
                  <a:pt x="528637" y="507206"/>
                  <a:pt x="501650" y="534987"/>
                  <a:pt x="447675" y="533400"/>
                </a:cubicBezTo>
                <a:lnTo>
                  <a:pt x="183356" y="533400"/>
                </a:lnTo>
                <a:close/>
                <a:moveTo>
                  <a:pt x="2752725" y="304800"/>
                </a:moveTo>
                <a:lnTo>
                  <a:pt x="2752725" y="335756"/>
                </a:lnTo>
                <a:lnTo>
                  <a:pt x="2888456" y="335756"/>
                </a:lnTo>
                <a:lnTo>
                  <a:pt x="2888456" y="304800"/>
                </a:lnTo>
                <a:close/>
                <a:moveTo>
                  <a:pt x="2671762" y="254793"/>
                </a:moveTo>
                <a:lnTo>
                  <a:pt x="2969419" y="254793"/>
                </a:lnTo>
                <a:lnTo>
                  <a:pt x="2969419" y="469106"/>
                </a:lnTo>
                <a:cubicBezTo>
                  <a:pt x="2971006" y="519906"/>
                  <a:pt x="2947194" y="544512"/>
                  <a:pt x="2897981" y="542925"/>
                </a:cubicBezTo>
                <a:lnTo>
                  <a:pt x="2840831" y="542925"/>
                </a:lnTo>
                <a:lnTo>
                  <a:pt x="2840831" y="490537"/>
                </a:lnTo>
                <a:lnTo>
                  <a:pt x="2862262" y="490537"/>
                </a:lnTo>
                <a:cubicBezTo>
                  <a:pt x="2881312" y="492125"/>
                  <a:pt x="2890044" y="484981"/>
                  <a:pt x="2888456" y="469106"/>
                </a:cubicBezTo>
                <a:lnTo>
                  <a:pt x="2888456" y="459581"/>
                </a:lnTo>
                <a:lnTo>
                  <a:pt x="2752725" y="459581"/>
                </a:lnTo>
                <a:lnTo>
                  <a:pt x="2752725" y="547687"/>
                </a:lnTo>
                <a:lnTo>
                  <a:pt x="2671762" y="547687"/>
                </a:lnTo>
                <a:close/>
                <a:moveTo>
                  <a:pt x="757237" y="252412"/>
                </a:moveTo>
                <a:lnTo>
                  <a:pt x="757237" y="288131"/>
                </a:lnTo>
                <a:lnTo>
                  <a:pt x="990600" y="288131"/>
                </a:lnTo>
                <a:cubicBezTo>
                  <a:pt x="1012825" y="289718"/>
                  <a:pt x="1023144" y="279400"/>
                  <a:pt x="1021556" y="257175"/>
                </a:cubicBezTo>
                <a:lnTo>
                  <a:pt x="1021556" y="252412"/>
                </a:lnTo>
                <a:close/>
                <a:moveTo>
                  <a:pt x="185737" y="238125"/>
                </a:moveTo>
                <a:lnTo>
                  <a:pt x="526256" y="238125"/>
                </a:lnTo>
                <a:lnTo>
                  <a:pt x="526256" y="292893"/>
                </a:lnTo>
                <a:lnTo>
                  <a:pt x="185737" y="292893"/>
                </a:lnTo>
                <a:close/>
                <a:moveTo>
                  <a:pt x="3050381" y="173831"/>
                </a:moveTo>
                <a:lnTo>
                  <a:pt x="3188494" y="173831"/>
                </a:lnTo>
                <a:lnTo>
                  <a:pt x="3188494" y="402431"/>
                </a:lnTo>
                <a:cubicBezTo>
                  <a:pt x="3191669" y="451643"/>
                  <a:pt x="3217863" y="477837"/>
                  <a:pt x="3267075" y="481012"/>
                </a:cubicBezTo>
                <a:lnTo>
                  <a:pt x="3600450" y="481012"/>
                </a:lnTo>
                <a:lnTo>
                  <a:pt x="3600450" y="535781"/>
                </a:lnTo>
                <a:lnTo>
                  <a:pt x="3257550" y="535781"/>
                </a:lnTo>
                <a:cubicBezTo>
                  <a:pt x="3211512" y="535781"/>
                  <a:pt x="3178175" y="521493"/>
                  <a:pt x="3157537" y="492918"/>
                </a:cubicBezTo>
                <a:cubicBezTo>
                  <a:pt x="3132138" y="526256"/>
                  <a:pt x="3097212" y="543718"/>
                  <a:pt x="3052762" y="545306"/>
                </a:cubicBezTo>
                <a:lnTo>
                  <a:pt x="3052762" y="497681"/>
                </a:lnTo>
                <a:cubicBezTo>
                  <a:pt x="3087687" y="486568"/>
                  <a:pt x="3104356" y="462756"/>
                  <a:pt x="3102769" y="426243"/>
                </a:cubicBezTo>
                <a:lnTo>
                  <a:pt x="3102769" y="233362"/>
                </a:lnTo>
                <a:lnTo>
                  <a:pt x="3050381" y="233362"/>
                </a:lnTo>
                <a:close/>
                <a:moveTo>
                  <a:pt x="757237" y="171450"/>
                </a:moveTo>
                <a:lnTo>
                  <a:pt x="757237" y="207168"/>
                </a:lnTo>
                <a:lnTo>
                  <a:pt x="1021556" y="207168"/>
                </a:lnTo>
                <a:lnTo>
                  <a:pt x="1021556" y="171450"/>
                </a:lnTo>
                <a:close/>
                <a:moveTo>
                  <a:pt x="1440656" y="152400"/>
                </a:moveTo>
                <a:cubicBezTo>
                  <a:pt x="1432719" y="160337"/>
                  <a:pt x="1423987" y="166687"/>
                  <a:pt x="1414462" y="171450"/>
                </a:cubicBezTo>
                <a:lnTo>
                  <a:pt x="1452563" y="171450"/>
                </a:lnTo>
                <a:cubicBezTo>
                  <a:pt x="1466850" y="185737"/>
                  <a:pt x="1483519" y="197643"/>
                  <a:pt x="1502569" y="207168"/>
                </a:cubicBezTo>
                <a:cubicBezTo>
                  <a:pt x="1523206" y="192881"/>
                  <a:pt x="1543050" y="174625"/>
                  <a:pt x="1562100" y="152400"/>
                </a:cubicBezTo>
                <a:close/>
                <a:moveTo>
                  <a:pt x="185737" y="140493"/>
                </a:moveTo>
                <a:lnTo>
                  <a:pt x="526256" y="140493"/>
                </a:lnTo>
                <a:lnTo>
                  <a:pt x="526256" y="195262"/>
                </a:lnTo>
                <a:lnTo>
                  <a:pt x="185737" y="195262"/>
                </a:lnTo>
                <a:close/>
                <a:moveTo>
                  <a:pt x="757237" y="90487"/>
                </a:moveTo>
                <a:lnTo>
                  <a:pt x="757237" y="126206"/>
                </a:lnTo>
                <a:lnTo>
                  <a:pt x="1021556" y="126206"/>
                </a:lnTo>
                <a:lnTo>
                  <a:pt x="1021556" y="90487"/>
                </a:lnTo>
                <a:close/>
                <a:moveTo>
                  <a:pt x="1407319" y="88106"/>
                </a:moveTo>
                <a:lnTo>
                  <a:pt x="1478756" y="88106"/>
                </a:lnTo>
                <a:cubicBezTo>
                  <a:pt x="1477169" y="96043"/>
                  <a:pt x="1474788" y="102393"/>
                  <a:pt x="1471612" y="107156"/>
                </a:cubicBezTo>
                <a:lnTo>
                  <a:pt x="1647825" y="107156"/>
                </a:lnTo>
                <a:lnTo>
                  <a:pt x="1647825" y="152400"/>
                </a:lnTo>
                <a:cubicBezTo>
                  <a:pt x="1624012" y="187325"/>
                  <a:pt x="1597025" y="215900"/>
                  <a:pt x="1566862" y="238125"/>
                </a:cubicBezTo>
                <a:cubicBezTo>
                  <a:pt x="1593850" y="247650"/>
                  <a:pt x="1624806" y="254793"/>
                  <a:pt x="1659731" y="259556"/>
                </a:cubicBezTo>
                <a:lnTo>
                  <a:pt x="1659731" y="304800"/>
                </a:lnTo>
                <a:cubicBezTo>
                  <a:pt x="1597819" y="298450"/>
                  <a:pt x="1545431" y="286543"/>
                  <a:pt x="1502569" y="269081"/>
                </a:cubicBezTo>
                <a:cubicBezTo>
                  <a:pt x="1469231" y="281781"/>
                  <a:pt x="1433512" y="291306"/>
                  <a:pt x="1395412" y="297656"/>
                </a:cubicBezTo>
                <a:cubicBezTo>
                  <a:pt x="1466850" y="297656"/>
                  <a:pt x="1539081" y="305593"/>
                  <a:pt x="1612106" y="321468"/>
                </a:cubicBezTo>
                <a:lnTo>
                  <a:pt x="1612106" y="381000"/>
                </a:lnTo>
                <a:cubicBezTo>
                  <a:pt x="1534319" y="358775"/>
                  <a:pt x="1461294" y="346075"/>
                  <a:pt x="1393031" y="342900"/>
                </a:cubicBezTo>
                <a:lnTo>
                  <a:pt x="1393031" y="297656"/>
                </a:lnTo>
                <a:cubicBezTo>
                  <a:pt x="1375569" y="299243"/>
                  <a:pt x="1357312" y="301625"/>
                  <a:pt x="1338262" y="304800"/>
                </a:cubicBezTo>
                <a:lnTo>
                  <a:pt x="1338262" y="261937"/>
                </a:lnTo>
                <a:cubicBezTo>
                  <a:pt x="1379537" y="255587"/>
                  <a:pt x="1412875" y="247650"/>
                  <a:pt x="1438275" y="238125"/>
                </a:cubicBezTo>
                <a:cubicBezTo>
                  <a:pt x="1417637" y="223837"/>
                  <a:pt x="1397794" y="206375"/>
                  <a:pt x="1378744" y="185737"/>
                </a:cubicBezTo>
                <a:cubicBezTo>
                  <a:pt x="1367631" y="190500"/>
                  <a:pt x="1354931" y="193675"/>
                  <a:pt x="1340644" y="195262"/>
                </a:cubicBezTo>
                <a:lnTo>
                  <a:pt x="1340644" y="157162"/>
                </a:lnTo>
                <a:cubicBezTo>
                  <a:pt x="1372394" y="142875"/>
                  <a:pt x="1394619" y="119856"/>
                  <a:pt x="1407319" y="88106"/>
                </a:cubicBezTo>
                <a:close/>
                <a:moveTo>
                  <a:pt x="1323975" y="71437"/>
                </a:moveTo>
                <a:lnTo>
                  <a:pt x="1323975" y="483393"/>
                </a:lnTo>
                <a:lnTo>
                  <a:pt x="1635919" y="483393"/>
                </a:lnTo>
                <a:cubicBezTo>
                  <a:pt x="1661319" y="484981"/>
                  <a:pt x="1673225" y="472281"/>
                  <a:pt x="1671637" y="445293"/>
                </a:cubicBezTo>
                <a:lnTo>
                  <a:pt x="1671637" y="71437"/>
                </a:lnTo>
                <a:close/>
                <a:moveTo>
                  <a:pt x="2602706" y="35718"/>
                </a:moveTo>
                <a:lnTo>
                  <a:pt x="2652712" y="35718"/>
                </a:lnTo>
                <a:cubicBezTo>
                  <a:pt x="2652712" y="40481"/>
                  <a:pt x="2651919" y="46831"/>
                  <a:pt x="2650331" y="54768"/>
                </a:cubicBezTo>
                <a:cubicBezTo>
                  <a:pt x="2645569" y="99218"/>
                  <a:pt x="2639219" y="131762"/>
                  <a:pt x="2631281" y="152400"/>
                </a:cubicBezTo>
                <a:lnTo>
                  <a:pt x="2586037" y="152400"/>
                </a:lnTo>
                <a:cubicBezTo>
                  <a:pt x="2595562" y="117475"/>
                  <a:pt x="2601119" y="78581"/>
                  <a:pt x="2602706" y="35718"/>
                </a:cubicBezTo>
                <a:close/>
                <a:moveTo>
                  <a:pt x="2438400" y="35718"/>
                </a:moveTo>
                <a:lnTo>
                  <a:pt x="2486025" y="35718"/>
                </a:lnTo>
                <a:cubicBezTo>
                  <a:pt x="2490787" y="81756"/>
                  <a:pt x="2497137" y="120650"/>
                  <a:pt x="2505075" y="152400"/>
                </a:cubicBezTo>
                <a:lnTo>
                  <a:pt x="2457450" y="152400"/>
                </a:lnTo>
                <a:cubicBezTo>
                  <a:pt x="2447925" y="120650"/>
                  <a:pt x="2441575" y="81756"/>
                  <a:pt x="2438400" y="35718"/>
                </a:cubicBezTo>
                <a:close/>
                <a:moveTo>
                  <a:pt x="1240631" y="16668"/>
                </a:moveTo>
                <a:lnTo>
                  <a:pt x="1754981" y="16668"/>
                </a:lnTo>
                <a:lnTo>
                  <a:pt x="1754981" y="445293"/>
                </a:lnTo>
                <a:cubicBezTo>
                  <a:pt x="1758156" y="508793"/>
                  <a:pt x="1727994" y="538956"/>
                  <a:pt x="1664494" y="535781"/>
                </a:cubicBezTo>
                <a:lnTo>
                  <a:pt x="1240631" y="535781"/>
                </a:lnTo>
                <a:close/>
                <a:moveTo>
                  <a:pt x="3081337" y="11906"/>
                </a:moveTo>
                <a:lnTo>
                  <a:pt x="3159919" y="11906"/>
                </a:lnTo>
                <a:cubicBezTo>
                  <a:pt x="3178969" y="48418"/>
                  <a:pt x="3193256" y="88106"/>
                  <a:pt x="3202781" y="130968"/>
                </a:cubicBezTo>
                <a:lnTo>
                  <a:pt x="3117056" y="130968"/>
                </a:lnTo>
                <a:cubicBezTo>
                  <a:pt x="3112294" y="96043"/>
                  <a:pt x="3100387" y="56356"/>
                  <a:pt x="3081337" y="11906"/>
                </a:cubicBezTo>
                <a:close/>
                <a:moveTo>
                  <a:pt x="85725" y="4762"/>
                </a:moveTo>
                <a:lnTo>
                  <a:pt x="171450" y="4762"/>
                </a:lnTo>
                <a:cubicBezTo>
                  <a:pt x="161925" y="50800"/>
                  <a:pt x="149225" y="88106"/>
                  <a:pt x="133350" y="116681"/>
                </a:cubicBezTo>
                <a:lnTo>
                  <a:pt x="133350" y="547687"/>
                </a:lnTo>
                <a:lnTo>
                  <a:pt x="52387" y="547687"/>
                </a:lnTo>
                <a:lnTo>
                  <a:pt x="52387" y="200025"/>
                </a:lnTo>
                <a:cubicBezTo>
                  <a:pt x="36513" y="207962"/>
                  <a:pt x="19050" y="214312"/>
                  <a:pt x="0" y="219075"/>
                </a:cubicBezTo>
                <a:lnTo>
                  <a:pt x="0" y="164306"/>
                </a:lnTo>
                <a:cubicBezTo>
                  <a:pt x="46037" y="130968"/>
                  <a:pt x="74612" y="77787"/>
                  <a:pt x="85725" y="4762"/>
                </a:cubicBezTo>
                <a:close/>
                <a:moveTo>
                  <a:pt x="309562" y="2381"/>
                </a:moveTo>
                <a:lnTo>
                  <a:pt x="407194" y="2381"/>
                </a:lnTo>
                <a:lnTo>
                  <a:pt x="407194" y="42862"/>
                </a:lnTo>
                <a:lnTo>
                  <a:pt x="554831" y="42862"/>
                </a:lnTo>
                <a:lnTo>
                  <a:pt x="554831" y="102393"/>
                </a:lnTo>
                <a:lnTo>
                  <a:pt x="164306" y="102393"/>
                </a:lnTo>
                <a:lnTo>
                  <a:pt x="164306" y="42862"/>
                </a:lnTo>
                <a:lnTo>
                  <a:pt x="309562" y="42862"/>
                </a:lnTo>
                <a:close/>
                <a:moveTo>
                  <a:pt x="3369469" y="0"/>
                </a:moveTo>
                <a:lnTo>
                  <a:pt x="3452812" y="0"/>
                </a:lnTo>
                <a:lnTo>
                  <a:pt x="3452812" y="61912"/>
                </a:lnTo>
                <a:lnTo>
                  <a:pt x="3571875" y="61912"/>
                </a:lnTo>
                <a:lnTo>
                  <a:pt x="3571875" y="119062"/>
                </a:lnTo>
                <a:lnTo>
                  <a:pt x="3452812" y="119062"/>
                </a:lnTo>
                <a:lnTo>
                  <a:pt x="3452812" y="202406"/>
                </a:lnTo>
                <a:lnTo>
                  <a:pt x="3590925" y="202406"/>
                </a:lnTo>
                <a:lnTo>
                  <a:pt x="3590925" y="261937"/>
                </a:lnTo>
                <a:lnTo>
                  <a:pt x="3495675" y="261937"/>
                </a:lnTo>
                <a:lnTo>
                  <a:pt x="3495675" y="366712"/>
                </a:lnTo>
                <a:cubicBezTo>
                  <a:pt x="3495675" y="384175"/>
                  <a:pt x="3503613" y="392906"/>
                  <a:pt x="3519487" y="392906"/>
                </a:cubicBezTo>
                <a:lnTo>
                  <a:pt x="3526631" y="392906"/>
                </a:lnTo>
                <a:cubicBezTo>
                  <a:pt x="3540919" y="392906"/>
                  <a:pt x="3548062" y="384968"/>
                  <a:pt x="3548062" y="369093"/>
                </a:cubicBezTo>
                <a:lnTo>
                  <a:pt x="3548062" y="354806"/>
                </a:lnTo>
                <a:lnTo>
                  <a:pt x="3600450" y="354806"/>
                </a:lnTo>
                <a:lnTo>
                  <a:pt x="3600450" y="378618"/>
                </a:lnTo>
                <a:cubicBezTo>
                  <a:pt x="3602037" y="426243"/>
                  <a:pt x="3580606" y="449262"/>
                  <a:pt x="3536156" y="447675"/>
                </a:cubicBezTo>
                <a:lnTo>
                  <a:pt x="3488531" y="447675"/>
                </a:lnTo>
                <a:cubicBezTo>
                  <a:pt x="3439319" y="449262"/>
                  <a:pt x="3415506" y="424656"/>
                  <a:pt x="3417094" y="373856"/>
                </a:cubicBezTo>
                <a:lnTo>
                  <a:pt x="3417094" y="261937"/>
                </a:lnTo>
                <a:lnTo>
                  <a:pt x="3376612" y="261937"/>
                </a:lnTo>
                <a:cubicBezTo>
                  <a:pt x="3376612" y="363537"/>
                  <a:pt x="3323431" y="429419"/>
                  <a:pt x="3217069" y="459581"/>
                </a:cubicBezTo>
                <a:lnTo>
                  <a:pt x="3217069" y="409575"/>
                </a:lnTo>
                <a:cubicBezTo>
                  <a:pt x="3269456" y="377825"/>
                  <a:pt x="3295650" y="328612"/>
                  <a:pt x="3295650" y="261937"/>
                </a:cubicBezTo>
                <a:lnTo>
                  <a:pt x="3212306" y="261937"/>
                </a:lnTo>
                <a:lnTo>
                  <a:pt x="3212306" y="202406"/>
                </a:lnTo>
                <a:lnTo>
                  <a:pt x="3369469" y="202406"/>
                </a:lnTo>
                <a:lnTo>
                  <a:pt x="3369469" y="119062"/>
                </a:lnTo>
                <a:lnTo>
                  <a:pt x="3305175" y="119062"/>
                </a:lnTo>
                <a:cubicBezTo>
                  <a:pt x="3286125" y="147637"/>
                  <a:pt x="3255963" y="167481"/>
                  <a:pt x="3214687" y="178593"/>
                </a:cubicBezTo>
                <a:lnTo>
                  <a:pt x="3214687" y="138112"/>
                </a:lnTo>
                <a:cubicBezTo>
                  <a:pt x="3246438" y="103187"/>
                  <a:pt x="3263106" y="61912"/>
                  <a:pt x="3264694" y="14287"/>
                </a:cubicBezTo>
                <a:lnTo>
                  <a:pt x="3338512" y="14287"/>
                </a:lnTo>
                <a:cubicBezTo>
                  <a:pt x="3336925" y="31750"/>
                  <a:pt x="3334544" y="47625"/>
                  <a:pt x="3331369" y="61912"/>
                </a:cubicBezTo>
                <a:lnTo>
                  <a:pt x="3369469" y="61912"/>
                </a:lnTo>
                <a:close/>
                <a:moveTo>
                  <a:pt x="2778919" y="0"/>
                </a:moveTo>
                <a:lnTo>
                  <a:pt x="2859881" y="0"/>
                </a:lnTo>
                <a:lnTo>
                  <a:pt x="2859881" y="26193"/>
                </a:lnTo>
                <a:lnTo>
                  <a:pt x="2986087" y="26193"/>
                </a:lnTo>
                <a:lnTo>
                  <a:pt x="2986087" y="76200"/>
                </a:lnTo>
                <a:lnTo>
                  <a:pt x="2859881" y="76200"/>
                </a:lnTo>
                <a:lnTo>
                  <a:pt x="2859881" y="104775"/>
                </a:lnTo>
                <a:lnTo>
                  <a:pt x="2974181" y="104775"/>
                </a:lnTo>
                <a:lnTo>
                  <a:pt x="2974181" y="152400"/>
                </a:lnTo>
                <a:lnTo>
                  <a:pt x="2859881" y="152400"/>
                </a:lnTo>
                <a:lnTo>
                  <a:pt x="2859881" y="183356"/>
                </a:lnTo>
                <a:lnTo>
                  <a:pt x="2995612" y="183356"/>
                </a:lnTo>
                <a:lnTo>
                  <a:pt x="2995612" y="230981"/>
                </a:lnTo>
                <a:lnTo>
                  <a:pt x="2655094" y="230981"/>
                </a:lnTo>
                <a:lnTo>
                  <a:pt x="2655094" y="183356"/>
                </a:lnTo>
                <a:lnTo>
                  <a:pt x="2778919" y="183356"/>
                </a:lnTo>
                <a:lnTo>
                  <a:pt x="2778919" y="152400"/>
                </a:lnTo>
                <a:lnTo>
                  <a:pt x="2671762" y="152400"/>
                </a:lnTo>
                <a:lnTo>
                  <a:pt x="2671762" y="104775"/>
                </a:lnTo>
                <a:lnTo>
                  <a:pt x="2778919" y="104775"/>
                </a:lnTo>
                <a:lnTo>
                  <a:pt x="2778919" y="76200"/>
                </a:lnTo>
                <a:lnTo>
                  <a:pt x="2664619" y="76200"/>
                </a:lnTo>
                <a:lnTo>
                  <a:pt x="2664619" y="26193"/>
                </a:lnTo>
                <a:lnTo>
                  <a:pt x="2778919" y="26193"/>
                </a:lnTo>
                <a:close/>
                <a:moveTo>
                  <a:pt x="2512219" y="0"/>
                </a:moveTo>
                <a:lnTo>
                  <a:pt x="2581275" y="0"/>
                </a:lnTo>
                <a:lnTo>
                  <a:pt x="2581275" y="173831"/>
                </a:lnTo>
                <a:lnTo>
                  <a:pt x="2643187" y="173831"/>
                </a:lnTo>
                <a:lnTo>
                  <a:pt x="2643187" y="228600"/>
                </a:lnTo>
                <a:lnTo>
                  <a:pt x="2581275" y="228600"/>
                </a:lnTo>
                <a:cubicBezTo>
                  <a:pt x="2598738" y="277812"/>
                  <a:pt x="2620169" y="318293"/>
                  <a:pt x="2645569" y="350043"/>
                </a:cubicBezTo>
                <a:lnTo>
                  <a:pt x="2645569" y="426243"/>
                </a:lnTo>
                <a:cubicBezTo>
                  <a:pt x="2613819" y="392906"/>
                  <a:pt x="2592387" y="366712"/>
                  <a:pt x="2581275" y="347662"/>
                </a:cubicBezTo>
                <a:lnTo>
                  <a:pt x="2581275" y="547687"/>
                </a:lnTo>
                <a:lnTo>
                  <a:pt x="2512219" y="547687"/>
                </a:lnTo>
                <a:lnTo>
                  <a:pt x="2512219" y="371475"/>
                </a:lnTo>
                <a:cubicBezTo>
                  <a:pt x="2494756" y="409575"/>
                  <a:pt x="2469356" y="446087"/>
                  <a:pt x="2436019" y="481012"/>
                </a:cubicBezTo>
                <a:lnTo>
                  <a:pt x="2436019" y="404812"/>
                </a:lnTo>
                <a:cubicBezTo>
                  <a:pt x="2469356" y="346075"/>
                  <a:pt x="2492375" y="287337"/>
                  <a:pt x="2505075" y="228600"/>
                </a:cubicBezTo>
                <a:lnTo>
                  <a:pt x="2443162" y="228600"/>
                </a:lnTo>
                <a:lnTo>
                  <a:pt x="2443162" y="173831"/>
                </a:lnTo>
                <a:lnTo>
                  <a:pt x="2512219" y="173831"/>
                </a:lnTo>
                <a:close/>
                <a:moveTo>
                  <a:pt x="2059781" y="0"/>
                </a:moveTo>
                <a:lnTo>
                  <a:pt x="2152650" y="0"/>
                </a:lnTo>
                <a:lnTo>
                  <a:pt x="2152650" y="33337"/>
                </a:lnTo>
                <a:lnTo>
                  <a:pt x="2359819" y="33337"/>
                </a:lnTo>
                <a:lnTo>
                  <a:pt x="2359819" y="90487"/>
                </a:lnTo>
                <a:lnTo>
                  <a:pt x="2152650" y="90487"/>
                </a:lnTo>
                <a:lnTo>
                  <a:pt x="2152650" y="128587"/>
                </a:lnTo>
                <a:lnTo>
                  <a:pt x="2338387" y="128587"/>
                </a:lnTo>
                <a:lnTo>
                  <a:pt x="2338387" y="183356"/>
                </a:lnTo>
                <a:lnTo>
                  <a:pt x="2152650" y="183356"/>
                </a:lnTo>
                <a:lnTo>
                  <a:pt x="2152650" y="223837"/>
                </a:lnTo>
                <a:lnTo>
                  <a:pt x="2378869" y="223837"/>
                </a:lnTo>
                <a:lnTo>
                  <a:pt x="2378869" y="280987"/>
                </a:lnTo>
                <a:lnTo>
                  <a:pt x="2131219" y="280987"/>
                </a:lnTo>
                <a:cubicBezTo>
                  <a:pt x="2126456" y="290512"/>
                  <a:pt x="2120106" y="298450"/>
                  <a:pt x="2112169" y="304800"/>
                </a:cubicBezTo>
                <a:lnTo>
                  <a:pt x="2162175" y="304800"/>
                </a:lnTo>
                <a:cubicBezTo>
                  <a:pt x="2176462" y="334962"/>
                  <a:pt x="2193925" y="360362"/>
                  <a:pt x="2214562" y="381000"/>
                </a:cubicBezTo>
                <a:cubicBezTo>
                  <a:pt x="2239962" y="365125"/>
                  <a:pt x="2258219" y="339725"/>
                  <a:pt x="2269331" y="304800"/>
                </a:cubicBezTo>
                <a:lnTo>
                  <a:pt x="2352675" y="304800"/>
                </a:lnTo>
                <a:cubicBezTo>
                  <a:pt x="2333625" y="360362"/>
                  <a:pt x="2301875" y="400050"/>
                  <a:pt x="2257425" y="423862"/>
                </a:cubicBezTo>
                <a:cubicBezTo>
                  <a:pt x="2290762" y="447675"/>
                  <a:pt x="2329656" y="467518"/>
                  <a:pt x="2374106" y="483393"/>
                </a:cubicBezTo>
                <a:lnTo>
                  <a:pt x="2374106" y="533400"/>
                </a:lnTo>
                <a:cubicBezTo>
                  <a:pt x="2224881" y="503237"/>
                  <a:pt x="2128837" y="436562"/>
                  <a:pt x="2085975" y="333375"/>
                </a:cubicBezTo>
                <a:cubicBezTo>
                  <a:pt x="2066925" y="350837"/>
                  <a:pt x="2046287" y="366712"/>
                  <a:pt x="2024062" y="381000"/>
                </a:cubicBezTo>
                <a:lnTo>
                  <a:pt x="2024062" y="459581"/>
                </a:lnTo>
                <a:cubicBezTo>
                  <a:pt x="2057400" y="453231"/>
                  <a:pt x="2092325" y="442912"/>
                  <a:pt x="2128837" y="428625"/>
                </a:cubicBezTo>
                <a:lnTo>
                  <a:pt x="2128837" y="490537"/>
                </a:lnTo>
                <a:cubicBezTo>
                  <a:pt x="2071687" y="515937"/>
                  <a:pt x="2009775" y="536575"/>
                  <a:pt x="1943100" y="552450"/>
                </a:cubicBezTo>
                <a:lnTo>
                  <a:pt x="1943100" y="421481"/>
                </a:lnTo>
                <a:cubicBezTo>
                  <a:pt x="1911350" y="434181"/>
                  <a:pt x="1874044" y="445293"/>
                  <a:pt x="1831181" y="454818"/>
                </a:cubicBezTo>
                <a:lnTo>
                  <a:pt x="1831181" y="400050"/>
                </a:lnTo>
                <a:cubicBezTo>
                  <a:pt x="1918494" y="369887"/>
                  <a:pt x="1981994" y="330200"/>
                  <a:pt x="2021681" y="280987"/>
                </a:cubicBezTo>
                <a:lnTo>
                  <a:pt x="1833562" y="280987"/>
                </a:lnTo>
                <a:lnTo>
                  <a:pt x="1833562" y="223837"/>
                </a:lnTo>
                <a:lnTo>
                  <a:pt x="2059781" y="223837"/>
                </a:lnTo>
                <a:lnTo>
                  <a:pt x="2059781" y="183356"/>
                </a:lnTo>
                <a:lnTo>
                  <a:pt x="1876425" y="183356"/>
                </a:lnTo>
                <a:lnTo>
                  <a:pt x="1876425" y="128587"/>
                </a:lnTo>
                <a:lnTo>
                  <a:pt x="2059781" y="128587"/>
                </a:lnTo>
                <a:lnTo>
                  <a:pt x="2059781" y="90487"/>
                </a:lnTo>
                <a:lnTo>
                  <a:pt x="1852612" y="90487"/>
                </a:lnTo>
                <a:lnTo>
                  <a:pt x="1852612" y="33337"/>
                </a:lnTo>
                <a:lnTo>
                  <a:pt x="2059781" y="33337"/>
                </a:lnTo>
                <a:close/>
                <a:moveTo>
                  <a:pt x="831056" y="0"/>
                </a:moveTo>
                <a:lnTo>
                  <a:pt x="926306" y="0"/>
                </a:lnTo>
                <a:cubicBezTo>
                  <a:pt x="924719" y="14287"/>
                  <a:pt x="921544" y="26987"/>
                  <a:pt x="916781" y="38100"/>
                </a:cubicBezTo>
                <a:lnTo>
                  <a:pt x="1112044" y="38100"/>
                </a:lnTo>
                <a:lnTo>
                  <a:pt x="1112044" y="257175"/>
                </a:lnTo>
                <a:cubicBezTo>
                  <a:pt x="1115219" y="315912"/>
                  <a:pt x="1086644" y="344487"/>
                  <a:pt x="1026319" y="342900"/>
                </a:cubicBezTo>
                <a:lnTo>
                  <a:pt x="666750" y="342900"/>
                </a:lnTo>
                <a:lnTo>
                  <a:pt x="666750" y="38100"/>
                </a:lnTo>
                <a:lnTo>
                  <a:pt x="821531" y="38100"/>
                </a:lnTo>
                <a:cubicBezTo>
                  <a:pt x="826294" y="26987"/>
                  <a:pt x="829469" y="14287"/>
                  <a:pt x="831056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381000" dist="101600" dir="8100000" sx="103000" sy="103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7"/>
          <p:cNvSpPr>
            <a:spLocks noEditPoints="1"/>
          </p:cNvSpPr>
          <p:nvPr userDrawn="1"/>
        </p:nvSpPr>
        <p:spPr bwMode="auto">
          <a:xfrm>
            <a:off x="5510877" y="5699867"/>
            <a:ext cx="192088" cy="361951"/>
          </a:xfrm>
          <a:custGeom>
            <a:avLst/>
            <a:gdLst>
              <a:gd name="T0" fmla="*/ 21 w 51"/>
              <a:gd name="T1" fmla="*/ 72 h 94"/>
              <a:gd name="T2" fmla="*/ 22 w 51"/>
              <a:gd name="T3" fmla="*/ 50 h 94"/>
              <a:gd name="T4" fmla="*/ 7 w 51"/>
              <a:gd name="T5" fmla="*/ 40 h 94"/>
              <a:gd name="T6" fmla="*/ 3 w 51"/>
              <a:gd name="T7" fmla="*/ 26 h 94"/>
              <a:gd name="T8" fmla="*/ 9 w 51"/>
              <a:gd name="T9" fmla="*/ 11 h 94"/>
              <a:gd name="T10" fmla="*/ 23 w 51"/>
              <a:gd name="T11" fmla="*/ 5 h 94"/>
              <a:gd name="T12" fmla="*/ 23 w 51"/>
              <a:gd name="T13" fmla="*/ 0 h 94"/>
              <a:gd name="T14" fmla="*/ 31 w 51"/>
              <a:gd name="T15" fmla="*/ 0 h 94"/>
              <a:gd name="T16" fmla="*/ 31 w 51"/>
              <a:gd name="T17" fmla="*/ 5 h 94"/>
              <a:gd name="T18" fmla="*/ 44 w 51"/>
              <a:gd name="T19" fmla="*/ 11 h 94"/>
              <a:gd name="T20" fmla="*/ 50 w 51"/>
              <a:gd name="T21" fmla="*/ 24 h 94"/>
              <a:gd name="T22" fmla="*/ 37 w 51"/>
              <a:gd name="T23" fmla="*/ 25 h 94"/>
              <a:gd name="T24" fmla="*/ 30 w 51"/>
              <a:gd name="T25" fmla="*/ 17 h 94"/>
              <a:gd name="T26" fmla="*/ 30 w 51"/>
              <a:gd name="T27" fmla="*/ 37 h 94"/>
              <a:gd name="T28" fmla="*/ 47 w 51"/>
              <a:gd name="T29" fmla="*/ 47 h 94"/>
              <a:gd name="T30" fmla="*/ 51 w 51"/>
              <a:gd name="T31" fmla="*/ 61 h 94"/>
              <a:gd name="T32" fmla="*/ 45 w 51"/>
              <a:gd name="T33" fmla="*/ 76 h 94"/>
              <a:gd name="T34" fmla="*/ 29 w 51"/>
              <a:gd name="T35" fmla="*/ 84 h 94"/>
              <a:gd name="T36" fmla="*/ 28 w 51"/>
              <a:gd name="T37" fmla="*/ 94 h 94"/>
              <a:gd name="T38" fmla="*/ 21 w 51"/>
              <a:gd name="T39" fmla="*/ 94 h 94"/>
              <a:gd name="T40" fmla="*/ 21 w 51"/>
              <a:gd name="T41" fmla="*/ 84 h 94"/>
              <a:gd name="T42" fmla="*/ 6 w 51"/>
              <a:gd name="T43" fmla="*/ 77 h 94"/>
              <a:gd name="T44" fmla="*/ 0 w 51"/>
              <a:gd name="T45" fmla="*/ 61 h 94"/>
              <a:gd name="T46" fmla="*/ 14 w 51"/>
              <a:gd name="T47" fmla="*/ 60 h 94"/>
              <a:gd name="T48" fmla="*/ 16 w 51"/>
              <a:gd name="T49" fmla="*/ 67 h 94"/>
              <a:gd name="T50" fmla="*/ 21 w 51"/>
              <a:gd name="T51" fmla="*/ 72 h 94"/>
              <a:gd name="T52" fmla="*/ 23 w 51"/>
              <a:gd name="T53" fmla="*/ 17 h 94"/>
              <a:gd name="T54" fmla="*/ 18 w 51"/>
              <a:gd name="T55" fmla="*/ 20 h 94"/>
              <a:gd name="T56" fmla="*/ 16 w 51"/>
              <a:gd name="T57" fmla="*/ 25 h 94"/>
              <a:gd name="T58" fmla="*/ 17 w 51"/>
              <a:gd name="T59" fmla="*/ 31 h 94"/>
              <a:gd name="T60" fmla="*/ 22 w 51"/>
              <a:gd name="T61" fmla="*/ 35 h 94"/>
              <a:gd name="T62" fmla="*/ 23 w 51"/>
              <a:gd name="T63" fmla="*/ 17 h 94"/>
              <a:gd name="T64" fmla="*/ 29 w 51"/>
              <a:gd name="T65" fmla="*/ 72 h 94"/>
              <a:gd name="T66" fmla="*/ 35 w 51"/>
              <a:gd name="T67" fmla="*/ 69 h 94"/>
              <a:gd name="T68" fmla="*/ 38 w 51"/>
              <a:gd name="T69" fmla="*/ 62 h 94"/>
              <a:gd name="T70" fmla="*/ 36 w 51"/>
              <a:gd name="T71" fmla="*/ 56 h 94"/>
              <a:gd name="T72" fmla="*/ 29 w 51"/>
              <a:gd name="T73" fmla="*/ 52 h 94"/>
              <a:gd name="T74" fmla="*/ 29 w 51"/>
              <a:gd name="T75" fmla="*/ 7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" h="94">
                <a:moveTo>
                  <a:pt x="21" y="72"/>
                </a:moveTo>
                <a:cubicBezTo>
                  <a:pt x="22" y="50"/>
                  <a:pt x="22" y="50"/>
                  <a:pt x="22" y="50"/>
                </a:cubicBezTo>
                <a:cubicBezTo>
                  <a:pt x="15" y="47"/>
                  <a:pt x="10" y="44"/>
                  <a:pt x="7" y="40"/>
                </a:cubicBezTo>
                <a:cubicBezTo>
                  <a:pt x="4" y="36"/>
                  <a:pt x="3" y="31"/>
                  <a:pt x="3" y="26"/>
                </a:cubicBezTo>
                <a:cubicBezTo>
                  <a:pt x="3" y="20"/>
                  <a:pt x="5" y="15"/>
                  <a:pt x="9" y="11"/>
                </a:cubicBezTo>
                <a:cubicBezTo>
                  <a:pt x="12" y="8"/>
                  <a:pt x="17" y="6"/>
                  <a:pt x="23" y="5"/>
                </a:cubicBezTo>
                <a:cubicBezTo>
                  <a:pt x="23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5"/>
                  <a:pt x="31" y="5"/>
                  <a:pt x="31" y="5"/>
                </a:cubicBezTo>
                <a:cubicBezTo>
                  <a:pt x="36" y="6"/>
                  <a:pt x="41" y="8"/>
                  <a:pt x="44" y="11"/>
                </a:cubicBezTo>
                <a:cubicBezTo>
                  <a:pt x="47" y="15"/>
                  <a:pt x="49" y="19"/>
                  <a:pt x="50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1"/>
                  <a:pt x="34" y="18"/>
                  <a:pt x="30" y="17"/>
                </a:cubicBezTo>
                <a:cubicBezTo>
                  <a:pt x="30" y="37"/>
                  <a:pt x="30" y="37"/>
                  <a:pt x="30" y="37"/>
                </a:cubicBezTo>
                <a:cubicBezTo>
                  <a:pt x="38" y="40"/>
                  <a:pt x="44" y="43"/>
                  <a:pt x="47" y="47"/>
                </a:cubicBezTo>
                <a:cubicBezTo>
                  <a:pt x="50" y="50"/>
                  <a:pt x="51" y="55"/>
                  <a:pt x="51" y="61"/>
                </a:cubicBezTo>
                <a:cubicBezTo>
                  <a:pt x="51" y="67"/>
                  <a:pt x="49" y="72"/>
                  <a:pt x="45" y="76"/>
                </a:cubicBezTo>
                <a:cubicBezTo>
                  <a:pt x="41" y="81"/>
                  <a:pt x="36" y="83"/>
                  <a:pt x="29" y="84"/>
                </a:cubicBezTo>
                <a:cubicBezTo>
                  <a:pt x="28" y="94"/>
                  <a:pt x="28" y="94"/>
                  <a:pt x="28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84"/>
                  <a:pt x="21" y="84"/>
                  <a:pt x="21" y="84"/>
                </a:cubicBezTo>
                <a:cubicBezTo>
                  <a:pt x="15" y="83"/>
                  <a:pt x="10" y="81"/>
                  <a:pt x="6" y="77"/>
                </a:cubicBezTo>
                <a:cubicBezTo>
                  <a:pt x="3" y="73"/>
                  <a:pt x="1" y="68"/>
                  <a:pt x="0" y="61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2"/>
                  <a:pt x="15" y="65"/>
                  <a:pt x="16" y="67"/>
                </a:cubicBezTo>
                <a:cubicBezTo>
                  <a:pt x="18" y="69"/>
                  <a:pt x="19" y="71"/>
                  <a:pt x="21" y="72"/>
                </a:cubicBezTo>
                <a:close/>
                <a:moveTo>
                  <a:pt x="23" y="17"/>
                </a:moveTo>
                <a:cubicBezTo>
                  <a:pt x="21" y="17"/>
                  <a:pt x="19" y="18"/>
                  <a:pt x="18" y="20"/>
                </a:cubicBezTo>
                <a:cubicBezTo>
                  <a:pt x="16" y="22"/>
                  <a:pt x="16" y="23"/>
                  <a:pt x="16" y="25"/>
                </a:cubicBezTo>
                <a:cubicBezTo>
                  <a:pt x="16" y="27"/>
                  <a:pt x="16" y="29"/>
                  <a:pt x="17" y="31"/>
                </a:cubicBezTo>
                <a:cubicBezTo>
                  <a:pt x="18" y="32"/>
                  <a:pt x="20" y="34"/>
                  <a:pt x="22" y="35"/>
                </a:cubicBezTo>
                <a:lnTo>
                  <a:pt x="23" y="17"/>
                </a:lnTo>
                <a:close/>
                <a:moveTo>
                  <a:pt x="29" y="72"/>
                </a:moveTo>
                <a:cubicBezTo>
                  <a:pt x="32" y="72"/>
                  <a:pt x="34" y="71"/>
                  <a:pt x="35" y="69"/>
                </a:cubicBezTo>
                <a:cubicBezTo>
                  <a:pt x="37" y="67"/>
                  <a:pt x="38" y="65"/>
                  <a:pt x="38" y="62"/>
                </a:cubicBezTo>
                <a:cubicBezTo>
                  <a:pt x="38" y="60"/>
                  <a:pt x="38" y="58"/>
                  <a:pt x="36" y="56"/>
                </a:cubicBezTo>
                <a:cubicBezTo>
                  <a:pt x="35" y="54"/>
                  <a:pt x="33" y="53"/>
                  <a:pt x="29" y="52"/>
                </a:cubicBezTo>
                <a:lnTo>
                  <a:pt x="29" y="7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" name="组合 41"/>
          <p:cNvGrpSpPr/>
          <p:nvPr userDrawn="1"/>
        </p:nvGrpSpPr>
        <p:grpSpPr>
          <a:xfrm>
            <a:off x="2681155" y="5768259"/>
            <a:ext cx="306388" cy="266700"/>
            <a:chOff x="4346575" y="2370138"/>
            <a:chExt cx="306388" cy="266700"/>
          </a:xfrm>
          <a:solidFill>
            <a:srgbClr val="404040"/>
          </a:solidFill>
        </p:grpSpPr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4346575" y="2370138"/>
              <a:ext cx="306388" cy="153988"/>
            </a:xfrm>
            <a:custGeom>
              <a:avLst/>
              <a:gdLst>
                <a:gd name="T0" fmla="*/ 41 w 81"/>
                <a:gd name="T1" fmla="*/ 40 h 40"/>
                <a:gd name="T2" fmla="*/ 81 w 81"/>
                <a:gd name="T3" fmla="*/ 29 h 40"/>
                <a:gd name="T4" fmla="*/ 81 w 81"/>
                <a:gd name="T5" fmla="*/ 19 h 40"/>
                <a:gd name="T6" fmla="*/ 75 w 81"/>
                <a:gd name="T7" fmla="*/ 12 h 40"/>
                <a:gd name="T8" fmla="*/ 55 w 81"/>
                <a:gd name="T9" fmla="*/ 13 h 40"/>
                <a:gd name="T10" fmla="*/ 40 w 81"/>
                <a:gd name="T11" fmla="*/ 0 h 40"/>
                <a:gd name="T12" fmla="*/ 26 w 81"/>
                <a:gd name="T13" fmla="*/ 13 h 40"/>
                <a:gd name="T14" fmla="*/ 6 w 81"/>
                <a:gd name="T15" fmla="*/ 13 h 40"/>
                <a:gd name="T16" fmla="*/ 0 w 81"/>
                <a:gd name="T17" fmla="*/ 19 h 40"/>
                <a:gd name="T18" fmla="*/ 0 w 81"/>
                <a:gd name="T19" fmla="*/ 29 h 40"/>
                <a:gd name="T20" fmla="*/ 41 w 81"/>
                <a:gd name="T21" fmla="*/ 40 h 40"/>
                <a:gd name="T22" fmla="*/ 41 w 81"/>
                <a:gd name="T23" fmla="*/ 37 h 40"/>
                <a:gd name="T24" fmla="*/ 36 w 81"/>
                <a:gd name="T25" fmla="*/ 34 h 40"/>
                <a:gd name="T26" fmla="*/ 41 w 81"/>
                <a:gd name="T27" fmla="*/ 32 h 40"/>
                <a:gd name="T28" fmla="*/ 46 w 81"/>
                <a:gd name="T29" fmla="*/ 34 h 40"/>
                <a:gd name="T30" fmla="*/ 41 w 81"/>
                <a:gd name="T31" fmla="*/ 37 h 40"/>
                <a:gd name="T32" fmla="*/ 41 w 81"/>
                <a:gd name="T33" fmla="*/ 3 h 40"/>
                <a:gd name="T34" fmla="*/ 54 w 81"/>
                <a:gd name="T35" fmla="*/ 13 h 40"/>
                <a:gd name="T36" fmla="*/ 27 w 81"/>
                <a:gd name="T37" fmla="*/ 13 h 40"/>
                <a:gd name="T38" fmla="*/ 41 w 81"/>
                <a:gd name="T3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40">
                  <a:moveTo>
                    <a:pt x="41" y="40"/>
                  </a:moveTo>
                  <a:cubicBezTo>
                    <a:pt x="57" y="40"/>
                    <a:pt x="71" y="36"/>
                    <a:pt x="81" y="2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5"/>
                    <a:pt x="78" y="12"/>
                    <a:pt x="7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5"/>
                    <a:pt x="48" y="0"/>
                    <a:pt x="40" y="0"/>
                  </a:cubicBezTo>
                  <a:cubicBezTo>
                    <a:pt x="33" y="0"/>
                    <a:pt x="27" y="5"/>
                    <a:pt x="2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6"/>
                    <a:pt x="0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36"/>
                    <a:pt x="24" y="40"/>
                    <a:pt x="41" y="40"/>
                  </a:cubicBezTo>
                  <a:close/>
                  <a:moveTo>
                    <a:pt x="41" y="37"/>
                  </a:moveTo>
                  <a:cubicBezTo>
                    <a:pt x="38" y="37"/>
                    <a:pt x="36" y="36"/>
                    <a:pt x="36" y="34"/>
                  </a:cubicBezTo>
                  <a:cubicBezTo>
                    <a:pt x="35" y="33"/>
                    <a:pt x="38" y="32"/>
                    <a:pt x="41" y="32"/>
                  </a:cubicBezTo>
                  <a:cubicBezTo>
                    <a:pt x="43" y="32"/>
                    <a:pt x="46" y="33"/>
                    <a:pt x="46" y="34"/>
                  </a:cubicBezTo>
                  <a:cubicBezTo>
                    <a:pt x="46" y="36"/>
                    <a:pt x="43" y="37"/>
                    <a:pt x="41" y="37"/>
                  </a:cubicBezTo>
                  <a:close/>
                  <a:moveTo>
                    <a:pt x="41" y="3"/>
                  </a:moveTo>
                  <a:cubicBezTo>
                    <a:pt x="47" y="3"/>
                    <a:pt x="52" y="7"/>
                    <a:pt x="54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7"/>
                    <a:pt x="34" y="3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4346575" y="2493963"/>
              <a:ext cx="306388" cy="142875"/>
            </a:xfrm>
            <a:custGeom>
              <a:avLst/>
              <a:gdLst>
                <a:gd name="T0" fmla="*/ 81 w 81"/>
                <a:gd name="T1" fmla="*/ 0 h 37"/>
                <a:gd name="T2" fmla="*/ 41 w 81"/>
                <a:gd name="T3" fmla="*/ 10 h 37"/>
                <a:gd name="T4" fmla="*/ 0 w 81"/>
                <a:gd name="T5" fmla="*/ 0 h 37"/>
                <a:gd name="T6" fmla="*/ 0 w 81"/>
                <a:gd name="T7" fmla="*/ 31 h 37"/>
                <a:gd name="T8" fmla="*/ 7 w 81"/>
                <a:gd name="T9" fmla="*/ 37 h 37"/>
                <a:gd name="T10" fmla="*/ 75 w 81"/>
                <a:gd name="T11" fmla="*/ 37 h 37"/>
                <a:gd name="T12" fmla="*/ 81 w 81"/>
                <a:gd name="T13" fmla="*/ 30 h 37"/>
                <a:gd name="T14" fmla="*/ 81 w 8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37">
                  <a:moveTo>
                    <a:pt x="81" y="0"/>
                  </a:moveTo>
                  <a:cubicBezTo>
                    <a:pt x="71" y="6"/>
                    <a:pt x="56" y="10"/>
                    <a:pt x="41" y="10"/>
                  </a:cubicBezTo>
                  <a:cubicBezTo>
                    <a:pt x="24" y="10"/>
                    <a:pt x="10" y="6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7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8" y="37"/>
                    <a:pt x="81" y="34"/>
                    <a:pt x="81" y="30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 userDrawn="1"/>
        </p:nvGrpSpPr>
        <p:grpSpPr>
          <a:xfrm>
            <a:off x="1276339" y="5681658"/>
            <a:ext cx="344488" cy="347663"/>
            <a:chOff x="3671888" y="2281238"/>
            <a:chExt cx="344488" cy="347663"/>
          </a:xfrm>
          <a:solidFill>
            <a:srgbClr val="404040"/>
          </a:solidFill>
        </p:grpSpPr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3784600" y="2281238"/>
              <a:ext cx="128588" cy="207963"/>
            </a:xfrm>
            <a:custGeom>
              <a:avLst/>
              <a:gdLst>
                <a:gd name="T0" fmla="*/ 16 w 34"/>
                <a:gd name="T1" fmla="*/ 54 h 54"/>
                <a:gd name="T2" fmla="*/ 18 w 34"/>
                <a:gd name="T3" fmla="*/ 54 h 54"/>
                <a:gd name="T4" fmla="*/ 18 w 34"/>
                <a:gd name="T5" fmla="*/ 54 h 54"/>
                <a:gd name="T6" fmla="*/ 18 w 34"/>
                <a:gd name="T7" fmla="*/ 54 h 54"/>
                <a:gd name="T8" fmla="*/ 20 w 34"/>
                <a:gd name="T9" fmla="*/ 54 h 54"/>
                <a:gd name="T10" fmla="*/ 27 w 34"/>
                <a:gd name="T11" fmla="*/ 47 h 54"/>
                <a:gd name="T12" fmla="*/ 27 w 34"/>
                <a:gd name="T13" fmla="*/ 47 h 54"/>
                <a:gd name="T14" fmla="*/ 26 w 34"/>
                <a:gd name="T15" fmla="*/ 43 h 54"/>
                <a:gd name="T16" fmla="*/ 31 w 34"/>
                <a:gd name="T17" fmla="*/ 32 h 54"/>
                <a:gd name="T18" fmla="*/ 34 w 34"/>
                <a:gd name="T19" fmla="*/ 24 h 54"/>
                <a:gd name="T20" fmla="*/ 32 w 34"/>
                <a:gd name="T21" fmla="*/ 23 h 54"/>
                <a:gd name="T22" fmla="*/ 30 w 34"/>
                <a:gd name="T23" fmla="*/ 15 h 54"/>
                <a:gd name="T24" fmla="*/ 21 w 34"/>
                <a:gd name="T25" fmla="*/ 2 h 54"/>
                <a:gd name="T26" fmla="*/ 10 w 34"/>
                <a:gd name="T27" fmla="*/ 3 h 54"/>
                <a:gd name="T28" fmla="*/ 2 w 34"/>
                <a:gd name="T29" fmla="*/ 22 h 54"/>
                <a:gd name="T30" fmla="*/ 1 w 34"/>
                <a:gd name="T31" fmla="*/ 24 h 54"/>
                <a:gd name="T32" fmla="*/ 1 w 34"/>
                <a:gd name="T33" fmla="*/ 31 h 54"/>
                <a:gd name="T34" fmla="*/ 3 w 34"/>
                <a:gd name="T35" fmla="*/ 33 h 54"/>
                <a:gd name="T36" fmla="*/ 6 w 34"/>
                <a:gd name="T37" fmla="*/ 40 h 54"/>
                <a:gd name="T38" fmla="*/ 7 w 34"/>
                <a:gd name="T39" fmla="*/ 45 h 54"/>
                <a:gd name="T40" fmla="*/ 7 w 34"/>
                <a:gd name="T41" fmla="*/ 45 h 54"/>
                <a:gd name="T42" fmla="*/ 16 w 34"/>
                <a:gd name="T4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54">
                  <a:moveTo>
                    <a:pt x="16" y="54"/>
                  </a:moveTo>
                  <a:cubicBezTo>
                    <a:pt x="16" y="54"/>
                    <a:pt x="17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54"/>
                    <a:pt x="19" y="54"/>
                    <a:pt x="20" y="54"/>
                  </a:cubicBezTo>
                  <a:cubicBezTo>
                    <a:pt x="22" y="53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6"/>
                    <a:pt x="26" y="45"/>
                    <a:pt x="26" y="43"/>
                  </a:cubicBezTo>
                  <a:cubicBezTo>
                    <a:pt x="26" y="38"/>
                    <a:pt x="29" y="32"/>
                    <a:pt x="31" y="32"/>
                  </a:cubicBezTo>
                  <a:cubicBezTo>
                    <a:pt x="33" y="33"/>
                    <a:pt x="33" y="25"/>
                    <a:pt x="34" y="24"/>
                  </a:cubicBezTo>
                  <a:cubicBezTo>
                    <a:pt x="34" y="22"/>
                    <a:pt x="32" y="23"/>
                    <a:pt x="32" y="23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0"/>
                    <a:pt x="27" y="4"/>
                    <a:pt x="21" y="2"/>
                  </a:cubicBezTo>
                  <a:cubicBezTo>
                    <a:pt x="16" y="0"/>
                    <a:pt x="10" y="3"/>
                    <a:pt x="10" y="3"/>
                  </a:cubicBezTo>
                  <a:cubicBezTo>
                    <a:pt x="0" y="2"/>
                    <a:pt x="2" y="20"/>
                    <a:pt x="2" y="22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1" y="25"/>
                    <a:pt x="1" y="29"/>
                    <a:pt x="1" y="31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3" y="33"/>
                    <a:pt x="3" y="33"/>
                    <a:pt x="6" y="40"/>
                  </a:cubicBezTo>
                  <a:cubicBezTo>
                    <a:pt x="7" y="43"/>
                    <a:pt x="7" y="44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13" y="52"/>
                    <a:pt x="1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3671888" y="2459038"/>
              <a:ext cx="344488" cy="169863"/>
            </a:xfrm>
            <a:custGeom>
              <a:avLst/>
              <a:gdLst>
                <a:gd name="T0" fmla="*/ 89 w 91"/>
                <a:gd name="T1" fmla="*/ 19 h 44"/>
                <a:gd name="T2" fmla="*/ 77 w 91"/>
                <a:gd name="T3" fmla="*/ 10 h 44"/>
                <a:gd name="T4" fmla="*/ 58 w 91"/>
                <a:gd name="T5" fmla="*/ 1 h 44"/>
                <a:gd name="T6" fmla="*/ 58 w 91"/>
                <a:gd name="T7" fmla="*/ 1 h 44"/>
                <a:gd name="T8" fmla="*/ 57 w 91"/>
                <a:gd name="T9" fmla="*/ 15 h 44"/>
                <a:gd name="T10" fmla="*/ 53 w 91"/>
                <a:gd name="T11" fmla="*/ 27 h 44"/>
                <a:gd name="T12" fmla="*/ 53 w 91"/>
                <a:gd name="T13" fmla="*/ 30 h 44"/>
                <a:gd name="T14" fmla="*/ 50 w 91"/>
                <a:gd name="T15" fmla="*/ 40 h 44"/>
                <a:gd name="T16" fmla="*/ 45 w 91"/>
                <a:gd name="T17" fmla="*/ 31 h 44"/>
                <a:gd name="T18" fmla="*/ 46 w 91"/>
                <a:gd name="T19" fmla="*/ 28 h 44"/>
                <a:gd name="T20" fmla="*/ 38 w 91"/>
                <a:gd name="T21" fmla="*/ 11 h 44"/>
                <a:gd name="T22" fmla="*/ 36 w 91"/>
                <a:gd name="T23" fmla="*/ 0 h 44"/>
                <a:gd name="T24" fmla="*/ 36 w 91"/>
                <a:gd name="T25" fmla="*/ 0 h 44"/>
                <a:gd name="T26" fmla="*/ 26 w 91"/>
                <a:gd name="T27" fmla="*/ 5 h 44"/>
                <a:gd name="T28" fmla="*/ 8 w 91"/>
                <a:gd name="T29" fmla="*/ 9 h 44"/>
                <a:gd name="T30" fmla="*/ 4 w 91"/>
                <a:gd name="T31" fmla="*/ 17 h 44"/>
                <a:gd name="T32" fmla="*/ 0 w 91"/>
                <a:gd name="T33" fmla="*/ 44 h 44"/>
                <a:gd name="T34" fmla="*/ 91 w 91"/>
                <a:gd name="T35" fmla="*/ 44 h 44"/>
                <a:gd name="T36" fmla="*/ 89 w 91"/>
                <a:gd name="T3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44">
                  <a:moveTo>
                    <a:pt x="89" y="19"/>
                  </a:moveTo>
                  <a:cubicBezTo>
                    <a:pt x="89" y="13"/>
                    <a:pt x="77" y="10"/>
                    <a:pt x="77" y="10"/>
                  </a:cubicBezTo>
                  <a:cubicBezTo>
                    <a:pt x="77" y="10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0" y="4"/>
                    <a:pt x="26" y="5"/>
                    <a:pt x="26" y="5"/>
                  </a:cubicBezTo>
                  <a:cubicBezTo>
                    <a:pt x="26" y="5"/>
                    <a:pt x="14" y="7"/>
                    <a:pt x="8" y="9"/>
                  </a:cubicBezTo>
                  <a:cubicBezTo>
                    <a:pt x="3" y="12"/>
                    <a:pt x="4" y="17"/>
                    <a:pt x="4" y="17"/>
                  </a:cubicBezTo>
                  <a:cubicBezTo>
                    <a:pt x="4" y="17"/>
                    <a:pt x="2" y="31"/>
                    <a:pt x="0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0" y="30"/>
                    <a:pt x="89" y="21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3887788" y="246221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3808413" y="24558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3833813" y="2489201"/>
              <a:ext cx="38100" cy="115888"/>
            </a:xfrm>
            <a:custGeom>
              <a:avLst/>
              <a:gdLst>
                <a:gd name="T0" fmla="*/ 10 w 10"/>
                <a:gd name="T1" fmla="*/ 5 h 30"/>
                <a:gd name="T2" fmla="*/ 5 w 10"/>
                <a:gd name="T3" fmla="*/ 0 h 30"/>
                <a:gd name="T4" fmla="*/ 5 w 10"/>
                <a:gd name="T5" fmla="*/ 0 h 30"/>
                <a:gd name="T6" fmla="*/ 0 w 10"/>
                <a:gd name="T7" fmla="*/ 5 h 30"/>
                <a:gd name="T8" fmla="*/ 4 w 10"/>
                <a:gd name="T9" fmla="*/ 8 h 30"/>
                <a:gd name="T10" fmla="*/ 4 w 10"/>
                <a:gd name="T11" fmla="*/ 15 h 30"/>
                <a:gd name="T12" fmla="*/ 3 w 10"/>
                <a:gd name="T13" fmla="*/ 20 h 30"/>
                <a:gd name="T14" fmla="*/ 7 w 10"/>
                <a:gd name="T15" fmla="*/ 30 h 30"/>
                <a:gd name="T16" fmla="*/ 10 w 10"/>
                <a:gd name="T17" fmla="*/ 19 h 30"/>
                <a:gd name="T18" fmla="*/ 7 w 10"/>
                <a:gd name="T19" fmla="*/ 8 h 30"/>
                <a:gd name="T20" fmla="*/ 10 w 1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0">
                  <a:moveTo>
                    <a:pt x="10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5"/>
                    <a:pt x="0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Freeform 21"/>
          <p:cNvSpPr>
            <a:spLocks noEditPoints="1"/>
          </p:cNvSpPr>
          <p:nvPr userDrawn="1"/>
        </p:nvSpPr>
        <p:spPr bwMode="auto">
          <a:xfrm>
            <a:off x="4032057" y="5745233"/>
            <a:ext cx="405971" cy="276227"/>
          </a:xfrm>
          <a:custGeom>
            <a:avLst/>
            <a:gdLst>
              <a:gd name="T0" fmla="*/ 72 w 81"/>
              <a:gd name="T1" fmla="*/ 51 h 54"/>
              <a:gd name="T2" fmla="*/ 69 w 81"/>
              <a:gd name="T3" fmla="*/ 54 h 54"/>
              <a:gd name="T4" fmla="*/ 12 w 81"/>
              <a:gd name="T5" fmla="*/ 53 h 54"/>
              <a:gd name="T6" fmla="*/ 10 w 81"/>
              <a:gd name="T7" fmla="*/ 50 h 54"/>
              <a:gd name="T8" fmla="*/ 19 w 81"/>
              <a:gd name="T9" fmla="*/ 17 h 54"/>
              <a:gd name="T10" fmla="*/ 22 w 81"/>
              <a:gd name="T11" fmla="*/ 14 h 54"/>
              <a:gd name="T12" fmla="*/ 78 w 81"/>
              <a:gd name="T13" fmla="*/ 14 h 54"/>
              <a:gd name="T14" fmla="*/ 81 w 81"/>
              <a:gd name="T15" fmla="*/ 17 h 54"/>
              <a:gd name="T16" fmla="*/ 72 w 81"/>
              <a:gd name="T17" fmla="*/ 51 h 54"/>
              <a:gd name="T18" fmla="*/ 7 w 81"/>
              <a:gd name="T19" fmla="*/ 45 h 54"/>
              <a:gd name="T20" fmla="*/ 16 w 81"/>
              <a:gd name="T21" fmla="*/ 14 h 54"/>
              <a:gd name="T22" fmla="*/ 21 w 81"/>
              <a:gd name="T23" fmla="*/ 11 h 54"/>
              <a:gd name="T24" fmla="*/ 67 w 81"/>
              <a:gd name="T25" fmla="*/ 11 h 54"/>
              <a:gd name="T26" fmla="*/ 62 w 81"/>
              <a:gd name="T27" fmla="*/ 5 h 54"/>
              <a:gd name="T28" fmla="*/ 25 w 81"/>
              <a:gd name="T29" fmla="*/ 5 h 54"/>
              <a:gd name="T30" fmla="*/ 22 w 81"/>
              <a:gd name="T31" fmla="*/ 0 h 54"/>
              <a:gd name="T32" fmla="*/ 0 w 81"/>
              <a:gd name="T33" fmla="*/ 0 h 54"/>
              <a:gd name="T34" fmla="*/ 5 w 81"/>
              <a:gd name="T35" fmla="*/ 45 h 54"/>
              <a:gd name="T36" fmla="*/ 7 w 81"/>
              <a:gd name="T37" fmla="*/ 4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54">
                <a:moveTo>
                  <a:pt x="72" y="51"/>
                </a:moveTo>
                <a:cubicBezTo>
                  <a:pt x="72" y="52"/>
                  <a:pt x="71" y="54"/>
                  <a:pt x="69" y="54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2"/>
                  <a:pt x="10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20" y="15"/>
                  <a:pt x="21" y="14"/>
                  <a:pt x="22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79" y="14"/>
                  <a:pt x="81" y="15"/>
                  <a:pt x="81" y="17"/>
                </a:cubicBezTo>
                <a:lnTo>
                  <a:pt x="72" y="51"/>
                </a:lnTo>
                <a:close/>
                <a:moveTo>
                  <a:pt x="7" y="45"/>
                </a:move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7" y="11"/>
                  <a:pt x="21" y="11"/>
                </a:cubicBezTo>
                <a:cubicBezTo>
                  <a:pt x="25" y="11"/>
                  <a:pt x="67" y="11"/>
                  <a:pt x="67" y="11"/>
                </a:cubicBezTo>
                <a:cubicBezTo>
                  <a:pt x="67" y="11"/>
                  <a:pt x="68" y="6"/>
                  <a:pt x="62" y="5"/>
                </a:cubicBezTo>
                <a:cubicBezTo>
                  <a:pt x="57" y="4"/>
                  <a:pt x="25" y="5"/>
                  <a:pt x="25" y="5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5" y="45"/>
                  <a:pt x="5" y="45"/>
                  <a:pt x="5" y="45"/>
                </a:cubicBezTo>
                <a:lnTo>
                  <a:pt x="7" y="4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24"/>
          <p:cNvSpPr>
            <a:spLocks noEditPoints="1"/>
          </p:cNvSpPr>
          <p:nvPr userDrawn="1"/>
        </p:nvSpPr>
        <p:spPr bwMode="auto">
          <a:xfrm>
            <a:off x="9635285" y="5765789"/>
            <a:ext cx="278591" cy="284163"/>
          </a:xfrm>
          <a:custGeom>
            <a:avLst/>
            <a:gdLst>
              <a:gd name="T0" fmla="*/ 15 w 63"/>
              <a:gd name="T1" fmla="*/ 30 h 63"/>
              <a:gd name="T2" fmla="*/ 1 w 63"/>
              <a:gd name="T3" fmla="*/ 15 h 63"/>
              <a:gd name="T4" fmla="*/ 19 w 63"/>
              <a:gd name="T5" fmla="*/ 0 h 63"/>
              <a:gd name="T6" fmla="*/ 32 w 63"/>
              <a:gd name="T7" fmla="*/ 15 h 63"/>
              <a:gd name="T8" fmla="*/ 15 w 63"/>
              <a:gd name="T9" fmla="*/ 30 h 63"/>
              <a:gd name="T10" fmla="*/ 15 w 63"/>
              <a:gd name="T11" fmla="*/ 7 h 63"/>
              <a:gd name="T12" fmla="*/ 13 w 63"/>
              <a:gd name="T13" fmla="*/ 10 h 63"/>
              <a:gd name="T14" fmla="*/ 17 w 63"/>
              <a:gd name="T15" fmla="*/ 22 h 63"/>
              <a:gd name="T16" fmla="*/ 20 w 63"/>
              <a:gd name="T17" fmla="*/ 19 h 63"/>
              <a:gd name="T18" fmla="*/ 15 w 63"/>
              <a:gd name="T19" fmla="*/ 7 h 63"/>
              <a:gd name="T20" fmla="*/ 25 w 63"/>
              <a:gd name="T21" fmla="*/ 49 h 63"/>
              <a:gd name="T22" fmla="*/ 16 w 63"/>
              <a:gd name="T23" fmla="*/ 61 h 63"/>
              <a:gd name="T24" fmla="*/ 12 w 63"/>
              <a:gd name="T25" fmla="*/ 58 h 63"/>
              <a:gd name="T26" fmla="*/ 24 w 63"/>
              <a:gd name="T27" fmla="*/ 38 h 63"/>
              <a:gd name="T28" fmla="*/ 44 w 63"/>
              <a:gd name="T29" fmla="*/ 5 h 63"/>
              <a:gd name="T30" fmla="*/ 49 w 63"/>
              <a:gd name="T31" fmla="*/ 1 h 63"/>
              <a:gd name="T32" fmla="*/ 52 w 63"/>
              <a:gd name="T33" fmla="*/ 3 h 63"/>
              <a:gd name="T34" fmla="*/ 41 w 63"/>
              <a:gd name="T35" fmla="*/ 22 h 63"/>
              <a:gd name="T36" fmla="*/ 25 w 63"/>
              <a:gd name="T37" fmla="*/ 49 h 63"/>
              <a:gd name="T38" fmla="*/ 45 w 63"/>
              <a:gd name="T39" fmla="*/ 62 h 63"/>
              <a:gd name="T40" fmla="*/ 31 w 63"/>
              <a:gd name="T41" fmla="*/ 47 h 63"/>
              <a:gd name="T42" fmla="*/ 49 w 63"/>
              <a:gd name="T43" fmla="*/ 32 h 63"/>
              <a:gd name="T44" fmla="*/ 63 w 63"/>
              <a:gd name="T45" fmla="*/ 47 h 63"/>
              <a:gd name="T46" fmla="*/ 45 w 63"/>
              <a:gd name="T47" fmla="*/ 62 h 63"/>
              <a:gd name="T48" fmla="*/ 46 w 63"/>
              <a:gd name="T49" fmla="*/ 39 h 63"/>
              <a:gd name="T50" fmla="*/ 43 w 63"/>
              <a:gd name="T51" fmla="*/ 42 h 63"/>
              <a:gd name="T52" fmla="*/ 48 w 63"/>
              <a:gd name="T53" fmla="*/ 55 h 63"/>
              <a:gd name="T54" fmla="*/ 50 w 63"/>
              <a:gd name="T55" fmla="*/ 52 h 63"/>
              <a:gd name="T56" fmla="*/ 46 w 63"/>
              <a:gd name="T57" fmla="*/ 3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" h="63">
                <a:moveTo>
                  <a:pt x="15" y="30"/>
                </a:moveTo>
                <a:cubicBezTo>
                  <a:pt x="7" y="30"/>
                  <a:pt x="0" y="24"/>
                  <a:pt x="1" y="15"/>
                </a:cubicBezTo>
                <a:cubicBezTo>
                  <a:pt x="2" y="5"/>
                  <a:pt x="10" y="0"/>
                  <a:pt x="19" y="0"/>
                </a:cubicBezTo>
                <a:cubicBezTo>
                  <a:pt x="26" y="0"/>
                  <a:pt x="33" y="7"/>
                  <a:pt x="32" y="15"/>
                </a:cubicBezTo>
                <a:cubicBezTo>
                  <a:pt x="32" y="25"/>
                  <a:pt x="23" y="30"/>
                  <a:pt x="15" y="30"/>
                </a:cubicBezTo>
                <a:close/>
                <a:moveTo>
                  <a:pt x="15" y="7"/>
                </a:moveTo>
                <a:cubicBezTo>
                  <a:pt x="14" y="7"/>
                  <a:pt x="13" y="8"/>
                  <a:pt x="13" y="10"/>
                </a:cubicBezTo>
                <a:cubicBezTo>
                  <a:pt x="13" y="11"/>
                  <a:pt x="14" y="22"/>
                  <a:pt x="17" y="22"/>
                </a:cubicBezTo>
                <a:cubicBezTo>
                  <a:pt x="19" y="23"/>
                  <a:pt x="20" y="21"/>
                  <a:pt x="20" y="19"/>
                </a:cubicBezTo>
                <a:cubicBezTo>
                  <a:pt x="20" y="16"/>
                  <a:pt x="19" y="7"/>
                  <a:pt x="15" y="7"/>
                </a:cubicBezTo>
                <a:close/>
                <a:moveTo>
                  <a:pt x="25" y="49"/>
                </a:moveTo>
                <a:cubicBezTo>
                  <a:pt x="19" y="59"/>
                  <a:pt x="20" y="61"/>
                  <a:pt x="16" y="61"/>
                </a:cubicBezTo>
                <a:cubicBezTo>
                  <a:pt x="15" y="61"/>
                  <a:pt x="12" y="60"/>
                  <a:pt x="12" y="58"/>
                </a:cubicBezTo>
                <a:cubicBezTo>
                  <a:pt x="12" y="56"/>
                  <a:pt x="14" y="56"/>
                  <a:pt x="24" y="38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2"/>
                  <a:pt x="46" y="1"/>
                  <a:pt x="49" y="1"/>
                </a:cubicBezTo>
                <a:cubicBezTo>
                  <a:pt x="50" y="1"/>
                  <a:pt x="52" y="2"/>
                  <a:pt x="52" y="3"/>
                </a:cubicBezTo>
                <a:cubicBezTo>
                  <a:pt x="52" y="6"/>
                  <a:pt x="49" y="8"/>
                  <a:pt x="41" y="22"/>
                </a:cubicBezTo>
                <a:lnTo>
                  <a:pt x="25" y="49"/>
                </a:lnTo>
                <a:close/>
                <a:moveTo>
                  <a:pt x="45" y="62"/>
                </a:moveTo>
                <a:cubicBezTo>
                  <a:pt x="38" y="62"/>
                  <a:pt x="31" y="57"/>
                  <a:pt x="31" y="47"/>
                </a:cubicBezTo>
                <a:cubicBezTo>
                  <a:pt x="32" y="37"/>
                  <a:pt x="40" y="32"/>
                  <a:pt x="49" y="32"/>
                </a:cubicBezTo>
                <a:cubicBezTo>
                  <a:pt x="56" y="33"/>
                  <a:pt x="63" y="39"/>
                  <a:pt x="63" y="47"/>
                </a:cubicBezTo>
                <a:cubicBezTo>
                  <a:pt x="62" y="57"/>
                  <a:pt x="53" y="63"/>
                  <a:pt x="45" y="62"/>
                </a:cubicBezTo>
                <a:close/>
                <a:moveTo>
                  <a:pt x="46" y="39"/>
                </a:moveTo>
                <a:cubicBezTo>
                  <a:pt x="44" y="39"/>
                  <a:pt x="43" y="40"/>
                  <a:pt x="43" y="42"/>
                </a:cubicBezTo>
                <a:cubicBezTo>
                  <a:pt x="43" y="43"/>
                  <a:pt x="44" y="55"/>
                  <a:pt x="48" y="55"/>
                </a:cubicBezTo>
                <a:cubicBezTo>
                  <a:pt x="50" y="55"/>
                  <a:pt x="50" y="53"/>
                  <a:pt x="50" y="52"/>
                </a:cubicBezTo>
                <a:cubicBezTo>
                  <a:pt x="50" y="49"/>
                  <a:pt x="50" y="39"/>
                  <a:pt x="46" y="39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3" name="组合 52"/>
          <p:cNvGrpSpPr/>
          <p:nvPr userDrawn="1"/>
        </p:nvGrpSpPr>
        <p:grpSpPr>
          <a:xfrm>
            <a:off x="8195347" y="5727772"/>
            <a:ext cx="368300" cy="355600"/>
            <a:chOff x="7051675" y="2343151"/>
            <a:chExt cx="368300" cy="355600"/>
          </a:xfrm>
          <a:solidFill>
            <a:srgbClr val="404040"/>
          </a:solidFill>
        </p:grpSpPr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051675" y="2343151"/>
              <a:ext cx="368300" cy="355600"/>
            </a:xfrm>
            <a:custGeom>
              <a:avLst/>
              <a:gdLst>
                <a:gd name="T0" fmla="*/ 79 w 97"/>
                <a:gd name="T1" fmla="*/ 0 h 92"/>
                <a:gd name="T2" fmla="*/ 18 w 97"/>
                <a:gd name="T3" fmla="*/ 0 h 92"/>
                <a:gd name="T4" fmla="*/ 0 w 97"/>
                <a:gd name="T5" fmla="*/ 19 h 92"/>
                <a:gd name="T6" fmla="*/ 0 w 97"/>
                <a:gd name="T7" fmla="*/ 73 h 92"/>
                <a:gd name="T8" fmla="*/ 18 w 97"/>
                <a:gd name="T9" fmla="*/ 92 h 92"/>
                <a:gd name="T10" fmla="*/ 79 w 97"/>
                <a:gd name="T11" fmla="*/ 92 h 92"/>
                <a:gd name="T12" fmla="*/ 97 w 97"/>
                <a:gd name="T13" fmla="*/ 73 h 92"/>
                <a:gd name="T14" fmla="*/ 97 w 97"/>
                <a:gd name="T15" fmla="*/ 19 h 92"/>
                <a:gd name="T16" fmla="*/ 79 w 97"/>
                <a:gd name="T17" fmla="*/ 0 h 92"/>
                <a:gd name="T18" fmla="*/ 87 w 97"/>
                <a:gd name="T19" fmla="*/ 73 h 92"/>
                <a:gd name="T20" fmla="*/ 79 w 97"/>
                <a:gd name="T21" fmla="*/ 82 h 92"/>
                <a:gd name="T22" fmla="*/ 18 w 97"/>
                <a:gd name="T23" fmla="*/ 82 h 92"/>
                <a:gd name="T24" fmla="*/ 10 w 97"/>
                <a:gd name="T25" fmla="*/ 73 h 92"/>
                <a:gd name="T26" fmla="*/ 10 w 97"/>
                <a:gd name="T27" fmla="*/ 19 h 92"/>
                <a:gd name="T28" fmla="*/ 18 w 97"/>
                <a:gd name="T29" fmla="*/ 10 h 92"/>
                <a:gd name="T30" fmla="*/ 79 w 97"/>
                <a:gd name="T31" fmla="*/ 10 h 92"/>
                <a:gd name="T32" fmla="*/ 87 w 97"/>
                <a:gd name="T33" fmla="*/ 19 h 92"/>
                <a:gd name="T34" fmla="*/ 87 w 97"/>
                <a:gd name="T35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2">
                  <a:moveTo>
                    <a:pt x="7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3"/>
                    <a:pt x="8" y="92"/>
                    <a:pt x="1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9" y="92"/>
                    <a:pt x="97" y="83"/>
                    <a:pt x="97" y="73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9"/>
                    <a:pt x="89" y="0"/>
                    <a:pt x="79" y="0"/>
                  </a:cubicBezTo>
                  <a:close/>
                  <a:moveTo>
                    <a:pt x="87" y="73"/>
                  </a:moveTo>
                  <a:cubicBezTo>
                    <a:pt x="87" y="78"/>
                    <a:pt x="83" y="82"/>
                    <a:pt x="79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2"/>
                    <a:pt x="10" y="78"/>
                    <a:pt x="10" y="7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4"/>
                    <a:pt x="14" y="10"/>
                    <a:pt x="1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3" y="10"/>
                    <a:pt x="87" y="14"/>
                    <a:pt x="87" y="19"/>
                  </a:cubicBezTo>
                  <a:lnTo>
                    <a:pt x="8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7100888" y="2393951"/>
              <a:ext cx="268288" cy="254000"/>
            </a:xfrm>
            <a:custGeom>
              <a:avLst/>
              <a:gdLst>
                <a:gd name="T0" fmla="*/ 62 w 71"/>
                <a:gd name="T1" fmla="*/ 0 h 66"/>
                <a:gd name="T2" fmla="*/ 9 w 71"/>
                <a:gd name="T3" fmla="*/ 0 h 66"/>
                <a:gd name="T4" fmla="*/ 0 w 71"/>
                <a:gd name="T5" fmla="*/ 9 h 66"/>
                <a:gd name="T6" fmla="*/ 0 w 71"/>
                <a:gd name="T7" fmla="*/ 57 h 66"/>
                <a:gd name="T8" fmla="*/ 9 w 71"/>
                <a:gd name="T9" fmla="*/ 66 h 66"/>
                <a:gd name="T10" fmla="*/ 62 w 71"/>
                <a:gd name="T11" fmla="*/ 66 h 66"/>
                <a:gd name="T12" fmla="*/ 71 w 71"/>
                <a:gd name="T13" fmla="*/ 57 h 66"/>
                <a:gd name="T14" fmla="*/ 71 w 71"/>
                <a:gd name="T15" fmla="*/ 9 h 66"/>
                <a:gd name="T16" fmla="*/ 62 w 71"/>
                <a:gd name="T17" fmla="*/ 0 h 66"/>
                <a:gd name="T18" fmla="*/ 69 w 71"/>
                <a:gd name="T19" fmla="*/ 57 h 66"/>
                <a:gd name="T20" fmla="*/ 62 w 71"/>
                <a:gd name="T21" fmla="*/ 64 h 66"/>
                <a:gd name="T22" fmla="*/ 9 w 71"/>
                <a:gd name="T23" fmla="*/ 64 h 66"/>
                <a:gd name="T24" fmla="*/ 2 w 71"/>
                <a:gd name="T25" fmla="*/ 57 h 66"/>
                <a:gd name="T26" fmla="*/ 2 w 71"/>
                <a:gd name="T27" fmla="*/ 9 h 66"/>
                <a:gd name="T28" fmla="*/ 9 w 71"/>
                <a:gd name="T29" fmla="*/ 2 h 66"/>
                <a:gd name="T30" fmla="*/ 62 w 71"/>
                <a:gd name="T31" fmla="*/ 2 h 66"/>
                <a:gd name="T32" fmla="*/ 69 w 71"/>
                <a:gd name="T33" fmla="*/ 9 h 66"/>
                <a:gd name="T34" fmla="*/ 69 w 71"/>
                <a:gd name="T3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6">
                  <a:moveTo>
                    <a:pt x="6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6"/>
                    <a:pt x="9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7" y="66"/>
                    <a:pt x="71" y="62"/>
                    <a:pt x="71" y="5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  <a:moveTo>
                    <a:pt x="69" y="57"/>
                  </a:moveTo>
                  <a:cubicBezTo>
                    <a:pt x="69" y="61"/>
                    <a:pt x="66" y="64"/>
                    <a:pt x="62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5" y="64"/>
                    <a:pt x="2" y="61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6" y="2"/>
                    <a:pt x="69" y="5"/>
                    <a:pt x="69" y="9"/>
                  </a:cubicBezTo>
                  <a:lnTo>
                    <a:pt x="6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0"/>
            <p:cNvSpPr>
              <a:spLocks/>
            </p:cNvSpPr>
            <p:nvPr/>
          </p:nvSpPr>
          <p:spPr bwMode="auto">
            <a:xfrm>
              <a:off x="7226300" y="24018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4 w 4"/>
                <a:gd name="T3" fmla="*/ 10 h 12"/>
                <a:gd name="T4" fmla="*/ 4 w 4"/>
                <a:gd name="T5" fmla="*/ 2 h 12"/>
                <a:gd name="T6" fmla="*/ 2 w 4"/>
                <a:gd name="T7" fmla="*/ 0 h 12"/>
                <a:gd name="T8" fmla="*/ 0 w 4"/>
                <a:gd name="T9" fmla="*/ 2 h 12"/>
                <a:gd name="T10" fmla="*/ 0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4" y="12"/>
                    <a:pt x="4" y="11"/>
                    <a:pt x="4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7226300" y="2593976"/>
              <a:ext cx="14288" cy="42863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2 h 11"/>
                <a:gd name="T4" fmla="*/ 0 w 4"/>
                <a:gd name="T5" fmla="*/ 10 h 11"/>
                <a:gd name="T6" fmla="*/ 2 w 4"/>
                <a:gd name="T7" fmla="*/ 11 h 11"/>
                <a:gd name="T8" fmla="*/ 4 w 4"/>
                <a:gd name="T9" fmla="*/ 10 h 11"/>
                <a:gd name="T10" fmla="*/ 4 w 4"/>
                <a:gd name="T11" fmla="*/ 2 h 11"/>
                <a:gd name="T12" fmla="*/ 2 w 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7108825" y="2513013"/>
              <a:ext cx="44450" cy="15875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0 w 12"/>
                <a:gd name="T5" fmla="*/ 2 h 4"/>
                <a:gd name="T6" fmla="*/ 2 w 12"/>
                <a:gd name="T7" fmla="*/ 4 h 4"/>
                <a:gd name="T8" fmla="*/ 10 w 12"/>
                <a:gd name="T9" fmla="*/ 4 h 4"/>
                <a:gd name="T10" fmla="*/ 12 w 12"/>
                <a:gd name="T11" fmla="*/ 2 h 4"/>
                <a:gd name="T12" fmla="*/ 10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3"/>
            <p:cNvSpPr>
              <a:spLocks/>
            </p:cNvSpPr>
            <p:nvPr/>
          </p:nvSpPr>
          <p:spPr bwMode="auto">
            <a:xfrm>
              <a:off x="7316788" y="2513013"/>
              <a:ext cx="46038" cy="15875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2 w 12"/>
                <a:gd name="T5" fmla="*/ 4 h 4"/>
                <a:gd name="T6" fmla="*/ 10 w 12"/>
                <a:gd name="T7" fmla="*/ 4 h 4"/>
                <a:gd name="T8" fmla="*/ 12 w 12"/>
                <a:gd name="T9" fmla="*/ 2 h 4"/>
                <a:gd name="T10" fmla="*/ 10 w 12"/>
                <a:gd name="T11" fmla="*/ 0 h 4"/>
                <a:gd name="T12" fmla="*/ 2 w 1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7218363" y="2435226"/>
              <a:ext cx="79375" cy="142875"/>
            </a:xfrm>
            <a:custGeom>
              <a:avLst/>
              <a:gdLst>
                <a:gd name="T0" fmla="*/ 6 w 21"/>
                <a:gd name="T1" fmla="*/ 23 h 37"/>
                <a:gd name="T2" fmla="*/ 6 w 21"/>
                <a:gd name="T3" fmla="*/ 23 h 37"/>
                <a:gd name="T4" fmla="*/ 6 w 21"/>
                <a:gd name="T5" fmla="*/ 21 h 37"/>
                <a:gd name="T6" fmla="*/ 20 w 21"/>
                <a:gd name="T7" fmla="*/ 3 h 37"/>
                <a:gd name="T8" fmla="*/ 20 w 21"/>
                <a:gd name="T9" fmla="*/ 0 h 37"/>
                <a:gd name="T10" fmla="*/ 18 w 21"/>
                <a:gd name="T11" fmla="*/ 1 h 37"/>
                <a:gd name="T12" fmla="*/ 4 w 21"/>
                <a:gd name="T13" fmla="*/ 20 h 37"/>
                <a:gd name="T14" fmla="*/ 3 w 21"/>
                <a:gd name="T15" fmla="*/ 19 h 37"/>
                <a:gd name="T16" fmla="*/ 0 w 21"/>
                <a:gd name="T17" fmla="*/ 23 h 37"/>
                <a:gd name="T18" fmla="*/ 3 w 21"/>
                <a:gd name="T19" fmla="*/ 26 h 37"/>
                <a:gd name="T20" fmla="*/ 4 w 21"/>
                <a:gd name="T21" fmla="*/ 26 h 37"/>
                <a:gd name="T22" fmla="*/ 18 w 21"/>
                <a:gd name="T23" fmla="*/ 37 h 37"/>
                <a:gd name="T24" fmla="*/ 20 w 21"/>
                <a:gd name="T25" fmla="*/ 36 h 37"/>
                <a:gd name="T26" fmla="*/ 20 w 21"/>
                <a:gd name="T27" fmla="*/ 34 h 37"/>
                <a:gd name="T28" fmla="*/ 6 w 21"/>
                <a:gd name="T2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7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2"/>
                    <a:pt x="21" y="1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21"/>
                    <a:pt x="0" y="23"/>
                  </a:cubicBezTo>
                  <a:cubicBezTo>
                    <a:pt x="0" y="24"/>
                    <a:pt x="2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20" y="36"/>
                  </a:cubicBezTo>
                  <a:cubicBezTo>
                    <a:pt x="21" y="36"/>
                    <a:pt x="21" y="35"/>
                    <a:pt x="20" y="34"/>
                  </a:cubicBezTo>
                  <a:lnTo>
                    <a:pt x="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1" name="Freeform 37"/>
          <p:cNvSpPr>
            <a:spLocks noEditPoints="1"/>
          </p:cNvSpPr>
          <p:nvPr userDrawn="1"/>
        </p:nvSpPr>
        <p:spPr bwMode="auto">
          <a:xfrm>
            <a:off x="6786551" y="5765788"/>
            <a:ext cx="420688" cy="263525"/>
          </a:xfrm>
          <a:custGeom>
            <a:avLst/>
            <a:gdLst>
              <a:gd name="T0" fmla="*/ 107 w 111"/>
              <a:gd name="T1" fmla="*/ 57 h 68"/>
              <a:gd name="T2" fmla="*/ 100 w 111"/>
              <a:gd name="T3" fmla="*/ 57 h 68"/>
              <a:gd name="T4" fmla="*/ 100 w 111"/>
              <a:gd name="T5" fmla="*/ 55 h 68"/>
              <a:gd name="T6" fmla="*/ 99 w 111"/>
              <a:gd name="T7" fmla="*/ 5 h 68"/>
              <a:gd name="T8" fmla="*/ 95 w 111"/>
              <a:gd name="T9" fmla="*/ 0 h 68"/>
              <a:gd name="T10" fmla="*/ 14 w 111"/>
              <a:gd name="T11" fmla="*/ 2 h 68"/>
              <a:gd name="T12" fmla="*/ 10 w 111"/>
              <a:gd name="T13" fmla="*/ 6 h 68"/>
              <a:gd name="T14" fmla="*/ 10 w 111"/>
              <a:gd name="T15" fmla="*/ 57 h 68"/>
              <a:gd name="T16" fmla="*/ 11 w 111"/>
              <a:gd name="T17" fmla="*/ 59 h 68"/>
              <a:gd name="T18" fmla="*/ 4 w 111"/>
              <a:gd name="T19" fmla="*/ 59 h 68"/>
              <a:gd name="T20" fmla="*/ 0 w 111"/>
              <a:gd name="T21" fmla="*/ 63 h 68"/>
              <a:gd name="T22" fmla="*/ 4 w 111"/>
              <a:gd name="T23" fmla="*/ 68 h 68"/>
              <a:gd name="T24" fmla="*/ 107 w 111"/>
              <a:gd name="T25" fmla="*/ 66 h 68"/>
              <a:gd name="T26" fmla="*/ 111 w 111"/>
              <a:gd name="T27" fmla="*/ 62 h 68"/>
              <a:gd name="T28" fmla="*/ 107 w 111"/>
              <a:gd name="T29" fmla="*/ 57 h 68"/>
              <a:gd name="T30" fmla="*/ 15 w 111"/>
              <a:gd name="T31" fmla="*/ 65 h 68"/>
              <a:gd name="T32" fmla="*/ 14 w 111"/>
              <a:gd name="T33" fmla="*/ 63 h 68"/>
              <a:gd name="T34" fmla="*/ 15 w 111"/>
              <a:gd name="T35" fmla="*/ 62 h 68"/>
              <a:gd name="T36" fmla="*/ 17 w 111"/>
              <a:gd name="T37" fmla="*/ 63 h 68"/>
              <a:gd name="T38" fmla="*/ 15 w 111"/>
              <a:gd name="T39" fmla="*/ 65 h 68"/>
              <a:gd name="T40" fmla="*/ 20 w 111"/>
              <a:gd name="T41" fmla="*/ 64 h 68"/>
              <a:gd name="T42" fmla="*/ 18 w 111"/>
              <a:gd name="T43" fmla="*/ 63 h 68"/>
              <a:gd name="T44" fmla="*/ 20 w 111"/>
              <a:gd name="T45" fmla="*/ 62 h 68"/>
              <a:gd name="T46" fmla="*/ 21 w 111"/>
              <a:gd name="T47" fmla="*/ 63 h 68"/>
              <a:gd name="T48" fmla="*/ 20 w 111"/>
              <a:gd name="T49" fmla="*/ 64 h 68"/>
              <a:gd name="T50" fmla="*/ 24 w 111"/>
              <a:gd name="T51" fmla="*/ 64 h 68"/>
              <a:gd name="T52" fmla="*/ 23 w 111"/>
              <a:gd name="T53" fmla="*/ 63 h 68"/>
              <a:gd name="T54" fmla="*/ 24 w 111"/>
              <a:gd name="T55" fmla="*/ 62 h 68"/>
              <a:gd name="T56" fmla="*/ 26 w 111"/>
              <a:gd name="T57" fmla="*/ 63 h 68"/>
              <a:gd name="T58" fmla="*/ 24 w 111"/>
              <a:gd name="T59" fmla="*/ 64 h 68"/>
              <a:gd name="T60" fmla="*/ 29 w 111"/>
              <a:gd name="T61" fmla="*/ 64 h 68"/>
              <a:gd name="T62" fmla="*/ 27 w 111"/>
              <a:gd name="T63" fmla="*/ 63 h 68"/>
              <a:gd name="T64" fmla="*/ 29 w 111"/>
              <a:gd name="T65" fmla="*/ 62 h 68"/>
              <a:gd name="T66" fmla="*/ 30 w 111"/>
              <a:gd name="T67" fmla="*/ 63 h 68"/>
              <a:gd name="T68" fmla="*/ 29 w 111"/>
              <a:gd name="T69" fmla="*/ 64 h 68"/>
              <a:gd name="T70" fmla="*/ 73 w 111"/>
              <a:gd name="T71" fmla="*/ 64 h 68"/>
              <a:gd name="T72" fmla="*/ 39 w 111"/>
              <a:gd name="T73" fmla="*/ 64 h 68"/>
              <a:gd name="T74" fmla="*/ 37 w 111"/>
              <a:gd name="T75" fmla="*/ 63 h 68"/>
              <a:gd name="T76" fmla="*/ 39 w 111"/>
              <a:gd name="T77" fmla="*/ 61 h 68"/>
              <a:gd name="T78" fmla="*/ 73 w 111"/>
              <a:gd name="T79" fmla="*/ 61 h 68"/>
              <a:gd name="T80" fmla="*/ 74 w 111"/>
              <a:gd name="T81" fmla="*/ 62 h 68"/>
              <a:gd name="T82" fmla="*/ 73 w 111"/>
              <a:gd name="T83" fmla="*/ 64 h 68"/>
              <a:gd name="T84" fmla="*/ 19 w 111"/>
              <a:gd name="T85" fmla="*/ 57 h 68"/>
              <a:gd name="T86" fmla="*/ 18 w 111"/>
              <a:gd name="T87" fmla="*/ 9 h 68"/>
              <a:gd name="T88" fmla="*/ 90 w 111"/>
              <a:gd name="T89" fmla="*/ 8 h 68"/>
              <a:gd name="T90" fmla="*/ 91 w 111"/>
              <a:gd name="T91" fmla="*/ 56 h 68"/>
              <a:gd name="T92" fmla="*/ 19 w 111"/>
              <a:gd name="T93" fmla="*/ 5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1" h="68">
                <a:moveTo>
                  <a:pt x="107" y="57"/>
                </a:moveTo>
                <a:cubicBezTo>
                  <a:pt x="100" y="57"/>
                  <a:pt x="100" y="57"/>
                  <a:pt x="100" y="57"/>
                </a:cubicBezTo>
                <a:cubicBezTo>
                  <a:pt x="100" y="57"/>
                  <a:pt x="100" y="56"/>
                  <a:pt x="100" y="5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2"/>
                  <a:pt x="97" y="0"/>
                  <a:pt x="95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2"/>
                  <a:pt x="10" y="4"/>
                  <a:pt x="10" y="6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8"/>
                  <a:pt x="11" y="58"/>
                  <a:pt x="11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61"/>
                  <a:pt x="0" y="63"/>
                </a:cubicBezTo>
                <a:cubicBezTo>
                  <a:pt x="0" y="66"/>
                  <a:pt x="2" y="68"/>
                  <a:pt x="4" y="6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9" y="66"/>
                  <a:pt x="111" y="64"/>
                  <a:pt x="111" y="62"/>
                </a:cubicBezTo>
                <a:cubicBezTo>
                  <a:pt x="111" y="59"/>
                  <a:pt x="109" y="57"/>
                  <a:pt x="107" y="57"/>
                </a:cubicBezTo>
                <a:close/>
                <a:moveTo>
                  <a:pt x="15" y="65"/>
                </a:moveTo>
                <a:cubicBezTo>
                  <a:pt x="15" y="65"/>
                  <a:pt x="14" y="64"/>
                  <a:pt x="14" y="63"/>
                </a:cubicBezTo>
                <a:cubicBezTo>
                  <a:pt x="14" y="62"/>
                  <a:pt x="15" y="62"/>
                  <a:pt x="15" y="62"/>
                </a:cubicBezTo>
                <a:cubicBezTo>
                  <a:pt x="16" y="62"/>
                  <a:pt x="17" y="62"/>
                  <a:pt x="17" y="63"/>
                </a:cubicBezTo>
                <a:cubicBezTo>
                  <a:pt x="17" y="64"/>
                  <a:pt x="16" y="64"/>
                  <a:pt x="15" y="65"/>
                </a:cubicBezTo>
                <a:close/>
                <a:moveTo>
                  <a:pt x="20" y="64"/>
                </a:moveTo>
                <a:cubicBezTo>
                  <a:pt x="19" y="64"/>
                  <a:pt x="18" y="64"/>
                  <a:pt x="18" y="63"/>
                </a:cubicBezTo>
                <a:cubicBezTo>
                  <a:pt x="18" y="62"/>
                  <a:pt x="19" y="62"/>
                  <a:pt x="20" y="62"/>
                </a:cubicBezTo>
                <a:cubicBezTo>
                  <a:pt x="21" y="62"/>
                  <a:pt x="21" y="62"/>
                  <a:pt x="21" y="63"/>
                </a:cubicBezTo>
                <a:cubicBezTo>
                  <a:pt x="21" y="64"/>
                  <a:pt x="21" y="64"/>
                  <a:pt x="20" y="64"/>
                </a:cubicBezTo>
                <a:close/>
                <a:moveTo>
                  <a:pt x="24" y="64"/>
                </a:moveTo>
                <a:cubicBezTo>
                  <a:pt x="24" y="64"/>
                  <a:pt x="23" y="64"/>
                  <a:pt x="23" y="63"/>
                </a:cubicBezTo>
                <a:cubicBezTo>
                  <a:pt x="23" y="62"/>
                  <a:pt x="24" y="62"/>
                  <a:pt x="24" y="62"/>
                </a:cubicBezTo>
                <a:cubicBezTo>
                  <a:pt x="25" y="62"/>
                  <a:pt x="26" y="62"/>
                  <a:pt x="26" y="63"/>
                </a:cubicBezTo>
                <a:cubicBezTo>
                  <a:pt x="26" y="64"/>
                  <a:pt x="25" y="64"/>
                  <a:pt x="24" y="64"/>
                </a:cubicBezTo>
                <a:close/>
                <a:moveTo>
                  <a:pt x="29" y="64"/>
                </a:moveTo>
                <a:cubicBezTo>
                  <a:pt x="28" y="64"/>
                  <a:pt x="28" y="64"/>
                  <a:pt x="27" y="63"/>
                </a:cubicBezTo>
                <a:cubicBezTo>
                  <a:pt x="27" y="62"/>
                  <a:pt x="28" y="62"/>
                  <a:pt x="29" y="62"/>
                </a:cubicBezTo>
                <a:cubicBezTo>
                  <a:pt x="30" y="62"/>
                  <a:pt x="30" y="62"/>
                  <a:pt x="30" y="63"/>
                </a:cubicBezTo>
                <a:cubicBezTo>
                  <a:pt x="30" y="64"/>
                  <a:pt x="30" y="64"/>
                  <a:pt x="29" y="64"/>
                </a:cubicBezTo>
                <a:close/>
                <a:moveTo>
                  <a:pt x="73" y="64"/>
                </a:moveTo>
                <a:cubicBezTo>
                  <a:pt x="39" y="64"/>
                  <a:pt x="39" y="64"/>
                  <a:pt x="39" y="64"/>
                </a:cubicBezTo>
                <a:cubicBezTo>
                  <a:pt x="38" y="64"/>
                  <a:pt x="37" y="64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4" y="61"/>
                  <a:pt x="74" y="61"/>
                  <a:pt x="74" y="62"/>
                </a:cubicBezTo>
                <a:cubicBezTo>
                  <a:pt x="75" y="63"/>
                  <a:pt x="74" y="64"/>
                  <a:pt x="73" y="64"/>
                </a:cubicBezTo>
                <a:close/>
                <a:moveTo>
                  <a:pt x="19" y="57"/>
                </a:moveTo>
                <a:cubicBezTo>
                  <a:pt x="18" y="9"/>
                  <a:pt x="18" y="9"/>
                  <a:pt x="18" y="9"/>
                </a:cubicBezTo>
                <a:cubicBezTo>
                  <a:pt x="90" y="8"/>
                  <a:pt x="90" y="8"/>
                  <a:pt x="90" y="8"/>
                </a:cubicBezTo>
                <a:cubicBezTo>
                  <a:pt x="91" y="56"/>
                  <a:pt x="91" y="56"/>
                  <a:pt x="91" y="56"/>
                </a:cubicBezTo>
                <a:lnTo>
                  <a:pt x="19" y="5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798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207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131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335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077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641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75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55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845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986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120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9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7" y="1535113"/>
            <a:ext cx="538691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7" y="2174875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036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978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88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078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28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169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555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8" y="440873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1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177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8474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1807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96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150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592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1852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52BE596F-E4A7-4E9F-A9AA-48C40AB32DB0}" type="datetimeFigureOut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85D0EBF2-EC3D-4290-AA2C-F1B8004B0428}" type="slidenum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10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909" tIns="60954" rIns="121909" bIns="60954"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  <a:prstGeom prst="rect">
            <a:avLst/>
          </a:prstGeom>
        </p:spPr>
        <p:txBody>
          <a:bodyPr lIns="121909" tIns="60954" rIns="121909" bIns="60954"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C2F1AC5D-8518-49B7-B407-68D9E09CA485}" type="datetimeFigureOut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C0679614-BE0A-4210-8DC6-610A3120F470}" type="slidenum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271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0570529E-101E-458F-908B-40EA28BCFD81}" type="datetimeFigureOut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44709EE1-A726-415C-B6A9-1A298851811E}" type="slidenum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017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EAD3D7CA-5FB0-4D0C-ACEC-B3B41E6E8F6B}" type="datetimeFigureOut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B0EF8F84-557B-4ABF-82E1-A8422FBC7C0C}" type="slidenum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648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121909" tIns="60954" rIns="121909" bIns="60954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DD3467C9-995D-452B-B7F2-A0AAAD9CDF13}" type="datetimeFigureOut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AFC372F9-B072-43E6-BEA4-4CC866489636}" type="slidenum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891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121909" tIns="60954" rIns="121909" bIns="60954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80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58758AA9-1C82-4FE7-8760-0CF7C150300D}" type="datetimeFigureOut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00627A08-B0AA-48E1-93EA-70A15DBEBDEE}" type="slidenum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337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5806CD04-A64C-46E9-B65A-3F257690353F}" type="datetimeFigureOut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37BF102D-DEA6-4713-9995-70DBE48A74E9}" type="slidenum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746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0CD98082-AAED-414D-BD27-37EA8B5993E0}" type="datetimeFigureOut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6183"/>
          </a:xfrm>
          <a:prstGeom prst="rect">
            <a:avLst/>
          </a:prstGeom>
        </p:spPr>
        <p:txBody>
          <a:bodyPr lIns="121909" tIns="60954" rIns="121909" bIns="609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80">
              <a:defRPr/>
            </a:pPr>
            <a:fld id="{851073DA-0B88-4ECC-869D-8AC8582E1ED1}" type="slidenum">
              <a:rPr lang="zh-CN" altLang="en-US" sz="2400" smtClean="0">
                <a:solidFill>
                  <a:prstClr val="black"/>
                </a:solidFill>
              </a:rPr>
              <a:pPr defTabSz="121908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3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793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8239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2680288" y="453573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268040" y="10882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150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7173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0035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8800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9624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665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7816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068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4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287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68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532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454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258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984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304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610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346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650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1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31" indent="0">
              <a:buNone/>
              <a:defRPr sz="1200"/>
            </a:lvl2pPr>
            <a:lvl3pPr marL="914264" indent="0">
              <a:buNone/>
              <a:defRPr sz="1100"/>
            </a:lvl3pPr>
            <a:lvl4pPr marL="1371396" indent="0">
              <a:buNone/>
              <a:defRPr sz="900"/>
            </a:lvl4pPr>
            <a:lvl5pPr marL="1828528" indent="0">
              <a:buNone/>
              <a:defRPr sz="900"/>
            </a:lvl5pPr>
            <a:lvl6pPr marL="2285662" indent="0">
              <a:buNone/>
              <a:defRPr sz="900"/>
            </a:lvl6pPr>
            <a:lvl7pPr marL="2742790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092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216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35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961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399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58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1" y="1075571"/>
            <a:ext cx="5598113" cy="30777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02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382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079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028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0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762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556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843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45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323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550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6" y="440872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4" y="1075571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996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4449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09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341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086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799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8070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52BE596F-E4A7-4E9F-A9AA-48C40AB32DB0}" type="datetimeFigureOut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85D0EBF2-EC3D-4290-AA2C-F1B8004B0428}" type="slidenum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483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C2F1AC5D-8518-49B7-B407-68D9E09CA485}" type="datetimeFigureOut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C0679614-BE0A-4210-8DC6-610A3120F470}" type="slidenum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42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0570529E-101E-458F-908B-40EA28BCFD81}" type="datetimeFigureOut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44709EE1-A726-415C-B6A9-1A298851811E}" type="slidenum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094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EAD3D7CA-5FB0-4D0C-ACEC-B3B41E6E8F6B}" type="datetimeFigureOut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B0EF8F84-557B-4ABF-82E1-A8422FBC7C0C}" type="slidenum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730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DD3467C9-995D-452B-B7F2-A0AAAD9CDF13}" type="datetimeFigureOut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AFC372F9-B072-43E6-BEA4-4CC866489636}" type="slidenum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816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58758AA9-1C82-4FE7-8760-0CF7C150300D}" type="datetimeFigureOut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00627A08-B0AA-48E1-93EA-70A15DBEBDEE}" type="slidenum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9114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5806CD04-A64C-46E9-B65A-3F257690353F}" type="datetimeFigureOut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37BF102D-DEA6-4713-9995-70DBE48A74E9}" type="slidenum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964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0CD98082-AAED-414D-BD27-37EA8B5993E0}" type="datetimeFigureOut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170">
              <a:defRPr/>
            </a:pPr>
            <a:fld id="{851073DA-0B88-4ECC-869D-8AC8582E1ED1}" type="slidenum">
              <a:rPr lang="zh-CN" altLang="en-US" sz="2400" smtClean="0">
                <a:solidFill>
                  <a:prstClr val="black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073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894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8" y="440873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1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58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2680286" y="453572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268036" y="10882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0242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957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6730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7194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90783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77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4929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228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742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76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4534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338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243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82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929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210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7618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413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194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244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auto">
          <a:xfrm>
            <a:off x="7535956" y="3329363"/>
            <a:ext cx="3699521" cy="56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6" rIns="91404" bIns="45706" anchor="ctr"/>
          <a:lstStyle/>
          <a:p>
            <a:pPr marL="0" algn="l" defTabSz="914264" rtl="0" eaLnBrk="1" fontAlgn="base" latinLnBrk="0" hangingPunct="1">
              <a:spcBef>
                <a:spcPts val="0"/>
              </a:spcBef>
              <a:spcAft>
                <a:spcPct val="0"/>
              </a:spcAft>
            </a:pPr>
            <a:r>
              <a:rPr lang="en-US" altLang="zh-CN" sz="1900" kern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11020228@qq.com</a:t>
            </a:r>
            <a:endParaRPr lang="en-US" altLang="zh-CN" sz="1900" kern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TextBox 10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7535956" y="4278115"/>
            <a:ext cx="3699521" cy="38471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  <a:sym typeface="Arial" pitchFamily="34" charset="0"/>
              </a:rPr>
              <a:t>http</a:t>
            </a:r>
            <a:r>
              <a:rPr lang="en-US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  <a:sym typeface="Arial" pitchFamily="34" charset="0"/>
              </a:rPr>
              <a:t>://weibo.com/teliss</a:t>
            </a:r>
          </a:p>
        </p:txBody>
      </p:sp>
      <p:sp>
        <p:nvSpPr>
          <p:cNvPr id="12" name="Text Box 5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7535956" y="3780689"/>
            <a:ext cx="3699521" cy="56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6" rIns="91404" bIns="45706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altLang="zh-CN" sz="19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http</a:t>
            </a:r>
            <a:r>
              <a:rPr lang="en-US" altLang="zh-CN" sz="1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://teliss.blog.163.com</a:t>
            </a:r>
          </a:p>
        </p:txBody>
      </p:sp>
      <p:grpSp>
        <p:nvGrpSpPr>
          <p:cNvPr id="22" name="组合 21"/>
          <p:cNvGrpSpPr>
            <a:grpSpLocks noChangeAspect="1"/>
          </p:cNvGrpSpPr>
          <p:nvPr userDrawn="1"/>
        </p:nvGrpSpPr>
        <p:grpSpPr>
          <a:xfrm>
            <a:off x="6990757" y="3501585"/>
            <a:ext cx="396000" cy="1120507"/>
            <a:chOff x="6711631" y="3502882"/>
            <a:chExt cx="591140" cy="1672666"/>
          </a:xfrm>
          <a:solidFill>
            <a:schemeClr val="bg1"/>
          </a:solidFill>
        </p:grpSpPr>
        <p:grpSp>
          <p:nvGrpSpPr>
            <p:cNvPr id="13" name="组合 12"/>
            <p:cNvGrpSpPr>
              <a:grpSpLocks noChangeAspect="1"/>
            </p:cNvGrpSpPr>
            <p:nvPr userDrawn="1"/>
          </p:nvGrpSpPr>
          <p:grpSpPr>
            <a:xfrm>
              <a:off x="6711631" y="4695526"/>
              <a:ext cx="591140" cy="480022"/>
              <a:chOff x="3175" y="295276"/>
              <a:chExt cx="4856163" cy="3943350"/>
            </a:xfrm>
            <a:grpFill/>
          </p:grpSpPr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3175" y="741363"/>
                <a:ext cx="4173538" cy="3497263"/>
              </a:xfrm>
              <a:custGeom>
                <a:avLst/>
                <a:gdLst>
                  <a:gd name="T0" fmla="*/ 957 w 1111"/>
                  <a:gd name="T1" fmla="*/ 394 h 930"/>
                  <a:gd name="T2" fmla="*/ 936 w 1111"/>
                  <a:gd name="T3" fmla="*/ 362 h 930"/>
                  <a:gd name="T4" fmla="*/ 936 w 1111"/>
                  <a:gd name="T5" fmla="*/ 235 h 930"/>
                  <a:gd name="T6" fmla="*/ 652 w 1111"/>
                  <a:gd name="T7" fmla="*/ 233 h 930"/>
                  <a:gd name="T8" fmla="*/ 622 w 1111"/>
                  <a:gd name="T9" fmla="*/ 219 h 930"/>
                  <a:gd name="T10" fmla="*/ 608 w 1111"/>
                  <a:gd name="T11" fmla="*/ 70 h 930"/>
                  <a:gd name="T12" fmla="*/ 190 w 1111"/>
                  <a:gd name="T13" fmla="*/ 233 h 930"/>
                  <a:gd name="T14" fmla="*/ 0 w 1111"/>
                  <a:gd name="T15" fmla="*/ 591 h 930"/>
                  <a:gd name="T16" fmla="*/ 534 w 1111"/>
                  <a:gd name="T17" fmla="*/ 930 h 930"/>
                  <a:gd name="T18" fmla="*/ 1111 w 1111"/>
                  <a:gd name="T19" fmla="*/ 568 h 930"/>
                  <a:gd name="T20" fmla="*/ 957 w 1111"/>
                  <a:gd name="T21" fmla="*/ 394 h 930"/>
                  <a:gd name="T22" fmla="*/ 535 w 1111"/>
                  <a:gd name="T23" fmla="*/ 854 h 930"/>
                  <a:gd name="T24" fmla="*/ 128 w 1111"/>
                  <a:gd name="T25" fmla="*/ 641 h 930"/>
                  <a:gd name="T26" fmla="*/ 485 w 1111"/>
                  <a:gd name="T27" fmla="*/ 353 h 930"/>
                  <a:gd name="T28" fmla="*/ 892 w 1111"/>
                  <a:gd name="T29" fmla="*/ 565 h 930"/>
                  <a:gd name="T30" fmla="*/ 535 w 1111"/>
                  <a:gd name="T31" fmla="*/ 854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1" h="930">
                    <a:moveTo>
                      <a:pt x="957" y="394"/>
                    </a:moveTo>
                    <a:cubicBezTo>
                      <a:pt x="939" y="389"/>
                      <a:pt x="926" y="385"/>
                      <a:pt x="936" y="362"/>
                    </a:cubicBezTo>
                    <a:cubicBezTo>
                      <a:pt x="956" y="311"/>
                      <a:pt x="958" y="266"/>
                      <a:pt x="936" y="235"/>
                    </a:cubicBezTo>
                    <a:cubicBezTo>
                      <a:pt x="895" y="176"/>
                      <a:pt x="782" y="179"/>
                      <a:pt x="652" y="233"/>
                    </a:cubicBezTo>
                    <a:cubicBezTo>
                      <a:pt x="652" y="233"/>
                      <a:pt x="611" y="251"/>
                      <a:pt x="622" y="219"/>
                    </a:cubicBezTo>
                    <a:cubicBezTo>
                      <a:pt x="642" y="155"/>
                      <a:pt x="639" y="101"/>
                      <a:pt x="608" y="70"/>
                    </a:cubicBezTo>
                    <a:cubicBezTo>
                      <a:pt x="537" y="0"/>
                      <a:pt x="350" y="73"/>
                      <a:pt x="190" y="233"/>
                    </a:cubicBezTo>
                    <a:cubicBezTo>
                      <a:pt x="69" y="353"/>
                      <a:pt x="0" y="481"/>
                      <a:pt x="0" y="591"/>
                    </a:cubicBezTo>
                    <a:cubicBezTo>
                      <a:pt x="0" y="801"/>
                      <a:pt x="270" y="930"/>
                      <a:pt x="534" y="930"/>
                    </a:cubicBezTo>
                    <a:cubicBezTo>
                      <a:pt x="881" y="930"/>
                      <a:pt x="1111" y="728"/>
                      <a:pt x="1111" y="568"/>
                    </a:cubicBezTo>
                    <a:cubicBezTo>
                      <a:pt x="1111" y="472"/>
                      <a:pt x="1030" y="417"/>
                      <a:pt x="957" y="394"/>
                    </a:cubicBezTo>
                    <a:close/>
                    <a:moveTo>
                      <a:pt x="535" y="854"/>
                    </a:moveTo>
                    <a:cubicBezTo>
                      <a:pt x="324" y="875"/>
                      <a:pt x="142" y="779"/>
                      <a:pt x="128" y="641"/>
                    </a:cubicBezTo>
                    <a:cubicBezTo>
                      <a:pt x="114" y="503"/>
                      <a:pt x="274" y="373"/>
                      <a:pt x="485" y="353"/>
                    </a:cubicBezTo>
                    <a:cubicBezTo>
                      <a:pt x="696" y="332"/>
                      <a:pt x="878" y="427"/>
                      <a:pt x="892" y="565"/>
                    </a:cubicBezTo>
                    <a:cubicBezTo>
                      <a:pt x="906" y="704"/>
                      <a:pt x="746" y="833"/>
                      <a:pt x="535" y="8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3094038" y="295276"/>
                <a:ext cx="1765300" cy="1868488"/>
              </a:xfrm>
              <a:custGeom>
                <a:avLst/>
                <a:gdLst>
                  <a:gd name="T0" fmla="*/ 364 w 470"/>
                  <a:gd name="T1" fmla="*/ 128 h 497"/>
                  <a:gd name="T2" fmla="*/ 43 w 470"/>
                  <a:gd name="T3" fmla="*/ 24 h 497"/>
                  <a:gd name="T4" fmla="*/ 43 w 470"/>
                  <a:gd name="T5" fmla="*/ 24 h 497"/>
                  <a:gd name="T6" fmla="*/ 5 w 470"/>
                  <a:gd name="T7" fmla="*/ 82 h 497"/>
                  <a:gd name="T8" fmla="*/ 63 w 470"/>
                  <a:gd name="T9" fmla="*/ 119 h 497"/>
                  <a:gd name="T10" fmla="*/ 291 w 470"/>
                  <a:gd name="T11" fmla="*/ 193 h 497"/>
                  <a:gd name="T12" fmla="*/ 341 w 470"/>
                  <a:gd name="T13" fmla="*/ 428 h 497"/>
                  <a:gd name="T14" fmla="*/ 341 w 470"/>
                  <a:gd name="T15" fmla="*/ 428 h 497"/>
                  <a:gd name="T16" fmla="*/ 373 w 470"/>
                  <a:gd name="T17" fmla="*/ 489 h 497"/>
                  <a:gd name="T18" fmla="*/ 434 w 470"/>
                  <a:gd name="T19" fmla="*/ 458 h 497"/>
                  <a:gd name="T20" fmla="*/ 434 w 470"/>
                  <a:gd name="T21" fmla="*/ 458 h 497"/>
                  <a:gd name="T22" fmla="*/ 364 w 470"/>
                  <a:gd name="T23" fmla="*/ 12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497">
                    <a:moveTo>
                      <a:pt x="364" y="128"/>
                    </a:moveTo>
                    <a:cubicBezTo>
                      <a:pt x="280" y="35"/>
                      <a:pt x="157" y="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16" y="30"/>
                      <a:pt x="0" y="55"/>
                      <a:pt x="5" y="82"/>
                    </a:cubicBezTo>
                    <a:cubicBezTo>
                      <a:pt x="11" y="108"/>
                      <a:pt x="37" y="125"/>
                      <a:pt x="63" y="119"/>
                    </a:cubicBezTo>
                    <a:cubicBezTo>
                      <a:pt x="144" y="102"/>
                      <a:pt x="232" y="127"/>
                      <a:pt x="291" y="193"/>
                    </a:cubicBezTo>
                    <a:cubicBezTo>
                      <a:pt x="351" y="259"/>
                      <a:pt x="367" y="349"/>
                      <a:pt x="341" y="428"/>
                    </a:cubicBezTo>
                    <a:cubicBezTo>
                      <a:pt x="341" y="428"/>
                      <a:pt x="341" y="428"/>
                      <a:pt x="341" y="428"/>
                    </a:cubicBezTo>
                    <a:cubicBezTo>
                      <a:pt x="333" y="453"/>
                      <a:pt x="347" y="481"/>
                      <a:pt x="373" y="489"/>
                    </a:cubicBezTo>
                    <a:cubicBezTo>
                      <a:pt x="398" y="497"/>
                      <a:pt x="426" y="483"/>
                      <a:pt x="434" y="458"/>
                    </a:cubicBezTo>
                    <a:cubicBezTo>
                      <a:pt x="434" y="458"/>
                      <a:pt x="434" y="458"/>
                      <a:pt x="434" y="458"/>
                    </a:cubicBezTo>
                    <a:cubicBezTo>
                      <a:pt x="470" y="347"/>
                      <a:pt x="447" y="220"/>
                      <a:pt x="364" y="1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3252788" y="974726"/>
                <a:ext cx="919163" cy="969963"/>
              </a:xfrm>
              <a:custGeom>
                <a:avLst/>
                <a:gdLst>
                  <a:gd name="T0" fmla="*/ 193 w 245"/>
                  <a:gd name="T1" fmla="*/ 63 h 258"/>
                  <a:gd name="T2" fmla="*/ 37 w 245"/>
                  <a:gd name="T3" fmla="*/ 12 h 258"/>
                  <a:gd name="T4" fmla="*/ 5 w 245"/>
                  <a:gd name="T5" fmla="*/ 62 h 258"/>
                  <a:gd name="T6" fmla="*/ 54 w 245"/>
                  <a:gd name="T7" fmla="*/ 94 h 258"/>
                  <a:gd name="T8" fmla="*/ 54 w 245"/>
                  <a:gd name="T9" fmla="*/ 94 h 258"/>
                  <a:gd name="T10" fmla="*/ 131 w 245"/>
                  <a:gd name="T11" fmla="*/ 119 h 258"/>
                  <a:gd name="T12" fmla="*/ 148 w 245"/>
                  <a:gd name="T13" fmla="*/ 198 h 258"/>
                  <a:gd name="T14" fmla="*/ 148 w 245"/>
                  <a:gd name="T15" fmla="*/ 198 h 258"/>
                  <a:gd name="T16" fmla="*/ 175 w 245"/>
                  <a:gd name="T17" fmla="*/ 251 h 258"/>
                  <a:gd name="T18" fmla="*/ 228 w 245"/>
                  <a:gd name="T19" fmla="*/ 223 h 258"/>
                  <a:gd name="T20" fmla="*/ 193 w 245"/>
                  <a:gd name="T21" fmla="*/ 6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258">
                    <a:moveTo>
                      <a:pt x="193" y="63"/>
                    </a:moveTo>
                    <a:cubicBezTo>
                      <a:pt x="153" y="18"/>
                      <a:pt x="92" y="0"/>
                      <a:pt x="37" y="12"/>
                    </a:cubicBezTo>
                    <a:cubicBezTo>
                      <a:pt x="14" y="17"/>
                      <a:pt x="0" y="39"/>
                      <a:pt x="5" y="62"/>
                    </a:cubicBezTo>
                    <a:cubicBezTo>
                      <a:pt x="9" y="85"/>
                      <a:pt x="32" y="99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82" y="89"/>
                      <a:pt x="111" y="97"/>
                      <a:pt x="131" y="119"/>
                    </a:cubicBezTo>
                    <a:cubicBezTo>
                      <a:pt x="151" y="141"/>
                      <a:pt x="156" y="171"/>
                      <a:pt x="148" y="198"/>
                    </a:cubicBezTo>
                    <a:cubicBezTo>
                      <a:pt x="148" y="198"/>
                      <a:pt x="148" y="198"/>
                      <a:pt x="148" y="198"/>
                    </a:cubicBezTo>
                    <a:cubicBezTo>
                      <a:pt x="141" y="220"/>
                      <a:pt x="153" y="243"/>
                      <a:pt x="175" y="251"/>
                    </a:cubicBezTo>
                    <a:cubicBezTo>
                      <a:pt x="197" y="258"/>
                      <a:pt x="220" y="246"/>
                      <a:pt x="228" y="223"/>
                    </a:cubicBezTo>
                    <a:cubicBezTo>
                      <a:pt x="245" y="169"/>
                      <a:pt x="234" y="108"/>
                      <a:pt x="193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957263" y="2370138"/>
                <a:ext cx="1724025" cy="1485900"/>
              </a:xfrm>
              <a:custGeom>
                <a:avLst/>
                <a:gdLst>
                  <a:gd name="T0" fmla="*/ 302 w 459"/>
                  <a:gd name="T1" fmla="*/ 26 h 395"/>
                  <a:gd name="T2" fmla="*/ 45 w 459"/>
                  <a:gd name="T3" fmla="*/ 138 h 395"/>
                  <a:gd name="T4" fmla="*/ 144 w 459"/>
                  <a:gd name="T5" fmla="*/ 362 h 395"/>
                  <a:gd name="T6" fmla="*/ 416 w 459"/>
                  <a:gd name="T7" fmla="*/ 246 h 395"/>
                  <a:gd name="T8" fmla="*/ 302 w 459"/>
                  <a:gd name="T9" fmla="*/ 26 h 395"/>
                  <a:gd name="T10" fmla="*/ 225 w 459"/>
                  <a:gd name="T11" fmla="*/ 256 h 395"/>
                  <a:gd name="T12" fmla="*/ 128 w 459"/>
                  <a:gd name="T13" fmla="*/ 288 h 395"/>
                  <a:gd name="T14" fmla="*/ 107 w 459"/>
                  <a:gd name="T15" fmla="*/ 204 h 395"/>
                  <a:gd name="T16" fmla="*/ 202 w 459"/>
                  <a:gd name="T17" fmla="*/ 172 h 395"/>
                  <a:gd name="T18" fmla="*/ 225 w 459"/>
                  <a:gd name="T19" fmla="*/ 256 h 395"/>
                  <a:gd name="T20" fmla="*/ 292 w 459"/>
                  <a:gd name="T21" fmla="*/ 170 h 395"/>
                  <a:gd name="T22" fmla="*/ 256 w 459"/>
                  <a:gd name="T23" fmla="*/ 184 h 395"/>
                  <a:gd name="T24" fmla="*/ 247 w 459"/>
                  <a:gd name="T25" fmla="*/ 152 h 395"/>
                  <a:gd name="T26" fmla="*/ 282 w 459"/>
                  <a:gd name="T27" fmla="*/ 139 h 395"/>
                  <a:gd name="T28" fmla="*/ 292 w 459"/>
                  <a:gd name="T29" fmla="*/ 17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9" h="395">
                    <a:moveTo>
                      <a:pt x="302" y="26"/>
                    </a:moveTo>
                    <a:cubicBezTo>
                      <a:pt x="202" y="0"/>
                      <a:pt x="88" y="50"/>
                      <a:pt x="45" y="138"/>
                    </a:cubicBezTo>
                    <a:cubicBezTo>
                      <a:pt x="0" y="229"/>
                      <a:pt x="43" y="329"/>
                      <a:pt x="144" y="362"/>
                    </a:cubicBezTo>
                    <a:cubicBezTo>
                      <a:pt x="249" y="395"/>
                      <a:pt x="373" y="343"/>
                      <a:pt x="416" y="246"/>
                    </a:cubicBezTo>
                    <a:cubicBezTo>
                      <a:pt x="459" y="151"/>
                      <a:pt x="406" y="53"/>
                      <a:pt x="302" y="26"/>
                    </a:cubicBezTo>
                    <a:close/>
                    <a:moveTo>
                      <a:pt x="225" y="256"/>
                    </a:moveTo>
                    <a:cubicBezTo>
                      <a:pt x="205" y="289"/>
                      <a:pt x="161" y="303"/>
                      <a:pt x="128" y="288"/>
                    </a:cubicBezTo>
                    <a:cubicBezTo>
                      <a:pt x="96" y="273"/>
                      <a:pt x="86" y="236"/>
                      <a:pt x="107" y="204"/>
                    </a:cubicBezTo>
                    <a:cubicBezTo>
                      <a:pt x="127" y="172"/>
                      <a:pt x="169" y="158"/>
                      <a:pt x="202" y="172"/>
                    </a:cubicBezTo>
                    <a:cubicBezTo>
                      <a:pt x="235" y="186"/>
                      <a:pt x="245" y="224"/>
                      <a:pt x="225" y="256"/>
                    </a:cubicBezTo>
                    <a:close/>
                    <a:moveTo>
                      <a:pt x="292" y="170"/>
                    </a:moveTo>
                    <a:cubicBezTo>
                      <a:pt x="285" y="183"/>
                      <a:pt x="269" y="189"/>
                      <a:pt x="256" y="184"/>
                    </a:cubicBezTo>
                    <a:cubicBezTo>
                      <a:pt x="243" y="178"/>
                      <a:pt x="240" y="164"/>
                      <a:pt x="247" y="152"/>
                    </a:cubicBezTo>
                    <a:cubicBezTo>
                      <a:pt x="254" y="140"/>
                      <a:pt x="270" y="134"/>
                      <a:pt x="282" y="139"/>
                    </a:cubicBezTo>
                    <a:cubicBezTo>
                      <a:pt x="295" y="143"/>
                      <a:pt x="300" y="158"/>
                      <a:pt x="292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" name="组合 17"/>
            <p:cNvGrpSpPr>
              <a:grpSpLocks noChangeAspect="1"/>
            </p:cNvGrpSpPr>
            <p:nvPr userDrawn="1"/>
          </p:nvGrpSpPr>
          <p:grpSpPr>
            <a:xfrm>
              <a:off x="6711631" y="4060689"/>
              <a:ext cx="591140" cy="476725"/>
              <a:chOff x="2482850" y="17463"/>
              <a:chExt cx="442913" cy="357188"/>
            </a:xfrm>
            <a:grpFill/>
          </p:grpSpPr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2482850" y="17463"/>
                <a:ext cx="442913" cy="204788"/>
              </a:xfrm>
              <a:custGeom>
                <a:avLst/>
                <a:gdLst>
                  <a:gd name="T0" fmla="*/ 553 w 558"/>
                  <a:gd name="T1" fmla="*/ 229 h 257"/>
                  <a:gd name="T2" fmla="*/ 354 w 558"/>
                  <a:gd name="T3" fmla="*/ 30 h 257"/>
                  <a:gd name="T4" fmla="*/ 354 w 558"/>
                  <a:gd name="T5" fmla="*/ 30 h 257"/>
                  <a:gd name="T6" fmla="*/ 346 w 558"/>
                  <a:gd name="T7" fmla="*/ 24 h 257"/>
                  <a:gd name="T8" fmla="*/ 339 w 558"/>
                  <a:gd name="T9" fmla="*/ 17 h 257"/>
                  <a:gd name="T10" fmla="*/ 329 w 558"/>
                  <a:gd name="T11" fmla="*/ 12 h 257"/>
                  <a:gd name="T12" fmla="*/ 320 w 558"/>
                  <a:gd name="T13" fmla="*/ 7 h 257"/>
                  <a:gd name="T14" fmla="*/ 310 w 558"/>
                  <a:gd name="T15" fmla="*/ 3 h 257"/>
                  <a:gd name="T16" fmla="*/ 300 w 558"/>
                  <a:gd name="T17" fmla="*/ 1 h 257"/>
                  <a:gd name="T18" fmla="*/ 290 w 558"/>
                  <a:gd name="T19" fmla="*/ 0 h 257"/>
                  <a:gd name="T20" fmla="*/ 280 w 558"/>
                  <a:gd name="T21" fmla="*/ 0 h 257"/>
                  <a:gd name="T22" fmla="*/ 280 w 558"/>
                  <a:gd name="T23" fmla="*/ 0 h 257"/>
                  <a:gd name="T24" fmla="*/ 268 w 558"/>
                  <a:gd name="T25" fmla="*/ 0 h 257"/>
                  <a:gd name="T26" fmla="*/ 258 w 558"/>
                  <a:gd name="T27" fmla="*/ 1 h 257"/>
                  <a:gd name="T28" fmla="*/ 248 w 558"/>
                  <a:gd name="T29" fmla="*/ 3 h 257"/>
                  <a:gd name="T30" fmla="*/ 238 w 558"/>
                  <a:gd name="T31" fmla="*/ 7 h 257"/>
                  <a:gd name="T32" fmla="*/ 229 w 558"/>
                  <a:gd name="T33" fmla="*/ 12 h 257"/>
                  <a:gd name="T34" fmla="*/ 220 w 558"/>
                  <a:gd name="T35" fmla="*/ 17 h 257"/>
                  <a:gd name="T36" fmla="*/ 212 w 558"/>
                  <a:gd name="T37" fmla="*/ 24 h 257"/>
                  <a:gd name="T38" fmla="*/ 204 w 558"/>
                  <a:gd name="T39" fmla="*/ 30 h 257"/>
                  <a:gd name="T40" fmla="*/ 169 w 558"/>
                  <a:gd name="T41" fmla="*/ 65 h 257"/>
                  <a:gd name="T42" fmla="*/ 169 w 558"/>
                  <a:gd name="T43" fmla="*/ 17 h 257"/>
                  <a:gd name="T44" fmla="*/ 84 w 558"/>
                  <a:gd name="T45" fmla="*/ 17 h 257"/>
                  <a:gd name="T46" fmla="*/ 84 w 558"/>
                  <a:gd name="T47" fmla="*/ 151 h 257"/>
                  <a:gd name="T48" fmla="*/ 5 w 558"/>
                  <a:gd name="T49" fmla="*/ 229 h 257"/>
                  <a:gd name="T50" fmla="*/ 5 w 558"/>
                  <a:gd name="T51" fmla="*/ 229 h 257"/>
                  <a:gd name="T52" fmla="*/ 1 w 558"/>
                  <a:gd name="T53" fmla="*/ 234 h 257"/>
                  <a:gd name="T54" fmla="*/ 0 w 558"/>
                  <a:gd name="T55" fmla="*/ 240 h 257"/>
                  <a:gd name="T56" fmla="*/ 1 w 558"/>
                  <a:gd name="T57" fmla="*/ 247 h 257"/>
                  <a:gd name="T58" fmla="*/ 5 w 558"/>
                  <a:gd name="T59" fmla="*/ 252 h 257"/>
                  <a:gd name="T60" fmla="*/ 5 w 558"/>
                  <a:gd name="T61" fmla="*/ 252 h 257"/>
                  <a:gd name="T62" fmla="*/ 10 w 558"/>
                  <a:gd name="T63" fmla="*/ 255 h 257"/>
                  <a:gd name="T64" fmla="*/ 16 w 558"/>
                  <a:gd name="T65" fmla="*/ 257 h 257"/>
                  <a:gd name="T66" fmla="*/ 23 w 558"/>
                  <a:gd name="T67" fmla="*/ 255 h 257"/>
                  <a:gd name="T68" fmla="*/ 29 w 558"/>
                  <a:gd name="T69" fmla="*/ 252 h 257"/>
                  <a:gd name="T70" fmla="*/ 227 w 558"/>
                  <a:gd name="T71" fmla="*/ 54 h 257"/>
                  <a:gd name="T72" fmla="*/ 227 w 558"/>
                  <a:gd name="T73" fmla="*/ 54 h 257"/>
                  <a:gd name="T74" fmla="*/ 238 w 558"/>
                  <a:gd name="T75" fmla="*/ 45 h 257"/>
                  <a:gd name="T76" fmla="*/ 251 w 558"/>
                  <a:gd name="T77" fmla="*/ 37 h 257"/>
                  <a:gd name="T78" fmla="*/ 265 w 558"/>
                  <a:gd name="T79" fmla="*/ 34 h 257"/>
                  <a:gd name="T80" fmla="*/ 280 w 558"/>
                  <a:gd name="T81" fmla="*/ 32 h 257"/>
                  <a:gd name="T82" fmla="*/ 280 w 558"/>
                  <a:gd name="T83" fmla="*/ 32 h 257"/>
                  <a:gd name="T84" fmla="*/ 293 w 558"/>
                  <a:gd name="T85" fmla="*/ 34 h 257"/>
                  <a:gd name="T86" fmla="*/ 307 w 558"/>
                  <a:gd name="T87" fmla="*/ 37 h 257"/>
                  <a:gd name="T88" fmla="*/ 320 w 558"/>
                  <a:gd name="T89" fmla="*/ 45 h 257"/>
                  <a:gd name="T90" fmla="*/ 331 w 558"/>
                  <a:gd name="T91" fmla="*/ 54 h 257"/>
                  <a:gd name="T92" fmla="*/ 530 w 558"/>
                  <a:gd name="T93" fmla="*/ 252 h 257"/>
                  <a:gd name="T94" fmla="*/ 530 w 558"/>
                  <a:gd name="T95" fmla="*/ 252 h 257"/>
                  <a:gd name="T96" fmla="*/ 535 w 558"/>
                  <a:gd name="T97" fmla="*/ 255 h 257"/>
                  <a:gd name="T98" fmla="*/ 542 w 558"/>
                  <a:gd name="T99" fmla="*/ 257 h 257"/>
                  <a:gd name="T100" fmla="*/ 548 w 558"/>
                  <a:gd name="T101" fmla="*/ 255 h 257"/>
                  <a:gd name="T102" fmla="*/ 553 w 558"/>
                  <a:gd name="T103" fmla="*/ 252 h 257"/>
                  <a:gd name="T104" fmla="*/ 553 w 558"/>
                  <a:gd name="T105" fmla="*/ 252 h 257"/>
                  <a:gd name="T106" fmla="*/ 557 w 558"/>
                  <a:gd name="T107" fmla="*/ 247 h 257"/>
                  <a:gd name="T108" fmla="*/ 558 w 558"/>
                  <a:gd name="T109" fmla="*/ 240 h 257"/>
                  <a:gd name="T110" fmla="*/ 557 w 558"/>
                  <a:gd name="T111" fmla="*/ 234 h 257"/>
                  <a:gd name="T112" fmla="*/ 553 w 558"/>
                  <a:gd name="T113" fmla="*/ 229 h 257"/>
                  <a:gd name="T114" fmla="*/ 553 w 558"/>
                  <a:gd name="T115" fmla="*/ 22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8" h="257">
                    <a:moveTo>
                      <a:pt x="553" y="229"/>
                    </a:moveTo>
                    <a:lnTo>
                      <a:pt x="354" y="30"/>
                    </a:lnTo>
                    <a:lnTo>
                      <a:pt x="354" y="30"/>
                    </a:lnTo>
                    <a:lnTo>
                      <a:pt x="346" y="24"/>
                    </a:lnTo>
                    <a:lnTo>
                      <a:pt x="339" y="17"/>
                    </a:lnTo>
                    <a:lnTo>
                      <a:pt x="329" y="12"/>
                    </a:lnTo>
                    <a:lnTo>
                      <a:pt x="320" y="7"/>
                    </a:lnTo>
                    <a:lnTo>
                      <a:pt x="310" y="3"/>
                    </a:lnTo>
                    <a:lnTo>
                      <a:pt x="300" y="1"/>
                    </a:lnTo>
                    <a:lnTo>
                      <a:pt x="290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68" y="0"/>
                    </a:lnTo>
                    <a:lnTo>
                      <a:pt x="258" y="1"/>
                    </a:lnTo>
                    <a:lnTo>
                      <a:pt x="248" y="3"/>
                    </a:lnTo>
                    <a:lnTo>
                      <a:pt x="238" y="7"/>
                    </a:lnTo>
                    <a:lnTo>
                      <a:pt x="229" y="12"/>
                    </a:lnTo>
                    <a:lnTo>
                      <a:pt x="220" y="17"/>
                    </a:lnTo>
                    <a:lnTo>
                      <a:pt x="212" y="24"/>
                    </a:lnTo>
                    <a:lnTo>
                      <a:pt x="204" y="30"/>
                    </a:lnTo>
                    <a:lnTo>
                      <a:pt x="169" y="65"/>
                    </a:lnTo>
                    <a:lnTo>
                      <a:pt x="169" y="17"/>
                    </a:lnTo>
                    <a:lnTo>
                      <a:pt x="84" y="17"/>
                    </a:lnTo>
                    <a:lnTo>
                      <a:pt x="84" y="151"/>
                    </a:lnTo>
                    <a:lnTo>
                      <a:pt x="5" y="229"/>
                    </a:lnTo>
                    <a:lnTo>
                      <a:pt x="5" y="229"/>
                    </a:lnTo>
                    <a:lnTo>
                      <a:pt x="1" y="234"/>
                    </a:lnTo>
                    <a:lnTo>
                      <a:pt x="0" y="240"/>
                    </a:lnTo>
                    <a:lnTo>
                      <a:pt x="1" y="247"/>
                    </a:lnTo>
                    <a:lnTo>
                      <a:pt x="5" y="252"/>
                    </a:lnTo>
                    <a:lnTo>
                      <a:pt x="5" y="252"/>
                    </a:lnTo>
                    <a:lnTo>
                      <a:pt x="10" y="255"/>
                    </a:lnTo>
                    <a:lnTo>
                      <a:pt x="16" y="257"/>
                    </a:lnTo>
                    <a:lnTo>
                      <a:pt x="23" y="255"/>
                    </a:lnTo>
                    <a:lnTo>
                      <a:pt x="29" y="252"/>
                    </a:lnTo>
                    <a:lnTo>
                      <a:pt x="227" y="54"/>
                    </a:lnTo>
                    <a:lnTo>
                      <a:pt x="227" y="54"/>
                    </a:lnTo>
                    <a:lnTo>
                      <a:pt x="238" y="45"/>
                    </a:lnTo>
                    <a:lnTo>
                      <a:pt x="251" y="37"/>
                    </a:lnTo>
                    <a:lnTo>
                      <a:pt x="265" y="34"/>
                    </a:lnTo>
                    <a:lnTo>
                      <a:pt x="280" y="32"/>
                    </a:lnTo>
                    <a:lnTo>
                      <a:pt x="280" y="32"/>
                    </a:lnTo>
                    <a:lnTo>
                      <a:pt x="293" y="34"/>
                    </a:lnTo>
                    <a:lnTo>
                      <a:pt x="307" y="37"/>
                    </a:lnTo>
                    <a:lnTo>
                      <a:pt x="320" y="45"/>
                    </a:lnTo>
                    <a:lnTo>
                      <a:pt x="331" y="54"/>
                    </a:lnTo>
                    <a:lnTo>
                      <a:pt x="530" y="252"/>
                    </a:lnTo>
                    <a:lnTo>
                      <a:pt x="530" y="252"/>
                    </a:lnTo>
                    <a:lnTo>
                      <a:pt x="535" y="255"/>
                    </a:lnTo>
                    <a:lnTo>
                      <a:pt x="542" y="257"/>
                    </a:lnTo>
                    <a:lnTo>
                      <a:pt x="548" y="255"/>
                    </a:lnTo>
                    <a:lnTo>
                      <a:pt x="553" y="252"/>
                    </a:lnTo>
                    <a:lnTo>
                      <a:pt x="553" y="252"/>
                    </a:lnTo>
                    <a:lnTo>
                      <a:pt x="557" y="247"/>
                    </a:lnTo>
                    <a:lnTo>
                      <a:pt x="558" y="240"/>
                    </a:lnTo>
                    <a:lnTo>
                      <a:pt x="557" y="234"/>
                    </a:lnTo>
                    <a:lnTo>
                      <a:pt x="553" y="229"/>
                    </a:lnTo>
                    <a:lnTo>
                      <a:pt x="553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2543175" y="65088"/>
                <a:ext cx="322263" cy="309563"/>
              </a:xfrm>
              <a:custGeom>
                <a:avLst/>
                <a:gdLst>
                  <a:gd name="T0" fmla="*/ 249 w 404"/>
                  <a:gd name="T1" fmla="*/ 20 h 389"/>
                  <a:gd name="T2" fmla="*/ 249 w 404"/>
                  <a:gd name="T3" fmla="*/ 20 h 389"/>
                  <a:gd name="T4" fmla="*/ 239 w 404"/>
                  <a:gd name="T5" fmla="*/ 11 h 389"/>
                  <a:gd name="T6" fmla="*/ 228 w 404"/>
                  <a:gd name="T7" fmla="*/ 5 h 389"/>
                  <a:gd name="T8" fmla="*/ 215 w 404"/>
                  <a:gd name="T9" fmla="*/ 1 h 389"/>
                  <a:gd name="T10" fmla="*/ 203 w 404"/>
                  <a:gd name="T11" fmla="*/ 0 h 389"/>
                  <a:gd name="T12" fmla="*/ 203 w 404"/>
                  <a:gd name="T13" fmla="*/ 0 h 389"/>
                  <a:gd name="T14" fmla="*/ 189 w 404"/>
                  <a:gd name="T15" fmla="*/ 1 h 389"/>
                  <a:gd name="T16" fmla="*/ 177 w 404"/>
                  <a:gd name="T17" fmla="*/ 5 h 389"/>
                  <a:gd name="T18" fmla="*/ 166 w 404"/>
                  <a:gd name="T19" fmla="*/ 11 h 389"/>
                  <a:gd name="T20" fmla="*/ 156 w 404"/>
                  <a:gd name="T21" fmla="*/ 20 h 389"/>
                  <a:gd name="T22" fmla="*/ 0 w 404"/>
                  <a:gd name="T23" fmla="*/ 175 h 389"/>
                  <a:gd name="T24" fmla="*/ 0 w 404"/>
                  <a:gd name="T25" fmla="*/ 354 h 389"/>
                  <a:gd name="T26" fmla="*/ 0 w 404"/>
                  <a:gd name="T27" fmla="*/ 354 h 389"/>
                  <a:gd name="T28" fmla="*/ 1 w 404"/>
                  <a:gd name="T29" fmla="*/ 360 h 389"/>
                  <a:gd name="T30" fmla="*/ 2 w 404"/>
                  <a:gd name="T31" fmla="*/ 367 h 389"/>
                  <a:gd name="T32" fmla="*/ 6 w 404"/>
                  <a:gd name="T33" fmla="*/ 373 h 389"/>
                  <a:gd name="T34" fmla="*/ 10 w 404"/>
                  <a:gd name="T35" fmla="*/ 378 h 389"/>
                  <a:gd name="T36" fmla="*/ 16 w 404"/>
                  <a:gd name="T37" fmla="*/ 383 h 389"/>
                  <a:gd name="T38" fmla="*/ 21 w 404"/>
                  <a:gd name="T39" fmla="*/ 385 h 389"/>
                  <a:gd name="T40" fmla="*/ 29 w 404"/>
                  <a:gd name="T41" fmla="*/ 388 h 389"/>
                  <a:gd name="T42" fmla="*/ 35 w 404"/>
                  <a:gd name="T43" fmla="*/ 389 h 389"/>
                  <a:gd name="T44" fmla="*/ 122 w 404"/>
                  <a:gd name="T45" fmla="*/ 389 h 389"/>
                  <a:gd name="T46" fmla="*/ 122 w 404"/>
                  <a:gd name="T47" fmla="*/ 283 h 389"/>
                  <a:gd name="T48" fmla="*/ 122 w 404"/>
                  <a:gd name="T49" fmla="*/ 283 h 389"/>
                  <a:gd name="T50" fmla="*/ 122 w 404"/>
                  <a:gd name="T51" fmla="*/ 278 h 389"/>
                  <a:gd name="T52" fmla="*/ 123 w 404"/>
                  <a:gd name="T53" fmla="*/ 275 h 389"/>
                  <a:gd name="T54" fmla="*/ 126 w 404"/>
                  <a:gd name="T55" fmla="*/ 271 h 389"/>
                  <a:gd name="T56" fmla="*/ 128 w 404"/>
                  <a:gd name="T57" fmla="*/ 267 h 389"/>
                  <a:gd name="T58" fmla="*/ 132 w 404"/>
                  <a:gd name="T59" fmla="*/ 264 h 389"/>
                  <a:gd name="T60" fmla="*/ 136 w 404"/>
                  <a:gd name="T61" fmla="*/ 262 h 389"/>
                  <a:gd name="T62" fmla="*/ 140 w 404"/>
                  <a:gd name="T63" fmla="*/ 261 h 389"/>
                  <a:gd name="T64" fmla="*/ 145 w 404"/>
                  <a:gd name="T65" fmla="*/ 259 h 389"/>
                  <a:gd name="T66" fmla="*/ 259 w 404"/>
                  <a:gd name="T67" fmla="*/ 259 h 389"/>
                  <a:gd name="T68" fmla="*/ 259 w 404"/>
                  <a:gd name="T69" fmla="*/ 259 h 389"/>
                  <a:gd name="T70" fmla="*/ 264 w 404"/>
                  <a:gd name="T71" fmla="*/ 261 h 389"/>
                  <a:gd name="T72" fmla="*/ 268 w 404"/>
                  <a:gd name="T73" fmla="*/ 262 h 389"/>
                  <a:gd name="T74" fmla="*/ 272 w 404"/>
                  <a:gd name="T75" fmla="*/ 264 h 389"/>
                  <a:gd name="T76" fmla="*/ 276 w 404"/>
                  <a:gd name="T77" fmla="*/ 267 h 389"/>
                  <a:gd name="T78" fmla="*/ 278 w 404"/>
                  <a:gd name="T79" fmla="*/ 271 h 389"/>
                  <a:gd name="T80" fmla="*/ 281 w 404"/>
                  <a:gd name="T81" fmla="*/ 275 h 389"/>
                  <a:gd name="T82" fmla="*/ 282 w 404"/>
                  <a:gd name="T83" fmla="*/ 278 h 389"/>
                  <a:gd name="T84" fmla="*/ 283 w 404"/>
                  <a:gd name="T85" fmla="*/ 283 h 389"/>
                  <a:gd name="T86" fmla="*/ 283 w 404"/>
                  <a:gd name="T87" fmla="*/ 389 h 389"/>
                  <a:gd name="T88" fmla="*/ 369 w 404"/>
                  <a:gd name="T89" fmla="*/ 389 h 389"/>
                  <a:gd name="T90" fmla="*/ 369 w 404"/>
                  <a:gd name="T91" fmla="*/ 389 h 389"/>
                  <a:gd name="T92" fmla="*/ 376 w 404"/>
                  <a:gd name="T93" fmla="*/ 388 h 389"/>
                  <a:gd name="T94" fmla="*/ 383 w 404"/>
                  <a:gd name="T95" fmla="*/ 385 h 389"/>
                  <a:gd name="T96" fmla="*/ 389 w 404"/>
                  <a:gd name="T97" fmla="*/ 383 h 389"/>
                  <a:gd name="T98" fmla="*/ 394 w 404"/>
                  <a:gd name="T99" fmla="*/ 378 h 389"/>
                  <a:gd name="T100" fmla="*/ 398 w 404"/>
                  <a:gd name="T101" fmla="*/ 373 h 389"/>
                  <a:gd name="T102" fmla="*/ 402 w 404"/>
                  <a:gd name="T103" fmla="*/ 367 h 389"/>
                  <a:gd name="T104" fmla="*/ 403 w 404"/>
                  <a:gd name="T105" fmla="*/ 360 h 389"/>
                  <a:gd name="T106" fmla="*/ 404 w 404"/>
                  <a:gd name="T107" fmla="*/ 354 h 389"/>
                  <a:gd name="T108" fmla="*/ 404 w 404"/>
                  <a:gd name="T109" fmla="*/ 175 h 389"/>
                  <a:gd name="T110" fmla="*/ 249 w 404"/>
                  <a:gd name="T111" fmla="*/ 2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4" h="389">
                    <a:moveTo>
                      <a:pt x="249" y="20"/>
                    </a:moveTo>
                    <a:lnTo>
                      <a:pt x="249" y="20"/>
                    </a:lnTo>
                    <a:lnTo>
                      <a:pt x="239" y="11"/>
                    </a:lnTo>
                    <a:lnTo>
                      <a:pt x="228" y="5"/>
                    </a:lnTo>
                    <a:lnTo>
                      <a:pt x="215" y="1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9" y="1"/>
                    </a:lnTo>
                    <a:lnTo>
                      <a:pt x="177" y="5"/>
                    </a:lnTo>
                    <a:lnTo>
                      <a:pt x="166" y="11"/>
                    </a:lnTo>
                    <a:lnTo>
                      <a:pt x="156" y="20"/>
                    </a:lnTo>
                    <a:lnTo>
                      <a:pt x="0" y="175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1" y="360"/>
                    </a:lnTo>
                    <a:lnTo>
                      <a:pt x="2" y="367"/>
                    </a:lnTo>
                    <a:lnTo>
                      <a:pt x="6" y="373"/>
                    </a:lnTo>
                    <a:lnTo>
                      <a:pt x="10" y="378"/>
                    </a:lnTo>
                    <a:lnTo>
                      <a:pt x="16" y="383"/>
                    </a:lnTo>
                    <a:lnTo>
                      <a:pt x="21" y="385"/>
                    </a:lnTo>
                    <a:lnTo>
                      <a:pt x="29" y="388"/>
                    </a:lnTo>
                    <a:lnTo>
                      <a:pt x="35" y="389"/>
                    </a:lnTo>
                    <a:lnTo>
                      <a:pt x="122" y="389"/>
                    </a:lnTo>
                    <a:lnTo>
                      <a:pt x="122" y="283"/>
                    </a:lnTo>
                    <a:lnTo>
                      <a:pt x="122" y="283"/>
                    </a:lnTo>
                    <a:lnTo>
                      <a:pt x="122" y="278"/>
                    </a:lnTo>
                    <a:lnTo>
                      <a:pt x="123" y="275"/>
                    </a:lnTo>
                    <a:lnTo>
                      <a:pt x="126" y="271"/>
                    </a:lnTo>
                    <a:lnTo>
                      <a:pt x="128" y="267"/>
                    </a:lnTo>
                    <a:lnTo>
                      <a:pt x="132" y="264"/>
                    </a:lnTo>
                    <a:lnTo>
                      <a:pt x="136" y="262"/>
                    </a:lnTo>
                    <a:lnTo>
                      <a:pt x="140" y="261"/>
                    </a:lnTo>
                    <a:lnTo>
                      <a:pt x="145" y="259"/>
                    </a:lnTo>
                    <a:lnTo>
                      <a:pt x="259" y="259"/>
                    </a:lnTo>
                    <a:lnTo>
                      <a:pt x="259" y="259"/>
                    </a:lnTo>
                    <a:lnTo>
                      <a:pt x="264" y="261"/>
                    </a:lnTo>
                    <a:lnTo>
                      <a:pt x="268" y="262"/>
                    </a:lnTo>
                    <a:lnTo>
                      <a:pt x="272" y="264"/>
                    </a:lnTo>
                    <a:lnTo>
                      <a:pt x="276" y="267"/>
                    </a:lnTo>
                    <a:lnTo>
                      <a:pt x="278" y="271"/>
                    </a:lnTo>
                    <a:lnTo>
                      <a:pt x="281" y="275"/>
                    </a:lnTo>
                    <a:lnTo>
                      <a:pt x="282" y="278"/>
                    </a:lnTo>
                    <a:lnTo>
                      <a:pt x="283" y="283"/>
                    </a:lnTo>
                    <a:lnTo>
                      <a:pt x="283" y="389"/>
                    </a:lnTo>
                    <a:lnTo>
                      <a:pt x="369" y="389"/>
                    </a:lnTo>
                    <a:lnTo>
                      <a:pt x="369" y="389"/>
                    </a:lnTo>
                    <a:lnTo>
                      <a:pt x="376" y="388"/>
                    </a:lnTo>
                    <a:lnTo>
                      <a:pt x="383" y="385"/>
                    </a:lnTo>
                    <a:lnTo>
                      <a:pt x="389" y="383"/>
                    </a:lnTo>
                    <a:lnTo>
                      <a:pt x="394" y="378"/>
                    </a:lnTo>
                    <a:lnTo>
                      <a:pt x="398" y="373"/>
                    </a:lnTo>
                    <a:lnTo>
                      <a:pt x="402" y="367"/>
                    </a:lnTo>
                    <a:lnTo>
                      <a:pt x="403" y="360"/>
                    </a:lnTo>
                    <a:lnTo>
                      <a:pt x="404" y="354"/>
                    </a:lnTo>
                    <a:lnTo>
                      <a:pt x="404" y="175"/>
                    </a:lnTo>
                    <a:lnTo>
                      <a:pt x="24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" name="Freeform 137"/>
            <p:cNvSpPr>
              <a:spLocks noChangeAspect="1" noEditPoints="1"/>
            </p:cNvSpPr>
            <p:nvPr userDrawn="1"/>
          </p:nvSpPr>
          <p:spPr bwMode="auto">
            <a:xfrm>
              <a:off x="6738501" y="3502882"/>
              <a:ext cx="537400" cy="351802"/>
            </a:xfrm>
            <a:custGeom>
              <a:avLst/>
              <a:gdLst>
                <a:gd name="T0" fmla="*/ 112 w 128"/>
                <a:gd name="T1" fmla="*/ 0 h 84"/>
                <a:gd name="T2" fmla="*/ 16 w 128"/>
                <a:gd name="T3" fmla="*/ 0 h 84"/>
                <a:gd name="T4" fmla="*/ 0 w 128"/>
                <a:gd name="T5" fmla="*/ 16 h 84"/>
                <a:gd name="T6" fmla="*/ 0 w 128"/>
                <a:gd name="T7" fmla="*/ 68 h 84"/>
                <a:gd name="T8" fmla="*/ 16 w 128"/>
                <a:gd name="T9" fmla="*/ 84 h 84"/>
                <a:gd name="T10" fmla="*/ 112 w 128"/>
                <a:gd name="T11" fmla="*/ 84 h 84"/>
                <a:gd name="T12" fmla="*/ 128 w 128"/>
                <a:gd name="T13" fmla="*/ 68 h 84"/>
                <a:gd name="T14" fmla="*/ 128 w 128"/>
                <a:gd name="T15" fmla="*/ 16 h 84"/>
                <a:gd name="T16" fmla="*/ 112 w 128"/>
                <a:gd name="T17" fmla="*/ 0 h 84"/>
                <a:gd name="T18" fmla="*/ 8 w 128"/>
                <a:gd name="T19" fmla="*/ 21 h 84"/>
                <a:gd name="T20" fmla="*/ 36 w 128"/>
                <a:gd name="T21" fmla="*/ 42 h 84"/>
                <a:gd name="T22" fmla="*/ 8 w 128"/>
                <a:gd name="T23" fmla="*/ 63 h 84"/>
                <a:gd name="T24" fmla="*/ 8 w 128"/>
                <a:gd name="T25" fmla="*/ 21 h 84"/>
                <a:gd name="T26" fmla="*/ 120 w 128"/>
                <a:gd name="T27" fmla="*/ 68 h 84"/>
                <a:gd name="T28" fmla="*/ 112 w 128"/>
                <a:gd name="T29" fmla="*/ 76 h 84"/>
                <a:gd name="T30" fmla="*/ 16 w 128"/>
                <a:gd name="T31" fmla="*/ 76 h 84"/>
                <a:gd name="T32" fmla="*/ 8 w 128"/>
                <a:gd name="T33" fmla="*/ 68 h 84"/>
                <a:gd name="T34" fmla="*/ 40 w 128"/>
                <a:gd name="T35" fmla="*/ 45 h 84"/>
                <a:gd name="T36" fmla="*/ 57 w 128"/>
                <a:gd name="T37" fmla="*/ 58 h 84"/>
                <a:gd name="T38" fmla="*/ 64 w 128"/>
                <a:gd name="T39" fmla="*/ 60 h 84"/>
                <a:gd name="T40" fmla="*/ 71 w 128"/>
                <a:gd name="T41" fmla="*/ 58 h 84"/>
                <a:gd name="T42" fmla="*/ 89 w 128"/>
                <a:gd name="T43" fmla="*/ 45 h 84"/>
                <a:gd name="T44" fmla="*/ 120 w 128"/>
                <a:gd name="T45" fmla="*/ 68 h 84"/>
                <a:gd name="T46" fmla="*/ 120 w 128"/>
                <a:gd name="T47" fmla="*/ 63 h 84"/>
                <a:gd name="T48" fmla="*/ 92 w 128"/>
                <a:gd name="T49" fmla="*/ 42 h 84"/>
                <a:gd name="T50" fmla="*/ 120 w 128"/>
                <a:gd name="T51" fmla="*/ 21 h 84"/>
                <a:gd name="T52" fmla="*/ 120 w 128"/>
                <a:gd name="T53" fmla="*/ 63 h 84"/>
                <a:gd name="T54" fmla="*/ 69 w 128"/>
                <a:gd name="T55" fmla="*/ 54 h 84"/>
                <a:gd name="T56" fmla="*/ 64 w 128"/>
                <a:gd name="T57" fmla="*/ 56 h 84"/>
                <a:gd name="T58" fmla="*/ 59 w 128"/>
                <a:gd name="T59" fmla="*/ 54 h 84"/>
                <a:gd name="T60" fmla="*/ 43 w 128"/>
                <a:gd name="T61" fmla="*/ 42 h 84"/>
                <a:gd name="T62" fmla="*/ 40 w 128"/>
                <a:gd name="T63" fmla="*/ 40 h 84"/>
                <a:gd name="T64" fmla="*/ 8 w 128"/>
                <a:gd name="T65" fmla="*/ 16 h 84"/>
                <a:gd name="T66" fmla="*/ 8 w 128"/>
                <a:gd name="T67" fmla="*/ 16 h 84"/>
                <a:gd name="T68" fmla="*/ 16 w 128"/>
                <a:gd name="T69" fmla="*/ 8 h 84"/>
                <a:gd name="T70" fmla="*/ 112 w 128"/>
                <a:gd name="T71" fmla="*/ 8 h 84"/>
                <a:gd name="T72" fmla="*/ 120 w 128"/>
                <a:gd name="T73" fmla="*/ 16 h 84"/>
                <a:gd name="T74" fmla="*/ 69 w 128"/>
                <a:gd name="T7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84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7"/>
                    <a:pt x="7" y="84"/>
                    <a:pt x="16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21" y="84"/>
                    <a:pt x="128" y="77"/>
                    <a:pt x="128" y="6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moveTo>
                    <a:pt x="8" y="21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8" y="21"/>
                  </a:lnTo>
                  <a:close/>
                  <a:moveTo>
                    <a:pt x="120" y="68"/>
                  </a:moveTo>
                  <a:cubicBezTo>
                    <a:pt x="120" y="72"/>
                    <a:pt x="117" y="76"/>
                    <a:pt x="112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2" y="76"/>
                    <a:pt x="8" y="72"/>
                    <a:pt x="8" y="68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9" y="59"/>
                    <a:pt x="62" y="60"/>
                    <a:pt x="64" y="60"/>
                  </a:cubicBezTo>
                  <a:cubicBezTo>
                    <a:pt x="67" y="60"/>
                    <a:pt x="69" y="59"/>
                    <a:pt x="71" y="58"/>
                  </a:cubicBezTo>
                  <a:cubicBezTo>
                    <a:pt x="89" y="45"/>
                    <a:pt x="89" y="45"/>
                    <a:pt x="89" y="45"/>
                  </a:cubicBezTo>
                  <a:lnTo>
                    <a:pt x="120" y="68"/>
                  </a:lnTo>
                  <a:close/>
                  <a:moveTo>
                    <a:pt x="120" y="63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120" y="21"/>
                    <a:pt x="120" y="21"/>
                    <a:pt x="120" y="21"/>
                  </a:cubicBezTo>
                  <a:lnTo>
                    <a:pt x="120" y="63"/>
                  </a:lnTo>
                  <a:close/>
                  <a:moveTo>
                    <a:pt x="69" y="54"/>
                  </a:moveTo>
                  <a:cubicBezTo>
                    <a:pt x="68" y="55"/>
                    <a:pt x="66" y="56"/>
                    <a:pt x="64" y="56"/>
                  </a:cubicBezTo>
                  <a:cubicBezTo>
                    <a:pt x="62" y="56"/>
                    <a:pt x="61" y="55"/>
                    <a:pt x="59" y="5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7" y="8"/>
                    <a:pt x="120" y="12"/>
                    <a:pt x="120" y="16"/>
                  </a:cubicBezTo>
                  <a:lnTo>
                    <a:pt x="69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文本框 22"/>
          <p:cNvSpPr txBox="1"/>
          <p:nvPr userDrawn="1"/>
        </p:nvSpPr>
        <p:spPr>
          <a:xfrm>
            <a:off x="6601027" y="925943"/>
            <a:ext cx="3621504" cy="2154436"/>
          </a:xfrm>
          <a:prstGeom prst="rect">
            <a:avLst/>
          </a:prstGeom>
          <a:noFill/>
        </p:spPr>
        <p:txBody>
          <a:bodyPr wrap="none" lIns="91428" tIns="45718" rIns="91428" bIns="45718" rtlCol="0">
            <a:spAutoFit/>
          </a:bodyPr>
          <a:lstStyle/>
          <a:p>
            <a:r>
              <a:rPr lang="zh-CN" altLang="en-US" sz="13500" b="1" dirty="0" smtClean="0">
                <a:solidFill>
                  <a:schemeClr val="bg1"/>
                </a:solidFill>
                <a:effectLst>
                  <a:outerShdw blurRad="101600" dist="1270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altLang="zh-CN" sz="13500" b="1" dirty="0" smtClean="0">
              <a:solidFill>
                <a:schemeClr val="bg1"/>
              </a:solidFill>
              <a:effectLst>
                <a:outerShdw blurRad="101600" dist="127000" dir="8100000" sx="101000" sy="101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 userDrawn="1"/>
        </p:nvSpPr>
        <p:spPr>
          <a:xfrm>
            <a:off x="5761063" y="4809786"/>
            <a:ext cx="5301447" cy="384719"/>
          </a:xfrm>
          <a:prstGeom prst="rect">
            <a:avLst/>
          </a:prstGeom>
          <a:solidFill>
            <a:srgbClr val="DD3645"/>
          </a:solidFill>
          <a:effectLst/>
        </p:spPr>
        <p:txBody>
          <a:bodyPr wrap="none" lIns="91428" tIns="45718" rIns="91428" bIns="45718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严正声明：请勿将此作品挪作商用，违者必究。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38" name="图片 23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45" y="1130497"/>
            <a:ext cx="4048623" cy="40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1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08458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421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238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807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762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37" y="1075571"/>
            <a:ext cx="5598113" cy="30777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941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3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906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3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850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3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0501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3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6418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3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3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64568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3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7359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3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84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3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86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2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5" y="1075573"/>
            <a:ext cx="4426853" cy="2667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71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240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211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1" tIns="60950" rIns="121901" bIns="609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901" tIns="60950" rIns="121901" bIns="60950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901" tIns="60950" rIns="121901" bIns="60950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52BE596F-E4A7-4E9F-A9AA-48C40AB32DB0}" type="datetimeFigureOut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85D0EBF2-EC3D-4290-AA2C-F1B8004B0428}" type="slidenum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65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1" tIns="60950" rIns="121901" bIns="60950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901" tIns="60950" rIns="121901" bIns="60950" anchor="b"/>
          <a:lstStyle>
            <a:lvl1pPr marL="0" indent="0">
              <a:buNone/>
              <a:defRPr sz="3200" b="1"/>
            </a:lvl1pPr>
            <a:lvl2pPr marL="609491" indent="0">
              <a:buNone/>
              <a:defRPr sz="2700" b="1"/>
            </a:lvl2pPr>
            <a:lvl3pPr marL="1218990" indent="0">
              <a:buNone/>
              <a:defRPr sz="2400" b="1"/>
            </a:lvl3pPr>
            <a:lvl4pPr marL="1828482" indent="0">
              <a:buNone/>
              <a:defRPr sz="2100" b="1"/>
            </a:lvl4pPr>
            <a:lvl5pPr marL="2437978" indent="0">
              <a:buNone/>
              <a:defRPr sz="2100" b="1"/>
            </a:lvl5pPr>
            <a:lvl6pPr marL="3047468" indent="0">
              <a:buNone/>
              <a:defRPr sz="2100" b="1"/>
            </a:lvl6pPr>
            <a:lvl7pPr marL="3656959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901" tIns="60950" rIns="121901" bIns="60950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  <a:prstGeom prst="rect">
            <a:avLst/>
          </a:prstGeom>
        </p:spPr>
        <p:txBody>
          <a:bodyPr lIns="121901" tIns="60950" rIns="121901" bIns="60950" anchor="b"/>
          <a:lstStyle>
            <a:lvl1pPr marL="0" indent="0">
              <a:buNone/>
              <a:defRPr sz="3200" b="1"/>
            </a:lvl1pPr>
            <a:lvl2pPr marL="609491" indent="0">
              <a:buNone/>
              <a:defRPr sz="2700" b="1"/>
            </a:lvl2pPr>
            <a:lvl3pPr marL="1218990" indent="0">
              <a:buNone/>
              <a:defRPr sz="2400" b="1"/>
            </a:lvl3pPr>
            <a:lvl4pPr marL="1828482" indent="0">
              <a:buNone/>
              <a:defRPr sz="2100" b="1"/>
            </a:lvl4pPr>
            <a:lvl5pPr marL="2437978" indent="0">
              <a:buNone/>
              <a:defRPr sz="2100" b="1"/>
            </a:lvl5pPr>
            <a:lvl6pPr marL="3047468" indent="0">
              <a:buNone/>
              <a:defRPr sz="2100" b="1"/>
            </a:lvl6pPr>
            <a:lvl7pPr marL="3656959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prstGeom prst="rect">
            <a:avLst/>
          </a:prstGeom>
        </p:spPr>
        <p:txBody>
          <a:bodyPr lIns="121901" tIns="60950" rIns="121901" bIns="60950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C2F1AC5D-8518-49B7-B407-68D9E09CA485}" type="datetimeFigureOut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C0679614-BE0A-4210-8DC6-610A3120F470}" type="slidenum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40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1" tIns="60950" rIns="121901" bIns="609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0570529E-101E-458F-908B-40EA28BCFD81}" type="datetimeFigureOut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44709EE1-A726-415C-B6A9-1A298851811E}" type="slidenum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95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EAD3D7CA-5FB0-4D0C-ACEC-B3B41E6E8F6B}" type="datetimeFigureOut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B0EF8F84-557B-4ABF-82E1-A8422FBC7C0C}" type="slidenum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62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121901" tIns="60950" rIns="121901" bIns="60950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  <a:prstGeom prst="rect">
            <a:avLst/>
          </a:prstGeom>
        </p:spPr>
        <p:txBody>
          <a:bodyPr lIns="121901" tIns="60950" rIns="121901" bIns="60950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121901" tIns="60950" rIns="121901" bIns="60950"/>
          <a:lstStyle>
            <a:lvl1pPr marL="0" indent="0">
              <a:buNone/>
              <a:defRPr sz="1900"/>
            </a:lvl1pPr>
            <a:lvl2pPr marL="609491" indent="0">
              <a:buNone/>
              <a:defRPr sz="1600"/>
            </a:lvl2pPr>
            <a:lvl3pPr marL="1218990" indent="0">
              <a:buNone/>
              <a:defRPr sz="1300"/>
            </a:lvl3pPr>
            <a:lvl4pPr marL="1828482" indent="0">
              <a:buNone/>
              <a:defRPr sz="1200"/>
            </a:lvl4pPr>
            <a:lvl5pPr marL="2437978" indent="0">
              <a:buNone/>
              <a:defRPr sz="1200"/>
            </a:lvl5pPr>
            <a:lvl6pPr marL="3047468" indent="0">
              <a:buNone/>
              <a:defRPr sz="1200"/>
            </a:lvl6pPr>
            <a:lvl7pPr marL="3656959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DD3467C9-995D-452B-B7F2-A0AAAD9CDF13}" type="datetimeFigureOut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AFC372F9-B072-43E6-BEA4-4CC866489636}" type="slidenum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21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121901" tIns="60950" rIns="121901" bIns="60950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01" tIns="60950" rIns="121901" bIns="60950"/>
          <a:lstStyle>
            <a:lvl1pPr marL="0" indent="0">
              <a:buNone/>
              <a:defRPr sz="4300"/>
            </a:lvl1pPr>
            <a:lvl2pPr marL="609491" indent="0">
              <a:buNone/>
              <a:defRPr sz="3700"/>
            </a:lvl2pPr>
            <a:lvl3pPr marL="1218990" indent="0">
              <a:buNone/>
              <a:defRPr sz="3200"/>
            </a:lvl3pPr>
            <a:lvl4pPr marL="1828482" indent="0">
              <a:buNone/>
              <a:defRPr sz="2700"/>
            </a:lvl4pPr>
            <a:lvl5pPr marL="2437978" indent="0">
              <a:buNone/>
              <a:defRPr sz="2700"/>
            </a:lvl5pPr>
            <a:lvl6pPr marL="3047468" indent="0">
              <a:buNone/>
              <a:defRPr sz="2700"/>
            </a:lvl6pPr>
            <a:lvl7pPr marL="3656959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  <a:prstGeom prst="rect">
            <a:avLst/>
          </a:prstGeom>
        </p:spPr>
        <p:txBody>
          <a:bodyPr lIns="121901" tIns="60950" rIns="121901" bIns="60950"/>
          <a:lstStyle>
            <a:lvl1pPr marL="0" indent="0">
              <a:buNone/>
              <a:defRPr sz="1900"/>
            </a:lvl1pPr>
            <a:lvl2pPr marL="609491" indent="0">
              <a:buNone/>
              <a:defRPr sz="1600"/>
            </a:lvl2pPr>
            <a:lvl3pPr marL="1218990" indent="0">
              <a:buNone/>
              <a:defRPr sz="1300"/>
            </a:lvl3pPr>
            <a:lvl4pPr marL="1828482" indent="0">
              <a:buNone/>
              <a:defRPr sz="1200"/>
            </a:lvl4pPr>
            <a:lvl5pPr marL="2437978" indent="0">
              <a:buNone/>
              <a:defRPr sz="1200"/>
            </a:lvl5pPr>
            <a:lvl6pPr marL="3047468" indent="0">
              <a:buNone/>
              <a:defRPr sz="1200"/>
            </a:lvl6pPr>
            <a:lvl7pPr marL="3656959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58758AA9-1C82-4FE7-8760-0CF7C150300D}" type="datetimeFigureOut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00627A08-B0AA-48E1-93EA-70A15DBEBDEE}" type="slidenum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438836" y="1"/>
            <a:ext cx="162000" cy="1210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640547" y="605125"/>
            <a:ext cx="161367" cy="60511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815351" y="516800"/>
            <a:ext cx="1288796" cy="781752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marL="0" marR="0" lvl="0" indent="0" defTabSz="914264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目录页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defTabSz="914264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</a:rPr>
              <a:t>Contents Page</a:t>
            </a:r>
          </a:p>
        </p:txBody>
      </p:sp>
    </p:spTree>
    <p:extLst>
      <p:ext uri="{BB962C8B-B14F-4D97-AF65-F5344CB8AC3E}">
        <p14:creationId xmlns:p14="http://schemas.microsoft.com/office/powerpoint/2010/main" val="2366049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1" tIns="60950" rIns="121901" bIns="609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901" tIns="60950" rIns="121901" bIns="6095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5806CD04-A64C-46E9-B65A-3F257690353F}" type="datetimeFigureOut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37BF102D-DEA6-4713-9995-70DBE48A74E9}" type="slidenum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25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121901" tIns="60950" rIns="121901" bIns="6095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121901" tIns="60950" rIns="121901" bIns="6095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0CD98082-AAED-414D-BD27-37EA8B5993E0}" type="datetimeFigureOut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lIns="121901" tIns="60950" rIns="121901" bIns="6095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8990">
              <a:defRPr/>
            </a:pPr>
            <a:fld id="{851073DA-0B88-4ECC-869D-8AC8582E1ED1}" type="slidenum">
              <a:rPr lang="zh-CN" altLang="en-US" sz="2400" smtClean="0">
                <a:solidFill>
                  <a:prstClr val="black"/>
                </a:solidFill>
              </a:rPr>
              <a:pPr defTabSz="121899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48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326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2680288" y="453573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268044" y="10882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85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856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074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411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14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64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42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438836" y="1"/>
            <a:ext cx="162000" cy="1210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640547" y="605125"/>
            <a:ext cx="161367" cy="60511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815351" y="516800"/>
            <a:ext cx="1288796" cy="781752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marL="0" marR="0" lvl="0" indent="0" defTabSz="914264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过渡页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defTabSz="914264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</a:rPr>
              <a:t>Transition Page</a:t>
            </a:r>
          </a:p>
        </p:txBody>
      </p:sp>
    </p:spTree>
    <p:extLst>
      <p:ext uri="{BB962C8B-B14F-4D97-AF65-F5344CB8AC3E}">
        <p14:creationId xmlns:p14="http://schemas.microsoft.com/office/powerpoint/2010/main" val="35139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26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0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22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0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4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37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56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55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" y="336185"/>
            <a:ext cx="820271" cy="37651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820271" y="336185"/>
            <a:ext cx="1393540" cy="3765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28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49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3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12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462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43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13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27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5" y="1075571"/>
            <a:ext cx="5598113" cy="307776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99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16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0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28" tIns="45718" rIns="91428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28" tIns="45718" rIns="91428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28" tIns="45718" rIns="91428" bIns="45718"/>
          <a:lstStyle/>
          <a:p>
            <a:fld id="{6D065918-C45C-46E3-971A-E05B32712711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28" tIns="45718" rIns="91428" bIns="4571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28" tIns="45718" rIns="91428" bIns="45718"/>
          <a:lstStyle/>
          <a:p>
            <a:fld id="{7E3AF99F-76E7-41BC-BC3B-28E0C227335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1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23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34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1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3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51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169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1" tIns="60950" rIns="121901" bIns="609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5"/>
            <a:ext cx="4426853" cy="266740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8" y="440873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771936" y="1075571"/>
            <a:ext cx="4426853" cy="266740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96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0070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9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9" y="2130436"/>
            <a:ext cx="1036320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683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657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96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302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4" tIns="60952" rIns="121904" bIns="609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121904" tIns="60952" rIns="121904" bIns="6095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121904" tIns="60952" rIns="121904" bIns="6095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52BE596F-E4A7-4E9F-A9AA-48C40AB32DB0}" type="datetimeFigureOut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85D0EBF2-EC3D-4290-AA2C-F1B8004B0428}" type="slidenum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31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4" tIns="60952" rIns="121904" bIns="60952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121904" tIns="60952" rIns="121904" bIns="60952"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121904" tIns="60952" rIns="121904" bIns="6095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  <a:prstGeom prst="rect">
            <a:avLst/>
          </a:prstGeom>
        </p:spPr>
        <p:txBody>
          <a:bodyPr lIns="121904" tIns="60952" rIns="121904" bIns="60952"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</p:spPr>
        <p:txBody>
          <a:bodyPr lIns="121904" tIns="60952" rIns="121904" bIns="60952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C2F1AC5D-8518-49B7-B407-68D9E09CA485}" type="datetimeFigureOut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C0679614-BE0A-4210-8DC6-610A3120F470}" type="slidenum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683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4" tIns="60952" rIns="121904" bIns="609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0570529E-101E-458F-908B-40EA28BCFD81}" type="datetimeFigureOut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44709EE1-A726-415C-B6A9-1A298851811E}" type="slidenum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046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EAD3D7CA-5FB0-4D0C-ACEC-B3B41E6E8F6B}" type="datetimeFigureOut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B0EF8F84-557B-4ABF-82E1-A8422FBC7C0C}" type="slidenum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69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121904" tIns="60952" rIns="121904" bIns="6095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  <a:prstGeom prst="rect">
            <a:avLst/>
          </a:prstGeom>
        </p:spPr>
        <p:txBody>
          <a:bodyPr lIns="121904" tIns="60952" rIns="121904" bIns="60952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121904" tIns="60952" rIns="121904" bIns="60952"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DD3467C9-995D-452B-B7F2-A0AAAD9CDF13}" type="datetimeFigureOut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AFC372F9-B072-43E6-BEA4-4CC866489636}" type="slidenum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273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121904" tIns="60952" rIns="121904" bIns="60952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04" tIns="60952" rIns="121904" bIns="60952"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  <a:prstGeom prst="rect">
            <a:avLst/>
          </a:prstGeom>
        </p:spPr>
        <p:txBody>
          <a:bodyPr lIns="121904" tIns="60952" rIns="121904" bIns="60952"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58758AA9-1C82-4FE7-8760-0CF7C150300D}" type="datetimeFigureOut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00627A08-B0AA-48E1-93EA-70A15DBEBDEE}" type="slidenum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768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4" tIns="60952" rIns="121904" bIns="609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121904" tIns="60952" rIns="121904" bIns="60952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5806CD04-A64C-46E9-B65A-3F257690353F}" type="datetimeFigureOut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37BF102D-DEA6-4713-9995-70DBE48A74E9}" type="slidenum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59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121904" tIns="60952" rIns="121904" bIns="6095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121904" tIns="60952" rIns="121904" bIns="60952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0CD98082-AAED-414D-BD27-37EA8B5993E0}" type="datetimeFigureOut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2018/12/20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lIns="121904" tIns="60952" rIns="121904" bIns="6095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1219020">
              <a:defRPr/>
            </a:pPr>
            <a:fld id="{851073DA-0B88-4ECC-869D-8AC8582E1ED1}" type="slidenum">
              <a:rPr lang="zh-CN" altLang="en-US" sz="2400" smtClean="0">
                <a:solidFill>
                  <a:prstClr val="black"/>
                </a:solidFill>
              </a:rPr>
              <a:pPr defTabSz="1219020"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61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8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2680288" y="453573"/>
            <a:ext cx="6810069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268042" y="10882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193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2351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539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0621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665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910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2514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6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92" y="4406905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92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040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917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609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191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75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77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789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82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495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712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标题幻灯片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0285" y="440873"/>
            <a:ext cx="6862392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37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37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268044" y="1075571"/>
            <a:ext cx="5598113" cy="307776"/>
          </a:xfrm>
          <a:prstGeom prst="rect">
            <a:avLst/>
          </a:prstGeom>
        </p:spPr>
        <p:txBody>
          <a:bodyPr wrap="none" lIns="121904" tIns="60952" rIns="121904" bIns="60952">
            <a:spAutoFit/>
          </a:bodyPr>
          <a:lstStyle/>
          <a:p>
            <a:pPr defTabSz="12190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7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theme" Target="../theme/theme4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theme" Target="../theme/theme5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2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9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34" Type="http://schemas.openxmlformats.org/officeDocument/2006/relationships/slideLayout" Target="../slideLayouts/slideLayout198.xml"/><Relationship Id="rId42" Type="http://schemas.openxmlformats.org/officeDocument/2006/relationships/slideLayout" Target="../slideLayouts/slideLayout206.xml"/><Relationship Id="rId47" Type="http://schemas.openxmlformats.org/officeDocument/2006/relationships/slideLayout" Target="../slideLayouts/slideLayout211.xml"/><Relationship Id="rId50" Type="http://schemas.openxmlformats.org/officeDocument/2006/relationships/theme" Target="../theme/theme6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slideLayout" Target="../slideLayouts/slideLayout197.xml"/><Relationship Id="rId38" Type="http://schemas.openxmlformats.org/officeDocument/2006/relationships/slideLayout" Target="../slideLayouts/slideLayout202.xml"/><Relationship Id="rId46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41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slideLayout" Target="../slideLayouts/slideLayout196.xml"/><Relationship Id="rId37" Type="http://schemas.openxmlformats.org/officeDocument/2006/relationships/slideLayout" Target="../slideLayouts/slideLayout201.xml"/><Relationship Id="rId40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36" Type="http://schemas.openxmlformats.org/officeDocument/2006/relationships/slideLayout" Target="../slideLayouts/slideLayout200.xml"/><Relationship Id="rId49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195.xml"/><Relationship Id="rId44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199.xml"/><Relationship Id="rId43" Type="http://schemas.openxmlformats.org/officeDocument/2006/relationships/slideLayout" Target="../slideLayouts/slideLayout207.xml"/><Relationship Id="rId48" Type="http://schemas.openxmlformats.org/officeDocument/2006/relationships/slideLayout" Target="../slideLayouts/slideLayout212.xml"/><Relationship Id="rId8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49" r:id="rId3"/>
    <p:sldLayoutId id="2147483652" r:id="rId4"/>
    <p:sldLayoutId id="2147483653" r:id="rId5"/>
    <p:sldLayoutId id="2147483655" r:id="rId6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0" cy="4525963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F950-8088-474D-8BC5-39D6E10D8E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5148D-BC14-4ACB-8FF5-AC45924DFE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6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2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10" algn="l" defTabSz="91426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46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4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899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4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79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119" indent="-45711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30" indent="-38093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5" indent="-3047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2" indent="-3047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2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9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2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4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1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0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2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8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8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59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83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0" r:id="rId42"/>
    <p:sldLayoutId id="2147483761" r:id="rId43"/>
    <p:sldLayoutId id="2147483762" r:id="rId44"/>
    <p:sldLayoutId id="2147483763" r:id="rId45"/>
    <p:sldLayoutId id="2147483764" r:id="rId46"/>
    <p:sldLayoutId id="2147483765" r:id="rId47"/>
    <p:sldLayoutId id="2147483766" r:id="rId48"/>
    <p:sldLayoutId id="2147483767" r:id="rId4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50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02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52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03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131" indent="-45713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2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5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08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6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1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155" indent="-45715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  <p:sldLayoutId id="2147483855" r:id="rId37"/>
    <p:sldLayoutId id="2147483856" r:id="rId38"/>
    <p:sldLayoutId id="2147483857" r:id="rId39"/>
    <p:sldLayoutId id="2147483858" r:id="rId40"/>
    <p:sldLayoutId id="2147483859" r:id="rId41"/>
    <p:sldLayoutId id="2147483860" r:id="rId42"/>
    <p:sldLayoutId id="2147483861" r:id="rId43"/>
    <p:sldLayoutId id="2147483862" r:id="rId44"/>
    <p:sldLayoutId id="2147483863" r:id="rId45"/>
    <p:sldLayoutId id="2147483864" r:id="rId46"/>
    <p:sldLayoutId id="2147483865" r:id="rId47"/>
    <p:sldLayoutId id="2147483866" r:id="rId48"/>
    <p:sldLayoutId id="2147483867" r:id="rId4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/>
          <p:cNvSpPr/>
          <p:nvPr/>
        </p:nvSpPr>
        <p:spPr>
          <a:xfrm>
            <a:off x="4448112" y="4038132"/>
            <a:ext cx="5815175" cy="843280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40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མཁས་དབང་</a:t>
            </a:r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དུང་དཀར་བློ་བཟང་འཕྲིན་ལས།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454400" y="2051823"/>
            <a:ext cx="5962162" cy="108166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6600" dirty="0" smtClean="0">
                <a:latin typeface="Microsoft Himalaya" pitchFamily="2" charset="0"/>
                <a:cs typeface="Microsoft Himalaya" pitchFamily="2" charset="0"/>
              </a:rPr>
              <a:t>༄༅། ། སྲོང་བཙན་སྒམ་པོ། </a:t>
            </a:r>
            <a:endParaRPr lang="zh-CN" altLang="en-US" sz="6600" dirty="0"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45" y="754239"/>
            <a:ext cx="3670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7216" y="871654"/>
            <a:ext cx="1635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0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ལོ་རིམ་བདུན་པའི་སྟོད་ཆ། </a:t>
            </a:r>
            <a:endParaRPr lang="zh-CN" altLang="en-US" sz="2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5603" y="804074"/>
            <a:ext cx="50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000" b="1" dirty="0" smtClean="0">
                <a:latin typeface="A-Himalaya" pitchFamily="2" charset="0"/>
                <a:ea typeface="A-Himalaya" pitchFamily="2" charset="0"/>
                <a:cs typeface="A-Himalaya" pitchFamily="2" charset="0"/>
              </a:rPr>
              <a:t>19</a:t>
            </a:r>
            <a:endParaRPr lang="zh-CN" altLang="en-US" sz="2000" b="1" dirty="0">
              <a:latin typeface="A-Himalaya" pitchFamily="2" charset="0"/>
              <a:cs typeface="A-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835270" y="2380992"/>
            <a:ext cx="11241716" cy="2776653"/>
          </a:xfrm>
          <a:prstGeom prst="flowChartAlternateProcess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bo-CN" altLang="zh-CN" sz="3200" b="1" dirty="0" smtClean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endParaRPr lang="bo-CN" altLang="zh-CN" sz="3200" b="1" dirty="0" smtClean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just"/>
            <a:r>
              <a:rPr lang="bo-CN" altLang="zh-CN" sz="32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</a:t>
            </a:r>
          </a:p>
          <a:p>
            <a:pPr algn="ctr"/>
            <a:endParaRPr lang="bo-CN" altLang="zh-CN" sz="3200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grpSp>
        <p:nvGrpSpPr>
          <p:cNvPr id="4" name="Group 131"/>
          <p:cNvGrpSpPr/>
          <p:nvPr/>
        </p:nvGrpSpPr>
        <p:grpSpPr>
          <a:xfrm>
            <a:off x="416386" y="707106"/>
            <a:ext cx="4419600" cy="1368152"/>
            <a:chOff x="0" y="1584598"/>
            <a:chExt cx="4419600" cy="1368152"/>
          </a:xfrm>
          <a:solidFill>
            <a:srgbClr val="FF8200"/>
          </a:solidFill>
        </p:grpSpPr>
        <p:sp>
          <p:nvSpPr>
            <p:cNvPr id="5" name="Rectangle 132"/>
            <p:cNvSpPr/>
            <p:nvPr/>
          </p:nvSpPr>
          <p:spPr>
            <a:xfrm>
              <a:off x="0" y="1584598"/>
              <a:ext cx="4419600" cy="136815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1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5" y="1914525"/>
              <a:ext cx="746030" cy="1038225"/>
            </a:xfrm>
            <a:prstGeom prst="rect">
              <a:avLst/>
            </a:prstGeom>
            <a:grpFill/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057400" y="1885950"/>
              <a:ext cx="1981200" cy="838200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751960" y="1042018"/>
            <a:ext cx="2970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4000" dirty="0">
                <a:solidFill>
                  <a:schemeClr val="bg1"/>
                </a:solidFill>
              </a:rPr>
              <a:t>ཁག་གཉིས་པའི་ཚན་དོན།</a:t>
            </a:r>
          </a:p>
        </p:txBody>
      </p:sp>
      <p:sp>
        <p:nvSpPr>
          <p:cNvPr id="36" name="TextBox 100"/>
          <p:cNvSpPr txBox="1">
            <a:spLocks noChangeArrowheads="1"/>
          </p:cNvSpPr>
          <p:nvPr/>
        </p:nvSpPr>
        <p:spPr bwMode="auto">
          <a:xfrm>
            <a:off x="3665998" y="2873141"/>
            <a:ext cx="8218992" cy="2252924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bo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སློབ་ཚན་གྱི་ཁག་གཉིས་པ། (རང་</a:t>
            </a:r>
            <a:r>
              <a:rPr lang="bo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གྲུབ་ཚན་པ་གསུམ་པ་ནས་མཇུག་བར། </a:t>
            </a:r>
            <a:r>
              <a:rPr lang="bo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)   འདིའི་ནང་</a:t>
            </a:r>
            <a:r>
              <a:rPr lang="bo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དུ་ཆོས་རྒྱལ་སྲོང་བཙན་སྒམ་པོའི་མཛད་རྗེས་གཙོ་བོ་དག་རིམ་པ་དྲུག་ཏུ་དབྱེ་ནས་བརྗོད་ཡོད།</a:t>
            </a:r>
          </a:p>
          <a:p>
            <a:pPr eaLnBrk="1" hangingPunct="1">
              <a:lnSpc>
                <a:spcPct val="120000"/>
              </a:lnSpc>
            </a:pPr>
            <a:endParaRPr lang="en-US" sz="900" dirty="0">
              <a:latin typeface="Lato Light" pitchFamily="34" charset="0"/>
            </a:endParaRPr>
          </a:p>
        </p:txBody>
      </p:sp>
      <p:grpSp>
        <p:nvGrpSpPr>
          <p:cNvPr id="161" name="Group 20"/>
          <p:cNvGrpSpPr>
            <a:grpSpLocks noChangeAspect="1"/>
          </p:cNvGrpSpPr>
          <p:nvPr/>
        </p:nvGrpSpPr>
        <p:grpSpPr bwMode="auto">
          <a:xfrm>
            <a:off x="292812" y="2638531"/>
            <a:ext cx="3368675" cy="3370263"/>
            <a:chOff x="2306" y="906"/>
            <a:chExt cx="2987" cy="2988"/>
          </a:xfrm>
        </p:grpSpPr>
        <p:sp>
          <p:nvSpPr>
            <p:cNvPr id="1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06" y="906"/>
              <a:ext cx="2987" cy="29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" name="Freeform 5"/>
            <p:cNvSpPr>
              <a:spLocks/>
            </p:cNvSpPr>
            <p:nvPr/>
          </p:nvSpPr>
          <p:spPr bwMode="auto">
            <a:xfrm>
              <a:off x="2514" y="2261"/>
              <a:ext cx="536" cy="1430"/>
            </a:xfrm>
            <a:custGeom>
              <a:avLst/>
              <a:gdLst>
                <a:gd name="T0" fmla="*/ 536 w 536"/>
                <a:gd name="T1" fmla="*/ 1431 h 1431"/>
                <a:gd name="T2" fmla="*/ 536 w 536"/>
                <a:gd name="T3" fmla="*/ 0 h 1431"/>
                <a:gd name="T4" fmla="*/ 0 w 536"/>
                <a:gd name="T5" fmla="*/ 0 h 1431"/>
                <a:gd name="T6" fmla="*/ 0 w 536"/>
                <a:gd name="T7" fmla="*/ 895 h 1431"/>
                <a:gd name="T8" fmla="*/ 536 w 536"/>
                <a:gd name="T9" fmla="*/ 143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431">
                  <a:moveTo>
                    <a:pt x="536" y="1431"/>
                  </a:moveTo>
                  <a:lnTo>
                    <a:pt x="536" y="0"/>
                  </a:lnTo>
                  <a:lnTo>
                    <a:pt x="0" y="0"/>
                  </a:lnTo>
                  <a:lnTo>
                    <a:pt x="0" y="895"/>
                  </a:lnTo>
                  <a:lnTo>
                    <a:pt x="536" y="1431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" name="Freeform 6"/>
            <p:cNvSpPr>
              <a:spLocks/>
            </p:cNvSpPr>
            <p:nvPr/>
          </p:nvSpPr>
          <p:spPr bwMode="auto">
            <a:xfrm>
              <a:off x="2514" y="2261"/>
              <a:ext cx="536" cy="1430"/>
            </a:xfrm>
            <a:custGeom>
              <a:avLst/>
              <a:gdLst>
                <a:gd name="T0" fmla="*/ 536 w 536"/>
                <a:gd name="T1" fmla="*/ 1431 h 1431"/>
                <a:gd name="T2" fmla="*/ 536 w 536"/>
                <a:gd name="T3" fmla="*/ 0 h 1431"/>
                <a:gd name="T4" fmla="*/ 0 w 536"/>
                <a:gd name="T5" fmla="*/ 0 h 1431"/>
                <a:gd name="T6" fmla="*/ 0 w 536"/>
                <a:gd name="T7" fmla="*/ 895 h 1431"/>
                <a:gd name="T8" fmla="*/ 536 w 536"/>
                <a:gd name="T9" fmla="*/ 143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431">
                  <a:moveTo>
                    <a:pt x="536" y="1431"/>
                  </a:moveTo>
                  <a:lnTo>
                    <a:pt x="536" y="0"/>
                  </a:lnTo>
                  <a:lnTo>
                    <a:pt x="0" y="0"/>
                  </a:lnTo>
                  <a:lnTo>
                    <a:pt x="0" y="895"/>
                  </a:lnTo>
                  <a:lnTo>
                    <a:pt x="536" y="1431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" name="Freeform 7"/>
            <p:cNvSpPr>
              <a:spLocks/>
            </p:cNvSpPr>
            <p:nvPr/>
          </p:nvSpPr>
          <p:spPr bwMode="auto">
            <a:xfrm>
              <a:off x="2514" y="2508"/>
              <a:ext cx="536" cy="1184"/>
            </a:xfrm>
            <a:custGeom>
              <a:avLst/>
              <a:gdLst>
                <a:gd name="T0" fmla="*/ 536 w 536"/>
                <a:gd name="T1" fmla="*/ 0 h 1184"/>
                <a:gd name="T2" fmla="*/ 268 w 536"/>
                <a:gd name="T3" fmla="*/ 331 h 1184"/>
                <a:gd name="T4" fmla="*/ 0 w 536"/>
                <a:gd name="T5" fmla="*/ 3 h 1184"/>
                <a:gd name="T6" fmla="*/ 0 w 536"/>
                <a:gd name="T7" fmla="*/ 648 h 1184"/>
                <a:gd name="T8" fmla="*/ 536 w 536"/>
                <a:gd name="T9" fmla="*/ 1184 h 1184"/>
                <a:gd name="T10" fmla="*/ 0 w 536"/>
                <a:gd name="T11" fmla="*/ 648 h 1184"/>
                <a:gd name="T12" fmla="*/ 536 w 536"/>
                <a:gd name="T13" fmla="*/ 648 h 1184"/>
                <a:gd name="T14" fmla="*/ 536 w 536"/>
                <a:gd name="T15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6" h="1184">
                  <a:moveTo>
                    <a:pt x="536" y="0"/>
                  </a:moveTo>
                  <a:lnTo>
                    <a:pt x="268" y="331"/>
                  </a:lnTo>
                  <a:lnTo>
                    <a:pt x="0" y="3"/>
                  </a:lnTo>
                  <a:lnTo>
                    <a:pt x="0" y="648"/>
                  </a:lnTo>
                  <a:lnTo>
                    <a:pt x="536" y="1184"/>
                  </a:lnTo>
                  <a:lnTo>
                    <a:pt x="0" y="648"/>
                  </a:lnTo>
                  <a:lnTo>
                    <a:pt x="536" y="648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" name="Freeform 8"/>
            <p:cNvSpPr>
              <a:spLocks/>
            </p:cNvSpPr>
            <p:nvPr/>
          </p:nvSpPr>
          <p:spPr bwMode="auto">
            <a:xfrm>
              <a:off x="2514" y="2508"/>
              <a:ext cx="536" cy="1184"/>
            </a:xfrm>
            <a:custGeom>
              <a:avLst/>
              <a:gdLst>
                <a:gd name="T0" fmla="*/ 536 w 536"/>
                <a:gd name="T1" fmla="*/ 0 h 1184"/>
                <a:gd name="T2" fmla="*/ 268 w 536"/>
                <a:gd name="T3" fmla="*/ 331 h 1184"/>
                <a:gd name="T4" fmla="*/ 0 w 536"/>
                <a:gd name="T5" fmla="*/ 3 h 1184"/>
                <a:gd name="T6" fmla="*/ 0 w 536"/>
                <a:gd name="T7" fmla="*/ 648 h 1184"/>
                <a:gd name="T8" fmla="*/ 536 w 536"/>
                <a:gd name="T9" fmla="*/ 1184 h 1184"/>
                <a:gd name="T10" fmla="*/ 0 w 536"/>
                <a:gd name="T11" fmla="*/ 648 h 1184"/>
                <a:gd name="T12" fmla="*/ 536 w 536"/>
                <a:gd name="T13" fmla="*/ 648 h 1184"/>
                <a:gd name="T14" fmla="*/ 536 w 536"/>
                <a:gd name="T15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6" h="1184">
                  <a:moveTo>
                    <a:pt x="536" y="0"/>
                  </a:moveTo>
                  <a:lnTo>
                    <a:pt x="268" y="331"/>
                  </a:lnTo>
                  <a:lnTo>
                    <a:pt x="0" y="3"/>
                  </a:lnTo>
                  <a:lnTo>
                    <a:pt x="0" y="648"/>
                  </a:lnTo>
                  <a:lnTo>
                    <a:pt x="536" y="1184"/>
                  </a:lnTo>
                  <a:lnTo>
                    <a:pt x="0" y="648"/>
                  </a:lnTo>
                  <a:lnTo>
                    <a:pt x="536" y="648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" name="Freeform 9"/>
            <p:cNvSpPr>
              <a:spLocks/>
            </p:cNvSpPr>
            <p:nvPr/>
          </p:nvSpPr>
          <p:spPr bwMode="auto">
            <a:xfrm>
              <a:off x="2514" y="1114"/>
              <a:ext cx="1432" cy="536"/>
            </a:xfrm>
            <a:custGeom>
              <a:avLst/>
              <a:gdLst>
                <a:gd name="T0" fmla="*/ 0 w 1431"/>
                <a:gd name="T1" fmla="*/ 536 h 536"/>
                <a:gd name="T2" fmla="*/ 1431 w 1431"/>
                <a:gd name="T3" fmla="*/ 536 h 536"/>
                <a:gd name="T4" fmla="*/ 1431 w 1431"/>
                <a:gd name="T5" fmla="*/ 0 h 536"/>
                <a:gd name="T6" fmla="*/ 536 w 1431"/>
                <a:gd name="T7" fmla="*/ 0 h 536"/>
                <a:gd name="T8" fmla="*/ 0 w 1431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1" h="536">
                  <a:moveTo>
                    <a:pt x="0" y="536"/>
                  </a:moveTo>
                  <a:lnTo>
                    <a:pt x="1431" y="536"/>
                  </a:lnTo>
                  <a:lnTo>
                    <a:pt x="1431" y="0"/>
                  </a:lnTo>
                  <a:lnTo>
                    <a:pt x="536" y="0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" name="Freeform 10"/>
            <p:cNvSpPr>
              <a:spLocks/>
            </p:cNvSpPr>
            <p:nvPr/>
          </p:nvSpPr>
          <p:spPr bwMode="auto">
            <a:xfrm>
              <a:off x="2514" y="1114"/>
              <a:ext cx="1432" cy="536"/>
            </a:xfrm>
            <a:custGeom>
              <a:avLst/>
              <a:gdLst>
                <a:gd name="T0" fmla="*/ 0 w 1431"/>
                <a:gd name="T1" fmla="*/ 536 h 536"/>
                <a:gd name="T2" fmla="*/ 1431 w 1431"/>
                <a:gd name="T3" fmla="*/ 536 h 536"/>
                <a:gd name="T4" fmla="*/ 1431 w 1431"/>
                <a:gd name="T5" fmla="*/ 0 h 536"/>
                <a:gd name="T6" fmla="*/ 536 w 1431"/>
                <a:gd name="T7" fmla="*/ 0 h 536"/>
                <a:gd name="T8" fmla="*/ 0 w 1431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1" h="536">
                  <a:moveTo>
                    <a:pt x="0" y="536"/>
                  </a:moveTo>
                  <a:lnTo>
                    <a:pt x="1431" y="536"/>
                  </a:lnTo>
                  <a:lnTo>
                    <a:pt x="1431" y="0"/>
                  </a:lnTo>
                  <a:lnTo>
                    <a:pt x="536" y="0"/>
                  </a:lnTo>
                  <a:lnTo>
                    <a:pt x="0" y="536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auto">
            <a:xfrm>
              <a:off x="3051" y="1114"/>
              <a:ext cx="645" cy="536"/>
            </a:xfrm>
            <a:custGeom>
              <a:avLst/>
              <a:gdLst>
                <a:gd name="T0" fmla="*/ 644 w 644"/>
                <a:gd name="T1" fmla="*/ 0 h 536"/>
                <a:gd name="T2" fmla="*/ 0 w 644"/>
                <a:gd name="T3" fmla="*/ 0 h 536"/>
                <a:gd name="T4" fmla="*/ 0 w 644"/>
                <a:gd name="T5" fmla="*/ 536 h 536"/>
                <a:gd name="T6" fmla="*/ 644 w 644"/>
                <a:gd name="T7" fmla="*/ 536 h 536"/>
                <a:gd name="T8" fmla="*/ 317 w 644"/>
                <a:gd name="T9" fmla="*/ 268 h 536"/>
                <a:gd name="T10" fmla="*/ 644 w 644"/>
                <a:gd name="T1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4" h="536">
                  <a:moveTo>
                    <a:pt x="644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644" y="536"/>
                  </a:lnTo>
                  <a:lnTo>
                    <a:pt x="317" y="268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C0392B">
                <a:lumMod val="75000"/>
              </a:srgbClr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auto">
            <a:xfrm>
              <a:off x="3051" y="1114"/>
              <a:ext cx="645" cy="536"/>
            </a:xfrm>
            <a:custGeom>
              <a:avLst/>
              <a:gdLst>
                <a:gd name="T0" fmla="*/ 644 w 644"/>
                <a:gd name="T1" fmla="*/ 0 h 536"/>
                <a:gd name="T2" fmla="*/ 0 w 644"/>
                <a:gd name="T3" fmla="*/ 0 h 536"/>
                <a:gd name="T4" fmla="*/ 0 w 644"/>
                <a:gd name="T5" fmla="*/ 536 h 536"/>
                <a:gd name="T6" fmla="*/ 644 w 644"/>
                <a:gd name="T7" fmla="*/ 536 h 536"/>
                <a:gd name="T8" fmla="*/ 317 w 644"/>
                <a:gd name="T9" fmla="*/ 268 h 536"/>
                <a:gd name="T10" fmla="*/ 644 w 644"/>
                <a:gd name="T1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4" h="536">
                  <a:moveTo>
                    <a:pt x="644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644" y="536"/>
                  </a:lnTo>
                  <a:lnTo>
                    <a:pt x="317" y="268"/>
                  </a:lnTo>
                  <a:lnTo>
                    <a:pt x="644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" name="Freeform 13"/>
            <p:cNvSpPr>
              <a:spLocks/>
            </p:cNvSpPr>
            <p:nvPr/>
          </p:nvSpPr>
          <p:spPr bwMode="auto">
            <a:xfrm>
              <a:off x="2309" y="1114"/>
              <a:ext cx="947" cy="1724"/>
            </a:xfrm>
            <a:custGeom>
              <a:avLst/>
              <a:gdLst>
                <a:gd name="T0" fmla="*/ 742 w 947"/>
                <a:gd name="T1" fmla="*/ 0 h 1724"/>
                <a:gd name="T2" fmla="*/ 206 w 947"/>
                <a:gd name="T3" fmla="*/ 536 h 1724"/>
                <a:gd name="T4" fmla="*/ 206 w 947"/>
                <a:gd name="T5" fmla="*/ 1146 h 1724"/>
                <a:gd name="T6" fmla="*/ 0 w 947"/>
                <a:gd name="T7" fmla="*/ 1146 h 1724"/>
                <a:gd name="T8" fmla="*/ 474 w 947"/>
                <a:gd name="T9" fmla="*/ 1724 h 1724"/>
                <a:gd name="T10" fmla="*/ 947 w 947"/>
                <a:gd name="T11" fmla="*/ 1146 h 1724"/>
                <a:gd name="T12" fmla="*/ 742 w 947"/>
                <a:gd name="T13" fmla="*/ 1146 h 1724"/>
                <a:gd name="T14" fmla="*/ 742 w 947"/>
                <a:gd name="T15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1724">
                  <a:moveTo>
                    <a:pt x="742" y="0"/>
                  </a:moveTo>
                  <a:lnTo>
                    <a:pt x="206" y="536"/>
                  </a:lnTo>
                  <a:lnTo>
                    <a:pt x="206" y="1146"/>
                  </a:lnTo>
                  <a:lnTo>
                    <a:pt x="0" y="1146"/>
                  </a:lnTo>
                  <a:lnTo>
                    <a:pt x="474" y="1724"/>
                  </a:lnTo>
                  <a:lnTo>
                    <a:pt x="947" y="1146"/>
                  </a:lnTo>
                  <a:lnTo>
                    <a:pt x="742" y="1146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" name="Freeform 14"/>
            <p:cNvSpPr>
              <a:spLocks/>
            </p:cNvSpPr>
            <p:nvPr/>
          </p:nvSpPr>
          <p:spPr bwMode="auto">
            <a:xfrm>
              <a:off x="2309" y="1114"/>
              <a:ext cx="947" cy="1724"/>
            </a:xfrm>
            <a:custGeom>
              <a:avLst/>
              <a:gdLst>
                <a:gd name="T0" fmla="*/ 742 w 947"/>
                <a:gd name="T1" fmla="*/ 0 h 1724"/>
                <a:gd name="T2" fmla="*/ 206 w 947"/>
                <a:gd name="T3" fmla="*/ 536 h 1724"/>
                <a:gd name="T4" fmla="*/ 206 w 947"/>
                <a:gd name="T5" fmla="*/ 1146 h 1724"/>
                <a:gd name="T6" fmla="*/ 0 w 947"/>
                <a:gd name="T7" fmla="*/ 1146 h 1724"/>
                <a:gd name="T8" fmla="*/ 474 w 947"/>
                <a:gd name="T9" fmla="*/ 1724 h 1724"/>
                <a:gd name="T10" fmla="*/ 947 w 947"/>
                <a:gd name="T11" fmla="*/ 1146 h 1724"/>
                <a:gd name="T12" fmla="*/ 742 w 947"/>
                <a:gd name="T13" fmla="*/ 1146 h 1724"/>
                <a:gd name="T14" fmla="*/ 742 w 947"/>
                <a:gd name="T15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1724">
                  <a:moveTo>
                    <a:pt x="742" y="0"/>
                  </a:moveTo>
                  <a:lnTo>
                    <a:pt x="206" y="536"/>
                  </a:lnTo>
                  <a:lnTo>
                    <a:pt x="206" y="1146"/>
                  </a:lnTo>
                  <a:lnTo>
                    <a:pt x="0" y="1146"/>
                  </a:lnTo>
                  <a:lnTo>
                    <a:pt x="474" y="1724"/>
                  </a:lnTo>
                  <a:lnTo>
                    <a:pt x="947" y="1146"/>
                  </a:lnTo>
                  <a:lnTo>
                    <a:pt x="742" y="1146"/>
                  </a:lnTo>
                  <a:lnTo>
                    <a:pt x="742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" name="Freeform 15"/>
            <p:cNvSpPr>
              <a:spLocks/>
            </p:cNvSpPr>
            <p:nvPr/>
          </p:nvSpPr>
          <p:spPr bwMode="auto">
            <a:xfrm>
              <a:off x="2309" y="1114"/>
              <a:ext cx="947" cy="1724"/>
            </a:xfrm>
            <a:custGeom>
              <a:avLst/>
              <a:gdLst>
                <a:gd name="T0" fmla="*/ 742 w 947"/>
                <a:gd name="T1" fmla="*/ 0 h 1724"/>
                <a:gd name="T2" fmla="*/ 206 w 947"/>
                <a:gd name="T3" fmla="*/ 536 h 1724"/>
                <a:gd name="T4" fmla="*/ 206 w 947"/>
                <a:gd name="T5" fmla="*/ 1146 h 1724"/>
                <a:gd name="T6" fmla="*/ 0 w 947"/>
                <a:gd name="T7" fmla="*/ 1146 h 1724"/>
                <a:gd name="T8" fmla="*/ 474 w 947"/>
                <a:gd name="T9" fmla="*/ 1724 h 1724"/>
                <a:gd name="T10" fmla="*/ 947 w 947"/>
                <a:gd name="T11" fmla="*/ 1146 h 1724"/>
                <a:gd name="T12" fmla="*/ 742 w 947"/>
                <a:gd name="T13" fmla="*/ 1146 h 1724"/>
                <a:gd name="T14" fmla="*/ 742 w 947"/>
                <a:gd name="T15" fmla="*/ 536 h 1724"/>
                <a:gd name="T16" fmla="*/ 742 w 947"/>
                <a:gd name="T17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7" h="1724">
                  <a:moveTo>
                    <a:pt x="742" y="0"/>
                  </a:moveTo>
                  <a:lnTo>
                    <a:pt x="206" y="536"/>
                  </a:lnTo>
                  <a:lnTo>
                    <a:pt x="206" y="1146"/>
                  </a:lnTo>
                  <a:lnTo>
                    <a:pt x="0" y="1146"/>
                  </a:lnTo>
                  <a:lnTo>
                    <a:pt x="474" y="1724"/>
                  </a:lnTo>
                  <a:lnTo>
                    <a:pt x="947" y="1146"/>
                  </a:lnTo>
                  <a:lnTo>
                    <a:pt x="742" y="1146"/>
                  </a:lnTo>
                  <a:lnTo>
                    <a:pt x="742" y="536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" name="Freeform 16"/>
            <p:cNvSpPr>
              <a:spLocks/>
            </p:cNvSpPr>
            <p:nvPr/>
          </p:nvSpPr>
          <p:spPr bwMode="auto">
            <a:xfrm>
              <a:off x="2309" y="1114"/>
              <a:ext cx="947" cy="1724"/>
            </a:xfrm>
            <a:custGeom>
              <a:avLst/>
              <a:gdLst>
                <a:gd name="T0" fmla="*/ 742 w 947"/>
                <a:gd name="T1" fmla="*/ 0 h 1724"/>
                <a:gd name="T2" fmla="*/ 206 w 947"/>
                <a:gd name="T3" fmla="*/ 536 h 1724"/>
                <a:gd name="T4" fmla="*/ 206 w 947"/>
                <a:gd name="T5" fmla="*/ 1146 h 1724"/>
                <a:gd name="T6" fmla="*/ 0 w 947"/>
                <a:gd name="T7" fmla="*/ 1146 h 1724"/>
                <a:gd name="T8" fmla="*/ 474 w 947"/>
                <a:gd name="T9" fmla="*/ 1724 h 1724"/>
                <a:gd name="T10" fmla="*/ 947 w 947"/>
                <a:gd name="T11" fmla="*/ 1146 h 1724"/>
                <a:gd name="T12" fmla="*/ 742 w 947"/>
                <a:gd name="T13" fmla="*/ 1146 h 1724"/>
                <a:gd name="T14" fmla="*/ 742 w 947"/>
                <a:gd name="T15" fmla="*/ 536 h 1724"/>
                <a:gd name="T16" fmla="*/ 742 w 947"/>
                <a:gd name="T17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7" h="1724">
                  <a:moveTo>
                    <a:pt x="742" y="0"/>
                  </a:moveTo>
                  <a:lnTo>
                    <a:pt x="206" y="536"/>
                  </a:lnTo>
                  <a:lnTo>
                    <a:pt x="206" y="1146"/>
                  </a:lnTo>
                  <a:lnTo>
                    <a:pt x="0" y="1146"/>
                  </a:lnTo>
                  <a:lnTo>
                    <a:pt x="474" y="1724"/>
                  </a:lnTo>
                  <a:lnTo>
                    <a:pt x="947" y="1146"/>
                  </a:lnTo>
                  <a:lnTo>
                    <a:pt x="742" y="1146"/>
                  </a:lnTo>
                  <a:lnTo>
                    <a:pt x="742" y="536"/>
                  </a:lnTo>
                  <a:lnTo>
                    <a:pt x="742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" name="Freeform 17"/>
            <p:cNvSpPr>
              <a:spLocks/>
            </p:cNvSpPr>
            <p:nvPr/>
          </p:nvSpPr>
          <p:spPr bwMode="auto">
            <a:xfrm>
              <a:off x="4555" y="1114"/>
              <a:ext cx="535" cy="1431"/>
            </a:xfrm>
            <a:custGeom>
              <a:avLst/>
              <a:gdLst>
                <a:gd name="T0" fmla="*/ 0 w 536"/>
                <a:gd name="T1" fmla="*/ 0 h 1431"/>
                <a:gd name="T2" fmla="*/ 0 w 536"/>
                <a:gd name="T3" fmla="*/ 1431 h 1431"/>
                <a:gd name="T4" fmla="*/ 536 w 536"/>
                <a:gd name="T5" fmla="*/ 1431 h 1431"/>
                <a:gd name="T6" fmla="*/ 536 w 536"/>
                <a:gd name="T7" fmla="*/ 536 h 1431"/>
                <a:gd name="T8" fmla="*/ 0 w 536"/>
                <a:gd name="T9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431">
                  <a:moveTo>
                    <a:pt x="0" y="0"/>
                  </a:moveTo>
                  <a:lnTo>
                    <a:pt x="0" y="1431"/>
                  </a:lnTo>
                  <a:lnTo>
                    <a:pt x="536" y="1431"/>
                  </a:lnTo>
                  <a:lnTo>
                    <a:pt x="536" y="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6" name="Freeform 18"/>
            <p:cNvSpPr>
              <a:spLocks/>
            </p:cNvSpPr>
            <p:nvPr/>
          </p:nvSpPr>
          <p:spPr bwMode="auto">
            <a:xfrm>
              <a:off x="4555" y="1114"/>
              <a:ext cx="535" cy="1431"/>
            </a:xfrm>
            <a:custGeom>
              <a:avLst/>
              <a:gdLst>
                <a:gd name="T0" fmla="*/ 0 w 536"/>
                <a:gd name="T1" fmla="*/ 0 h 1431"/>
                <a:gd name="T2" fmla="*/ 0 w 536"/>
                <a:gd name="T3" fmla="*/ 1431 h 1431"/>
                <a:gd name="T4" fmla="*/ 536 w 536"/>
                <a:gd name="T5" fmla="*/ 1431 h 1431"/>
                <a:gd name="T6" fmla="*/ 536 w 536"/>
                <a:gd name="T7" fmla="*/ 536 h 1431"/>
                <a:gd name="T8" fmla="*/ 0 w 536"/>
                <a:gd name="T9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431">
                  <a:moveTo>
                    <a:pt x="0" y="0"/>
                  </a:moveTo>
                  <a:lnTo>
                    <a:pt x="0" y="1431"/>
                  </a:lnTo>
                  <a:lnTo>
                    <a:pt x="536" y="1431"/>
                  </a:lnTo>
                  <a:lnTo>
                    <a:pt x="536" y="5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" name="Freeform 19"/>
            <p:cNvSpPr>
              <a:spLocks/>
            </p:cNvSpPr>
            <p:nvPr/>
          </p:nvSpPr>
          <p:spPr bwMode="auto">
            <a:xfrm>
              <a:off x="4555" y="1651"/>
              <a:ext cx="535" cy="645"/>
            </a:xfrm>
            <a:custGeom>
              <a:avLst/>
              <a:gdLst>
                <a:gd name="T0" fmla="*/ 536 w 536"/>
                <a:gd name="T1" fmla="*/ 0 h 644"/>
                <a:gd name="T2" fmla="*/ 0 w 536"/>
                <a:gd name="T3" fmla="*/ 0 h 644"/>
                <a:gd name="T4" fmla="*/ 0 w 536"/>
                <a:gd name="T5" fmla="*/ 644 h 644"/>
                <a:gd name="T6" fmla="*/ 268 w 536"/>
                <a:gd name="T7" fmla="*/ 317 h 644"/>
                <a:gd name="T8" fmla="*/ 536 w 536"/>
                <a:gd name="T9" fmla="*/ 644 h 644"/>
                <a:gd name="T10" fmla="*/ 536 w 536"/>
                <a:gd name="T1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6" h="644">
                  <a:moveTo>
                    <a:pt x="536" y="0"/>
                  </a:moveTo>
                  <a:lnTo>
                    <a:pt x="0" y="0"/>
                  </a:lnTo>
                  <a:lnTo>
                    <a:pt x="0" y="644"/>
                  </a:lnTo>
                  <a:lnTo>
                    <a:pt x="268" y="317"/>
                  </a:lnTo>
                  <a:lnTo>
                    <a:pt x="536" y="64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39C12">
                <a:lumMod val="75000"/>
              </a:srgbClr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" name="Freeform 20"/>
            <p:cNvSpPr>
              <a:spLocks/>
            </p:cNvSpPr>
            <p:nvPr/>
          </p:nvSpPr>
          <p:spPr bwMode="auto">
            <a:xfrm>
              <a:off x="4555" y="1651"/>
              <a:ext cx="535" cy="645"/>
            </a:xfrm>
            <a:custGeom>
              <a:avLst/>
              <a:gdLst>
                <a:gd name="T0" fmla="*/ 536 w 536"/>
                <a:gd name="T1" fmla="*/ 0 h 644"/>
                <a:gd name="T2" fmla="*/ 0 w 536"/>
                <a:gd name="T3" fmla="*/ 0 h 644"/>
                <a:gd name="T4" fmla="*/ 0 w 536"/>
                <a:gd name="T5" fmla="*/ 644 h 644"/>
                <a:gd name="T6" fmla="*/ 268 w 536"/>
                <a:gd name="T7" fmla="*/ 317 h 644"/>
                <a:gd name="T8" fmla="*/ 536 w 536"/>
                <a:gd name="T9" fmla="*/ 644 h 644"/>
                <a:gd name="T10" fmla="*/ 536 w 536"/>
                <a:gd name="T1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6" h="644">
                  <a:moveTo>
                    <a:pt x="536" y="0"/>
                  </a:moveTo>
                  <a:lnTo>
                    <a:pt x="0" y="0"/>
                  </a:lnTo>
                  <a:lnTo>
                    <a:pt x="0" y="644"/>
                  </a:lnTo>
                  <a:lnTo>
                    <a:pt x="268" y="317"/>
                  </a:lnTo>
                  <a:lnTo>
                    <a:pt x="536" y="644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" name="Freeform 21"/>
            <p:cNvSpPr>
              <a:spLocks/>
            </p:cNvSpPr>
            <p:nvPr/>
          </p:nvSpPr>
          <p:spPr bwMode="auto">
            <a:xfrm>
              <a:off x="3367" y="909"/>
              <a:ext cx="1723" cy="949"/>
            </a:xfrm>
            <a:custGeom>
              <a:avLst/>
              <a:gdLst>
                <a:gd name="T0" fmla="*/ 1723 w 1723"/>
                <a:gd name="T1" fmla="*/ 742 h 948"/>
                <a:gd name="T2" fmla="*/ 1187 w 1723"/>
                <a:gd name="T3" fmla="*/ 206 h 948"/>
                <a:gd name="T4" fmla="*/ 578 w 1723"/>
                <a:gd name="T5" fmla="*/ 206 h 948"/>
                <a:gd name="T6" fmla="*/ 578 w 1723"/>
                <a:gd name="T7" fmla="*/ 0 h 948"/>
                <a:gd name="T8" fmla="*/ 0 w 1723"/>
                <a:gd name="T9" fmla="*/ 474 h 948"/>
                <a:gd name="T10" fmla="*/ 578 w 1723"/>
                <a:gd name="T11" fmla="*/ 948 h 948"/>
                <a:gd name="T12" fmla="*/ 578 w 1723"/>
                <a:gd name="T13" fmla="*/ 742 h 948"/>
                <a:gd name="T14" fmla="*/ 1723 w 1723"/>
                <a:gd name="T15" fmla="*/ 742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3" h="948">
                  <a:moveTo>
                    <a:pt x="1723" y="742"/>
                  </a:moveTo>
                  <a:lnTo>
                    <a:pt x="1187" y="206"/>
                  </a:lnTo>
                  <a:lnTo>
                    <a:pt x="578" y="206"/>
                  </a:lnTo>
                  <a:lnTo>
                    <a:pt x="578" y="0"/>
                  </a:lnTo>
                  <a:lnTo>
                    <a:pt x="0" y="474"/>
                  </a:lnTo>
                  <a:lnTo>
                    <a:pt x="578" y="948"/>
                  </a:lnTo>
                  <a:lnTo>
                    <a:pt x="578" y="742"/>
                  </a:lnTo>
                  <a:lnTo>
                    <a:pt x="1723" y="742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" name="Freeform 22"/>
            <p:cNvSpPr>
              <a:spLocks/>
            </p:cNvSpPr>
            <p:nvPr/>
          </p:nvSpPr>
          <p:spPr bwMode="auto">
            <a:xfrm>
              <a:off x="3367" y="909"/>
              <a:ext cx="1723" cy="949"/>
            </a:xfrm>
            <a:custGeom>
              <a:avLst/>
              <a:gdLst>
                <a:gd name="T0" fmla="*/ 1723 w 1723"/>
                <a:gd name="T1" fmla="*/ 742 h 948"/>
                <a:gd name="T2" fmla="*/ 1187 w 1723"/>
                <a:gd name="T3" fmla="*/ 206 h 948"/>
                <a:gd name="T4" fmla="*/ 578 w 1723"/>
                <a:gd name="T5" fmla="*/ 206 h 948"/>
                <a:gd name="T6" fmla="*/ 578 w 1723"/>
                <a:gd name="T7" fmla="*/ 0 h 948"/>
                <a:gd name="T8" fmla="*/ 0 w 1723"/>
                <a:gd name="T9" fmla="*/ 474 h 948"/>
                <a:gd name="T10" fmla="*/ 578 w 1723"/>
                <a:gd name="T11" fmla="*/ 948 h 948"/>
                <a:gd name="T12" fmla="*/ 578 w 1723"/>
                <a:gd name="T13" fmla="*/ 742 h 948"/>
                <a:gd name="T14" fmla="*/ 1723 w 1723"/>
                <a:gd name="T15" fmla="*/ 742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3" h="948">
                  <a:moveTo>
                    <a:pt x="1723" y="742"/>
                  </a:moveTo>
                  <a:lnTo>
                    <a:pt x="1187" y="206"/>
                  </a:lnTo>
                  <a:lnTo>
                    <a:pt x="578" y="206"/>
                  </a:lnTo>
                  <a:lnTo>
                    <a:pt x="578" y="0"/>
                  </a:lnTo>
                  <a:lnTo>
                    <a:pt x="0" y="474"/>
                  </a:lnTo>
                  <a:lnTo>
                    <a:pt x="578" y="948"/>
                  </a:lnTo>
                  <a:lnTo>
                    <a:pt x="578" y="742"/>
                  </a:lnTo>
                  <a:lnTo>
                    <a:pt x="1723" y="742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" name="Freeform 23"/>
            <p:cNvSpPr>
              <a:spLocks/>
            </p:cNvSpPr>
            <p:nvPr/>
          </p:nvSpPr>
          <p:spPr bwMode="auto">
            <a:xfrm>
              <a:off x="3367" y="909"/>
              <a:ext cx="1723" cy="949"/>
            </a:xfrm>
            <a:custGeom>
              <a:avLst/>
              <a:gdLst>
                <a:gd name="T0" fmla="*/ 578 w 1723"/>
                <a:gd name="T1" fmla="*/ 0 h 948"/>
                <a:gd name="T2" fmla="*/ 0 w 1723"/>
                <a:gd name="T3" fmla="*/ 474 h 948"/>
                <a:gd name="T4" fmla="*/ 578 w 1723"/>
                <a:gd name="T5" fmla="*/ 948 h 948"/>
                <a:gd name="T6" fmla="*/ 578 w 1723"/>
                <a:gd name="T7" fmla="*/ 742 h 948"/>
                <a:gd name="T8" fmla="*/ 1723 w 1723"/>
                <a:gd name="T9" fmla="*/ 742 h 948"/>
                <a:gd name="T10" fmla="*/ 1187 w 1723"/>
                <a:gd name="T11" fmla="*/ 206 h 948"/>
                <a:gd name="T12" fmla="*/ 578 w 1723"/>
                <a:gd name="T13" fmla="*/ 206 h 948"/>
                <a:gd name="T14" fmla="*/ 578 w 1723"/>
                <a:gd name="T1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3" h="948">
                  <a:moveTo>
                    <a:pt x="578" y="0"/>
                  </a:moveTo>
                  <a:lnTo>
                    <a:pt x="0" y="474"/>
                  </a:lnTo>
                  <a:lnTo>
                    <a:pt x="578" y="948"/>
                  </a:lnTo>
                  <a:lnTo>
                    <a:pt x="578" y="742"/>
                  </a:lnTo>
                  <a:lnTo>
                    <a:pt x="1723" y="742"/>
                  </a:lnTo>
                  <a:lnTo>
                    <a:pt x="1187" y="206"/>
                  </a:lnTo>
                  <a:lnTo>
                    <a:pt x="578" y="206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" name="Freeform 24"/>
            <p:cNvSpPr>
              <a:spLocks/>
            </p:cNvSpPr>
            <p:nvPr/>
          </p:nvSpPr>
          <p:spPr bwMode="auto">
            <a:xfrm>
              <a:off x="3367" y="909"/>
              <a:ext cx="1723" cy="949"/>
            </a:xfrm>
            <a:custGeom>
              <a:avLst/>
              <a:gdLst>
                <a:gd name="T0" fmla="*/ 578 w 1723"/>
                <a:gd name="T1" fmla="*/ 0 h 948"/>
                <a:gd name="T2" fmla="*/ 0 w 1723"/>
                <a:gd name="T3" fmla="*/ 474 h 948"/>
                <a:gd name="T4" fmla="*/ 578 w 1723"/>
                <a:gd name="T5" fmla="*/ 948 h 948"/>
                <a:gd name="T6" fmla="*/ 578 w 1723"/>
                <a:gd name="T7" fmla="*/ 742 h 948"/>
                <a:gd name="T8" fmla="*/ 1723 w 1723"/>
                <a:gd name="T9" fmla="*/ 742 h 948"/>
                <a:gd name="T10" fmla="*/ 1187 w 1723"/>
                <a:gd name="T11" fmla="*/ 206 h 948"/>
                <a:gd name="T12" fmla="*/ 578 w 1723"/>
                <a:gd name="T13" fmla="*/ 206 h 948"/>
                <a:gd name="T14" fmla="*/ 578 w 1723"/>
                <a:gd name="T1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3" h="948">
                  <a:moveTo>
                    <a:pt x="578" y="0"/>
                  </a:moveTo>
                  <a:lnTo>
                    <a:pt x="0" y="474"/>
                  </a:lnTo>
                  <a:lnTo>
                    <a:pt x="578" y="948"/>
                  </a:lnTo>
                  <a:lnTo>
                    <a:pt x="578" y="742"/>
                  </a:lnTo>
                  <a:lnTo>
                    <a:pt x="1723" y="742"/>
                  </a:lnTo>
                  <a:lnTo>
                    <a:pt x="1187" y="206"/>
                  </a:lnTo>
                  <a:lnTo>
                    <a:pt x="578" y="206"/>
                  </a:lnTo>
                  <a:lnTo>
                    <a:pt x="578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" name="Freeform 25"/>
            <p:cNvSpPr>
              <a:spLocks/>
            </p:cNvSpPr>
            <p:nvPr/>
          </p:nvSpPr>
          <p:spPr bwMode="auto">
            <a:xfrm>
              <a:off x="3660" y="3157"/>
              <a:ext cx="1430" cy="535"/>
            </a:xfrm>
            <a:custGeom>
              <a:avLst/>
              <a:gdLst>
                <a:gd name="T0" fmla="*/ 1431 w 1431"/>
                <a:gd name="T1" fmla="*/ 0 h 536"/>
                <a:gd name="T2" fmla="*/ 0 w 1431"/>
                <a:gd name="T3" fmla="*/ 0 h 536"/>
                <a:gd name="T4" fmla="*/ 0 w 1431"/>
                <a:gd name="T5" fmla="*/ 536 h 536"/>
                <a:gd name="T6" fmla="*/ 895 w 1431"/>
                <a:gd name="T7" fmla="*/ 536 h 536"/>
                <a:gd name="T8" fmla="*/ 1431 w 1431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1" h="536">
                  <a:moveTo>
                    <a:pt x="1431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895" y="536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" name="Freeform 26"/>
            <p:cNvSpPr>
              <a:spLocks/>
            </p:cNvSpPr>
            <p:nvPr/>
          </p:nvSpPr>
          <p:spPr bwMode="auto">
            <a:xfrm>
              <a:off x="3660" y="3157"/>
              <a:ext cx="1430" cy="535"/>
            </a:xfrm>
            <a:custGeom>
              <a:avLst/>
              <a:gdLst>
                <a:gd name="T0" fmla="*/ 1431 w 1431"/>
                <a:gd name="T1" fmla="*/ 0 h 536"/>
                <a:gd name="T2" fmla="*/ 0 w 1431"/>
                <a:gd name="T3" fmla="*/ 0 h 536"/>
                <a:gd name="T4" fmla="*/ 0 w 1431"/>
                <a:gd name="T5" fmla="*/ 536 h 536"/>
                <a:gd name="T6" fmla="*/ 895 w 1431"/>
                <a:gd name="T7" fmla="*/ 536 h 536"/>
                <a:gd name="T8" fmla="*/ 1431 w 1431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1" h="536">
                  <a:moveTo>
                    <a:pt x="1431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895" y="536"/>
                  </a:lnTo>
                  <a:lnTo>
                    <a:pt x="1431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" name="Freeform 27"/>
            <p:cNvSpPr>
              <a:spLocks noEditPoints="1"/>
            </p:cNvSpPr>
            <p:nvPr/>
          </p:nvSpPr>
          <p:spPr bwMode="auto">
            <a:xfrm>
              <a:off x="3660" y="3157"/>
              <a:ext cx="1430" cy="535"/>
            </a:xfrm>
            <a:custGeom>
              <a:avLst/>
              <a:gdLst>
                <a:gd name="T0" fmla="*/ 0 w 1431"/>
                <a:gd name="T1" fmla="*/ 0 h 536"/>
                <a:gd name="T2" fmla="*/ 0 w 1431"/>
                <a:gd name="T3" fmla="*/ 0 h 536"/>
                <a:gd name="T4" fmla="*/ 0 w 1431"/>
                <a:gd name="T5" fmla="*/ 0 h 536"/>
                <a:gd name="T6" fmla="*/ 0 w 1431"/>
                <a:gd name="T7" fmla="*/ 0 h 536"/>
                <a:gd name="T8" fmla="*/ 0 w 1431"/>
                <a:gd name="T9" fmla="*/ 0 h 536"/>
                <a:gd name="T10" fmla="*/ 1431 w 1431"/>
                <a:gd name="T11" fmla="*/ 0 h 536"/>
                <a:gd name="T12" fmla="*/ 1431 w 1431"/>
                <a:gd name="T13" fmla="*/ 0 h 536"/>
                <a:gd name="T14" fmla="*/ 895 w 1431"/>
                <a:gd name="T15" fmla="*/ 536 h 536"/>
                <a:gd name="T16" fmla="*/ 895 w 1431"/>
                <a:gd name="T17" fmla="*/ 0 h 536"/>
                <a:gd name="T18" fmla="*/ 251 w 1431"/>
                <a:gd name="T19" fmla="*/ 0 h 536"/>
                <a:gd name="T20" fmla="*/ 578 w 1431"/>
                <a:gd name="T21" fmla="*/ 268 h 536"/>
                <a:gd name="T22" fmla="*/ 251 w 1431"/>
                <a:gd name="T23" fmla="*/ 536 h 536"/>
                <a:gd name="T24" fmla="*/ 895 w 1431"/>
                <a:gd name="T25" fmla="*/ 536 h 536"/>
                <a:gd name="T26" fmla="*/ 1431 w 1431"/>
                <a:gd name="T27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1" h="53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431" y="0"/>
                  </a:moveTo>
                  <a:lnTo>
                    <a:pt x="1431" y="0"/>
                  </a:lnTo>
                  <a:lnTo>
                    <a:pt x="895" y="536"/>
                  </a:lnTo>
                  <a:lnTo>
                    <a:pt x="895" y="0"/>
                  </a:lnTo>
                  <a:lnTo>
                    <a:pt x="251" y="0"/>
                  </a:lnTo>
                  <a:lnTo>
                    <a:pt x="578" y="268"/>
                  </a:lnTo>
                  <a:lnTo>
                    <a:pt x="251" y="536"/>
                  </a:lnTo>
                  <a:lnTo>
                    <a:pt x="895" y="536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16A085">
                <a:lumMod val="75000"/>
              </a:srgbClr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" name="Freeform 28"/>
            <p:cNvSpPr>
              <a:spLocks noEditPoints="1"/>
            </p:cNvSpPr>
            <p:nvPr/>
          </p:nvSpPr>
          <p:spPr bwMode="auto">
            <a:xfrm>
              <a:off x="3660" y="3157"/>
              <a:ext cx="1430" cy="535"/>
            </a:xfrm>
            <a:custGeom>
              <a:avLst/>
              <a:gdLst>
                <a:gd name="T0" fmla="*/ 0 w 1431"/>
                <a:gd name="T1" fmla="*/ 0 h 536"/>
                <a:gd name="T2" fmla="*/ 0 w 1431"/>
                <a:gd name="T3" fmla="*/ 0 h 536"/>
                <a:gd name="T4" fmla="*/ 0 w 1431"/>
                <a:gd name="T5" fmla="*/ 0 h 536"/>
                <a:gd name="T6" fmla="*/ 0 w 1431"/>
                <a:gd name="T7" fmla="*/ 0 h 536"/>
                <a:gd name="T8" fmla="*/ 0 w 1431"/>
                <a:gd name="T9" fmla="*/ 0 h 536"/>
                <a:gd name="T10" fmla="*/ 1431 w 1431"/>
                <a:gd name="T11" fmla="*/ 0 h 536"/>
                <a:gd name="T12" fmla="*/ 1431 w 1431"/>
                <a:gd name="T13" fmla="*/ 0 h 536"/>
                <a:gd name="T14" fmla="*/ 895 w 1431"/>
                <a:gd name="T15" fmla="*/ 536 h 536"/>
                <a:gd name="T16" fmla="*/ 895 w 1431"/>
                <a:gd name="T17" fmla="*/ 0 h 536"/>
                <a:gd name="T18" fmla="*/ 251 w 1431"/>
                <a:gd name="T19" fmla="*/ 0 h 536"/>
                <a:gd name="T20" fmla="*/ 578 w 1431"/>
                <a:gd name="T21" fmla="*/ 268 h 536"/>
                <a:gd name="T22" fmla="*/ 251 w 1431"/>
                <a:gd name="T23" fmla="*/ 536 h 536"/>
                <a:gd name="T24" fmla="*/ 895 w 1431"/>
                <a:gd name="T25" fmla="*/ 536 h 536"/>
                <a:gd name="T26" fmla="*/ 1431 w 1431"/>
                <a:gd name="T27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1" h="53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1431" y="0"/>
                  </a:moveTo>
                  <a:lnTo>
                    <a:pt x="1431" y="0"/>
                  </a:lnTo>
                  <a:lnTo>
                    <a:pt x="895" y="536"/>
                  </a:lnTo>
                  <a:lnTo>
                    <a:pt x="895" y="0"/>
                  </a:lnTo>
                  <a:lnTo>
                    <a:pt x="251" y="0"/>
                  </a:lnTo>
                  <a:lnTo>
                    <a:pt x="578" y="268"/>
                  </a:lnTo>
                  <a:lnTo>
                    <a:pt x="251" y="536"/>
                  </a:lnTo>
                  <a:lnTo>
                    <a:pt x="895" y="536"/>
                  </a:lnTo>
                  <a:lnTo>
                    <a:pt x="1431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" name="Freeform 29"/>
            <p:cNvSpPr>
              <a:spLocks/>
            </p:cNvSpPr>
            <p:nvPr/>
          </p:nvSpPr>
          <p:spPr bwMode="auto">
            <a:xfrm>
              <a:off x="4350" y="1969"/>
              <a:ext cx="947" cy="1723"/>
            </a:xfrm>
            <a:custGeom>
              <a:avLst/>
              <a:gdLst>
                <a:gd name="T0" fmla="*/ 205 w 947"/>
                <a:gd name="T1" fmla="*/ 1724 h 1724"/>
                <a:gd name="T2" fmla="*/ 741 w 947"/>
                <a:gd name="T3" fmla="*/ 1188 h 1724"/>
                <a:gd name="T4" fmla="*/ 741 w 947"/>
                <a:gd name="T5" fmla="*/ 578 h 1724"/>
                <a:gd name="T6" fmla="*/ 947 w 947"/>
                <a:gd name="T7" fmla="*/ 578 h 1724"/>
                <a:gd name="T8" fmla="*/ 473 w 947"/>
                <a:gd name="T9" fmla="*/ 0 h 1724"/>
                <a:gd name="T10" fmla="*/ 0 w 947"/>
                <a:gd name="T11" fmla="*/ 578 h 1724"/>
                <a:gd name="T12" fmla="*/ 205 w 947"/>
                <a:gd name="T13" fmla="*/ 578 h 1724"/>
                <a:gd name="T14" fmla="*/ 205 w 947"/>
                <a:gd name="T15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1724">
                  <a:moveTo>
                    <a:pt x="205" y="1724"/>
                  </a:moveTo>
                  <a:lnTo>
                    <a:pt x="741" y="1188"/>
                  </a:lnTo>
                  <a:lnTo>
                    <a:pt x="741" y="578"/>
                  </a:lnTo>
                  <a:lnTo>
                    <a:pt x="947" y="578"/>
                  </a:lnTo>
                  <a:lnTo>
                    <a:pt x="473" y="0"/>
                  </a:lnTo>
                  <a:lnTo>
                    <a:pt x="0" y="578"/>
                  </a:lnTo>
                  <a:lnTo>
                    <a:pt x="205" y="578"/>
                  </a:lnTo>
                  <a:lnTo>
                    <a:pt x="205" y="1724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" name="Freeform 30"/>
            <p:cNvSpPr>
              <a:spLocks/>
            </p:cNvSpPr>
            <p:nvPr/>
          </p:nvSpPr>
          <p:spPr bwMode="auto">
            <a:xfrm>
              <a:off x="4350" y="1969"/>
              <a:ext cx="947" cy="1723"/>
            </a:xfrm>
            <a:custGeom>
              <a:avLst/>
              <a:gdLst>
                <a:gd name="T0" fmla="*/ 205 w 947"/>
                <a:gd name="T1" fmla="*/ 1724 h 1724"/>
                <a:gd name="T2" fmla="*/ 741 w 947"/>
                <a:gd name="T3" fmla="*/ 1188 h 1724"/>
                <a:gd name="T4" fmla="*/ 741 w 947"/>
                <a:gd name="T5" fmla="*/ 578 h 1724"/>
                <a:gd name="T6" fmla="*/ 947 w 947"/>
                <a:gd name="T7" fmla="*/ 578 h 1724"/>
                <a:gd name="T8" fmla="*/ 473 w 947"/>
                <a:gd name="T9" fmla="*/ 0 h 1724"/>
                <a:gd name="T10" fmla="*/ 0 w 947"/>
                <a:gd name="T11" fmla="*/ 578 h 1724"/>
                <a:gd name="T12" fmla="*/ 205 w 947"/>
                <a:gd name="T13" fmla="*/ 578 h 1724"/>
                <a:gd name="T14" fmla="*/ 205 w 947"/>
                <a:gd name="T15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1724">
                  <a:moveTo>
                    <a:pt x="205" y="1724"/>
                  </a:moveTo>
                  <a:lnTo>
                    <a:pt x="741" y="1188"/>
                  </a:lnTo>
                  <a:lnTo>
                    <a:pt x="741" y="578"/>
                  </a:lnTo>
                  <a:lnTo>
                    <a:pt x="947" y="578"/>
                  </a:lnTo>
                  <a:lnTo>
                    <a:pt x="473" y="0"/>
                  </a:lnTo>
                  <a:lnTo>
                    <a:pt x="0" y="578"/>
                  </a:lnTo>
                  <a:lnTo>
                    <a:pt x="205" y="578"/>
                  </a:lnTo>
                  <a:lnTo>
                    <a:pt x="205" y="1724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" name="Freeform 31"/>
            <p:cNvSpPr>
              <a:spLocks/>
            </p:cNvSpPr>
            <p:nvPr/>
          </p:nvSpPr>
          <p:spPr bwMode="auto">
            <a:xfrm>
              <a:off x="4350" y="1969"/>
              <a:ext cx="947" cy="1723"/>
            </a:xfrm>
            <a:custGeom>
              <a:avLst/>
              <a:gdLst>
                <a:gd name="T0" fmla="*/ 473 w 947"/>
                <a:gd name="T1" fmla="*/ 0 h 1724"/>
                <a:gd name="T2" fmla="*/ 0 w 947"/>
                <a:gd name="T3" fmla="*/ 578 h 1724"/>
                <a:gd name="T4" fmla="*/ 205 w 947"/>
                <a:gd name="T5" fmla="*/ 578 h 1724"/>
                <a:gd name="T6" fmla="*/ 205 w 947"/>
                <a:gd name="T7" fmla="*/ 1724 h 1724"/>
                <a:gd name="T8" fmla="*/ 741 w 947"/>
                <a:gd name="T9" fmla="*/ 1188 h 1724"/>
                <a:gd name="T10" fmla="*/ 741 w 947"/>
                <a:gd name="T11" fmla="*/ 578 h 1724"/>
                <a:gd name="T12" fmla="*/ 947 w 947"/>
                <a:gd name="T13" fmla="*/ 578 h 1724"/>
                <a:gd name="T14" fmla="*/ 473 w 947"/>
                <a:gd name="T15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1724">
                  <a:moveTo>
                    <a:pt x="473" y="0"/>
                  </a:moveTo>
                  <a:lnTo>
                    <a:pt x="0" y="578"/>
                  </a:lnTo>
                  <a:lnTo>
                    <a:pt x="205" y="578"/>
                  </a:lnTo>
                  <a:lnTo>
                    <a:pt x="205" y="1724"/>
                  </a:lnTo>
                  <a:lnTo>
                    <a:pt x="741" y="1188"/>
                  </a:lnTo>
                  <a:lnTo>
                    <a:pt x="741" y="578"/>
                  </a:lnTo>
                  <a:lnTo>
                    <a:pt x="947" y="578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" name="Freeform 32"/>
            <p:cNvSpPr>
              <a:spLocks/>
            </p:cNvSpPr>
            <p:nvPr/>
          </p:nvSpPr>
          <p:spPr bwMode="auto">
            <a:xfrm>
              <a:off x="4350" y="1969"/>
              <a:ext cx="947" cy="1723"/>
            </a:xfrm>
            <a:custGeom>
              <a:avLst/>
              <a:gdLst>
                <a:gd name="T0" fmla="*/ 473 w 947"/>
                <a:gd name="T1" fmla="*/ 0 h 1724"/>
                <a:gd name="T2" fmla="*/ 0 w 947"/>
                <a:gd name="T3" fmla="*/ 578 h 1724"/>
                <a:gd name="T4" fmla="*/ 205 w 947"/>
                <a:gd name="T5" fmla="*/ 578 h 1724"/>
                <a:gd name="T6" fmla="*/ 205 w 947"/>
                <a:gd name="T7" fmla="*/ 1724 h 1724"/>
                <a:gd name="T8" fmla="*/ 741 w 947"/>
                <a:gd name="T9" fmla="*/ 1188 h 1724"/>
                <a:gd name="T10" fmla="*/ 741 w 947"/>
                <a:gd name="T11" fmla="*/ 578 h 1724"/>
                <a:gd name="T12" fmla="*/ 947 w 947"/>
                <a:gd name="T13" fmla="*/ 578 h 1724"/>
                <a:gd name="T14" fmla="*/ 473 w 947"/>
                <a:gd name="T15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1724">
                  <a:moveTo>
                    <a:pt x="473" y="0"/>
                  </a:moveTo>
                  <a:lnTo>
                    <a:pt x="0" y="578"/>
                  </a:lnTo>
                  <a:lnTo>
                    <a:pt x="205" y="578"/>
                  </a:lnTo>
                  <a:lnTo>
                    <a:pt x="205" y="1724"/>
                  </a:lnTo>
                  <a:lnTo>
                    <a:pt x="741" y="1188"/>
                  </a:lnTo>
                  <a:lnTo>
                    <a:pt x="741" y="578"/>
                  </a:lnTo>
                  <a:lnTo>
                    <a:pt x="947" y="578"/>
                  </a:lnTo>
                  <a:lnTo>
                    <a:pt x="473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" name="Freeform 33"/>
            <p:cNvSpPr>
              <a:spLocks/>
            </p:cNvSpPr>
            <p:nvPr/>
          </p:nvSpPr>
          <p:spPr bwMode="auto">
            <a:xfrm>
              <a:off x="2514" y="2950"/>
              <a:ext cx="1724" cy="949"/>
            </a:xfrm>
            <a:custGeom>
              <a:avLst/>
              <a:gdLst>
                <a:gd name="T0" fmla="*/ 0 w 1723"/>
                <a:gd name="T1" fmla="*/ 206 h 948"/>
                <a:gd name="T2" fmla="*/ 536 w 1723"/>
                <a:gd name="T3" fmla="*/ 742 h 948"/>
                <a:gd name="T4" fmla="*/ 1145 w 1723"/>
                <a:gd name="T5" fmla="*/ 742 h 948"/>
                <a:gd name="T6" fmla="*/ 1145 w 1723"/>
                <a:gd name="T7" fmla="*/ 948 h 948"/>
                <a:gd name="T8" fmla="*/ 1723 w 1723"/>
                <a:gd name="T9" fmla="*/ 474 h 948"/>
                <a:gd name="T10" fmla="*/ 1145 w 1723"/>
                <a:gd name="T11" fmla="*/ 0 h 948"/>
                <a:gd name="T12" fmla="*/ 1145 w 1723"/>
                <a:gd name="T13" fmla="*/ 206 h 948"/>
                <a:gd name="T14" fmla="*/ 0 w 1723"/>
                <a:gd name="T15" fmla="*/ 206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3" h="948">
                  <a:moveTo>
                    <a:pt x="0" y="206"/>
                  </a:moveTo>
                  <a:lnTo>
                    <a:pt x="536" y="742"/>
                  </a:lnTo>
                  <a:lnTo>
                    <a:pt x="1145" y="742"/>
                  </a:lnTo>
                  <a:lnTo>
                    <a:pt x="1145" y="948"/>
                  </a:lnTo>
                  <a:lnTo>
                    <a:pt x="1723" y="474"/>
                  </a:lnTo>
                  <a:lnTo>
                    <a:pt x="1145" y="0"/>
                  </a:lnTo>
                  <a:lnTo>
                    <a:pt x="1145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" name="Freeform 34"/>
            <p:cNvSpPr>
              <a:spLocks/>
            </p:cNvSpPr>
            <p:nvPr/>
          </p:nvSpPr>
          <p:spPr bwMode="auto">
            <a:xfrm>
              <a:off x="2514" y="2950"/>
              <a:ext cx="1724" cy="949"/>
            </a:xfrm>
            <a:custGeom>
              <a:avLst/>
              <a:gdLst>
                <a:gd name="T0" fmla="*/ 0 w 1723"/>
                <a:gd name="T1" fmla="*/ 206 h 948"/>
                <a:gd name="T2" fmla="*/ 536 w 1723"/>
                <a:gd name="T3" fmla="*/ 742 h 948"/>
                <a:gd name="T4" fmla="*/ 1145 w 1723"/>
                <a:gd name="T5" fmla="*/ 742 h 948"/>
                <a:gd name="T6" fmla="*/ 1145 w 1723"/>
                <a:gd name="T7" fmla="*/ 948 h 948"/>
                <a:gd name="T8" fmla="*/ 1723 w 1723"/>
                <a:gd name="T9" fmla="*/ 474 h 948"/>
                <a:gd name="T10" fmla="*/ 1145 w 1723"/>
                <a:gd name="T11" fmla="*/ 0 h 948"/>
                <a:gd name="T12" fmla="*/ 1145 w 1723"/>
                <a:gd name="T13" fmla="*/ 206 h 948"/>
                <a:gd name="T14" fmla="*/ 0 w 1723"/>
                <a:gd name="T15" fmla="*/ 206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3" h="948">
                  <a:moveTo>
                    <a:pt x="0" y="206"/>
                  </a:moveTo>
                  <a:lnTo>
                    <a:pt x="536" y="742"/>
                  </a:lnTo>
                  <a:lnTo>
                    <a:pt x="1145" y="742"/>
                  </a:lnTo>
                  <a:lnTo>
                    <a:pt x="1145" y="948"/>
                  </a:lnTo>
                  <a:lnTo>
                    <a:pt x="1723" y="474"/>
                  </a:lnTo>
                  <a:lnTo>
                    <a:pt x="1145" y="0"/>
                  </a:lnTo>
                  <a:lnTo>
                    <a:pt x="1145" y="206"/>
                  </a:lnTo>
                  <a:lnTo>
                    <a:pt x="0" y="206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" name="Freeform 35"/>
            <p:cNvSpPr>
              <a:spLocks/>
            </p:cNvSpPr>
            <p:nvPr/>
          </p:nvSpPr>
          <p:spPr bwMode="auto">
            <a:xfrm>
              <a:off x="2514" y="2950"/>
              <a:ext cx="1724" cy="949"/>
            </a:xfrm>
            <a:custGeom>
              <a:avLst/>
              <a:gdLst>
                <a:gd name="T0" fmla="*/ 1145 w 1723"/>
                <a:gd name="T1" fmla="*/ 0 h 948"/>
                <a:gd name="T2" fmla="*/ 1145 w 1723"/>
                <a:gd name="T3" fmla="*/ 206 h 948"/>
                <a:gd name="T4" fmla="*/ 536 w 1723"/>
                <a:gd name="T5" fmla="*/ 206 h 948"/>
                <a:gd name="T6" fmla="*/ 0 w 1723"/>
                <a:gd name="T7" fmla="*/ 206 h 948"/>
                <a:gd name="T8" fmla="*/ 536 w 1723"/>
                <a:gd name="T9" fmla="*/ 742 h 948"/>
                <a:gd name="T10" fmla="*/ 1145 w 1723"/>
                <a:gd name="T11" fmla="*/ 742 h 948"/>
                <a:gd name="T12" fmla="*/ 1145 w 1723"/>
                <a:gd name="T13" fmla="*/ 948 h 948"/>
                <a:gd name="T14" fmla="*/ 1723 w 1723"/>
                <a:gd name="T15" fmla="*/ 474 h 948"/>
                <a:gd name="T16" fmla="*/ 1396 w 1723"/>
                <a:gd name="T17" fmla="*/ 206 h 948"/>
                <a:gd name="T18" fmla="*/ 1145 w 1723"/>
                <a:gd name="T19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3" h="948">
                  <a:moveTo>
                    <a:pt x="1145" y="0"/>
                  </a:moveTo>
                  <a:lnTo>
                    <a:pt x="1145" y="206"/>
                  </a:lnTo>
                  <a:lnTo>
                    <a:pt x="536" y="206"/>
                  </a:lnTo>
                  <a:lnTo>
                    <a:pt x="0" y="206"/>
                  </a:lnTo>
                  <a:lnTo>
                    <a:pt x="536" y="742"/>
                  </a:lnTo>
                  <a:lnTo>
                    <a:pt x="1145" y="742"/>
                  </a:lnTo>
                  <a:lnTo>
                    <a:pt x="1145" y="948"/>
                  </a:lnTo>
                  <a:lnTo>
                    <a:pt x="1723" y="474"/>
                  </a:lnTo>
                  <a:lnTo>
                    <a:pt x="1396" y="206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" name="Freeform 36"/>
            <p:cNvSpPr>
              <a:spLocks/>
            </p:cNvSpPr>
            <p:nvPr/>
          </p:nvSpPr>
          <p:spPr bwMode="auto">
            <a:xfrm>
              <a:off x="2514" y="2950"/>
              <a:ext cx="1724" cy="949"/>
            </a:xfrm>
            <a:custGeom>
              <a:avLst/>
              <a:gdLst>
                <a:gd name="T0" fmla="*/ 1145 w 1723"/>
                <a:gd name="T1" fmla="*/ 0 h 948"/>
                <a:gd name="T2" fmla="*/ 1145 w 1723"/>
                <a:gd name="T3" fmla="*/ 206 h 948"/>
                <a:gd name="T4" fmla="*/ 536 w 1723"/>
                <a:gd name="T5" fmla="*/ 206 h 948"/>
                <a:gd name="T6" fmla="*/ 0 w 1723"/>
                <a:gd name="T7" fmla="*/ 206 h 948"/>
                <a:gd name="T8" fmla="*/ 536 w 1723"/>
                <a:gd name="T9" fmla="*/ 742 h 948"/>
                <a:gd name="T10" fmla="*/ 1145 w 1723"/>
                <a:gd name="T11" fmla="*/ 742 h 948"/>
                <a:gd name="T12" fmla="*/ 1145 w 1723"/>
                <a:gd name="T13" fmla="*/ 948 h 948"/>
                <a:gd name="T14" fmla="*/ 1723 w 1723"/>
                <a:gd name="T15" fmla="*/ 474 h 948"/>
                <a:gd name="T16" fmla="*/ 1396 w 1723"/>
                <a:gd name="T17" fmla="*/ 206 h 948"/>
                <a:gd name="T18" fmla="*/ 1145 w 1723"/>
                <a:gd name="T19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3" h="948">
                  <a:moveTo>
                    <a:pt x="1145" y="0"/>
                  </a:moveTo>
                  <a:lnTo>
                    <a:pt x="1145" y="206"/>
                  </a:lnTo>
                  <a:lnTo>
                    <a:pt x="536" y="206"/>
                  </a:lnTo>
                  <a:lnTo>
                    <a:pt x="0" y="206"/>
                  </a:lnTo>
                  <a:lnTo>
                    <a:pt x="536" y="742"/>
                  </a:lnTo>
                  <a:lnTo>
                    <a:pt x="1145" y="742"/>
                  </a:lnTo>
                  <a:lnTo>
                    <a:pt x="1145" y="948"/>
                  </a:lnTo>
                  <a:lnTo>
                    <a:pt x="1723" y="474"/>
                  </a:lnTo>
                  <a:lnTo>
                    <a:pt x="1396" y="206"/>
                  </a:lnTo>
                  <a:lnTo>
                    <a:pt x="1145" y="0"/>
                  </a:lnTo>
                </a:path>
              </a:pathLst>
            </a:custGeom>
            <a:noFill/>
            <a:ln>
              <a:noFill/>
            </a:ln>
            <a:extLst/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201" name="图片 2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31" y="3467364"/>
            <a:ext cx="1653002" cy="179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" name="Picture 28" descr="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906" y="714081"/>
            <a:ext cx="1592908" cy="101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8" name="Freeform 5"/>
          <p:cNvSpPr>
            <a:spLocks/>
          </p:cNvSpPr>
          <p:nvPr/>
        </p:nvSpPr>
        <p:spPr bwMode="auto">
          <a:xfrm>
            <a:off x="2721842" y="1812928"/>
            <a:ext cx="4419599" cy="4419600"/>
          </a:xfrm>
          <a:custGeom>
            <a:avLst/>
            <a:gdLst>
              <a:gd name="T0" fmla="*/ 2733 w 2784"/>
              <a:gd name="T1" fmla="*/ 2276 h 2784"/>
              <a:gd name="T2" fmla="*/ 2329 w 2784"/>
              <a:gd name="T3" fmla="*/ 2276 h 2784"/>
              <a:gd name="T4" fmla="*/ 2329 w 2784"/>
              <a:gd name="T5" fmla="*/ 1872 h 2784"/>
              <a:gd name="T6" fmla="*/ 2329 w 2784"/>
              <a:gd name="T7" fmla="*/ 1821 h 2784"/>
              <a:gd name="T8" fmla="*/ 2276 w 2784"/>
              <a:gd name="T9" fmla="*/ 1821 h 2784"/>
              <a:gd name="T10" fmla="*/ 1872 w 2784"/>
              <a:gd name="T11" fmla="*/ 1821 h 2784"/>
              <a:gd name="T12" fmla="*/ 1872 w 2784"/>
              <a:gd name="T13" fmla="*/ 1417 h 2784"/>
              <a:gd name="T14" fmla="*/ 1872 w 2784"/>
              <a:gd name="T15" fmla="*/ 1366 h 2784"/>
              <a:gd name="T16" fmla="*/ 1822 w 2784"/>
              <a:gd name="T17" fmla="*/ 1366 h 2784"/>
              <a:gd name="T18" fmla="*/ 1418 w 2784"/>
              <a:gd name="T19" fmla="*/ 1366 h 2784"/>
              <a:gd name="T20" fmla="*/ 1418 w 2784"/>
              <a:gd name="T21" fmla="*/ 962 h 2784"/>
              <a:gd name="T22" fmla="*/ 1418 w 2784"/>
              <a:gd name="T23" fmla="*/ 911 h 2784"/>
              <a:gd name="T24" fmla="*/ 1367 w 2784"/>
              <a:gd name="T25" fmla="*/ 911 h 2784"/>
              <a:gd name="T26" fmla="*/ 961 w 2784"/>
              <a:gd name="T27" fmla="*/ 911 h 2784"/>
              <a:gd name="T28" fmla="*/ 961 w 2784"/>
              <a:gd name="T29" fmla="*/ 505 h 2784"/>
              <a:gd name="T30" fmla="*/ 961 w 2784"/>
              <a:gd name="T31" fmla="*/ 455 h 2784"/>
              <a:gd name="T32" fmla="*/ 911 w 2784"/>
              <a:gd name="T33" fmla="*/ 455 h 2784"/>
              <a:gd name="T34" fmla="*/ 507 w 2784"/>
              <a:gd name="T35" fmla="*/ 455 h 2784"/>
              <a:gd name="T36" fmla="*/ 507 w 2784"/>
              <a:gd name="T37" fmla="*/ 50 h 2784"/>
              <a:gd name="T38" fmla="*/ 507 w 2784"/>
              <a:gd name="T39" fmla="*/ 0 h 2784"/>
              <a:gd name="T40" fmla="*/ 456 w 2784"/>
              <a:gd name="T41" fmla="*/ 0 h 2784"/>
              <a:gd name="T42" fmla="*/ 0 w 2784"/>
              <a:gd name="T43" fmla="*/ 0 h 2784"/>
              <a:gd name="T44" fmla="*/ 0 w 2784"/>
              <a:gd name="T45" fmla="*/ 50 h 2784"/>
              <a:gd name="T46" fmla="*/ 456 w 2784"/>
              <a:gd name="T47" fmla="*/ 50 h 2784"/>
              <a:gd name="T48" fmla="*/ 456 w 2784"/>
              <a:gd name="T49" fmla="*/ 455 h 2784"/>
              <a:gd name="T50" fmla="*/ 456 w 2784"/>
              <a:gd name="T51" fmla="*/ 505 h 2784"/>
              <a:gd name="T52" fmla="*/ 456 w 2784"/>
              <a:gd name="T53" fmla="*/ 507 h 2784"/>
              <a:gd name="T54" fmla="*/ 507 w 2784"/>
              <a:gd name="T55" fmla="*/ 507 h 2784"/>
              <a:gd name="T56" fmla="*/ 507 w 2784"/>
              <a:gd name="T57" fmla="*/ 505 h 2784"/>
              <a:gd name="T58" fmla="*/ 911 w 2784"/>
              <a:gd name="T59" fmla="*/ 505 h 2784"/>
              <a:gd name="T60" fmla="*/ 911 w 2784"/>
              <a:gd name="T61" fmla="*/ 911 h 2784"/>
              <a:gd name="T62" fmla="*/ 911 w 2784"/>
              <a:gd name="T63" fmla="*/ 962 h 2784"/>
              <a:gd name="T64" fmla="*/ 911 w 2784"/>
              <a:gd name="T65" fmla="*/ 962 h 2784"/>
              <a:gd name="T66" fmla="*/ 1367 w 2784"/>
              <a:gd name="T67" fmla="*/ 962 h 2784"/>
              <a:gd name="T68" fmla="*/ 1367 w 2784"/>
              <a:gd name="T69" fmla="*/ 1366 h 2784"/>
              <a:gd name="T70" fmla="*/ 1367 w 2784"/>
              <a:gd name="T71" fmla="*/ 1417 h 2784"/>
              <a:gd name="T72" fmla="*/ 1367 w 2784"/>
              <a:gd name="T73" fmla="*/ 1417 h 2784"/>
              <a:gd name="T74" fmla="*/ 1418 w 2784"/>
              <a:gd name="T75" fmla="*/ 1417 h 2784"/>
              <a:gd name="T76" fmla="*/ 1418 w 2784"/>
              <a:gd name="T77" fmla="*/ 1417 h 2784"/>
              <a:gd name="T78" fmla="*/ 1822 w 2784"/>
              <a:gd name="T79" fmla="*/ 1417 h 2784"/>
              <a:gd name="T80" fmla="*/ 1822 w 2784"/>
              <a:gd name="T81" fmla="*/ 1821 h 2784"/>
              <a:gd name="T82" fmla="*/ 1822 w 2784"/>
              <a:gd name="T83" fmla="*/ 1872 h 2784"/>
              <a:gd name="T84" fmla="*/ 1822 w 2784"/>
              <a:gd name="T85" fmla="*/ 1872 h 2784"/>
              <a:gd name="T86" fmla="*/ 1872 w 2784"/>
              <a:gd name="T87" fmla="*/ 1872 h 2784"/>
              <a:gd name="T88" fmla="*/ 1872 w 2784"/>
              <a:gd name="T89" fmla="*/ 1872 h 2784"/>
              <a:gd name="T90" fmla="*/ 2276 w 2784"/>
              <a:gd name="T91" fmla="*/ 1872 h 2784"/>
              <a:gd name="T92" fmla="*/ 2276 w 2784"/>
              <a:gd name="T93" fmla="*/ 2276 h 2784"/>
              <a:gd name="T94" fmla="*/ 2276 w 2784"/>
              <a:gd name="T95" fmla="*/ 2327 h 2784"/>
              <a:gd name="T96" fmla="*/ 2276 w 2784"/>
              <a:gd name="T97" fmla="*/ 2329 h 2784"/>
              <a:gd name="T98" fmla="*/ 2329 w 2784"/>
              <a:gd name="T99" fmla="*/ 2329 h 2784"/>
              <a:gd name="T100" fmla="*/ 2329 w 2784"/>
              <a:gd name="T101" fmla="*/ 2327 h 2784"/>
              <a:gd name="T102" fmla="*/ 2733 w 2784"/>
              <a:gd name="T103" fmla="*/ 2327 h 2784"/>
              <a:gd name="T104" fmla="*/ 2733 w 2784"/>
              <a:gd name="T105" fmla="*/ 2784 h 2784"/>
              <a:gd name="T106" fmla="*/ 2784 w 2784"/>
              <a:gd name="T107" fmla="*/ 2784 h 2784"/>
              <a:gd name="T108" fmla="*/ 2784 w 2784"/>
              <a:gd name="T109" fmla="*/ 2327 h 2784"/>
              <a:gd name="T110" fmla="*/ 2784 w 2784"/>
              <a:gd name="T111" fmla="*/ 2276 h 2784"/>
              <a:gd name="T112" fmla="*/ 2733 w 2784"/>
              <a:gd name="T113" fmla="*/ 227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84" h="2784">
                <a:moveTo>
                  <a:pt x="2733" y="2276"/>
                </a:moveTo>
                <a:lnTo>
                  <a:pt x="2329" y="2276"/>
                </a:lnTo>
                <a:lnTo>
                  <a:pt x="2329" y="1872"/>
                </a:lnTo>
                <a:lnTo>
                  <a:pt x="2329" y="1821"/>
                </a:lnTo>
                <a:lnTo>
                  <a:pt x="2276" y="1821"/>
                </a:lnTo>
                <a:lnTo>
                  <a:pt x="1872" y="1821"/>
                </a:lnTo>
                <a:lnTo>
                  <a:pt x="1872" y="1417"/>
                </a:lnTo>
                <a:lnTo>
                  <a:pt x="1872" y="1366"/>
                </a:lnTo>
                <a:lnTo>
                  <a:pt x="1822" y="1366"/>
                </a:lnTo>
                <a:lnTo>
                  <a:pt x="1418" y="1366"/>
                </a:lnTo>
                <a:lnTo>
                  <a:pt x="1418" y="962"/>
                </a:lnTo>
                <a:lnTo>
                  <a:pt x="1418" y="911"/>
                </a:lnTo>
                <a:lnTo>
                  <a:pt x="1367" y="911"/>
                </a:lnTo>
                <a:lnTo>
                  <a:pt x="961" y="911"/>
                </a:lnTo>
                <a:lnTo>
                  <a:pt x="961" y="505"/>
                </a:lnTo>
                <a:lnTo>
                  <a:pt x="961" y="455"/>
                </a:lnTo>
                <a:lnTo>
                  <a:pt x="911" y="455"/>
                </a:lnTo>
                <a:lnTo>
                  <a:pt x="507" y="455"/>
                </a:lnTo>
                <a:lnTo>
                  <a:pt x="507" y="50"/>
                </a:lnTo>
                <a:lnTo>
                  <a:pt x="507" y="0"/>
                </a:lnTo>
                <a:lnTo>
                  <a:pt x="456" y="0"/>
                </a:lnTo>
                <a:lnTo>
                  <a:pt x="0" y="0"/>
                </a:lnTo>
                <a:lnTo>
                  <a:pt x="0" y="50"/>
                </a:lnTo>
                <a:lnTo>
                  <a:pt x="456" y="50"/>
                </a:lnTo>
                <a:lnTo>
                  <a:pt x="456" y="455"/>
                </a:lnTo>
                <a:lnTo>
                  <a:pt x="456" y="505"/>
                </a:lnTo>
                <a:lnTo>
                  <a:pt x="456" y="507"/>
                </a:lnTo>
                <a:lnTo>
                  <a:pt x="507" y="507"/>
                </a:lnTo>
                <a:lnTo>
                  <a:pt x="507" y="505"/>
                </a:lnTo>
                <a:lnTo>
                  <a:pt x="911" y="505"/>
                </a:lnTo>
                <a:lnTo>
                  <a:pt x="911" y="911"/>
                </a:lnTo>
                <a:lnTo>
                  <a:pt x="911" y="962"/>
                </a:lnTo>
                <a:lnTo>
                  <a:pt x="911" y="962"/>
                </a:lnTo>
                <a:lnTo>
                  <a:pt x="1367" y="962"/>
                </a:lnTo>
                <a:lnTo>
                  <a:pt x="1367" y="1366"/>
                </a:lnTo>
                <a:lnTo>
                  <a:pt x="1367" y="1417"/>
                </a:lnTo>
                <a:lnTo>
                  <a:pt x="1367" y="1417"/>
                </a:lnTo>
                <a:lnTo>
                  <a:pt x="1418" y="1417"/>
                </a:lnTo>
                <a:lnTo>
                  <a:pt x="1418" y="1417"/>
                </a:lnTo>
                <a:lnTo>
                  <a:pt x="1822" y="1417"/>
                </a:lnTo>
                <a:lnTo>
                  <a:pt x="1822" y="1821"/>
                </a:lnTo>
                <a:lnTo>
                  <a:pt x="1822" y="1872"/>
                </a:lnTo>
                <a:lnTo>
                  <a:pt x="1822" y="1872"/>
                </a:lnTo>
                <a:lnTo>
                  <a:pt x="1872" y="1872"/>
                </a:lnTo>
                <a:lnTo>
                  <a:pt x="1872" y="1872"/>
                </a:lnTo>
                <a:lnTo>
                  <a:pt x="2276" y="1872"/>
                </a:lnTo>
                <a:lnTo>
                  <a:pt x="2276" y="2276"/>
                </a:lnTo>
                <a:lnTo>
                  <a:pt x="2276" y="2327"/>
                </a:lnTo>
                <a:lnTo>
                  <a:pt x="2276" y="2329"/>
                </a:lnTo>
                <a:lnTo>
                  <a:pt x="2329" y="2329"/>
                </a:lnTo>
                <a:lnTo>
                  <a:pt x="2329" y="2327"/>
                </a:lnTo>
                <a:lnTo>
                  <a:pt x="2733" y="2327"/>
                </a:lnTo>
                <a:lnTo>
                  <a:pt x="2733" y="2784"/>
                </a:lnTo>
                <a:lnTo>
                  <a:pt x="2784" y="2784"/>
                </a:lnTo>
                <a:lnTo>
                  <a:pt x="2784" y="2327"/>
                </a:lnTo>
                <a:lnTo>
                  <a:pt x="2784" y="2276"/>
                </a:lnTo>
                <a:lnTo>
                  <a:pt x="2733" y="227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9" name="Oval 6"/>
          <p:cNvSpPr>
            <a:spLocks noChangeArrowheads="1"/>
          </p:cNvSpPr>
          <p:nvPr/>
        </p:nvSpPr>
        <p:spPr bwMode="auto">
          <a:xfrm>
            <a:off x="2721842" y="1924054"/>
            <a:ext cx="649287" cy="6492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1" name="Oval 8"/>
          <p:cNvSpPr>
            <a:spLocks noChangeArrowheads="1"/>
          </p:cNvSpPr>
          <p:nvPr/>
        </p:nvSpPr>
        <p:spPr bwMode="auto">
          <a:xfrm>
            <a:off x="6338158" y="5565778"/>
            <a:ext cx="647700" cy="6492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4172818" y="3398842"/>
            <a:ext cx="649287" cy="649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3437796" y="2674942"/>
            <a:ext cx="650875" cy="6492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8" name="Oval 6"/>
          <p:cNvSpPr>
            <a:spLocks noChangeArrowheads="1"/>
          </p:cNvSpPr>
          <p:nvPr/>
        </p:nvSpPr>
        <p:spPr bwMode="auto">
          <a:xfrm>
            <a:off x="4830042" y="4146554"/>
            <a:ext cx="649287" cy="6492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9" name="Oval 15"/>
          <p:cNvSpPr>
            <a:spLocks noChangeArrowheads="1"/>
          </p:cNvSpPr>
          <p:nvPr/>
        </p:nvSpPr>
        <p:spPr bwMode="auto">
          <a:xfrm>
            <a:off x="5545996" y="4897442"/>
            <a:ext cx="650875" cy="6492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0" name="文本框 309"/>
          <p:cNvSpPr txBox="1"/>
          <p:nvPr/>
        </p:nvSpPr>
        <p:spPr>
          <a:xfrm>
            <a:off x="2748962" y="2017864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文本框 310"/>
          <p:cNvSpPr txBox="1"/>
          <p:nvPr/>
        </p:nvSpPr>
        <p:spPr>
          <a:xfrm>
            <a:off x="3465718" y="2768752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文本框 311"/>
          <p:cNvSpPr txBox="1"/>
          <p:nvPr/>
        </p:nvSpPr>
        <p:spPr>
          <a:xfrm>
            <a:off x="4199934" y="3492652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文本框 312"/>
          <p:cNvSpPr txBox="1"/>
          <p:nvPr/>
        </p:nvSpPr>
        <p:spPr>
          <a:xfrm>
            <a:off x="4857162" y="4240364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文本框 313"/>
          <p:cNvSpPr txBox="1"/>
          <p:nvPr/>
        </p:nvSpPr>
        <p:spPr>
          <a:xfrm>
            <a:off x="5573918" y="4991252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文本框 314"/>
          <p:cNvSpPr txBox="1"/>
          <p:nvPr/>
        </p:nvSpPr>
        <p:spPr>
          <a:xfrm>
            <a:off x="6364490" y="5659592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3698604" y="1757122"/>
            <a:ext cx="3147003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བོད་ཡོངས་གཅིག་གྱུར་བྱས་པ།</a:t>
            </a:r>
            <a:endParaRPr lang="zh-CN" altLang="en-US" sz="3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22" name="矩形 321"/>
          <p:cNvSpPr/>
          <p:nvPr/>
        </p:nvSpPr>
        <p:spPr>
          <a:xfrm>
            <a:off x="5272105" y="3256462"/>
            <a:ext cx="3225551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བོད་ཡིག་གསར་གཏོད་བྱས་པ། </a:t>
            </a:r>
            <a:endParaRPr lang="zh-CN" altLang="en-US" sz="3600" dirty="0">
              <a:solidFill>
                <a:prstClr val="black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7242339" y="5586201"/>
            <a:ext cx="3926051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ཞིང་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འབྲོག་ཐོན་སྐྱེད་གོང་དུ་སྤེལ་བ།</a:t>
            </a:r>
            <a:endParaRPr lang="zh-CN" altLang="en-US" sz="3600" dirty="0">
              <a:solidFill>
                <a:prstClr val="black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28" name="矩形 327"/>
          <p:cNvSpPr/>
          <p:nvPr/>
        </p:nvSpPr>
        <p:spPr>
          <a:xfrm>
            <a:off x="4331568" y="2445744"/>
            <a:ext cx="2428859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རྒྱལ་ས་ལྷ་སར་སྤོས་པ། </a:t>
            </a:r>
            <a:endParaRPr lang="zh-CN" altLang="en-US" sz="3600" dirty="0">
              <a:solidFill>
                <a:prstClr val="black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31" name="矩形 330"/>
          <p:cNvSpPr/>
          <p:nvPr/>
        </p:nvSpPr>
        <p:spPr>
          <a:xfrm>
            <a:off x="5754971" y="4022732"/>
            <a:ext cx="4540013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སྒྲིག་སྲོལ་དང་ཁྲིམས་ལུགས་གཏན་ལ་ཕབ་པ།</a:t>
            </a:r>
            <a:endParaRPr lang="zh-CN" altLang="en-US" sz="3600" dirty="0">
              <a:solidFill>
                <a:prstClr val="black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34" name="矩形 333"/>
          <p:cNvSpPr/>
          <p:nvPr/>
        </p:nvSpPr>
        <p:spPr>
          <a:xfrm>
            <a:off x="6379215" y="4760416"/>
            <a:ext cx="5812785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ཕྱིའི་རྒྱལ་ཁབ</a:t>
            </a: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་བར་མཛའ་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མཐུན་གྱི་འབྲེལ་བ་བཙུགས་པ། </a:t>
            </a:r>
            <a:endParaRPr lang="zh-CN" altLang="en-US" sz="3600" dirty="0">
              <a:solidFill>
                <a:prstClr val="black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-258821" y="349066"/>
            <a:ext cx="7459018" cy="825191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8" tIns="45718" rIns="91428" bIns="45718" spcCol="0" rtlCol="0" anchor="ctr"/>
          <a:lstStyle/>
          <a:p>
            <a:pPr algn="ctr"/>
            <a:r>
              <a:rPr lang="bo-CN" altLang="zh-CN" sz="44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   ༡ </a:t>
            </a:r>
            <a:r>
              <a:rPr lang="bo-CN" altLang="zh-CN" sz="44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སྲོང་བཙན་སྒམ་པོའི་མཛད་རྗེས</a:t>
            </a:r>
            <a:r>
              <a:rPr lang="bo-CN" altLang="zh-CN" sz="44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་གཙོ་བོ</a:t>
            </a:r>
            <a:r>
              <a:rPr lang="bo-CN" altLang="zh-CN" sz="44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  <a:r>
              <a:rPr lang="bo-CN" altLang="zh-CN" sz="44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endParaRPr lang="zh-CN" altLang="en-US" sz="44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23" name="Picture 34" descr="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8" y="4923611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 flipH="1">
            <a:off x="610784" y="5274528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7" name="Picture 46" descr="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89" y="187825"/>
            <a:ext cx="1943100" cy="16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69" name="矩形 2268"/>
          <p:cNvSpPr/>
          <p:nvPr/>
        </p:nvSpPr>
        <p:spPr>
          <a:xfrm>
            <a:off x="8476191" y="2355851"/>
            <a:ext cx="2643716" cy="2283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70" name="Freeform 6"/>
          <p:cNvSpPr>
            <a:spLocks/>
          </p:cNvSpPr>
          <p:nvPr/>
        </p:nvSpPr>
        <p:spPr bwMode="auto">
          <a:xfrm>
            <a:off x="8214784" y="2355851"/>
            <a:ext cx="3547533" cy="2283884"/>
          </a:xfrm>
          <a:custGeom>
            <a:avLst/>
            <a:gdLst>
              <a:gd name="T0" fmla="*/ 0 w 1676"/>
              <a:gd name="T1" fmla="*/ 0 h 1079"/>
              <a:gd name="T2" fmla="*/ 0 w 1676"/>
              <a:gd name="T3" fmla="*/ 1079 h 1079"/>
              <a:gd name="T4" fmla="*/ 1353 w 1676"/>
              <a:gd name="T5" fmla="*/ 1079 h 1079"/>
              <a:gd name="T6" fmla="*/ 1353 w 1676"/>
              <a:gd name="T7" fmla="*/ 540 h 1079"/>
              <a:gd name="T8" fmla="*/ 1676 w 1676"/>
              <a:gd name="T9" fmla="*/ 324 h 1079"/>
              <a:gd name="T10" fmla="*/ 1335 w 1676"/>
              <a:gd name="T11" fmla="*/ 45 h 1079"/>
              <a:gd name="T12" fmla="*/ 1335 w 1676"/>
              <a:gd name="T13" fmla="*/ 0 h 1079"/>
              <a:gd name="T14" fmla="*/ 0 w 1676"/>
              <a:gd name="T15" fmla="*/ 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6" h="1079">
                <a:moveTo>
                  <a:pt x="0" y="0"/>
                </a:moveTo>
                <a:lnTo>
                  <a:pt x="0" y="1079"/>
                </a:lnTo>
                <a:lnTo>
                  <a:pt x="1353" y="1079"/>
                </a:lnTo>
                <a:lnTo>
                  <a:pt x="1353" y="540"/>
                </a:lnTo>
                <a:lnTo>
                  <a:pt x="1676" y="324"/>
                </a:lnTo>
                <a:lnTo>
                  <a:pt x="1335" y="45"/>
                </a:lnTo>
                <a:lnTo>
                  <a:pt x="1335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55" name="Freeform 91"/>
          <p:cNvSpPr>
            <a:spLocks/>
          </p:cNvSpPr>
          <p:nvPr/>
        </p:nvSpPr>
        <p:spPr bwMode="auto">
          <a:xfrm>
            <a:off x="5615520" y="2355851"/>
            <a:ext cx="3547533" cy="2283884"/>
          </a:xfrm>
          <a:custGeom>
            <a:avLst/>
            <a:gdLst>
              <a:gd name="T0" fmla="*/ 0 w 1676"/>
              <a:gd name="T1" fmla="*/ 0 h 1079"/>
              <a:gd name="T2" fmla="*/ 0 w 1676"/>
              <a:gd name="T3" fmla="*/ 1079 h 1079"/>
              <a:gd name="T4" fmla="*/ 1353 w 1676"/>
              <a:gd name="T5" fmla="*/ 1079 h 1079"/>
              <a:gd name="T6" fmla="*/ 1353 w 1676"/>
              <a:gd name="T7" fmla="*/ 540 h 1079"/>
              <a:gd name="T8" fmla="*/ 1676 w 1676"/>
              <a:gd name="T9" fmla="*/ 324 h 1079"/>
              <a:gd name="T10" fmla="*/ 1337 w 1676"/>
              <a:gd name="T11" fmla="*/ 45 h 1079"/>
              <a:gd name="T12" fmla="*/ 1337 w 1676"/>
              <a:gd name="T13" fmla="*/ 0 h 1079"/>
              <a:gd name="T14" fmla="*/ 0 w 1676"/>
              <a:gd name="T15" fmla="*/ 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6" h="1079">
                <a:moveTo>
                  <a:pt x="0" y="0"/>
                </a:moveTo>
                <a:lnTo>
                  <a:pt x="0" y="1079"/>
                </a:lnTo>
                <a:lnTo>
                  <a:pt x="1353" y="1079"/>
                </a:lnTo>
                <a:lnTo>
                  <a:pt x="1353" y="540"/>
                </a:lnTo>
                <a:lnTo>
                  <a:pt x="1676" y="324"/>
                </a:lnTo>
                <a:lnTo>
                  <a:pt x="1337" y="45"/>
                </a:lnTo>
                <a:lnTo>
                  <a:pt x="13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56" name="Freeform 92"/>
          <p:cNvSpPr>
            <a:spLocks/>
          </p:cNvSpPr>
          <p:nvPr/>
        </p:nvSpPr>
        <p:spPr bwMode="auto">
          <a:xfrm>
            <a:off x="5615520" y="2355851"/>
            <a:ext cx="3547533" cy="2283884"/>
          </a:xfrm>
          <a:custGeom>
            <a:avLst/>
            <a:gdLst>
              <a:gd name="T0" fmla="*/ 0 w 1676"/>
              <a:gd name="T1" fmla="*/ 0 h 1079"/>
              <a:gd name="T2" fmla="*/ 0 w 1676"/>
              <a:gd name="T3" fmla="*/ 1079 h 1079"/>
              <a:gd name="T4" fmla="*/ 1353 w 1676"/>
              <a:gd name="T5" fmla="*/ 1079 h 1079"/>
              <a:gd name="T6" fmla="*/ 1353 w 1676"/>
              <a:gd name="T7" fmla="*/ 540 h 1079"/>
              <a:gd name="T8" fmla="*/ 1676 w 1676"/>
              <a:gd name="T9" fmla="*/ 324 h 1079"/>
              <a:gd name="T10" fmla="*/ 1337 w 1676"/>
              <a:gd name="T11" fmla="*/ 45 h 1079"/>
              <a:gd name="T12" fmla="*/ 1337 w 1676"/>
              <a:gd name="T13" fmla="*/ 0 h 1079"/>
              <a:gd name="T14" fmla="*/ 0 w 1676"/>
              <a:gd name="T15" fmla="*/ 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6" h="1079">
                <a:moveTo>
                  <a:pt x="0" y="0"/>
                </a:moveTo>
                <a:lnTo>
                  <a:pt x="0" y="1079"/>
                </a:lnTo>
                <a:lnTo>
                  <a:pt x="1353" y="1079"/>
                </a:lnTo>
                <a:lnTo>
                  <a:pt x="1353" y="540"/>
                </a:lnTo>
                <a:lnTo>
                  <a:pt x="1676" y="324"/>
                </a:lnTo>
                <a:lnTo>
                  <a:pt x="1337" y="45"/>
                </a:lnTo>
                <a:lnTo>
                  <a:pt x="133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82" name="Freeform 118"/>
          <p:cNvSpPr>
            <a:spLocks/>
          </p:cNvSpPr>
          <p:nvPr/>
        </p:nvSpPr>
        <p:spPr bwMode="auto">
          <a:xfrm>
            <a:off x="3149600" y="2355851"/>
            <a:ext cx="3549651" cy="2283884"/>
          </a:xfrm>
          <a:custGeom>
            <a:avLst/>
            <a:gdLst>
              <a:gd name="T0" fmla="*/ 0 w 1677"/>
              <a:gd name="T1" fmla="*/ 0 h 1079"/>
              <a:gd name="T2" fmla="*/ 0 w 1677"/>
              <a:gd name="T3" fmla="*/ 1079 h 1079"/>
              <a:gd name="T4" fmla="*/ 1354 w 1677"/>
              <a:gd name="T5" fmla="*/ 1079 h 1079"/>
              <a:gd name="T6" fmla="*/ 1354 w 1677"/>
              <a:gd name="T7" fmla="*/ 540 h 1079"/>
              <a:gd name="T8" fmla="*/ 1677 w 1677"/>
              <a:gd name="T9" fmla="*/ 324 h 1079"/>
              <a:gd name="T10" fmla="*/ 1337 w 1677"/>
              <a:gd name="T11" fmla="*/ 45 h 1079"/>
              <a:gd name="T12" fmla="*/ 1337 w 1677"/>
              <a:gd name="T13" fmla="*/ 0 h 1079"/>
              <a:gd name="T14" fmla="*/ 0 w 1677"/>
              <a:gd name="T15" fmla="*/ 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7" h="1079">
                <a:moveTo>
                  <a:pt x="0" y="0"/>
                </a:moveTo>
                <a:lnTo>
                  <a:pt x="0" y="1079"/>
                </a:lnTo>
                <a:lnTo>
                  <a:pt x="1354" y="1079"/>
                </a:lnTo>
                <a:lnTo>
                  <a:pt x="1354" y="540"/>
                </a:lnTo>
                <a:lnTo>
                  <a:pt x="1677" y="324"/>
                </a:lnTo>
                <a:lnTo>
                  <a:pt x="1337" y="45"/>
                </a:lnTo>
                <a:lnTo>
                  <a:pt x="13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83" name="Freeform 119"/>
          <p:cNvSpPr>
            <a:spLocks/>
          </p:cNvSpPr>
          <p:nvPr/>
        </p:nvSpPr>
        <p:spPr bwMode="auto">
          <a:xfrm>
            <a:off x="3149600" y="2355851"/>
            <a:ext cx="3549651" cy="2283884"/>
          </a:xfrm>
          <a:custGeom>
            <a:avLst/>
            <a:gdLst>
              <a:gd name="T0" fmla="*/ 0 w 1677"/>
              <a:gd name="T1" fmla="*/ 0 h 1079"/>
              <a:gd name="T2" fmla="*/ 0 w 1677"/>
              <a:gd name="T3" fmla="*/ 1079 h 1079"/>
              <a:gd name="T4" fmla="*/ 1354 w 1677"/>
              <a:gd name="T5" fmla="*/ 1079 h 1079"/>
              <a:gd name="T6" fmla="*/ 1354 w 1677"/>
              <a:gd name="T7" fmla="*/ 540 h 1079"/>
              <a:gd name="T8" fmla="*/ 1677 w 1677"/>
              <a:gd name="T9" fmla="*/ 324 h 1079"/>
              <a:gd name="T10" fmla="*/ 1337 w 1677"/>
              <a:gd name="T11" fmla="*/ 45 h 1079"/>
              <a:gd name="T12" fmla="*/ 1337 w 1677"/>
              <a:gd name="T13" fmla="*/ 0 h 1079"/>
              <a:gd name="T14" fmla="*/ 0 w 1677"/>
              <a:gd name="T15" fmla="*/ 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7" h="1079">
                <a:moveTo>
                  <a:pt x="0" y="0"/>
                </a:moveTo>
                <a:lnTo>
                  <a:pt x="0" y="1079"/>
                </a:lnTo>
                <a:lnTo>
                  <a:pt x="1354" y="1079"/>
                </a:lnTo>
                <a:lnTo>
                  <a:pt x="1354" y="540"/>
                </a:lnTo>
                <a:lnTo>
                  <a:pt x="1677" y="324"/>
                </a:lnTo>
                <a:lnTo>
                  <a:pt x="1337" y="45"/>
                </a:lnTo>
                <a:lnTo>
                  <a:pt x="133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53" name="Freeform 189"/>
          <p:cNvSpPr>
            <a:spLocks/>
          </p:cNvSpPr>
          <p:nvPr/>
        </p:nvSpPr>
        <p:spPr bwMode="auto">
          <a:xfrm>
            <a:off x="757768" y="2355851"/>
            <a:ext cx="3547533" cy="2283884"/>
          </a:xfrm>
          <a:custGeom>
            <a:avLst/>
            <a:gdLst>
              <a:gd name="T0" fmla="*/ 0 w 1676"/>
              <a:gd name="T1" fmla="*/ 0 h 1079"/>
              <a:gd name="T2" fmla="*/ 0 w 1676"/>
              <a:gd name="T3" fmla="*/ 1079 h 1079"/>
              <a:gd name="T4" fmla="*/ 1353 w 1676"/>
              <a:gd name="T5" fmla="*/ 1079 h 1079"/>
              <a:gd name="T6" fmla="*/ 1353 w 1676"/>
              <a:gd name="T7" fmla="*/ 540 h 1079"/>
              <a:gd name="T8" fmla="*/ 1676 w 1676"/>
              <a:gd name="T9" fmla="*/ 324 h 1079"/>
              <a:gd name="T10" fmla="*/ 1337 w 1676"/>
              <a:gd name="T11" fmla="*/ 45 h 1079"/>
              <a:gd name="T12" fmla="*/ 1337 w 1676"/>
              <a:gd name="T13" fmla="*/ 0 h 1079"/>
              <a:gd name="T14" fmla="*/ 0 w 1676"/>
              <a:gd name="T15" fmla="*/ 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6" h="1079">
                <a:moveTo>
                  <a:pt x="0" y="0"/>
                </a:moveTo>
                <a:lnTo>
                  <a:pt x="0" y="1079"/>
                </a:lnTo>
                <a:lnTo>
                  <a:pt x="1353" y="1079"/>
                </a:lnTo>
                <a:lnTo>
                  <a:pt x="1353" y="540"/>
                </a:lnTo>
                <a:lnTo>
                  <a:pt x="1676" y="324"/>
                </a:lnTo>
                <a:lnTo>
                  <a:pt x="1337" y="45"/>
                </a:lnTo>
                <a:lnTo>
                  <a:pt x="13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5" name="Oval 635"/>
          <p:cNvSpPr>
            <a:spLocks noChangeArrowheads="1"/>
          </p:cNvSpPr>
          <p:nvPr/>
        </p:nvSpPr>
        <p:spPr bwMode="auto">
          <a:xfrm>
            <a:off x="2899833" y="2036242"/>
            <a:ext cx="965200" cy="918633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6" name="Oval 636"/>
          <p:cNvSpPr>
            <a:spLocks noChangeArrowheads="1"/>
          </p:cNvSpPr>
          <p:nvPr/>
        </p:nvSpPr>
        <p:spPr bwMode="auto">
          <a:xfrm>
            <a:off x="5496987" y="1989676"/>
            <a:ext cx="963084" cy="918633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7" name="Oval 637"/>
          <p:cNvSpPr>
            <a:spLocks noChangeArrowheads="1"/>
          </p:cNvSpPr>
          <p:nvPr/>
        </p:nvSpPr>
        <p:spPr bwMode="auto">
          <a:xfrm>
            <a:off x="8056042" y="2023542"/>
            <a:ext cx="960967" cy="92075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8" name="Oval 638"/>
          <p:cNvSpPr>
            <a:spLocks noChangeArrowheads="1"/>
          </p:cNvSpPr>
          <p:nvPr/>
        </p:nvSpPr>
        <p:spPr bwMode="auto">
          <a:xfrm>
            <a:off x="10661651" y="2059519"/>
            <a:ext cx="965200" cy="916517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69" name="文本框 668"/>
          <p:cNvSpPr txBox="1"/>
          <p:nvPr/>
        </p:nvSpPr>
        <p:spPr>
          <a:xfrm>
            <a:off x="3054146" y="2241869"/>
            <a:ext cx="656591" cy="492443"/>
          </a:xfrm>
          <a:prstGeom prst="rect">
            <a:avLst/>
          </a:prstGeom>
          <a:noFill/>
        </p:spPr>
        <p:txBody>
          <a:bodyPr wrap="none" lIns="121901" tIns="60950" rIns="121901" bIns="60950" rtlCol="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zh-CN" altLang="en-US" sz="2400" dirty="0">
              <a:solidFill>
                <a:prstClr val="black">
                  <a:lumMod val="90000"/>
                  <a:lumOff val="10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70" name="文本框 669"/>
          <p:cNvSpPr txBox="1"/>
          <p:nvPr/>
        </p:nvSpPr>
        <p:spPr>
          <a:xfrm>
            <a:off x="5669502" y="2202761"/>
            <a:ext cx="656591" cy="492443"/>
          </a:xfrm>
          <a:prstGeom prst="rect">
            <a:avLst/>
          </a:prstGeom>
          <a:noFill/>
        </p:spPr>
        <p:txBody>
          <a:bodyPr wrap="none" lIns="121901" tIns="60950" rIns="121901" bIns="60950" rtlCol="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zh-CN" altLang="en-US" sz="2400" dirty="0">
              <a:solidFill>
                <a:prstClr val="black">
                  <a:lumMod val="90000"/>
                  <a:lumOff val="10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71" name="文本框 670"/>
          <p:cNvSpPr txBox="1"/>
          <p:nvPr/>
        </p:nvSpPr>
        <p:spPr>
          <a:xfrm>
            <a:off x="8248446" y="2241869"/>
            <a:ext cx="656591" cy="492443"/>
          </a:xfrm>
          <a:prstGeom prst="rect">
            <a:avLst/>
          </a:prstGeom>
          <a:noFill/>
        </p:spPr>
        <p:txBody>
          <a:bodyPr wrap="none" lIns="121901" tIns="60950" rIns="121901" bIns="60950" rtlCol="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zh-CN" altLang="en-US" sz="2400" dirty="0">
              <a:solidFill>
                <a:prstClr val="black">
                  <a:lumMod val="90000"/>
                  <a:lumOff val="10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72" name="文本框 671"/>
          <p:cNvSpPr txBox="1"/>
          <p:nvPr/>
        </p:nvSpPr>
        <p:spPr>
          <a:xfrm>
            <a:off x="10851946" y="2241869"/>
            <a:ext cx="656591" cy="492443"/>
          </a:xfrm>
          <a:prstGeom prst="rect">
            <a:avLst/>
          </a:prstGeom>
          <a:noFill/>
        </p:spPr>
        <p:txBody>
          <a:bodyPr wrap="none" lIns="121901" tIns="60950" rIns="121901" bIns="60950" rtlCol="0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zh-CN" altLang="en-US" sz="2400" dirty="0">
              <a:solidFill>
                <a:prstClr val="black">
                  <a:lumMod val="90000"/>
                  <a:lumOff val="10000"/>
                </a:prst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3" name="组合 672"/>
          <p:cNvGrpSpPr/>
          <p:nvPr/>
        </p:nvGrpSpPr>
        <p:grpSpPr>
          <a:xfrm>
            <a:off x="1048221" y="3247969"/>
            <a:ext cx="2334215" cy="687807"/>
            <a:chOff x="2212734" y="1656405"/>
            <a:chExt cx="1561256" cy="211938"/>
          </a:xfrm>
        </p:grpSpPr>
        <p:sp>
          <p:nvSpPr>
            <p:cNvPr id="674" name="矩形 673"/>
            <p:cNvSpPr/>
            <p:nvPr/>
          </p:nvSpPr>
          <p:spPr>
            <a:xfrm>
              <a:off x="2212734" y="1656405"/>
              <a:ext cx="123559" cy="142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Microsoft Himalaya" pitchFamily="2" charset="0"/>
                <a:cs typeface="Microsoft Himalaya" pitchFamily="2" charset="0"/>
              </a:endParaRPr>
            </a:p>
          </p:txBody>
        </p:sp>
        <p:sp>
          <p:nvSpPr>
            <p:cNvPr id="675" name="文本框 674"/>
            <p:cNvSpPr txBox="1"/>
            <p:nvPr/>
          </p:nvSpPr>
          <p:spPr>
            <a:xfrm>
              <a:off x="2253055" y="1700402"/>
              <a:ext cx="1520935" cy="16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9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endParaRPr lang="bo-CN" altLang="zh-CN" sz="3600" dirty="0">
                <a:solidFill>
                  <a:schemeClr val="bg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endParaRPr>
            </a:p>
            <a:p>
              <a:pPr defTabSz="121899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3600" dirty="0">
                  <a:solidFill>
                    <a:schemeClr val="bg1"/>
                  </a:solidFill>
                  <a:latin typeface="Microsoft Himalaya" pitchFamily="2" charset="0"/>
                  <a:ea typeface="Microsoft Himalaya" pitchFamily="2" charset="0"/>
                  <a:cs typeface="Microsoft Himalaya" pitchFamily="2" charset="0"/>
                </a:rPr>
                <a:t>  མགར་སྟོང་བཙན། </a:t>
              </a:r>
              <a:endParaRPr lang="zh-CN" altLang="en-US" sz="3600" dirty="0">
                <a:solidFill>
                  <a:schemeClr val="bg1"/>
                </a:solidFill>
                <a:latin typeface="Microsoft Himalaya" pitchFamily="2" charset="0"/>
                <a:cs typeface="Microsoft Himalaya" pitchFamily="2" charset="0"/>
              </a:endParaRPr>
            </a:p>
          </p:txBody>
        </p:sp>
      </p:grpSp>
      <p:sp>
        <p:nvSpPr>
          <p:cNvPr id="677" name="矩形 676"/>
          <p:cNvSpPr/>
          <p:nvPr/>
        </p:nvSpPr>
        <p:spPr>
          <a:xfrm>
            <a:off x="3869504" y="3363193"/>
            <a:ext cx="1909478" cy="64632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algn="ctr"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srgbClr val="FFFFFF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ཐོན་མི་སམ་བྷོ་ཊ།</a:t>
            </a:r>
            <a:endParaRPr lang="zh-CN" altLang="en-US" sz="3600" dirty="0">
              <a:solidFill>
                <a:srgbClr val="FFFFFF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680" name="矩形 679"/>
          <p:cNvSpPr/>
          <p:nvPr/>
        </p:nvSpPr>
        <p:spPr>
          <a:xfrm>
            <a:off x="6236408" y="3335621"/>
            <a:ext cx="2170767" cy="64632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algn="ctr"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srgbClr val="FFFFFF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འབྲི་སེ་རུ་གུང་སྟོན། </a:t>
            </a:r>
            <a:endParaRPr lang="zh-CN" altLang="en-US" sz="3600" dirty="0">
              <a:solidFill>
                <a:srgbClr val="FFFFFF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683" name="矩形 682"/>
          <p:cNvSpPr/>
          <p:nvPr/>
        </p:nvSpPr>
        <p:spPr>
          <a:xfrm>
            <a:off x="8628540" y="3390753"/>
            <a:ext cx="2491367" cy="646327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srgbClr val="FFFFFF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ཉང་ཁྲི་བཟང་ཡང་སྟོན།</a:t>
            </a:r>
            <a:endParaRPr lang="zh-CN" altLang="en-US" sz="3600" dirty="0">
              <a:solidFill>
                <a:srgbClr val="FFFFFF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686" name="矩形 685"/>
          <p:cNvSpPr/>
          <p:nvPr/>
        </p:nvSpPr>
        <p:spPr>
          <a:xfrm>
            <a:off x="1464131" y="5384802"/>
            <a:ext cx="199572" cy="1995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89" name="矩形 688"/>
          <p:cNvSpPr/>
          <p:nvPr/>
        </p:nvSpPr>
        <p:spPr>
          <a:xfrm>
            <a:off x="4385131" y="5384802"/>
            <a:ext cx="199572" cy="199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92" name="矩形 691"/>
          <p:cNvSpPr/>
          <p:nvPr/>
        </p:nvSpPr>
        <p:spPr>
          <a:xfrm>
            <a:off x="6683831" y="5384802"/>
            <a:ext cx="199572" cy="199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95" name="矩形 694"/>
          <p:cNvSpPr/>
          <p:nvPr/>
        </p:nvSpPr>
        <p:spPr>
          <a:xfrm>
            <a:off x="9147631" y="5384802"/>
            <a:ext cx="199572" cy="199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1" tIns="60950" rIns="121901" bIns="609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06843" y="646777"/>
            <a:ext cx="10125308" cy="713679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bo-CN" altLang="zh-CN" sz="44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༢  སྲོང་བཙན་གྱི་དགུང་བློན་བཞིའམ་མེད་ཐབས་མེད་པའི་བློན་ཆེན་བཞི། </a:t>
            </a:r>
            <a:endParaRPr lang="zh-CN" altLang="en-US" sz="44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7" y="763161"/>
            <a:ext cx="4445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38" y="884933"/>
            <a:ext cx="73025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209" y="665604"/>
            <a:ext cx="418675" cy="76943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</a:t>
            </a:r>
            <a:endParaRPr lang="zh-CN" altLang="en-US" sz="44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6568" y="665604"/>
            <a:ext cx="3233853" cy="76943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སློབ་ཚན་སྤྱི་བསྡོམས།</a:t>
            </a:r>
            <a:endParaRPr lang="zh-CN" altLang="en-US" sz="44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1032515" y="1536912"/>
            <a:ext cx="3557069" cy="1179911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6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སློབ་ཚན་གྱི་བརྗོད་སྙིང་། </a:t>
            </a:r>
            <a:endParaRPr lang="zh-CN" altLang="en-US" sz="36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1872762" y="2602527"/>
            <a:ext cx="9697916" cy="3702205"/>
          </a:xfrm>
          <a:prstGeom prst="flowChartAlternateProcess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bo-CN" altLang="zh-CN" sz="3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</a:t>
            </a:r>
          </a:p>
          <a:p>
            <a:pPr algn="just">
              <a:lnSpc>
                <a:spcPct val="150000"/>
              </a:lnSpc>
            </a:pPr>
            <a:r>
              <a:rPr lang="bo-CN" altLang="zh-CN" sz="36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</a:t>
            </a:r>
            <a:r>
              <a:rPr lang="bo-CN" altLang="zh-CN" sz="36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སློབ་ཚན་འདིར་སྲོང་བཙན་སྒམ་པོས་བོད་ཁམས་གཅིག་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གྱུར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དང་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སྤྱི་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ཚོགས་འཕེལ་རྒྱས། བོད་ཀྱི་རིག་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གནས་ཕུན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་སུམ་ཇེ་ཚོགས་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སུ་གཏོང་བ་སོགས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་ལ་མཛད་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རྗེས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་རླབས་ཆེན་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བཞག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་ཡོད་པས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ང་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ཚོ་རྗེས་རབས་པ་རྣམས་ཀྱིས་ཁོང་གི་བཀའ་དྲིན་རྗེས་སུ་དྲན་པ་དང་། ཁོང་གི་སྙིང་སྟོབས་ལ་སློབ་སྦྱོང་བྱེད་དགོས་པ་བརྗོད་ཡོད། </a:t>
            </a:r>
            <a:endParaRPr lang="bo-CN" altLang="zh-CN" sz="3200" b="1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ctr">
              <a:lnSpc>
                <a:spcPct val="150000"/>
              </a:lnSpc>
            </a:pPr>
            <a:endParaRPr lang="bo-CN" altLang="zh-CN" sz="3200" b="1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endParaRPr lang="zh-CN" altLang="en-US" sz="3200" b="1" dirty="0"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8" name="Picture 34" descr="1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9" y="5079728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504565" y="5430645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11" name="Picture 28" descr="0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192" y="446228"/>
            <a:ext cx="1784839" cy="101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490654" y="547269"/>
            <a:ext cx="1237787" cy="836341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44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བཞི།</a:t>
            </a:r>
            <a:endParaRPr lang="zh-CN" altLang="en-US" sz="44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28441" y="506311"/>
            <a:ext cx="3746809" cy="869795"/>
          </a:xfrm>
          <a:prstGeom prst="roundRect">
            <a:avLst>
              <a:gd name="adj" fmla="val 2562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44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དྲི་བ་དང་བསམ་གཞིག </a:t>
            </a:r>
            <a:endParaRPr lang="zh-CN" altLang="en-US" sz="44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654" y="1483096"/>
            <a:ext cx="8328672" cy="715085"/>
          </a:xfrm>
          <a:prstGeom prst="flowChartAlternateProcess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28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༡  སློབ་ཚན་འདི་ནི་གང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་ལས་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གདམས་པ་དང་དེའི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་མཛད་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པ་པོ་སུ་ཡིན། </a:t>
            </a:r>
            <a:endParaRPr lang="zh-CN" altLang="en-US" sz="32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292930" y="1965290"/>
            <a:ext cx="11899070" cy="747135"/>
          </a:xfrm>
          <a:prstGeom prst="flowChartAlternateProcess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ལན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《དུང་དཀར་ཚིག་མཛོད་ཆེན་མོ》ལས་བདམས་ལ། མཛད་པ་པོ་ནི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་ཨ་ལགས་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དུང་དཀར་བློ་བཟང་འཕྲིན་ལས་ཡིན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  <a:endParaRPr lang="bo-CN" altLang="zh-CN" sz="3600" dirty="0">
              <a:solidFill>
                <a:srgbClr val="FF0000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5177" y="2811069"/>
            <a:ext cx="8420347" cy="361731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༢  སྲོང་བཙན་སྒམ་པོ་ནི་བོད་ཀྱི་རྒྱལ་རབས་ཁྲོད་རྒྱལ་བོ་ག་འདྲ་ཞིག་ཡིན་ནམ།</a:t>
            </a:r>
            <a:endParaRPr lang="zh-CN" altLang="en-US" sz="36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9278" y="3358824"/>
            <a:ext cx="11846316" cy="657923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just"/>
            <a:r>
              <a:rPr lang="bo-CN" altLang="zh-CN" sz="28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ལན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བཙན་པོ་མང་དུ་བྱུང་བའི་ནང་ནས་ཆེས་ཕུལ་དུ་བྱུང་བའི་ཆབ་སྲིད་མཁས་ཅན། ཁྲིམས་ལུགས་མཁས་ཅན། </a:t>
            </a:r>
            <a:endParaRPr lang="bo-CN" altLang="zh-CN" sz="3600" dirty="0" smtClean="0">
              <a:solidFill>
                <a:srgbClr val="FF0000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just"/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ཕྱི་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འབྲེལ་མཁས་ཅན་བཅས་ཡིན།</a:t>
            </a:r>
            <a:endParaRPr lang="zh-CN" altLang="en-US" sz="3600" dirty="0">
              <a:solidFill>
                <a:srgbClr val="FF0000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93938" y="4308838"/>
            <a:ext cx="11125483" cy="457211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༣  སྲོང་བཙན་སྒམ་པོའི་རང་གཤིས་གང་འདྲ་ཞིག་ཡིན་པ་དང་། ཁོང་གི་མཚན་ནི་སུ་ཞིག་གིས་གསོལ་བ་ཡིན་ནམ།</a:t>
            </a:r>
            <a:endParaRPr lang="zh-CN" altLang="en-US" sz="36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90654" y="5350372"/>
            <a:ext cx="10705168" cy="1170884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just"/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ལན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སྲོང་བཙན་སྒམ་པོ་ནི་རྒྱུད་དྲང་ཞིང་སྲོང་བ་དང་།  ཁྲིམས་ལ་ཉེ་རིང་མེད་པས་བཀའ་བཙན་པ། མི་སུས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 </a:t>
            </a:r>
          </a:p>
          <a:p>
            <a:pPr algn="just"/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ཀྱང་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ཁོང་གི་བསམ་ཚུལ་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རྟོགས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མི་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ཐུབ་པའི་ཐུགས་སྒམ་པོ་ཡོད་པ་ཞིག་ཡིན་ལ།  ཁོང་གི་མཚན་ནི་བློན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</a:p>
          <a:p>
            <a:pPr algn="just"/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པོ་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རྣམས་ཀྱིས་གསོལ་བ་ཡིན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</a:p>
          <a:p>
            <a:pPr algn="just"/>
            <a:endParaRPr lang="zh-CN" altLang="en-US" sz="3600" dirty="0">
              <a:solidFill>
                <a:srgbClr val="FF0000"/>
              </a:solidFill>
              <a:latin typeface="Microsoft Himalaya" pitchFamily="2" charset="0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3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74204" y="618603"/>
            <a:ext cx="6881586" cy="468351"/>
          </a:xfrm>
          <a:prstGeom prst="flowChartAlternateProcess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༤ 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ཆོས་རྒྱལ་སྲོང་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བཙན་སྒམ་པོ་ནི་དགུང་ལོ་ག་ཚོད་ལ་བཞུགས་སམ།</a:t>
            </a:r>
            <a:endParaRPr lang="zh-CN" altLang="en-US" sz="36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289078" y="1093974"/>
            <a:ext cx="4869867" cy="468367"/>
          </a:xfrm>
          <a:prstGeom prst="flowChartAlternateProcess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ལན།  ཁོང་ནི་དགུང་ལོ༣༣ལ་བཞུགས་པ་རེད།</a:t>
            </a:r>
            <a:endParaRPr lang="zh-CN" altLang="en-US" sz="3600" dirty="0">
              <a:solidFill>
                <a:srgbClr val="FF0000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74204" y="1734019"/>
            <a:ext cx="12051037" cy="624468"/>
          </a:xfrm>
          <a:prstGeom prst="flowChartAlternateProcess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༥ བཙན་པོའི་རྒྱལ་རབས་གང་ཞིག་གི་དུས་ནས་མངའ་ཁོངས་རྒྱ་བསྐྱེད་</a:t>
            </a:r>
            <a:r>
              <a:rPr lang="bo-CN" altLang="zh-CN" sz="360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པའི</a:t>
            </a:r>
            <a:r>
              <a:rPr lang="bo-CN" altLang="zh-CN" sz="360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་མགོ་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ཚུགས་པ་ཡིན་ནམ། དེ་གང་གིས་ཤེས་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ཐུབ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  <a:endParaRPr lang="zh-CN" altLang="en-US" sz="36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482507" y="2446408"/>
            <a:ext cx="11571747" cy="914400"/>
          </a:xfrm>
          <a:prstGeom prst="flowChartAlternateProcess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ལན།  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རྒྱལ་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རབས་སོ་གཅིག་པ་སྟག་རི་གཉན་གཟིགས་ཀྱི་དུས་ནས་འགོ་ཚུགས་ཤིང་། བན་པ་རྗེ་དང་དྲང་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གར་རྗེ་སོགས་ </a:t>
            </a:r>
          </a:p>
          <a:p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རུས་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རྒྱུད་ཚོ་བའི་རྒྱལ་ཕྲན་འགའ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་ཞིག་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མངའ་འོག་ཏུ་བསྡུ་བའི་མགོ་ཚུགས་པ་ལས་ཤེས་ཐུབ།</a:t>
            </a:r>
            <a:endParaRPr lang="zh-CN" altLang="en-US" sz="3600" dirty="0">
              <a:solidFill>
                <a:srgbClr val="FF0000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69278" y="3598204"/>
            <a:ext cx="10726616" cy="724829"/>
          </a:xfrm>
          <a:prstGeom prst="flowChartAlternateProcess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༦ ཡབ་གནམ་རི་སྲོང་བཙན་ལ་དུག་དྲངས་ཏེ་བཀྲོངས་པའི་དོན་དེ་རྐྱེན་གང་ལ་བརྟེན་ནས་བྱུང་བ་ཡིན་ནམ།</a:t>
            </a:r>
            <a:endParaRPr lang="zh-CN" altLang="en-US" sz="36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358621" y="4214742"/>
            <a:ext cx="11833379" cy="1651235"/>
          </a:xfrm>
          <a:prstGeom prst="flowChartAlternateProcess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ལན། 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དེ་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ནི་གནམ་རི་སྲོང་བཙན་གྱིས་གཅིག་གྱུར་བྱ་བཞག་ལ་བྱས་རྗེས་ཆེན་པོ་འཇོག་མཁན་གྱི་བློན་པོ་དག་ལ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་ཡུལ་</a:t>
            </a:r>
          </a:p>
          <a:p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དང་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འབངས་ཁྱིམ་མང་པོའི་བྱ་དགའ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་དང་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བློན་ཆེན་གྱི་གོ་གནས་གནང་བར། སྤུར་རྒྱལ་གྱི་བློན་པོ་རྙིང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་བ་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རྣམས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</a:p>
          <a:p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ཡི་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མ་རངས་པར་དབང་བསྒྱུར་གྲལ་རིམ་གསར་རྙིང་བར་ནང་འགལ་བྱུང</a:t>
            </a:r>
            <a:r>
              <a:rPr lang="bo-CN" altLang="zh-CN" sz="3600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་བའི་</a:t>
            </a:r>
            <a:r>
              <a:rPr lang="bo-CN" altLang="zh-CN" sz="360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རྐྱེན་ལ་བརྟེན་ནས་བྱུང་བ་ཞིག་ཡིན།</a:t>
            </a:r>
            <a:endParaRPr lang="zh-CN" altLang="en-US" sz="3600" dirty="0">
              <a:solidFill>
                <a:srgbClr val="FF0000"/>
              </a:solidFill>
              <a:latin typeface="Microsoft Himalaya" pitchFamily="2" charset="0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6725641" y="3403822"/>
            <a:ext cx="1521559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ཡིག་ཚང་དྲུག</a:t>
            </a:r>
            <a:endParaRPr lang="zh-CN" altLang="en-US" sz="88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05730" y="4058781"/>
            <a:ext cx="1446206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ཕྱག་རྒྱ་དྲུག</a:t>
            </a:r>
            <a:endParaRPr lang="zh-CN" altLang="en-US" sz="88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7400" y="1722232"/>
            <a:ext cx="2324085" cy="76943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8" tIns="45718" rIns="91428" bIns="45718">
            <a:spAutoFit/>
          </a:bodyPr>
          <a:lstStyle/>
          <a:p>
            <a:r>
              <a:rPr lang="bo-CN" altLang="zh-CN" sz="44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</a:t>
            </a:r>
            <a:r>
              <a:rPr lang="bo-CN" altLang="zh-CN" sz="44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ཁོད་སོ་དྲུག</a:t>
            </a:r>
            <a:endParaRPr lang="zh-CN" altLang="en-US" sz="44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9276" y="584551"/>
            <a:ext cx="1181363" cy="919396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bo-CN" altLang="zh-CN" sz="48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ལྔ། </a:t>
            </a:r>
            <a:endParaRPr lang="zh-CN" altLang="en-US" sz="48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550643" y="584555"/>
            <a:ext cx="2903119" cy="9193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48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འབྲེལ་ཡོད་ཤེས་བྱ། </a:t>
            </a:r>
            <a:endParaRPr lang="zh-CN" altLang="en-US" sz="48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4305311" y="1865313"/>
            <a:ext cx="4419599" cy="4419600"/>
          </a:xfrm>
          <a:custGeom>
            <a:avLst/>
            <a:gdLst>
              <a:gd name="T0" fmla="*/ 2733 w 2784"/>
              <a:gd name="T1" fmla="*/ 2276 h 2784"/>
              <a:gd name="T2" fmla="*/ 2329 w 2784"/>
              <a:gd name="T3" fmla="*/ 2276 h 2784"/>
              <a:gd name="T4" fmla="*/ 2329 w 2784"/>
              <a:gd name="T5" fmla="*/ 1872 h 2784"/>
              <a:gd name="T6" fmla="*/ 2329 w 2784"/>
              <a:gd name="T7" fmla="*/ 1821 h 2784"/>
              <a:gd name="T8" fmla="*/ 2276 w 2784"/>
              <a:gd name="T9" fmla="*/ 1821 h 2784"/>
              <a:gd name="T10" fmla="*/ 1872 w 2784"/>
              <a:gd name="T11" fmla="*/ 1821 h 2784"/>
              <a:gd name="T12" fmla="*/ 1872 w 2784"/>
              <a:gd name="T13" fmla="*/ 1417 h 2784"/>
              <a:gd name="T14" fmla="*/ 1872 w 2784"/>
              <a:gd name="T15" fmla="*/ 1366 h 2784"/>
              <a:gd name="T16" fmla="*/ 1822 w 2784"/>
              <a:gd name="T17" fmla="*/ 1366 h 2784"/>
              <a:gd name="T18" fmla="*/ 1418 w 2784"/>
              <a:gd name="T19" fmla="*/ 1366 h 2784"/>
              <a:gd name="T20" fmla="*/ 1418 w 2784"/>
              <a:gd name="T21" fmla="*/ 962 h 2784"/>
              <a:gd name="T22" fmla="*/ 1418 w 2784"/>
              <a:gd name="T23" fmla="*/ 911 h 2784"/>
              <a:gd name="T24" fmla="*/ 1367 w 2784"/>
              <a:gd name="T25" fmla="*/ 911 h 2784"/>
              <a:gd name="T26" fmla="*/ 961 w 2784"/>
              <a:gd name="T27" fmla="*/ 911 h 2784"/>
              <a:gd name="T28" fmla="*/ 961 w 2784"/>
              <a:gd name="T29" fmla="*/ 505 h 2784"/>
              <a:gd name="T30" fmla="*/ 961 w 2784"/>
              <a:gd name="T31" fmla="*/ 455 h 2784"/>
              <a:gd name="T32" fmla="*/ 911 w 2784"/>
              <a:gd name="T33" fmla="*/ 455 h 2784"/>
              <a:gd name="T34" fmla="*/ 507 w 2784"/>
              <a:gd name="T35" fmla="*/ 455 h 2784"/>
              <a:gd name="T36" fmla="*/ 507 w 2784"/>
              <a:gd name="T37" fmla="*/ 50 h 2784"/>
              <a:gd name="T38" fmla="*/ 507 w 2784"/>
              <a:gd name="T39" fmla="*/ 0 h 2784"/>
              <a:gd name="T40" fmla="*/ 456 w 2784"/>
              <a:gd name="T41" fmla="*/ 0 h 2784"/>
              <a:gd name="T42" fmla="*/ 0 w 2784"/>
              <a:gd name="T43" fmla="*/ 0 h 2784"/>
              <a:gd name="T44" fmla="*/ 0 w 2784"/>
              <a:gd name="T45" fmla="*/ 50 h 2784"/>
              <a:gd name="T46" fmla="*/ 456 w 2784"/>
              <a:gd name="T47" fmla="*/ 50 h 2784"/>
              <a:gd name="T48" fmla="*/ 456 w 2784"/>
              <a:gd name="T49" fmla="*/ 455 h 2784"/>
              <a:gd name="T50" fmla="*/ 456 w 2784"/>
              <a:gd name="T51" fmla="*/ 505 h 2784"/>
              <a:gd name="T52" fmla="*/ 456 w 2784"/>
              <a:gd name="T53" fmla="*/ 507 h 2784"/>
              <a:gd name="T54" fmla="*/ 507 w 2784"/>
              <a:gd name="T55" fmla="*/ 507 h 2784"/>
              <a:gd name="T56" fmla="*/ 507 w 2784"/>
              <a:gd name="T57" fmla="*/ 505 h 2784"/>
              <a:gd name="T58" fmla="*/ 911 w 2784"/>
              <a:gd name="T59" fmla="*/ 505 h 2784"/>
              <a:gd name="T60" fmla="*/ 911 w 2784"/>
              <a:gd name="T61" fmla="*/ 911 h 2784"/>
              <a:gd name="T62" fmla="*/ 911 w 2784"/>
              <a:gd name="T63" fmla="*/ 962 h 2784"/>
              <a:gd name="T64" fmla="*/ 911 w 2784"/>
              <a:gd name="T65" fmla="*/ 962 h 2784"/>
              <a:gd name="T66" fmla="*/ 1367 w 2784"/>
              <a:gd name="T67" fmla="*/ 962 h 2784"/>
              <a:gd name="T68" fmla="*/ 1367 w 2784"/>
              <a:gd name="T69" fmla="*/ 1366 h 2784"/>
              <a:gd name="T70" fmla="*/ 1367 w 2784"/>
              <a:gd name="T71" fmla="*/ 1417 h 2784"/>
              <a:gd name="T72" fmla="*/ 1367 w 2784"/>
              <a:gd name="T73" fmla="*/ 1417 h 2784"/>
              <a:gd name="T74" fmla="*/ 1418 w 2784"/>
              <a:gd name="T75" fmla="*/ 1417 h 2784"/>
              <a:gd name="T76" fmla="*/ 1418 w 2784"/>
              <a:gd name="T77" fmla="*/ 1417 h 2784"/>
              <a:gd name="T78" fmla="*/ 1822 w 2784"/>
              <a:gd name="T79" fmla="*/ 1417 h 2784"/>
              <a:gd name="T80" fmla="*/ 1822 w 2784"/>
              <a:gd name="T81" fmla="*/ 1821 h 2784"/>
              <a:gd name="T82" fmla="*/ 1822 w 2784"/>
              <a:gd name="T83" fmla="*/ 1872 h 2784"/>
              <a:gd name="T84" fmla="*/ 1822 w 2784"/>
              <a:gd name="T85" fmla="*/ 1872 h 2784"/>
              <a:gd name="T86" fmla="*/ 1872 w 2784"/>
              <a:gd name="T87" fmla="*/ 1872 h 2784"/>
              <a:gd name="T88" fmla="*/ 1872 w 2784"/>
              <a:gd name="T89" fmla="*/ 1872 h 2784"/>
              <a:gd name="T90" fmla="*/ 2276 w 2784"/>
              <a:gd name="T91" fmla="*/ 1872 h 2784"/>
              <a:gd name="T92" fmla="*/ 2276 w 2784"/>
              <a:gd name="T93" fmla="*/ 2276 h 2784"/>
              <a:gd name="T94" fmla="*/ 2276 w 2784"/>
              <a:gd name="T95" fmla="*/ 2327 h 2784"/>
              <a:gd name="T96" fmla="*/ 2276 w 2784"/>
              <a:gd name="T97" fmla="*/ 2329 h 2784"/>
              <a:gd name="T98" fmla="*/ 2329 w 2784"/>
              <a:gd name="T99" fmla="*/ 2329 h 2784"/>
              <a:gd name="T100" fmla="*/ 2329 w 2784"/>
              <a:gd name="T101" fmla="*/ 2327 h 2784"/>
              <a:gd name="T102" fmla="*/ 2733 w 2784"/>
              <a:gd name="T103" fmla="*/ 2327 h 2784"/>
              <a:gd name="T104" fmla="*/ 2733 w 2784"/>
              <a:gd name="T105" fmla="*/ 2784 h 2784"/>
              <a:gd name="T106" fmla="*/ 2784 w 2784"/>
              <a:gd name="T107" fmla="*/ 2784 h 2784"/>
              <a:gd name="T108" fmla="*/ 2784 w 2784"/>
              <a:gd name="T109" fmla="*/ 2327 h 2784"/>
              <a:gd name="T110" fmla="*/ 2784 w 2784"/>
              <a:gd name="T111" fmla="*/ 2276 h 2784"/>
              <a:gd name="T112" fmla="*/ 2733 w 2784"/>
              <a:gd name="T113" fmla="*/ 227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84" h="2784">
                <a:moveTo>
                  <a:pt x="2733" y="2276"/>
                </a:moveTo>
                <a:lnTo>
                  <a:pt x="2329" y="2276"/>
                </a:lnTo>
                <a:lnTo>
                  <a:pt x="2329" y="1872"/>
                </a:lnTo>
                <a:lnTo>
                  <a:pt x="2329" y="1821"/>
                </a:lnTo>
                <a:lnTo>
                  <a:pt x="2276" y="1821"/>
                </a:lnTo>
                <a:lnTo>
                  <a:pt x="1872" y="1821"/>
                </a:lnTo>
                <a:lnTo>
                  <a:pt x="1872" y="1417"/>
                </a:lnTo>
                <a:lnTo>
                  <a:pt x="1872" y="1366"/>
                </a:lnTo>
                <a:lnTo>
                  <a:pt x="1822" y="1366"/>
                </a:lnTo>
                <a:lnTo>
                  <a:pt x="1418" y="1366"/>
                </a:lnTo>
                <a:lnTo>
                  <a:pt x="1418" y="962"/>
                </a:lnTo>
                <a:lnTo>
                  <a:pt x="1418" y="911"/>
                </a:lnTo>
                <a:lnTo>
                  <a:pt x="1367" y="911"/>
                </a:lnTo>
                <a:lnTo>
                  <a:pt x="961" y="911"/>
                </a:lnTo>
                <a:lnTo>
                  <a:pt x="961" y="505"/>
                </a:lnTo>
                <a:lnTo>
                  <a:pt x="961" y="455"/>
                </a:lnTo>
                <a:lnTo>
                  <a:pt x="911" y="455"/>
                </a:lnTo>
                <a:lnTo>
                  <a:pt x="507" y="455"/>
                </a:lnTo>
                <a:lnTo>
                  <a:pt x="507" y="50"/>
                </a:lnTo>
                <a:lnTo>
                  <a:pt x="507" y="0"/>
                </a:lnTo>
                <a:lnTo>
                  <a:pt x="456" y="0"/>
                </a:lnTo>
                <a:lnTo>
                  <a:pt x="0" y="0"/>
                </a:lnTo>
                <a:lnTo>
                  <a:pt x="0" y="50"/>
                </a:lnTo>
                <a:lnTo>
                  <a:pt x="456" y="50"/>
                </a:lnTo>
                <a:lnTo>
                  <a:pt x="456" y="455"/>
                </a:lnTo>
                <a:lnTo>
                  <a:pt x="456" y="505"/>
                </a:lnTo>
                <a:lnTo>
                  <a:pt x="456" y="507"/>
                </a:lnTo>
                <a:lnTo>
                  <a:pt x="507" y="507"/>
                </a:lnTo>
                <a:lnTo>
                  <a:pt x="507" y="505"/>
                </a:lnTo>
                <a:lnTo>
                  <a:pt x="911" y="505"/>
                </a:lnTo>
                <a:lnTo>
                  <a:pt x="911" y="911"/>
                </a:lnTo>
                <a:lnTo>
                  <a:pt x="911" y="962"/>
                </a:lnTo>
                <a:lnTo>
                  <a:pt x="911" y="962"/>
                </a:lnTo>
                <a:lnTo>
                  <a:pt x="1367" y="962"/>
                </a:lnTo>
                <a:lnTo>
                  <a:pt x="1367" y="1366"/>
                </a:lnTo>
                <a:lnTo>
                  <a:pt x="1367" y="1417"/>
                </a:lnTo>
                <a:lnTo>
                  <a:pt x="1367" y="1417"/>
                </a:lnTo>
                <a:lnTo>
                  <a:pt x="1418" y="1417"/>
                </a:lnTo>
                <a:lnTo>
                  <a:pt x="1418" y="1417"/>
                </a:lnTo>
                <a:lnTo>
                  <a:pt x="1822" y="1417"/>
                </a:lnTo>
                <a:lnTo>
                  <a:pt x="1822" y="1821"/>
                </a:lnTo>
                <a:lnTo>
                  <a:pt x="1822" y="1872"/>
                </a:lnTo>
                <a:lnTo>
                  <a:pt x="1822" y="1872"/>
                </a:lnTo>
                <a:lnTo>
                  <a:pt x="1872" y="1872"/>
                </a:lnTo>
                <a:lnTo>
                  <a:pt x="1872" y="1872"/>
                </a:lnTo>
                <a:lnTo>
                  <a:pt x="2276" y="1872"/>
                </a:lnTo>
                <a:lnTo>
                  <a:pt x="2276" y="2276"/>
                </a:lnTo>
                <a:lnTo>
                  <a:pt x="2276" y="2327"/>
                </a:lnTo>
                <a:lnTo>
                  <a:pt x="2276" y="2329"/>
                </a:lnTo>
                <a:lnTo>
                  <a:pt x="2329" y="2329"/>
                </a:lnTo>
                <a:lnTo>
                  <a:pt x="2329" y="2327"/>
                </a:lnTo>
                <a:lnTo>
                  <a:pt x="2733" y="2327"/>
                </a:lnTo>
                <a:lnTo>
                  <a:pt x="2733" y="2784"/>
                </a:lnTo>
                <a:lnTo>
                  <a:pt x="2784" y="2784"/>
                </a:lnTo>
                <a:lnTo>
                  <a:pt x="2784" y="2327"/>
                </a:lnTo>
                <a:lnTo>
                  <a:pt x="2784" y="2276"/>
                </a:lnTo>
                <a:lnTo>
                  <a:pt x="2733" y="227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305311" y="1976439"/>
            <a:ext cx="649287" cy="649288"/>
          </a:xfrm>
          <a:prstGeom prst="ellipse">
            <a:avLst/>
          </a:prstGeom>
          <a:solidFill>
            <a:srgbClr val="323232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7921627" y="5618163"/>
            <a:ext cx="647700" cy="649288"/>
          </a:xfrm>
          <a:prstGeom prst="ellipse">
            <a:avLst/>
          </a:prstGeom>
          <a:solidFill>
            <a:srgbClr val="7F5F52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5756287" y="3451227"/>
            <a:ext cx="649287" cy="649288"/>
          </a:xfrm>
          <a:prstGeom prst="ellipse">
            <a:avLst/>
          </a:prstGeom>
          <a:solidFill>
            <a:srgbClr val="D55816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5021265" y="2727327"/>
            <a:ext cx="650875" cy="649288"/>
          </a:xfrm>
          <a:prstGeom prst="ellipse">
            <a:avLst/>
          </a:prstGeom>
          <a:solidFill>
            <a:srgbClr val="E5C243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6404275" y="4198939"/>
            <a:ext cx="649287" cy="649288"/>
          </a:xfrm>
          <a:prstGeom prst="ellipse">
            <a:avLst/>
          </a:prstGeom>
          <a:solidFill>
            <a:srgbClr val="E19825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7129465" y="4949827"/>
            <a:ext cx="650875" cy="649288"/>
          </a:xfrm>
          <a:prstGeom prst="ellipse">
            <a:avLst/>
          </a:prstGeom>
          <a:solidFill>
            <a:srgbClr val="B19C7D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30" name="文本框 309"/>
          <p:cNvSpPr txBox="1"/>
          <p:nvPr/>
        </p:nvSpPr>
        <p:spPr>
          <a:xfrm>
            <a:off x="4332431" y="2070249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0"/>
          <p:cNvSpPr txBox="1"/>
          <p:nvPr/>
        </p:nvSpPr>
        <p:spPr>
          <a:xfrm>
            <a:off x="5049187" y="2821137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11"/>
          <p:cNvSpPr txBox="1"/>
          <p:nvPr/>
        </p:nvSpPr>
        <p:spPr>
          <a:xfrm>
            <a:off x="5783403" y="3545037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12"/>
          <p:cNvSpPr txBox="1"/>
          <p:nvPr/>
        </p:nvSpPr>
        <p:spPr>
          <a:xfrm>
            <a:off x="6440631" y="4292749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13"/>
          <p:cNvSpPr txBox="1"/>
          <p:nvPr/>
        </p:nvSpPr>
        <p:spPr>
          <a:xfrm>
            <a:off x="7157387" y="5043637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14"/>
          <p:cNvSpPr txBox="1"/>
          <p:nvPr/>
        </p:nvSpPr>
        <p:spPr>
          <a:xfrm>
            <a:off x="7947959" y="5711977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28117" y="1893605"/>
            <a:ext cx="6096000" cy="646331"/>
          </a:xfrm>
          <a:prstGeom prst="rect">
            <a:avLst/>
          </a:prstGeom>
        </p:spPr>
        <p:txBody>
          <a:bodyPr lIns="91434" tIns="45718" rIns="91434" bIns="45718">
            <a:spAutoFit/>
          </a:bodyPr>
          <a:lstStyle/>
          <a:p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བཀའ་ཡི་ཁྲིམས་ཡིག་ཆེན་པོ་དྲུག</a:t>
            </a:r>
          </a:p>
        </p:txBody>
      </p:sp>
      <p:sp>
        <p:nvSpPr>
          <p:cNvPr id="14" name="矩形 13"/>
          <p:cNvSpPr/>
          <p:nvPr/>
        </p:nvSpPr>
        <p:spPr>
          <a:xfrm>
            <a:off x="5893356" y="2577645"/>
            <a:ext cx="6096000" cy="646331"/>
          </a:xfrm>
          <a:prstGeom prst="rect">
            <a:avLst/>
          </a:prstGeom>
        </p:spPr>
        <p:txBody>
          <a:bodyPr lIns="91434" tIns="45718" rIns="91434" bIns="45718">
            <a:spAutoFit/>
          </a:bodyPr>
          <a:lstStyle/>
          <a:p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བཀའ་གྲོས་ཆེན་པོ་དྲུག </a:t>
            </a:r>
          </a:p>
        </p:txBody>
      </p:sp>
      <p:sp>
        <p:nvSpPr>
          <p:cNvPr id="16" name="矩形 15"/>
          <p:cNvSpPr/>
          <p:nvPr/>
        </p:nvSpPr>
        <p:spPr>
          <a:xfrm>
            <a:off x="8687385" y="5553697"/>
            <a:ext cx="2021707" cy="646331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lvl="0"/>
            <a:r>
              <a:rPr lang="bo-CN" altLang="zh-CN" sz="28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དཔའ་མཚན་དྲུག</a:t>
            </a:r>
            <a:endParaRPr lang="zh-CN" altLang="en-US" sz="2800" dirty="0">
              <a:solidFill>
                <a:prstClr val="black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35293" y="4751245"/>
            <a:ext cx="1047083" cy="646331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རྐྱེན་དྲུག</a:t>
            </a:r>
            <a:endParaRPr lang="zh-CN" altLang="en-US" sz="3600" dirty="0">
              <a:solidFill>
                <a:prstClr val="black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39" name="Picture 34" descr="1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9" y="5079728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 flipH="1">
            <a:off x="504565" y="5430645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42" name="Picture 46" descr="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89" y="187825"/>
            <a:ext cx="1943100" cy="16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24"/>
          <p:cNvSpPr txBox="1">
            <a:spLocks noChangeArrowheads="1"/>
          </p:cNvSpPr>
          <p:nvPr/>
        </p:nvSpPr>
        <p:spPr bwMode="auto">
          <a:xfrm>
            <a:off x="191211" y="452671"/>
            <a:ext cx="4316006" cy="770090"/>
          </a:xfrm>
          <a:prstGeom prst="downArrowCallou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8" tIns="45718" rIns="91428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bo-CN" altLang="zh-CN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defTabSz="121899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zh-CN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བཀའ་ཡི་ཁྲིམས་ཡིག་ཆེན་མོ་དྲུག </a:t>
            </a:r>
            <a:endParaRPr lang="zh-CN" altLang="en-US" sz="4000" b="1" dirty="0">
              <a:solidFill>
                <a:prstClr val="black">
                  <a:lumMod val="75000"/>
                  <a:lumOff val="25000"/>
                </a:prstClr>
              </a:solidFill>
              <a:latin typeface="Microsoft Himalaya" pitchFamily="2" charset="0"/>
              <a:ea typeface="微软雅黑" panose="020B0503020204020204" pitchFamily="34" charset="-122"/>
              <a:cs typeface="Microsoft Himalaya" pitchFamily="2" charset="0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6888480" y="6136640"/>
            <a:ext cx="924560" cy="0"/>
          </a:xfrm>
          <a:custGeom>
            <a:avLst/>
            <a:gdLst>
              <a:gd name="connsiteX0" fmla="*/ 0 w 693420"/>
              <a:gd name="connsiteY0" fmla="*/ 0 h 0"/>
              <a:gd name="connsiteX1" fmla="*/ 693420 w 6934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420">
                <a:moveTo>
                  <a:pt x="0" y="0"/>
                </a:moveTo>
                <a:lnTo>
                  <a:pt x="69342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2834640" y="5191760"/>
            <a:ext cx="802640" cy="0"/>
          </a:xfrm>
          <a:custGeom>
            <a:avLst/>
            <a:gdLst>
              <a:gd name="connsiteX0" fmla="*/ 0 w 601980"/>
              <a:gd name="connsiteY0" fmla="*/ 0 h 0"/>
              <a:gd name="connsiteX1" fmla="*/ 601980 w 6019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1980">
                <a:moveTo>
                  <a:pt x="0" y="0"/>
                </a:moveTo>
                <a:lnTo>
                  <a:pt x="60198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2" name="Picture 34" descr="1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9" y="5079728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 flipH="1">
            <a:off x="504565" y="5430645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2122631" y="1346566"/>
            <a:ext cx="4419599" cy="4419600"/>
          </a:xfrm>
          <a:custGeom>
            <a:avLst/>
            <a:gdLst>
              <a:gd name="T0" fmla="*/ 2733 w 2784"/>
              <a:gd name="T1" fmla="*/ 2276 h 2784"/>
              <a:gd name="T2" fmla="*/ 2329 w 2784"/>
              <a:gd name="T3" fmla="*/ 2276 h 2784"/>
              <a:gd name="T4" fmla="*/ 2329 w 2784"/>
              <a:gd name="T5" fmla="*/ 1872 h 2784"/>
              <a:gd name="T6" fmla="*/ 2329 w 2784"/>
              <a:gd name="T7" fmla="*/ 1821 h 2784"/>
              <a:gd name="T8" fmla="*/ 2276 w 2784"/>
              <a:gd name="T9" fmla="*/ 1821 h 2784"/>
              <a:gd name="T10" fmla="*/ 1872 w 2784"/>
              <a:gd name="T11" fmla="*/ 1821 h 2784"/>
              <a:gd name="T12" fmla="*/ 1872 w 2784"/>
              <a:gd name="T13" fmla="*/ 1417 h 2784"/>
              <a:gd name="T14" fmla="*/ 1872 w 2784"/>
              <a:gd name="T15" fmla="*/ 1366 h 2784"/>
              <a:gd name="T16" fmla="*/ 1822 w 2784"/>
              <a:gd name="T17" fmla="*/ 1366 h 2784"/>
              <a:gd name="T18" fmla="*/ 1418 w 2784"/>
              <a:gd name="T19" fmla="*/ 1366 h 2784"/>
              <a:gd name="T20" fmla="*/ 1418 w 2784"/>
              <a:gd name="T21" fmla="*/ 962 h 2784"/>
              <a:gd name="T22" fmla="*/ 1418 w 2784"/>
              <a:gd name="T23" fmla="*/ 911 h 2784"/>
              <a:gd name="T24" fmla="*/ 1367 w 2784"/>
              <a:gd name="T25" fmla="*/ 911 h 2784"/>
              <a:gd name="T26" fmla="*/ 961 w 2784"/>
              <a:gd name="T27" fmla="*/ 911 h 2784"/>
              <a:gd name="T28" fmla="*/ 961 w 2784"/>
              <a:gd name="T29" fmla="*/ 505 h 2784"/>
              <a:gd name="T30" fmla="*/ 961 w 2784"/>
              <a:gd name="T31" fmla="*/ 455 h 2784"/>
              <a:gd name="T32" fmla="*/ 911 w 2784"/>
              <a:gd name="T33" fmla="*/ 455 h 2784"/>
              <a:gd name="T34" fmla="*/ 507 w 2784"/>
              <a:gd name="T35" fmla="*/ 455 h 2784"/>
              <a:gd name="T36" fmla="*/ 507 w 2784"/>
              <a:gd name="T37" fmla="*/ 50 h 2784"/>
              <a:gd name="T38" fmla="*/ 507 w 2784"/>
              <a:gd name="T39" fmla="*/ 0 h 2784"/>
              <a:gd name="T40" fmla="*/ 456 w 2784"/>
              <a:gd name="T41" fmla="*/ 0 h 2784"/>
              <a:gd name="T42" fmla="*/ 0 w 2784"/>
              <a:gd name="T43" fmla="*/ 0 h 2784"/>
              <a:gd name="T44" fmla="*/ 0 w 2784"/>
              <a:gd name="T45" fmla="*/ 50 h 2784"/>
              <a:gd name="T46" fmla="*/ 456 w 2784"/>
              <a:gd name="T47" fmla="*/ 50 h 2784"/>
              <a:gd name="T48" fmla="*/ 456 w 2784"/>
              <a:gd name="T49" fmla="*/ 455 h 2784"/>
              <a:gd name="T50" fmla="*/ 456 w 2784"/>
              <a:gd name="T51" fmla="*/ 505 h 2784"/>
              <a:gd name="T52" fmla="*/ 456 w 2784"/>
              <a:gd name="T53" fmla="*/ 507 h 2784"/>
              <a:gd name="T54" fmla="*/ 507 w 2784"/>
              <a:gd name="T55" fmla="*/ 507 h 2784"/>
              <a:gd name="T56" fmla="*/ 507 w 2784"/>
              <a:gd name="T57" fmla="*/ 505 h 2784"/>
              <a:gd name="T58" fmla="*/ 911 w 2784"/>
              <a:gd name="T59" fmla="*/ 505 h 2784"/>
              <a:gd name="T60" fmla="*/ 911 w 2784"/>
              <a:gd name="T61" fmla="*/ 911 h 2784"/>
              <a:gd name="T62" fmla="*/ 911 w 2784"/>
              <a:gd name="T63" fmla="*/ 962 h 2784"/>
              <a:gd name="T64" fmla="*/ 911 w 2784"/>
              <a:gd name="T65" fmla="*/ 962 h 2784"/>
              <a:gd name="T66" fmla="*/ 1367 w 2784"/>
              <a:gd name="T67" fmla="*/ 962 h 2784"/>
              <a:gd name="T68" fmla="*/ 1367 w 2784"/>
              <a:gd name="T69" fmla="*/ 1366 h 2784"/>
              <a:gd name="T70" fmla="*/ 1367 w 2784"/>
              <a:gd name="T71" fmla="*/ 1417 h 2784"/>
              <a:gd name="T72" fmla="*/ 1367 w 2784"/>
              <a:gd name="T73" fmla="*/ 1417 h 2784"/>
              <a:gd name="T74" fmla="*/ 1418 w 2784"/>
              <a:gd name="T75" fmla="*/ 1417 h 2784"/>
              <a:gd name="T76" fmla="*/ 1418 w 2784"/>
              <a:gd name="T77" fmla="*/ 1417 h 2784"/>
              <a:gd name="T78" fmla="*/ 1822 w 2784"/>
              <a:gd name="T79" fmla="*/ 1417 h 2784"/>
              <a:gd name="T80" fmla="*/ 1822 w 2784"/>
              <a:gd name="T81" fmla="*/ 1821 h 2784"/>
              <a:gd name="T82" fmla="*/ 1822 w 2784"/>
              <a:gd name="T83" fmla="*/ 1872 h 2784"/>
              <a:gd name="T84" fmla="*/ 1822 w 2784"/>
              <a:gd name="T85" fmla="*/ 1872 h 2784"/>
              <a:gd name="T86" fmla="*/ 1872 w 2784"/>
              <a:gd name="T87" fmla="*/ 1872 h 2784"/>
              <a:gd name="T88" fmla="*/ 1872 w 2784"/>
              <a:gd name="T89" fmla="*/ 1872 h 2784"/>
              <a:gd name="T90" fmla="*/ 2276 w 2784"/>
              <a:gd name="T91" fmla="*/ 1872 h 2784"/>
              <a:gd name="T92" fmla="*/ 2276 w 2784"/>
              <a:gd name="T93" fmla="*/ 2276 h 2784"/>
              <a:gd name="T94" fmla="*/ 2276 w 2784"/>
              <a:gd name="T95" fmla="*/ 2327 h 2784"/>
              <a:gd name="T96" fmla="*/ 2276 w 2784"/>
              <a:gd name="T97" fmla="*/ 2329 h 2784"/>
              <a:gd name="T98" fmla="*/ 2329 w 2784"/>
              <a:gd name="T99" fmla="*/ 2329 h 2784"/>
              <a:gd name="T100" fmla="*/ 2329 w 2784"/>
              <a:gd name="T101" fmla="*/ 2327 h 2784"/>
              <a:gd name="T102" fmla="*/ 2733 w 2784"/>
              <a:gd name="T103" fmla="*/ 2327 h 2784"/>
              <a:gd name="T104" fmla="*/ 2733 w 2784"/>
              <a:gd name="T105" fmla="*/ 2784 h 2784"/>
              <a:gd name="T106" fmla="*/ 2784 w 2784"/>
              <a:gd name="T107" fmla="*/ 2784 h 2784"/>
              <a:gd name="T108" fmla="*/ 2784 w 2784"/>
              <a:gd name="T109" fmla="*/ 2327 h 2784"/>
              <a:gd name="T110" fmla="*/ 2784 w 2784"/>
              <a:gd name="T111" fmla="*/ 2276 h 2784"/>
              <a:gd name="T112" fmla="*/ 2733 w 2784"/>
              <a:gd name="T113" fmla="*/ 227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84" h="2784">
                <a:moveTo>
                  <a:pt x="2733" y="2276"/>
                </a:moveTo>
                <a:lnTo>
                  <a:pt x="2329" y="2276"/>
                </a:lnTo>
                <a:lnTo>
                  <a:pt x="2329" y="1872"/>
                </a:lnTo>
                <a:lnTo>
                  <a:pt x="2329" y="1821"/>
                </a:lnTo>
                <a:lnTo>
                  <a:pt x="2276" y="1821"/>
                </a:lnTo>
                <a:lnTo>
                  <a:pt x="1872" y="1821"/>
                </a:lnTo>
                <a:lnTo>
                  <a:pt x="1872" y="1417"/>
                </a:lnTo>
                <a:lnTo>
                  <a:pt x="1872" y="1366"/>
                </a:lnTo>
                <a:lnTo>
                  <a:pt x="1822" y="1366"/>
                </a:lnTo>
                <a:lnTo>
                  <a:pt x="1418" y="1366"/>
                </a:lnTo>
                <a:lnTo>
                  <a:pt x="1418" y="962"/>
                </a:lnTo>
                <a:lnTo>
                  <a:pt x="1418" y="911"/>
                </a:lnTo>
                <a:lnTo>
                  <a:pt x="1367" y="911"/>
                </a:lnTo>
                <a:lnTo>
                  <a:pt x="961" y="911"/>
                </a:lnTo>
                <a:lnTo>
                  <a:pt x="961" y="505"/>
                </a:lnTo>
                <a:lnTo>
                  <a:pt x="961" y="455"/>
                </a:lnTo>
                <a:lnTo>
                  <a:pt x="911" y="455"/>
                </a:lnTo>
                <a:lnTo>
                  <a:pt x="507" y="455"/>
                </a:lnTo>
                <a:lnTo>
                  <a:pt x="507" y="50"/>
                </a:lnTo>
                <a:lnTo>
                  <a:pt x="507" y="0"/>
                </a:lnTo>
                <a:lnTo>
                  <a:pt x="456" y="0"/>
                </a:lnTo>
                <a:lnTo>
                  <a:pt x="0" y="0"/>
                </a:lnTo>
                <a:lnTo>
                  <a:pt x="0" y="50"/>
                </a:lnTo>
                <a:lnTo>
                  <a:pt x="456" y="50"/>
                </a:lnTo>
                <a:lnTo>
                  <a:pt x="456" y="455"/>
                </a:lnTo>
                <a:lnTo>
                  <a:pt x="456" y="505"/>
                </a:lnTo>
                <a:lnTo>
                  <a:pt x="456" y="507"/>
                </a:lnTo>
                <a:lnTo>
                  <a:pt x="507" y="507"/>
                </a:lnTo>
                <a:lnTo>
                  <a:pt x="507" y="505"/>
                </a:lnTo>
                <a:lnTo>
                  <a:pt x="911" y="505"/>
                </a:lnTo>
                <a:lnTo>
                  <a:pt x="911" y="911"/>
                </a:lnTo>
                <a:lnTo>
                  <a:pt x="911" y="962"/>
                </a:lnTo>
                <a:lnTo>
                  <a:pt x="911" y="962"/>
                </a:lnTo>
                <a:lnTo>
                  <a:pt x="1367" y="962"/>
                </a:lnTo>
                <a:lnTo>
                  <a:pt x="1367" y="1366"/>
                </a:lnTo>
                <a:lnTo>
                  <a:pt x="1367" y="1417"/>
                </a:lnTo>
                <a:lnTo>
                  <a:pt x="1367" y="1417"/>
                </a:lnTo>
                <a:lnTo>
                  <a:pt x="1418" y="1417"/>
                </a:lnTo>
                <a:lnTo>
                  <a:pt x="1418" y="1417"/>
                </a:lnTo>
                <a:lnTo>
                  <a:pt x="1822" y="1417"/>
                </a:lnTo>
                <a:lnTo>
                  <a:pt x="1822" y="1821"/>
                </a:lnTo>
                <a:lnTo>
                  <a:pt x="1822" y="1872"/>
                </a:lnTo>
                <a:lnTo>
                  <a:pt x="1822" y="1872"/>
                </a:lnTo>
                <a:lnTo>
                  <a:pt x="1872" y="1872"/>
                </a:lnTo>
                <a:lnTo>
                  <a:pt x="1872" y="1872"/>
                </a:lnTo>
                <a:lnTo>
                  <a:pt x="2276" y="1872"/>
                </a:lnTo>
                <a:lnTo>
                  <a:pt x="2276" y="2276"/>
                </a:lnTo>
                <a:lnTo>
                  <a:pt x="2276" y="2327"/>
                </a:lnTo>
                <a:lnTo>
                  <a:pt x="2276" y="2329"/>
                </a:lnTo>
                <a:lnTo>
                  <a:pt x="2329" y="2329"/>
                </a:lnTo>
                <a:lnTo>
                  <a:pt x="2329" y="2327"/>
                </a:lnTo>
                <a:lnTo>
                  <a:pt x="2733" y="2327"/>
                </a:lnTo>
                <a:lnTo>
                  <a:pt x="2733" y="2784"/>
                </a:lnTo>
                <a:lnTo>
                  <a:pt x="2784" y="2784"/>
                </a:lnTo>
                <a:lnTo>
                  <a:pt x="2784" y="2327"/>
                </a:lnTo>
                <a:lnTo>
                  <a:pt x="2784" y="2276"/>
                </a:lnTo>
                <a:lnTo>
                  <a:pt x="2733" y="227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2122631" y="1457692"/>
            <a:ext cx="649287" cy="649288"/>
          </a:xfrm>
          <a:prstGeom prst="ellipse">
            <a:avLst/>
          </a:prstGeom>
          <a:solidFill>
            <a:srgbClr val="323232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5738947" y="5099416"/>
            <a:ext cx="647700" cy="649288"/>
          </a:xfrm>
          <a:prstGeom prst="ellipse">
            <a:avLst/>
          </a:prstGeom>
          <a:solidFill>
            <a:srgbClr val="7F5F52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3573607" y="2932480"/>
            <a:ext cx="649287" cy="649288"/>
          </a:xfrm>
          <a:prstGeom prst="ellipse">
            <a:avLst/>
          </a:prstGeom>
          <a:solidFill>
            <a:srgbClr val="D55816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2838585" y="2208580"/>
            <a:ext cx="650875" cy="649288"/>
          </a:xfrm>
          <a:prstGeom prst="ellipse">
            <a:avLst/>
          </a:prstGeom>
          <a:solidFill>
            <a:srgbClr val="E5C243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4230831" y="3680192"/>
            <a:ext cx="649287" cy="649288"/>
          </a:xfrm>
          <a:prstGeom prst="ellipse">
            <a:avLst/>
          </a:prstGeom>
          <a:solidFill>
            <a:srgbClr val="E19825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4946785" y="4431080"/>
            <a:ext cx="650875" cy="649288"/>
          </a:xfrm>
          <a:prstGeom prst="ellipse">
            <a:avLst/>
          </a:prstGeom>
          <a:solidFill>
            <a:srgbClr val="B19C7D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9" name="文本框 309"/>
          <p:cNvSpPr txBox="1"/>
          <p:nvPr/>
        </p:nvSpPr>
        <p:spPr>
          <a:xfrm>
            <a:off x="2149751" y="1551502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310"/>
          <p:cNvSpPr txBox="1"/>
          <p:nvPr/>
        </p:nvSpPr>
        <p:spPr>
          <a:xfrm>
            <a:off x="2866507" y="2302390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311"/>
          <p:cNvSpPr txBox="1"/>
          <p:nvPr/>
        </p:nvSpPr>
        <p:spPr>
          <a:xfrm>
            <a:off x="3600723" y="3026290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312"/>
          <p:cNvSpPr txBox="1"/>
          <p:nvPr/>
        </p:nvSpPr>
        <p:spPr>
          <a:xfrm>
            <a:off x="4257951" y="3774002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313"/>
          <p:cNvSpPr txBox="1"/>
          <p:nvPr/>
        </p:nvSpPr>
        <p:spPr>
          <a:xfrm>
            <a:off x="4974707" y="4524890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314"/>
          <p:cNvSpPr txBox="1"/>
          <p:nvPr/>
        </p:nvSpPr>
        <p:spPr>
          <a:xfrm>
            <a:off x="5765279" y="5193230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29088" y="1367077"/>
            <a:ext cx="2956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ཁྲི་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རྩེ་འབུམ་བཞེར་གྱི་ཁྲིམས།</a:t>
            </a:r>
          </a:p>
        </p:txBody>
      </p:sp>
      <p:sp>
        <p:nvSpPr>
          <p:cNvPr id="3" name="矩形 2"/>
          <p:cNvSpPr/>
          <p:nvPr/>
        </p:nvSpPr>
        <p:spPr>
          <a:xfrm>
            <a:off x="3756056" y="2271702"/>
            <a:ext cx="412835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99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འབུམ་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གསེར་ཐོག་ཤ་བ་ཅན་གྱི་ཁྲིམས།</a:t>
            </a:r>
            <a:endParaRPr lang="zh-CN" altLang="en-US" sz="3600" dirty="0">
              <a:solidFill>
                <a:prstClr val="black"/>
              </a:solidFill>
              <a:latin typeface="Microsoft Himalaya" pitchFamily="2" charset="0"/>
              <a:ea typeface="微软雅黑" panose="020B0503020204020204" pitchFamily="34" charset="-122"/>
              <a:cs typeface="Microsoft Himalaya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10721" y="2857868"/>
            <a:ext cx="3534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རྒྱལ་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ཁམས་དཔེར་བླངས་ཀྱི་ཁྲིམས།</a:t>
            </a:r>
          </a:p>
        </p:txBody>
      </p:sp>
      <p:sp>
        <p:nvSpPr>
          <p:cNvPr id="5" name="矩形 4"/>
          <p:cNvSpPr/>
          <p:nvPr/>
        </p:nvSpPr>
        <p:spPr>
          <a:xfrm>
            <a:off x="5139002" y="3543162"/>
            <a:ext cx="3122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མདོ་ལོན་ཞུ་བཅད་ཀྱི་ཁྲིམས།</a:t>
            </a:r>
          </a:p>
        </p:txBody>
      </p:sp>
      <p:sp>
        <p:nvSpPr>
          <p:cNvPr id="6" name="矩形 5"/>
          <p:cNvSpPr/>
          <p:nvPr/>
        </p:nvSpPr>
        <p:spPr>
          <a:xfrm>
            <a:off x="5906294" y="4289781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དབང་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ཆེན་བཅད་ཀྱི་ཁྲིམས།</a:t>
            </a:r>
          </a:p>
        </p:txBody>
      </p:sp>
      <p:sp>
        <p:nvSpPr>
          <p:cNvPr id="7" name="矩形 6"/>
          <p:cNvSpPr/>
          <p:nvPr/>
        </p:nvSpPr>
        <p:spPr>
          <a:xfrm>
            <a:off x="6649287" y="5077808"/>
            <a:ext cx="2792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ཁབ་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སོ་ནང་བའི་ཁྲིམས་། </a:t>
            </a:r>
          </a:p>
        </p:txBody>
      </p:sp>
      <p:pic>
        <p:nvPicPr>
          <p:cNvPr id="57" name="Picture 46" descr="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89" y="187825"/>
            <a:ext cx="1943100" cy="16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163430" y="1310946"/>
            <a:ext cx="3651938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རྗེའི་སྐུ་འཚོ་ཞིང་ཞོ་ཤ་སླར་འབུལ།</a:t>
            </a:r>
            <a:endParaRPr lang="zh-CN" altLang="en-US" sz="6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085888" y="2114956"/>
            <a:ext cx="5034678" cy="646327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རྒོད་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ཀྱི་གཉའ་མནན་ཞིང་ཁེང་གི་རྒྱབ་བརྟེན།</a:t>
            </a:r>
            <a:endParaRPr lang="zh-CN" altLang="en-US" sz="6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777485" y="2783927"/>
            <a:ext cx="5772710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ཁེང་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རྒོད་དུ་མི་གཏོང་ཞིང་མོ་བཙུན་བཀའ་ལ་མི་གདགས།</a:t>
            </a:r>
            <a:endParaRPr lang="zh-CN" altLang="en-US" sz="6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38565" y="2810391"/>
            <a:ext cx="184731" cy="830999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05421" y="4986023"/>
            <a:ext cx="4261079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དགེ་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བཅུ་སྒྲུབ་ཅིང་མི་དགེ་བཅུ་སྤང་བ །   </a:t>
            </a:r>
            <a:endParaRPr lang="zh-CN" altLang="en-US" sz="6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13352" y="4257997"/>
            <a:ext cx="3467592" cy="646327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དགྲ་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འདུལ་ཞིང་འབངས་བསྐྱངས།</a:t>
            </a:r>
            <a:endParaRPr lang="zh-CN" altLang="en-US" sz="6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72072" y="312241"/>
            <a:ext cx="3432073" cy="903249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bo-CN" altLang="zh-CN" sz="44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བཀའ་གྲོས་ཆེན་པོ་དྲུག</a:t>
            </a:r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1363807" y="1275082"/>
            <a:ext cx="4451561" cy="4510255"/>
          </a:xfrm>
          <a:custGeom>
            <a:avLst/>
            <a:gdLst>
              <a:gd name="T0" fmla="*/ 2733 w 2784"/>
              <a:gd name="T1" fmla="*/ 2276 h 2784"/>
              <a:gd name="T2" fmla="*/ 2329 w 2784"/>
              <a:gd name="T3" fmla="*/ 2276 h 2784"/>
              <a:gd name="T4" fmla="*/ 2329 w 2784"/>
              <a:gd name="T5" fmla="*/ 1872 h 2784"/>
              <a:gd name="T6" fmla="*/ 2329 w 2784"/>
              <a:gd name="T7" fmla="*/ 1821 h 2784"/>
              <a:gd name="T8" fmla="*/ 2276 w 2784"/>
              <a:gd name="T9" fmla="*/ 1821 h 2784"/>
              <a:gd name="T10" fmla="*/ 1872 w 2784"/>
              <a:gd name="T11" fmla="*/ 1821 h 2784"/>
              <a:gd name="T12" fmla="*/ 1872 w 2784"/>
              <a:gd name="T13" fmla="*/ 1417 h 2784"/>
              <a:gd name="T14" fmla="*/ 1872 w 2784"/>
              <a:gd name="T15" fmla="*/ 1366 h 2784"/>
              <a:gd name="T16" fmla="*/ 1822 w 2784"/>
              <a:gd name="T17" fmla="*/ 1366 h 2784"/>
              <a:gd name="T18" fmla="*/ 1418 w 2784"/>
              <a:gd name="T19" fmla="*/ 1366 h 2784"/>
              <a:gd name="T20" fmla="*/ 1418 w 2784"/>
              <a:gd name="T21" fmla="*/ 962 h 2784"/>
              <a:gd name="T22" fmla="*/ 1418 w 2784"/>
              <a:gd name="T23" fmla="*/ 911 h 2784"/>
              <a:gd name="T24" fmla="*/ 1367 w 2784"/>
              <a:gd name="T25" fmla="*/ 911 h 2784"/>
              <a:gd name="T26" fmla="*/ 961 w 2784"/>
              <a:gd name="T27" fmla="*/ 911 h 2784"/>
              <a:gd name="T28" fmla="*/ 961 w 2784"/>
              <a:gd name="T29" fmla="*/ 505 h 2784"/>
              <a:gd name="T30" fmla="*/ 961 w 2784"/>
              <a:gd name="T31" fmla="*/ 455 h 2784"/>
              <a:gd name="T32" fmla="*/ 911 w 2784"/>
              <a:gd name="T33" fmla="*/ 455 h 2784"/>
              <a:gd name="T34" fmla="*/ 507 w 2784"/>
              <a:gd name="T35" fmla="*/ 455 h 2784"/>
              <a:gd name="T36" fmla="*/ 507 w 2784"/>
              <a:gd name="T37" fmla="*/ 50 h 2784"/>
              <a:gd name="T38" fmla="*/ 507 w 2784"/>
              <a:gd name="T39" fmla="*/ 0 h 2784"/>
              <a:gd name="T40" fmla="*/ 456 w 2784"/>
              <a:gd name="T41" fmla="*/ 0 h 2784"/>
              <a:gd name="T42" fmla="*/ 0 w 2784"/>
              <a:gd name="T43" fmla="*/ 0 h 2784"/>
              <a:gd name="T44" fmla="*/ 0 w 2784"/>
              <a:gd name="T45" fmla="*/ 50 h 2784"/>
              <a:gd name="T46" fmla="*/ 456 w 2784"/>
              <a:gd name="T47" fmla="*/ 50 h 2784"/>
              <a:gd name="T48" fmla="*/ 456 w 2784"/>
              <a:gd name="T49" fmla="*/ 455 h 2784"/>
              <a:gd name="T50" fmla="*/ 456 w 2784"/>
              <a:gd name="T51" fmla="*/ 505 h 2784"/>
              <a:gd name="T52" fmla="*/ 456 w 2784"/>
              <a:gd name="T53" fmla="*/ 507 h 2784"/>
              <a:gd name="T54" fmla="*/ 507 w 2784"/>
              <a:gd name="T55" fmla="*/ 507 h 2784"/>
              <a:gd name="T56" fmla="*/ 507 w 2784"/>
              <a:gd name="T57" fmla="*/ 505 h 2784"/>
              <a:gd name="T58" fmla="*/ 911 w 2784"/>
              <a:gd name="T59" fmla="*/ 505 h 2784"/>
              <a:gd name="T60" fmla="*/ 911 w 2784"/>
              <a:gd name="T61" fmla="*/ 911 h 2784"/>
              <a:gd name="T62" fmla="*/ 911 w 2784"/>
              <a:gd name="T63" fmla="*/ 962 h 2784"/>
              <a:gd name="T64" fmla="*/ 911 w 2784"/>
              <a:gd name="T65" fmla="*/ 962 h 2784"/>
              <a:gd name="T66" fmla="*/ 1367 w 2784"/>
              <a:gd name="T67" fmla="*/ 962 h 2784"/>
              <a:gd name="T68" fmla="*/ 1367 w 2784"/>
              <a:gd name="T69" fmla="*/ 1366 h 2784"/>
              <a:gd name="T70" fmla="*/ 1367 w 2784"/>
              <a:gd name="T71" fmla="*/ 1417 h 2784"/>
              <a:gd name="T72" fmla="*/ 1367 w 2784"/>
              <a:gd name="T73" fmla="*/ 1417 h 2784"/>
              <a:gd name="T74" fmla="*/ 1418 w 2784"/>
              <a:gd name="T75" fmla="*/ 1417 h 2784"/>
              <a:gd name="T76" fmla="*/ 1418 w 2784"/>
              <a:gd name="T77" fmla="*/ 1417 h 2784"/>
              <a:gd name="T78" fmla="*/ 1822 w 2784"/>
              <a:gd name="T79" fmla="*/ 1417 h 2784"/>
              <a:gd name="T80" fmla="*/ 1822 w 2784"/>
              <a:gd name="T81" fmla="*/ 1821 h 2784"/>
              <a:gd name="T82" fmla="*/ 1822 w 2784"/>
              <a:gd name="T83" fmla="*/ 1872 h 2784"/>
              <a:gd name="T84" fmla="*/ 1822 w 2784"/>
              <a:gd name="T85" fmla="*/ 1872 h 2784"/>
              <a:gd name="T86" fmla="*/ 1872 w 2784"/>
              <a:gd name="T87" fmla="*/ 1872 h 2784"/>
              <a:gd name="T88" fmla="*/ 1872 w 2784"/>
              <a:gd name="T89" fmla="*/ 1872 h 2784"/>
              <a:gd name="T90" fmla="*/ 2276 w 2784"/>
              <a:gd name="T91" fmla="*/ 1872 h 2784"/>
              <a:gd name="T92" fmla="*/ 2276 w 2784"/>
              <a:gd name="T93" fmla="*/ 2276 h 2784"/>
              <a:gd name="T94" fmla="*/ 2276 w 2784"/>
              <a:gd name="T95" fmla="*/ 2327 h 2784"/>
              <a:gd name="T96" fmla="*/ 2276 w 2784"/>
              <a:gd name="T97" fmla="*/ 2329 h 2784"/>
              <a:gd name="T98" fmla="*/ 2329 w 2784"/>
              <a:gd name="T99" fmla="*/ 2329 h 2784"/>
              <a:gd name="T100" fmla="*/ 2329 w 2784"/>
              <a:gd name="T101" fmla="*/ 2327 h 2784"/>
              <a:gd name="T102" fmla="*/ 2733 w 2784"/>
              <a:gd name="T103" fmla="*/ 2327 h 2784"/>
              <a:gd name="T104" fmla="*/ 2733 w 2784"/>
              <a:gd name="T105" fmla="*/ 2784 h 2784"/>
              <a:gd name="T106" fmla="*/ 2784 w 2784"/>
              <a:gd name="T107" fmla="*/ 2784 h 2784"/>
              <a:gd name="T108" fmla="*/ 2784 w 2784"/>
              <a:gd name="T109" fmla="*/ 2327 h 2784"/>
              <a:gd name="T110" fmla="*/ 2784 w 2784"/>
              <a:gd name="T111" fmla="*/ 2276 h 2784"/>
              <a:gd name="T112" fmla="*/ 2733 w 2784"/>
              <a:gd name="T113" fmla="*/ 227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84" h="2784">
                <a:moveTo>
                  <a:pt x="2733" y="2276"/>
                </a:moveTo>
                <a:lnTo>
                  <a:pt x="2329" y="2276"/>
                </a:lnTo>
                <a:lnTo>
                  <a:pt x="2329" y="1872"/>
                </a:lnTo>
                <a:lnTo>
                  <a:pt x="2329" y="1821"/>
                </a:lnTo>
                <a:lnTo>
                  <a:pt x="2276" y="1821"/>
                </a:lnTo>
                <a:lnTo>
                  <a:pt x="1872" y="1821"/>
                </a:lnTo>
                <a:lnTo>
                  <a:pt x="1872" y="1417"/>
                </a:lnTo>
                <a:lnTo>
                  <a:pt x="1872" y="1366"/>
                </a:lnTo>
                <a:lnTo>
                  <a:pt x="1822" y="1366"/>
                </a:lnTo>
                <a:lnTo>
                  <a:pt x="1418" y="1366"/>
                </a:lnTo>
                <a:lnTo>
                  <a:pt x="1418" y="962"/>
                </a:lnTo>
                <a:lnTo>
                  <a:pt x="1418" y="911"/>
                </a:lnTo>
                <a:lnTo>
                  <a:pt x="1367" y="911"/>
                </a:lnTo>
                <a:lnTo>
                  <a:pt x="961" y="911"/>
                </a:lnTo>
                <a:lnTo>
                  <a:pt x="961" y="505"/>
                </a:lnTo>
                <a:lnTo>
                  <a:pt x="961" y="455"/>
                </a:lnTo>
                <a:lnTo>
                  <a:pt x="911" y="455"/>
                </a:lnTo>
                <a:lnTo>
                  <a:pt x="507" y="455"/>
                </a:lnTo>
                <a:lnTo>
                  <a:pt x="507" y="50"/>
                </a:lnTo>
                <a:lnTo>
                  <a:pt x="507" y="0"/>
                </a:lnTo>
                <a:lnTo>
                  <a:pt x="456" y="0"/>
                </a:lnTo>
                <a:lnTo>
                  <a:pt x="0" y="0"/>
                </a:lnTo>
                <a:lnTo>
                  <a:pt x="0" y="50"/>
                </a:lnTo>
                <a:lnTo>
                  <a:pt x="456" y="50"/>
                </a:lnTo>
                <a:lnTo>
                  <a:pt x="456" y="455"/>
                </a:lnTo>
                <a:lnTo>
                  <a:pt x="456" y="505"/>
                </a:lnTo>
                <a:lnTo>
                  <a:pt x="456" y="507"/>
                </a:lnTo>
                <a:lnTo>
                  <a:pt x="507" y="507"/>
                </a:lnTo>
                <a:lnTo>
                  <a:pt x="507" y="505"/>
                </a:lnTo>
                <a:lnTo>
                  <a:pt x="911" y="505"/>
                </a:lnTo>
                <a:lnTo>
                  <a:pt x="911" y="911"/>
                </a:lnTo>
                <a:lnTo>
                  <a:pt x="911" y="962"/>
                </a:lnTo>
                <a:lnTo>
                  <a:pt x="911" y="962"/>
                </a:lnTo>
                <a:lnTo>
                  <a:pt x="1367" y="962"/>
                </a:lnTo>
                <a:lnTo>
                  <a:pt x="1367" y="1366"/>
                </a:lnTo>
                <a:lnTo>
                  <a:pt x="1367" y="1417"/>
                </a:lnTo>
                <a:lnTo>
                  <a:pt x="1367" y="1417"/>
                </a:lnTo>
                <a:lnTo>
                  <a:pt x="1418" y="1417"/>
                </a:lnTo>
                <a:lnTo>
                  <a:pt x="1418" y="1417"/>
                </a:lnTo>
                <a:lnTo>
                  <a:pt x="1822" y="1417"/>
                </a:lnTo>
                <a:lnTo>
                  <a:pt x="1822" y="1821"/>
                </a:lnTo>
                <a:lnTo>
                  <a:pt x="1822" y="1872"/>
                </a:lnTo>
                <a:lnTo>
                  <a:pt x="1822" y="1872"/>
                </a:lnTo>
                <a:lnTo>
                  <a:pt x="1872" y="1872"/>
                </a:lnTo>
                <a:lnTo>
                  <a:pt x="1872" y="1872"/>
                </a:lnTo>
                <a:lnTo>
                  <a:pt x="2276" y="1872"/>
                </a:lnTo>
                <a:lnTo>
                  <a:pt x="2276" y="2276"/>
                </a:lnTo>
                <a:lnTo>
                  <a:pt x="2276" y="2327"/>
                </a:lnTo>
                <a:lnTo>
                  <a:pt x="2276" y="2329"/>
                </a:lnTo>
                <a:lnTo>
                  <a:pt x="2329" y="2329"/>
                </a:lnTo>
                <a:lnTo>
                  <a:pt x="2329" y="2327"/>
                </a:lnTo>
                <a:lnTo>
                  <a:pt x="2733" y="2327"/>
                </a:lnTo>
                <a:lnTo>
                  <a:pt x="2733" y="2784"/>
                </a:lnTo>
                <a:lnTo>
                  <a:pt x="2784" y="2784"/>
                </a:lnTo>
                <a:lnTo>
                  <a:pt x="2784" y="2327"/>
                </a:lnTo>
                <a:lnTo>
                  <a:pt x="2784" y="2276"/>
                </a:lnTo>
                <a:lnTo>
                  <a:pt x="2733" y="227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1363807" y="1386209"/>
            <a:ext cx="649287" cy="649288"/>
          </a:xfrm>
          <a:prstGeom prst="ellipse">
            <a:avLst/>
          </a:prstGeom>
          <a:solidFill>
            <a:srgbClr val="323232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auto">
          <a:xfrm>
            <a:off x="4980123" y="5027933"/>
            <a:ext cx="647700" cy="649288"/>
          </a:xfrm>
          <a:prstGeom prst="ellipse">
            <a:avLst/>
          </a:prstGeom>
          <a:solidFill>
            <a:srgbClr val="7F5F52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2814783" y="2860997"/>
            <a:ext cx="649287" cy="649288"/>
          </a:xfrm>
          <a:prstGeom prst="ellipse">
            <a:avLst/>
          </a:prstGeom>
          <a:solidFill>
            <a:srgbClr val="D55816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2079761" y="2137097"/>
            <a:ext cx="650875" cy="649288"/>
          </a:xfrm>
          <a:prstGeom prst="ellipse">
            <a:avLst/>
          </a:prstGeom>
          <a:solidFill>
            <a:srgbClr val="E5C243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3472007" y="3608709"/>
            <a:ext cx="649287" cy="649288"/>
          </a:xfrm>
          <a:prstGeom prst="ellipse">
            <a:avLst/>
          </a:prstGeom>
          <a:solidFill>
            <a:srgbClr val="E19825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4187961" y="4359597"/>
            <a:ext cx="650875" cy="649288"/>
          </a:xfrm>
          <a:prstGeom prst="ellipse">
            <a:avLst/>
          </a:prstGeom>
          <a:solidFill>
            <a:srgbClr val="B19C7D"/>
          </a:solidFill>
          <a:ln>
            <a:noFill/>
          </a:ln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53" name="文本框 309"/>
          <p:cNvSpPr txBox="1"/>
          <p:nvPr/>
        </p:nvSpPr>
        <p:spPr>
          <a:xfrm>
            <a:off x="1390927" y="1480019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310"/>
          <p:cNvSpPr txBox="1"/>
          <p:nvPr/>
        </p:nvSpPr>
        <p:spPr>
          <a:xfrm>
            <a:off x="2107683" y="2230907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311"/>
          <p:cNvSpPr txBox="1"/>
          <p:nvPr/>
        </p:nvSpPr>
        <p:spPr>
          <a:xfrm>
            <a:off x="2841899" y="2954807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312"/>
          <p:cNvSpPr txBox="1"/>
          <p:nvPr/>
        </p:nvSpPr>
        <p:spPr>
          <a:xfrm>
            <a:off x="3499127" y="3702519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313"/>
          <p:cNvSpPr txBox="1"/>
          <p:nvPr/>
        </p:nvSpPr>
        <p:spPr>
          <a:xfrm>
            <a:off x="4215883" y="4453407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314"/>
          <p:cNvSpPr txBox="1"/>
          <p:nvPr/>
        </p:nvSpPr>
        <p:spPr>
          <a:xfrm>
            <a:off x="5006455" y="5121747"/>
            <a:ext cx="570012" cy="415491"/>
          </a:xfrm>
          <a:prstGeom prst="rect">
            <a:avLst/>
          </a:prstGeom>
          <a:noFill/>
        </p:spPr>
        <p:txBody>
          <a:bodyPr wrap="none" lIns="121898" tIns="60949" rIns="121898" bIns="60949" rtlCol="0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  <a:endParaRPr lang="zh-CN" altLang="en-US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0094" y="3510285"/>
            <a:ext cx="6601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སོ་མཚམས་སྲུང་ཞིང་འབངས་ཀྱི་ཚལ་ཞིང་རྟ་དཀྱུས་ཀྱིས་མི་བཅད།</a:t>
            </a:r>
            <a:endParaRPr lang="zh-CN" altLang="en-US" sz="3600" dirty="0"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61" name="Picture 34" descr="1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9" y="5079728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 flipH="1">
            <a:off x="504565" y="5430645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64" name="Picture 46" descr="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89" y="187825"/>
            <a:ext cx="1943100" cy="16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4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>
            <a:spLocks/>
          </p:cNvSpPr>
          <p:nvPr/>
        </p:nvSpPr>
        <p:spPr bwMode="auto">
          <a:xfrm>
            <a:off x="4929717" y="1828800"/>
            <a:ext cx="1557867" cy="4487184"/>
          </a:xfrm>
          <a:custGeom>
            <a:avLst/>
            <a:gdLst>
              <a:gd name="connsiteX0" fmla="*/ 976313 w 1168400"/>
              <a:gd name="connsiteY0" fmla="*/ 0 h 3613038"/>
              <a:gd name="connsiteX1" fmla="*/ 1168400 w 1168400"/>
              <a:gd name="connsiteY1" fmla="*/ 499372 h 3613038"/>
              <a:gd name="connsiteX2" fmla="*/ 992188 w 1168400"/>
              <a:gd name="connsiteY2" fmla="*/ 390665 h 3613038"/>
              <a:gd name="connsiteX3" fmla="*/ 454025 w 1168400"/>
              <a:gd name="connsiteY3" fmla="*/ 1319769 h 3613038"/>
              <a:gd name="connsiteX4" fmla="*/ 454025 w 1168400"/>
              <a:gd name="connsiteY4" fmla="*/ 3613038 h 3613038"/>
              <a:gd name="connsiteX5" fmla="*/ 0 w 1168400"/>
              <a:gd name="connsiteY5" fmla="*/ 3613038 h 3613038"/>
              <a:gd name="connsiteX6" fmla="*/ 0 w 1168400"/>
              <a:gd name="connsiteY6" fmla="*/ 1319769 h 3613038"/>
              <a:gd name="connsiteX7" fmla="*/ 650875 w 1168400"/>
              <a:gd name="connsiteY7" fmla="*/ 181744 h 3613038"/>
              <a:gd name="connsiteX8" fmla="*/ 473075 w 1168400"/>
              <a:gd name="connsiteY8" fmla="*/ 71339 h 3613038"/>
              <a:gd name="connsiteX9" fmla="*/ 976313 w 1168400"/>
              <a:gd name="connsiteY9" fmla="*/ 0 h 361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8400" h="3613038">
                <a:moveTo>
                  <a:pt x="976313" y="0"/>
                </a:moveTo>
                <a:lnTo>
                  <a:pt x="1168400" y="499372"/>
                </a:lnTo>
                <a:lnTo>
                  <a:pt x="992188" y="390665"/>
                </a:lnTo>
                <a:lnTo>
                  <a:pt x="454025" y="1319769"/>
                </a:lnTo>
                <a:lnTo>
                  <a:pt x="454025" y="3613038"/>
                </a:lnTo>
                <a:lnTo>
                  <a:pt x="0" y="3613038"/>
                </a:lnTo>
                <a:lnTo>
                  <a:pt x="0" y="1319769"/>
                </a:lnTo>
                <a:lnTo>
                  <a:pt x="650875" y="181744"/>
                </a:lnTo>
                <a:lnTo>
                  <a:pt x="473075" y="71339"/>
                </a:lnTo>
                <a:lnTo>
                  <a:pt x="976313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  <a:no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5475817" y="2848499"/>
            <a:ext cx="1555749" cy="3467484"/>
          </a:xfrm>
          <a:custGeom>
            <a:avLst/>
            <a:gdLst>
              <a:gd name="connsiteX0" fmla="*/ 975174 w 1166812"/>
              <a:gd name="connsiteY0" fmla="*/ 0 h 2792300"/>
              <a:gd name="connsiteX1" fmla="*/ 1166812 w 1166812"/>
              <a:gd name="connsiteY1" fmla="*/ 500492 h 2792300"/>
              <a:gd name="connsiteX2" fmla="*/ 992154 w 1166812"/>
              <a:gd name="connsiteY2" fmla="*/ 394170 h 2792300"/>
              <a:gd name="connsiteX3" fmla="*/ 453626 w 1166812"/>
              <a:gd name="connsiteY3" fmla="*/ 1319949 h 2792300"/>
              <a:gd name="connsiteX4" fmla="*/ 453626 w 1166812"/>
              <a:gd name="connsiteY4" fmla="*/ 2761896 h 2792300"/>
              <a:gd name="connsiteX5" fmla="*/ 453626 w 1166812"/>
              <a:gd name="connsiteY5" fmla="*/ 2792300 h 2792300"/>
              <a:gd name="connsiteX6" fmla="*/ 0 w 1166812"/>
              <a:gd name="connsiteY6" fmla="*/ 2792300 h 2792300"/>
              <a:gd name="connsiteX7" fmla="*/ 0 w 1166812"/>
              <a:gd name="connsiteY7" fmla="*/ 2703874 h 2792300"/>
              <a:gd name="connsiteX8" fmla="*/ 0 w 1166812"/>
              <a:gd name="connsiteY8" fmla="*/ 1319949 h 2792300"/>
              <a:gd name="connsiteX9" fmla="*/ 650116 w 1166812"/>
              <a:gd name="connsiteY9" fmla="*/ 181526 h 2792300"/>
              <a:gd name="connsiteX10" fmla="*/ 473032 w 1166812"/>
              <a:gd name="connsiteY10" fmla="*/ 72610 h 2792300"/>
              <a:gd name="connsiteX11" fmla="*/ 975174 w 1166812"/>
              <a:gd name="connsiteY11" fmla="*/ 0 h 27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6812" h="2792300">
                <a:moveTo>
                  <a:pt x="975174" y="0"/>
                </a:moveTo>
                <a:cubicBezTo>
                  <a:pt x="1166812" y="500492"/>
                  <a:pt x="1166812" y="500492"/>
                  <a:pt x="1166812" y="500492"/>
                </a:cubicBezTo>
                <a:cubicBezTo>
                  <a:pt x="992154" y="394170"/>
                  <a:pt x="992154" y="394170"/>
                  <a:pt x="992154" y="394170"/>
                </a:cubicBezTo>
                <a:lnTo>
                  <a:pt x="453626" y="1319949"/>
                </a:lnTo>
                <a:cubicBezTo>
                  <a:pt x="453626" y="2271336"/>
                  <a:pt x="453626" y="2628107"/>
                  <a:pt x="453626" y="2761896"/>
                </a:cubicBezTo>
                <a:lnTo>
                  <a:pt x="453626" y="2792300"/>
                </a:lnTo>
                <a:lnTo>
                  <a:pt x="0" y="2792300"/>
                </a:lnTo>
                <a:lnTo>
                  <a:pt x="0" y="2703874"/>
                </a:lnTo>
                <a:cubicBezTo>
                  <a:pt x="0" y="1319949"/>
                  <a:pt x="0" y="1319949"/>
                  <a:pt x="0" y="1319949"/>
                </a:cubicBezTo>
                <a:cubicBezTo>
                  <a:pt x="650116" y="181526"/>
                  <a:pt x="650116" y="181526"/>
                  <a:pt x="650116" y="181526"/>
                </a:cubicBezTo>
                <a:cubicBezTo>
                  <a:pt x="473032" y="72610"/>
                  <a:pt x="473032" y="72610"/>
                  <a:pt x="473032" y="72610"/>
                </a:cubicBezTo>
                <a:cubicBezTo>
                  <a:pt x="975174" y="0"/>
                  <a:pt x="975174" y="0"/>
                  <a:pt x="975174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>
            <a:spLocks/>
          </p:cNvSpPr>
          <p:nvPr/>
        </p:nvSpPr>
        <p:spPr bwMode="auto">
          <a:xfrm flipH="1">
            <a:off x="3917949" y="3356519"/>
            <a:ext cx="1557867" cy="2897676"/>
          </a:xfrm>
          <a:custGeom>
            <a:avLst/>
            <a:gdLst>
              <a:gd name="connsiteX0" fmla="*/ 976501 w 1168400"/>
              <a:gd name="connsiteY0" fmla="*/ 0 h 2428763"/>
              <a:gd name="connsiteX1" fmla="*/ 1168400 w 1168400"/>
              <a:gd name="connsiteY1" fmla="*/ 500495 h 2428763"/>
              <a:gd name="connsiteX2" fmla="*/ 993505 w 1168400"/>
              <a:gd name="connsiteY2" fmla="*/ 391579 h 2428763"/>
              <a:gd name="connsiteX3" fmla="*/ 454243 w 1168400"/>
              <a:gd name="connsiteY3" fmla="*/ 1319958 h 2428763"/>
              <a:gd name="connsiteX4" fmla="*/ 454243 w 1168400"/>
              <a:gd name="connsiteY4" fmla="*/ 2157573 h 2428763"/>
              <a:gd name="connsiteX5" fmla="*/ 454243 w 1168400"/>
              <a:gd name="connsiteY5" fmla="*/ 2416248 h 2428763"/>
              <a:gd name="connsiteX6" fmla="*/ 454243 w 1168400"/>
              <a:gd name="connsiteY6" fmla="*/ 2428763 h 2428763"/>
              <a:gd name="connsiteX7" fmla="*/ 0 w 1168400"/>
              <a:gd name="connsiteY7" fmla="*/ 2428763 h 2428763"/>
              <a:gd name="connsiteX8" fmla="*/ 0 w 1168400"/>
              <a:gd name="connsiteY8" fmla="*/ 2355621 h 2428763"/>
              <a:gd name="connsiteX9" fmla="*/ 0 w 1168400"/>
              <a:gd name="connsiteY9" fmla="*/ 2157573 h 2428763"/>
              <a:gd name="connsiteX10" fmla="*/ 0 w 1168400"/>
              <a:gd name="connsiteY10" fmla="*/ 1319958 h 2428763"/>
              <a:gd name="connsiteX11" fmla="*/ 651001 w 1168400"/>
              <a:gd name="connsiteY11" fmla="*/ 181527 h 2428763"/>
              <a:gd name="connsiteX12" fmla="*/ 473676 w 1168400"/>
              <a:gd name="connsiteY12" fmla="*/ 72611 h 2428763"/>
              <a:gd name="connsiteX13" fmla="*/ 976501 w 1168400"/>
              <a:gd name="connsiteY13" fmla="*/ 0 h 242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8400" h="2428763">
                <a:moveTo>
                  <a:pt x="976501" y="0"/>
                </a:moveTo>
                <a:cubicBezTo>
                  <a:pt x="1168400" y="500495"/>
                  <a:pt x="1168400" y="500495"/>
                  <a:pt x="1168400" y="500495"/>
                </a:cubicBezTo>
                <a:cubicBezTo>
                  <a:pt x="993505" y="391579"/>
                  <a:pt x="993505" y="391579"/>
                  <a:pt x="993505" y="391579"/>
                </a:cubicBezTo>
                <a:lnTo>
                  <a:pt x="454243" y="1319958"/>
                </a:lnTo>
                <a:cubicBezTo>
                  <a:pt x="454243" y="2157573"/>
                  <a:pt x="454243" y="2157573"/>
                  <a:pt x="454243" y="2157573"/>
                </a:cubicBezTo>
                <a:cubicBezTo>
                  <a:pt x="454243" y="2305388"/>
                  <a:pt x="454243" y="2379295"/>
                  <a:pt x="454243" y="2416248"/>
                </a:cubicBezTo>
                <a:lnTo>
                  <a:pt x="454243" y="2428763"/>
                </a:lnTo>
                <a:lnTo>
                  <a:pt x="0" y="2428763"/>
                </a:lnTo>
                <a:lnTo>
                  <a:pt x="0" y="2355621"/>
                </a:lnTo>
                <a:cubicBezTo>
                  <a:pt x="0" y="2157573"/>
                  <a:pt x="0" y="2157573"/>
                  <a:pt x="0" y="2157573"/>
                </a:cubicBezTo>
                <a:cubicBezTo>
                  <a:pt x="0" y="1319958"/>
                  <a:pt x="0" y="1319958"/>
                  <a:pt x="0" y="1319958"/>
                </a:cubicBezTo>
                <a:cubicBezTo>
                  <a:pt x="651001" y="181527"/>
                  <a:pt x="651001" y="181527"/>
                  <a:pt x="651001" y="181527"/>
                </a:cubicBezTo>
                <a:cubicBezTo>
                  <a:pt x="473676" y="72611"/>
                  <a:pt x="473676" y="72611"/>
                  <a:pt x="473676" y="72611"/>
                </a:cubicBezTo>
                <a:cubicBezTo>
                  <a:pt x="976501" y="0"/>
                  <a:pt x="976501" y="0"/>
                  <a:pt x="976501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  <a:no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2" name="任意多边形 51"/>
          <p:cNvSpPr>
            <a:spLocks/>
          </p:cNvSpPr>
          <p:nvPr/>
        </p:nvSpPr>
        <p:spPr bwMode="auto">
          <a:xfrm>
            <a:off x="6070609" y="3705762"/>
            <a:ext cx="1487735" cy="2610231"/>
          </a:xfrm>
          <a:custGeom>
            <a:avLst/>
            <a:gdLst>
              <a:gd name="connsiteX0" fmla="*/ 976501 w 1168400"/>
              <a:gd name="connsiteY0" fmla="*/ 0 h 1781175"/>
              <a:gd name="connsiteX1" fmla="*/ 1168400 w 1168400"/>
              <a:gd name="connsiteY1" fmla="*/ 500498 h 1781175"/>
              <a:gd name="connsiteX2" fmla="*/ 993505 w 1168400"/>
              <a:gd name="connsiteY2" fmla="*/ 391581 h 1781175"/>
              <a:gd name="connsiteX3" fmla="*/ 456672 w 1168400"/>
              <a:gd name="connsiteY3" fmla="*/ 1319965 h 1781175"/>
              <a:gd name="connsiteX4" fmla="*/ 456672 w 1168400"/>
              <a:gd name="connsiteY4" fmla="*/ 1773784 h 1781175"/>
              <a:gd name="connsiteX5" fmla="*/ 456672 w 1168400"/>
              <a:gd name="connsiteY5" fmla="*/ 1781175 h 1781175"/>
              <a:gd name="connsiteX6" fmla="*/ 0 w 1168400"/>
              <a:gd name="connsiteY6" fmla="*/ 1781175 h 1781175"/>
              <a:gd name="connsiteX7" fmla="*/ 0 w 1168400"/>
              <a:gd name="connsiteY7" fmla="*/ 1758070 h 1781175"/>
              <a:gd name="connsiteX8" fmla="*/ 0 w 1168400"/>
              <a:gd name="connsiteY8" fmla="*/ 1478153 h 1781175"/>
              <a:gd name="connsiteX9" fmla="*/ 0 w 1168400"/>
              <a:gd name="connsiteY9" fmla="*/ 1319965 h 1781175"/>
              <a:gd name="connsiteX10" fmla="*/ 651001 w 1168400"/>
              <a:gd name="connsiteY10" fmla="*/ 181528 h 1781175"/>
              <a:gd name="connsiteX11" fmla="*/ 476105 w 1168400"/>
              <a:gd name="connsiteY11" fmla="*/ 72611 h 1781175"/>
              <a:gd name="connsiteX12" fmla="*/ 976501 w 1168400"/>
              <a:gd name="connsiteY12" fmla="*/ 0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8400" h="1781175">
                <a:moveTo>
                  <a:pt x="976501" y="0"/>
                </a:moveTo>
                <a:cubicBezTo>
                  <a:pt x="1168400" y="500498"/>
                  <a:pt x="1168400" y="500498"/>
                  <a:pt x="1168400" y="500498"/>
                </a:cubicBezTo>
                <a:cubicBezTo>
                  <a:pt x="993505" y="391581"/>
                  <a:pt x="993505" y="391581"/>
                  <a:pt x="993505" y="391581"/>
                </a:cubicBezTo>
                <a:lnTo>
                  <a:pt x="456672" y="1319965"/>
                </a:lnTo>
                <a:cubicBezTo>
                  <a:pt x="456672" y="1773784"/>
                  <a:pt x="456672" y="1773784"/>
                  <a:pt x="456672" y="1773784"/>
                </a:cubicBezTo>
                <a:lnTo>
                  <a:pt x="456672" y="1781175"/>
                </a:lnTo>
                <a:lnTo>
                  <a:pt x="0" y="1781175"/>
                </a:lnTo>
                <a:lnTo>
                  <a:pt x="0" y="1758070"/>
                </a:lnTo>
                <a:cubicBezTo>
                  <a:pt x="0" y="1478153"/>
                  <a:pt x="0" y="1478153"/>
                  <a:pt x="0" y="1478153"/>
                </a:cubicBezTo>
                <a:cubicBezTo>
                  <a:pt x="0" y="1319965"/>
                  <a:pt x="0" y="1319965"/>
                  <a:pt x="0" y="1319965"/>
                </a:cubicBezTo>
                <a:cubicBezTo>
                  <a:pt x="651001" y="181528"/>
                  <a:pt x="651001" y="181528"/>
                  <a:pt x="651001" y="181528"/>
                </a:cubicBezTo>
                <a:cubicBezTo>
                  <a:pt x="476105" y="72611"/>
                  <a:pt x="476105" y="72611"/>
                  <a:pt x="476105" y="72611"/>
                </a:cubicBezTo>
                <a:cubicBezTo>
                  <a:pt x="976501" y="0"/>
                  <a:pt x="976501" y="0"/>
                  <a:pt x="976501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  <a:no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任意多边形 27"/>
          <p:cNvSpPr>
            <a:spLocks/>
          </p:cNvSpPr>
          <p:nvPr/>
        </p:nvSpPr>
        <p:spPr bwMode="auto">
          <a:xfrm>
            <a:off x="5927699" y="4806185"/>
            <a:ext cx="3495084" cy="1509798"/>
          </a:xfrm>
          <a:custGeom>
            <a:avLst/>
            <a:gdLst>
              <a:gd name="connsiteX0" fmla="*/ 976501 w 1168400"/>
              <a:gd name="connsiteY0" fmla="*/ 0 h 1781175"/>
              <a:gd name="connsiteX1" fmla="*/ 1168400 w 1168400"/>
              <a:gd name="connsiteY1" fmla="*/ 500498 h 1781175"/>
              <a:gd name="connsiteX2" fmla="*/ 993505 w 1168400"/>
              <a:gd name="connsiteY2" fmla="*/ 391581 h 1781175"/>
              <a:gd name="connsiteX3" fmla="*/ 456672 w 1168400"/>
              <a:gd name="connsiteY3" fmla="*/ 1319965 h 1781175"/>
              <a:gd name="connsiteX4" fmla="*/ 456672 w 1168400"/>
              <a:gd name="connsiteY4" fmla="*/ 1773784 h 1781175"/>
              <a:gd name="connsiteX5" fmla="*/ 456672 w 1168400"/>
              <a:gd name="connsiteY5" fmla="*/ 1781175 h 1781175"/>
              <a:gd name="connsiteX6" fmla="*/ 0 w 1168400"/>
              <a:gd name="connsiteY6" fmla="*/ 1781175 h 1781175"/>
              <a:gd name="connsiteX7" fmla="*/ 0 w 1168400"/>
              <a:gd name="connsiteY7" fmla="*/ 1758070 h 1781175"/>
              <a:gd name="connsiteX8" fmla="*/ 0 w 1168400"/>
              <a:gd name="connsiteY8" fmla="*/ 1478153 h 1781175"/>
              <a:gd name="connsiteX9" fmla="*/ 0 w 1168400"/>
              <a:gd name="connsiteY9" fmla="*/ 1319965 h 1781175"/>
              <a:gd name="connsiteX10" fmla="*/ 651001 w 1168400"/>
              <a:gd name="connsiteY10" fmla="*/ 181528 h 1781175"/>
              <a:gd name="connsiteX11" fmla="*/ 476105 w 1168400"/>
              <a:gd name="connsiteY11" fmla="*/ 72611 h 1781175"/>
              <a:gd name="connsiteX12" fmla="*/ 976501 w 1168400"/>
              <a:gd name="connsiteY12" fmla="*/ 0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8400" h="1781175">
                <a:moveTo>
                  <a:pt x="976501" y="0"/>
                </a:moveTo>
                <a:cubicBezTo>
                  <a:pt x="1168400" y="500498"/>
                  <a:pt x="1168400" y="500498"/>
                  <a:pt x="1168400" y="500498"/>
                </a:cubicBezTo>
                <a:cubicBezTo>
                  <a:pt x="993505" y="391581"/>
                  <a:pt x="993505" y="391581"/>
                  <a:pt x="993505" y="391581"/>
                </a:cubicBezTo>
                <a:lnTo>
                  <a:pt x="456672" y="1319965"/>
                </a:lnTo>
                <a:cubicBezTo>
                  <a:pt x="456672" y="1773784"/>
                  <a:pt x="456672" y="1773784"/>
                  <a:pt x="456672" y="1773784"/>
                </a:cubicBezTo>
                <a:lnTo>
                  <a:pt x="456672" y="1781175"/>
                </a:lnTo>
                <a:lnTo>
                  <a:pt x="0" y="1781175"/>
                </a:lnTo>
                <a:lnTo>
                  <a:pt x="0" y="1758070"/>
                </a:lnTo>
                <a:cubicBezTo>
                  <a:pt x="0" y="1478153"/>
                  <a:pt x="0" y="1478153"/>
                  <a:pt x="0" y="1478153"/>
                </a:cubicBezTo>
                <a:cubicBezTo>
                  <a:pt x="0" y="1319965"/>
                  <a:pt x="0" y="1319965"/>
                  <a:pt x="0" y="1319965"/>
                </a:cubicBezTo>
                <a:cubicBezTo>
                  <a:pt x="651001" y="181528"/>
                  <a:pt x="651001" y="181528"/>
                  <a:pt x="651001" y="181528"/>
                </a:cubicBezTo>
                <a:cubicBezTo>
                  <a:pt x="476105" y="72611"/>
                  <a:pt x="476105" y="72611"/>
                  <a:pt x="476105" y="72611"/>
                </a:cubicBezTo>
                <a:cubicBezTo>
                  <a:pt x="976501" y="0"/>
                  <a:pt x="976501" y="0"/>
                  <a:pt x="976501" y="0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8" tIns="45718" rIns="91428" bIns="45718" numCol="1" anchor="t" anchorCtr="0" compatLnSpc="1">
            <a:prstTxWarp prst="textNoShape">
              <a:avLst/>
            </a:prstTxWarp>
            <a:no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9" name="任意多边形 58"/>
          <p:cNvSpPr>
            <a:spLocks/>
          </p:cNvSpPr>
          <p:nvPr/>
        </p:nvSpPr>
        <p:spPr bwMode="auto">
          <a:xfrm flipH="1">
            <a:off x="3616935" y="4582248"/>
            <a:ext cx="1991356" cy="1733745"/>
          </a:xfrm>
          <a:custGeom>
            <a:avLst/>
            <a:gdLst>
              <a:gd name="connsiteX0" fmla="*/ 976501 w 1168400"/>
              <a:gd name="connsiteY0" fmla="*/ 0 h 2428763"/>
              <a:gd name="connsiteX1" fmla="*/ 1168400 w 1168400"/>
              <a:gd name="connsiteY1" fmla="*/ 500495 h 2428763"/>
              <a:gd name="connsiteX2" fmla="*/ 993505 w 1168400"/>
              <a:gd name="connsiteY2" fmla="*/ 391579 h 2428763"/>
              <a:gd name="connsiteX3" fmla="*/ 454243 w 1168400"/>
              <a:gd name="connsiteY3" fmla="*/ 1319958 h 2428763"/>
              <a:gd name="connsiteX4" fmla="*/ 454243 w 1168400"/>
              <a:gd name="connsiteY4" fmla="*/ 2157573 h 2428763"/>
              <a:gd name="connsiteX5" fmla="*/ 454243 w 1168400"/>
              <a:gd name="connsiteY5" fmla="*/ 2416248 h 2428763"/>
              <a:gd name="connsiteX6" fmla="*/ 454243 w 1168400"/>
              <a:gd name="connsiteY6" fmla="*/ 2428763 h 2428763"/>
              <a:gd name="connsiteX7" fmla="*/ 0 w 1168400"/>
              <a:gd name="connsiteY7" fmla="*/ 2428763 h 2428763"/>
              <a:gd name="connsiteX8" fmla="*/ 0 w 1168400"/>
              <a:gd name="connsiteY8" fmla="*/ 2355621 h 2428763"/>
              <a:gd name="connsiteX9" fmla="*/ 0 w 1168400"/>
              <a:gd name="connsiteY9" fmla="*/ 2157573 h 2428763"/>
              <a:gd name="connsiteX10" fmla="*/ 0 w 1168400"/>
              <a:gd name="connsiteY10" fmla="*/ 1319958 h 2428763"/>
              <a:gd name="connsiteX11" fmla="*/ 651001 w 1168400"/>
              <a:gd name="connsiteY11" fmla="*/ 181527 h 2428763"/>
              <a:gd name="connsiteX12" fmla="*/ 473676 w 1168400"/>
              <a:gd name="connsiteY12" fmla="*/ 72611 h 2428763"/>
              <a:gd name="connsiteX13" fmla="*/ 976501 w 1168400"/>
              <a:gd name="connsiteY13" fmla="*/ 0 h 242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8400" h="2428763">
                <a:moveTo>
                  <a:pt x="976501" y="0"/>
                </a:moveTo>
                <a:cubicBezTo>
                  <a:pt x="1168400" y="500495"/>
                  <a:pt x="1168400" y="500495"/>
                  <a:pt x="1168400" y="500495"/>
                </a:cubicBezTo>
                <a:cubicBezTo>
                  <a:pt x="993505" y="391579"/>
                  <a:pt x="993505" y="391579"/>
                  <a:pt x="993505" y="391579"/>
                </a:cubicBezTo>
                <a:lnTo>
                  <a:pt x="454243" y="1319958"/>
                </a:lnTo>
                <a:cubicBezTo>
                  <a:pt x="454243" y="2157573"/>
                  <a:pt x="454243" y="2157573"/>
                  <a:pt x="454243" y="2157573"/>
                </a:cubicBezTo>
                <a:cubicBezTo>
                  <a:pt x="454243" y="2305388"/>
                  <a:pt x="454243" y="2379295"/>
                  <a:pt x="454243" y="2416248"/>
                </a:cubicBezTo>
                <a:lnTo>
                  <a:pt x="454243" y="2428763"/>
                </a:lnTo>
                <a:lnTo>
                  <a:pt x="0" y="2428763"/>
                </a:lnTo>
                <a:lnTo>
                  <a:pt x="0" y="2355621"/>
                </a:lnTo>
                <a:cubicBezTo>
                  <a:pt x="0" y="2157573"/>
                  <a:pt x="0" y="2157573"/>
                  <a:pt x="0" y="2157573"/>
                </a:cubicBezTo>
                <a:cubicBezTo>
                  <a:pt x="0" y="1319958"/>
                  <a:pt x="0" y="1319958"/>
                  <a:pt x="0" y="1319958"/>
                </a:cubicBezTo>
                <a:cubicBezTo>
                  <a:pt x="651001" y="181527"/>
                  <a:pt x="651001" y="181527"/>
                  <a:pt x="651001" y="181527"/>
                </a:cubicBezTo>
                <a:cubicBezTo>
                  <a:pt x="473676" y="72611"/>
                  <a:pt x="473676" y="72611"/>
                  <a:pt x="473676" y="72611"/>
                </a:cubicBezTo>
                <a:cubicBezTo>
                  <a:pt x="976501" y="0"/>
                  <a:pt x="976501" y="0"/>
                  <a:pt x="976501" y="0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  <a:noAutofit/>
          </a:bodyPr>
          <a:lstStyle/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0041" y="747137"/>
            <a:ext cx="1438507" cy="1508101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28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</a:p>
          <a:p>
            <a:r>
              <a:rPr lang="bo-CN" altLang="zh-CN" sz="28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༡ གཡུ་ཡིག </a:t>
            </a:r>
          </a:p>
          <a:p>
            <a:endParaRPr lang="zh-CN" altLang="en-US" sz="28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6600" y="2464423"/>
            <a:ext cx="2081553" cy="64632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༢ གསེར་ཡིག</a:t>
            </a:r>
            <a:endParaRPr lang="zh-CN" altLang="en-US" sz="3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8177" y="2864533"/>
            <a:ext cx="1931540" cy="64632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༣  དངུལ་ཡིག </a:t>
            </a:r>
            <a:endParaRPr lang="zh-CN" altLang="en-US" sz="3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3809" y="3382598"/>
            <a:ext cx="2676137" cy="64632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༤ ཕྲ་</a:t>
            </a: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མེན་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གྱི་ཡི་གེ</a:t>
            </a:r>
            <a:endParaRPr lang="zh-CN" altLang="en-US" sz="3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5396" y="4148679"/>
            <a:ext cx="2068551" cy="64632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༥  ཟངས་ཀྱི་ཡི་གེ </a:t>
            </a:r>
            <a:endParaRPr lang="zh-CN" altLang="en-US" sz="3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1044" y="4348735"/>
            <a:ext cx="2631688" cy="64632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༦  ལྕགས་ཀྱི་ཡི་གེ</a:t>
            </a:r>
            <a:endParaRPr lang="zh-CN" altLang="en-US" sz="3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3" name="下箭头标注 12"/>
          <p:cNvSpPr/>
          <p:nvPr/>
        </p:nvSpPr>
        <p:spPr>
          <a:xfrm>
            <a:off x="156117" y="446048"/>
            <a:ext cx="5133923" cy="903251"/>
          </a:xfrm>
          <a:prstGeom prst="downArrowCallou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bo-CN" altLang="zh-CN" sz="3600" b="1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r>
              <a:rPr lang="bo-CN" altLang="zh-CN" sz="44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ཡིག་ཚང་དྲུག </a:t>
            </a:r>
          </a:p>
          <a:p>
            <a:pPr algn="ctr"/>
            <a:endParaRPr lang="zh-CN" altLang="en-US" sz="3600" b="1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Picture 34" descr="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8" y="5176444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flipH="1">
            <a:off x="504564" y="5527361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17" name="Picture 46" descr="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89" y="187825"/>
            <a:ext cx="1943100" cy="16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7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33" y="1949012"/>
            <a:ext cx="6099717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ཞལ་རས་གསལ་ལ་རང་མདངས་གང་བ་བཟང་། ། 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33" y="2649981"/>
            <a:ext cx="6010507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གདམས་ངག་ཟབ་ལམ་མ་ཆད་ཐ་དད་རང་། །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" y="3449309"/>
            <a:ext cx="6980663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ལས་ངན་བག་ཆགས་ཐམས་ཅད་བསལ་མཛད་པ། ། 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931" y="4056593"/>
            <a:ext cx="5887844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འཕགས་པ་མ་ཕམ་ཡང་དག་དམ་པ་ལགས། ། 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5834" y="1949012"/>
            <a:ext cx="5006899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བདེ་</a:t>
            </a:r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གཤེགས་བདེན་ངེས་ཡེ་ཤེས</a:t>
            </a:r>
            <a:r>
              <a:rPr lang="bo-CN" altLang="zh-CN" sz="40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་ཏེ། </a:t>
            </a:r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5231" y="2649981"/>
            <a:ext cx="4694663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ཏིང་འཛིན་ཞི་ཉིད་རིག་ཅིང་གཟིགས། །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253" y="3449305"/>
            <a:ext cx="5107259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ཉོན་མོངས་ཚོགས་བཅོམ་མགོན་པོ་མཆོག །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5773" y="4056593"/>
            <a:ext cx="5174167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དུས་གསུམ་བདུད་འདུལ་ཀུན་ཏུ་འཐུལ། །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5516" y="5021056"/>
            <a:ext cx="9548245" cy="707882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</a:t>
            </a:r>
            <a:r>
              <a:rPr lang="en-US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    </a:t>
            </a:r>
            <a:r>
              <a:rPr lang="bo-CN" altLang="zh-CN" sz="40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སློབ་དཔོན་ཐོན་མིས་ཆོས་རྒྱལ་སྲོང་བཙན་སྒམ་པོར་ཕུལ་བའི་ཡིག་</a:t>
            </a:r>
            <a:r>
              <a:rPr lang="bo-CN" altLang="zh-CN" sz="40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ཕུད། </a:t>
            </a:r>
            <a:endParaRPr lang="zh-CN" altLang="en-US" sz="4000" b="1" dirty="0"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11" name="Picture 34" descr="1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01" y="0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9795177" y="350917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766" y="378436"/>
            <a:ext cx="2918839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o-CN" altLang="zh-CN" sz="40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ཀུན་སྤྱོད་སློབ་གསོ། </a:t>
            </a:r>
            <a:endParaRPr lang="zh-CN" altLang="en-US" sz="4000" b="1" dirty="0">
              <a:latin typeface="Microsoft Himalaya" pitchFamily="2" charset="0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6" y="0"/>
            <a:ext cx="12208212" cy="6858000"/>
          </a:xfrm>
          <a:prstGeom prst="rect">
            <a:avLst/>
          </a:prstGeom>
        </p:spPr>
      </p:pic>
      <p:sp>
        <p:nvSpPr>
          <p:cNvPr id="108" name="Freeform 5"/>
          <p:cNvSpPr>
            <a:spLocks/>
          </p:cNvSpPr>
          <p:nvPr/>
        </p:nvSpPr>
        <p:spPr bwMode="auto">
          <a:xfrm>
            <a:off x="2324223" y="1739760"/>
            <a:ext cx="4419599" cy="4419600"/>
          </a:xfrm>
          <a:custGeom>
            <a:avLst/>
            <a:gdLst>
              <a:gd name="T0" fmla="*/ 2733 w 2784"/>
              <a:gd name="T1" fmla="*/ 2276 h 2784"/>
              <a:gd name="T2" fmla="*/ 2329 w 2784"/>
              <a:gd name="T3" fmla="*/ 2276 h 2784"/>
              <a:gd name="T4" fmla="*/ 2329 w 2784"/>
              <a:gd name="T5" fmla="*/ 1872 h 2784"/>
              <a:gd name="T6" fmla="*/ 2329 w 2784"/>
              <a:gd name="T7" fmla="*/ 1821 h 2784"/>
              <a:gd name="T8" fmla="*/ 2276 w 2784"/>
              <a:gd name="T9" fmla="*/ 1821 h 2784"/>
              <a:gd name="T10" fmla="*/ 1872 w 2784"/>
              <a:gd name="T11" fmla="*/ 1821 h 2784"/>
              <a:gd name="T12" fmla="*/ 1872 w 2784"/>
              <a:gd name="T13" fmla="*/ 1417 h 2784"/>
              <a:gd name="T14" fmla="*/ 1872 w 2784"/>
              <a:gd name="T15" fmla="*/ 1366 h 2784"/>
              <a:gd name="T16" fmla="*/ 1822 w 2784"/>
              <a:gd name="T17" fmla="*/ 1366 h 2784"/>
              <a:gd name="T18" fmla="*/ 1418 w 2784"/>
              <a:gd name="T19" fmla="*/ 1366 h 2784"/>
              <a:gd name="T20" fmla="*/ 1418 w 2784"/>
              <a:gd name="T21" fmla="*/ 962 h 2784"/>
              <a:gd name="T22" fmla="*/ 1418 w 2784"/>
              <a:gd name="T23" fmla="*/ 911 h 2784"/>
              <a:gd name="T24" fmla="*/ 1367 w 2784"/>
              <a:gd name="T25" fmla="*/ 911 h 2784"/>
              <a:gd name="T26" fmla="*/ 961 w 2784"/>
              <a:gd name="T27" fmla="*/ 911 h 2784"/>
              <a:gd name="T28" fmla="*/ 961 w 2784"/>
              <a:gd name="T29" fmla="*/ 505 h 2784"/>
              <a:gd name="T30" fmla="*/ 961 w 2784"/>
              <a:gd name="T31" fmla="*/ 455 h 2784"/>
              <a:gd name="T32" fmla="*/ 911 w 2784"/>
              <a:gd name="T33" fmla="*/ 455 h 2784"/>
              <a:gd name="T34" fmla="*/ 507 w 2784"/>
              <a:gd name="T35" fmla="*/ 455 h 2784"/>
              <a:gd name="T36" fmla="*/ 507 w 2784"/>
              <a:gd name="T37" fmla="*/ 50 h 2784"/>
              <a:gd name="T38" fmla="*/ 507 w 2784"/>
              <a:gd name="T39" fmla="*/ 0 h 2784"/>
              <a:gd name="T40" fmla="*/ 456 w 2784"/>
              <a:gd name="T41" fmla="*/ 0 h 2784"/>
              <a:gd name="T42" fmla="*/ 0 w 2784"/>
              <a:gd name="T43" fmla="*/ 0 h 2784"/>
              <a:gd name="T44" fmla="*/ 0 w 2784"/>
              <a:gd name="T45" fmla="*/ 50 h 2784"/>
              <a:gd name="T46" fmla="*/ 456 w 2784"/>
              <a:gd name="T47" fmla="*/ 50 h 2784"/>
              <a:gd name="T48" fmla="*/ 456 w 2784"/>
              <a:gd name="T49" fmla="*/ 455 h 2784"/>
              <a:gd name="T50" fmla="*/ 456 w 2784"/>
              <a:gd name="T51" fmla="*/ 505 h 2784"/>
              <a:gd name="T52" fmla="*/ 456 w 2784"/>
              <a:gd name="T53" fmla="*/ 507 h 2784"/>
              <a:gd name="T54" fmla="*/ 507 w 2784"/>
              <a:gd name="T55" fmla="*/ 507 h 2784"/>
              <a:gd name="T56" fmla="*/ 507 w 2784"/>
              <a:gd name="T57" fmla="*/ 505 h 2784"/>
              <a:gd name="T58" fmla="*/ 911 w 2784"/>
              <a:gd name="T59" fmla="*/ 505 h 2784"/>
              <a:gd name="T60" fmla="*/ 911 w 2784"/>
              <a:gd name="T61" fmla="*/ 911 h 2784"/>
              <a:gd name="T62" fmla="*/ 911 w 2784"/>
              <a:gd name="T63" fmla="*/ 962 h 2784"/>
              <a:gd name="T64" fmla="*/ 911 w 2784"/>
              <a:gd name="T65" fmla="*/ 962 h 2784"/>
              <a:gd name="T66" fmla="*/ 1367 w 2784"/>
              <a:gd name="T67" fmla="*/ 962 h 2784"/>
              <a:gd name="T68" fmla="*/ 1367 w 2784"/>
              <a:gd name="T69" fmla="*/ 1366 h 2784"/>
              <a:gd name="T70" fmla="*/ 1367 w 2784"/>
              <a:gd name="T71" fmla="*/ 1417 h 2784"/>
              <a:gd name="T72" fmla="*/ 1367 w 2784"/>
              <a:gd name="T73" fmla="*/ 1417 h 2784"/>
              <a:gd name="T74" fmla="*/ 1418 w 2784"/>
              <a:gd name="T75" fmla="*/ 1417 h 2784"/>
              <a:gd name="T76" fmla="*/ 1418 w 2784"/>
              <a:gd name="T77" fmla="*/ 1417 h 2784"/>
              <a:gd name="T78" fmla="*/ 1822 w 2784"/>
              <a:gd name="T79" fmla="*/ 1417 h 2784"/>
              <a:gd name="T80" fmla="*/ 1822 w 2784"/>
              <a:gd name="T81" fmla="*/ 1821 h 2784"/>
              <a:gd name="T82" fmla="*/ 1822 w 2784"/>
              <a:gd name="T83" fmla="*/ 1872 h 2784"/>
              <a:gd name="T84" fmla="*/ 1822 w 2784"/>
              <a:gd name="T85" fmla="*/ 1872 h 2784"/>
              <a:gd name="T86" fmla="*/ 1872 w 2784"/>
              <a:gd name="T87" fmla="*/ 1872 h 2784"/>
              <a:gd name="T88" fmla="*/ 1872 w 2784"/>
              <a:gd name="T89" fmla="*/ 1872 h 2784"/>
              <a:gd name="T90" fmla="*/ 2276 w 2784"/>
              <a:gd name="T91" fmla="*/ 1872 h 2784"/>
              <a:gd name="T92" fmla="*/ 2276 w 2784"/>
              <a:gd name="T93" fmla="*/ 2276 h 2784"/>
              <a:gd name="T94" fmla="*/ 2276 w 2784"/>
              <a:gd name="T95" fmla="*/ 2327 h 2784"/>
              <a:gd name="T96" fmla="*/ 2276 w 2784"/>
              <a:gd name="T97" fmla="*/ 2329 h 2784"/>
              <a:gd name="T98" fmla="*/ 2329 w 2784"/>
              <a:gd name="T99" fmla="*/ 2329 h 2784"/>
              <a:gd name="T100" fmla="*/ 2329 w 2784"/>
              <a:gd name="T101" fmla="*/ 2327 h 2784"/>
              <a:gd name="T102" fmla="*/ 2733 w 2784"/>
              <a:gd name="T103" fmla="*/ 2327 h 2784"/>
              <a:gd name="T104" fmla="*/ 2733 w 2784"/>
              <a:gd name="T105" fmla="*/ 2784 h 2784"/>
              <a:gd name="T106" fmla="*/ 2784 w 2784"/>
              <a:gd name="T107" fmla="*/ 2784 h 2784"/>
              <a:gd name="T108" fmla="*/ 2784 w 2784"/>
              <a:gd name="T109" fmla="*/ 2327 h 2784"/>
              <a:gd name="T110" fmla="*/ 2784 w 2784"/>
              <a:gd name="T111" fmla="*/ 2276 h 2784"/>
              <a:gd name="T112" fmla="*/ 2733 w 2784"/>
              <a:gd name="T113" fmla="*/ 227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84" h="2784">
                <a:moveTo>
                  <a:pt x="2733" y="2276"/>
                </a:moveTo>
                <a:lnTo>
                  <a:pt x="2329" y="2276"/>
                </a:lnTo>
                <a:lnTo>
                  <a:pt x="2329" y="1872"/>
                </a:lnTo>
                <a:lnTo>
                  <a:pt x="2329" y="1821"/>
                </a:lnTo>
                <a:lnTo>
                  <a:pt x="2276" y="1821"/>
                </a:lnTo>
                <a:lnTo>
                  <a:pt x="1872" y="1821"/>
                </a:lnTo>
                <a:lnTo>
                  <a:pt x="1872" y="1417"/>
                </a:lnTo>
                <a:lnTo>
                  <a:pt x="1872" y="1366"/>
                </a:lnTo>
                <a:lnTo>
                  <a:pt x="1822" y="1366"/>
                </a:lnTo>
                <a:lnTo>
                  <a:pt x="1418" y="1366"/>
                </a:lnTo>
                <a:lnTo>
                  <a:pt x="1418" y="962"/>
                </a:lnTo>
                <a:lnTo>
                  <a:pt x="1418" y="911"/>
                </a:lnTo>
                <a:lnTo>
                  <a:pt x="1367" y="911"/>
                </a:lnTo>
                <a:lnTo>
                  <a:pt x="961" y="911"/>
                </a:lnTo>
                <a:lnTo>
                  <a:pt x="961" y="505"/>
                </a:lnTo>
                <a:lnTo>
                  <a:pt x="961" y="455"/>
                </a:lnTo>
                <a:lnTo>
                  <a:pt x="911" y="455"/>
                </a:lnTo>
                <a:lnTo>
                  <a:pt x="507" y="455"/>
                </a:lnTo>
                <a:lnTo>
                  <a:pt x="507" y="50"/>
                </a:lnTo>
                <a:lnTo>
                  <a:pt x="507" y="0"/>
                </a:lnTo>
                <a:lnTo>
                  <a:pt x="456" y="0"/>
                </a:lnTo>
                <a:lnTo>
                  <a:pt x="0" y="0"/>
                </a:lnTo>
                <a:lnTo>
                  <a:pt x="0" y="50"/>
                </a:lnTo>
                <a:lnTo>
                  <a:pt x="456" y="50"/>
                </a:lnTo>
                <a:lnTo>
                  <a:pt x="456" y="455"/>
                </a:lnTo>
                <a:lnTo>
                  <a:pt x="456" y="505"/>
                </a:lnTo>
                <a:lnTo>
                  <a:pt x="456" y="507"/>
                </a:lnTo>
                <a:lnTo>
                  <a:pt x="507" y="507"/>
                </a:lnTo>
                <a:lnTo>
                  <a:pt x="507" y="505"/>
                </a:lnTo>
                <a:lnTo>
                  <a:pt x="911" y="505"/>
                </a:lnTo>
                <a:lnTo>
                  <a:pt x="911" y="911"/>
                </a:lnTo>
                <a:lnTo>
                  <a:pt x="911" y="962"/>
                </a:lnTo>
                <a:lnTo>
                  <a:pt x="911" y="962"/>
                </a:lnTo>
                <a:lnTo>
                  <a:pt x="1367" y="962"/>
                </a:lnTo>
                <a:lnTo>
                  <a:pt x="1367" y="1366"/>
                </a:lnTo>
                <a:lnTo>
                  <a:pt x="1367" y="1417"/>
                </a:lnTo>
                <a:lnTo>
                  <a:pt x="1367" y="1417"/>
                </a:lnTo>
                <a:lnTo>
                  <a:pt x="1418" y="1417"/>
                </a:lnTo>
                <a:lnTo>
                  <a:pt x="1418" y="1417"/>
                </a:lnTo>
                <a:lnTo>
                  <a:pt x="1822" y="1417"/>
                </a:lnTo>
                <a:lnTo>
                  <a:pt x="1822" y="1821"/>
                </a:lnTo>
                <a:lnTo>
                  <a:pt x="1822" y="1872"/>
                </a:lnTo>
                <a:lnTo>
                  <a:pt x="1822" y="1872"/>
                </a:lnTo>
                <a:lnTo>
                  <a:pt x="1872" y="1872"/>
                </a:lnTo>
                <a:lnTo>
                  <a:pt x="1872" y="1872"/>
                </a:lnTo>
                <a:lnTo>
                  <a:pt x="2276" y="1872"/>
                </a:lnTo>
                <a:lnTo>
                  <a:pt x="2276" y="2276"/>
                </a:lnTo>
                <a:lnTo>
                  <a:pt x="2276" y="2327"/>
                </a:lnTo>
                <a:lnTo>
                  <a:pt x="2276" y="2329"/>
                </a:lnTo>
                <a:lnTo>
                  <a:pt x="2329" y="2329"/>
                </a:lnTo>
                <a:lnTo>
                  <a:pt x="2329" y="2327"/>
                </a:lnTo>
                <a:lnTo>
                  <a:pt x="2733" y="2327"/>
                </a:lnTo>
                <a:lnTo>
                  <a:pt x="2733" y="2784"/>
                </a:lnTo>
                <a:lnTo>
                  <a:pt x="2784" y="2784"/>
                </a:lnTo>
                <a:lnTo>
                  <a:pt x="2784" y="2327"/>
                </a:lnTo>
                <a:lnTo>
                  <a:pt x="2784" y="2276"/>
                </a:lnTo>
                <a:lnTo>
                  <a:pt x="2733" y="227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9" name="Oval 6"/>
          <p:cNvSpPr>
            <a:spLocks noChangeArrowheads="1"/>
          </p:cNvSpPr>
          <p:nvPr/>
        </p:nvSpPr>
        <p:spPr bwMode="auto">
          <a:xfrm>
            <a:off x="2324223" y="1888519"/>
            <a:ext cx="649287" cy="6492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1" name="Oval 8"/>
          <p:cNvSpPr>
            <a:spLocks noChangeArrowheads="1"/>
          </p:cNvSpPr>
          <p:nvPr/>
        </p:nvSpPr>
        <p:spPr bwMode="auto">
          <a:xfrm>
            <a:off x="5940543" y="5530243"/>
            <a:ext cx="647700" cy="6492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3775199" y="3363307"/>
            <a:ext cx="649287" cy="649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3040181" y="2639407"/>
            <a:ext cx="650875" cy="6492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8" name="Oval 6"/>
          <p:cNvSpPr>
            <a:spLocks noChangeArrowheads="1"/>
          </p:cNvSpPr>
          <p:nvPr/>
        </p:nvSpPr>
        <p:spPr bwMode="auto">
          <a:xfrm>
            <a:off x="4432423" y="4111019"/>
            <a:ext cx="649287" cy="6492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9" name="Oval 15"/>
          <p:cNvSpPr>
            <a:spLocks noChangeArrowheads="1"/>
          </p:cNvSpPr>
          <p:nvPr/>
        </p:nvSpPr>
        <p:spPr bwMode="auto">
          <a:xfrm>
            <a:off x="5148381" y="4861907"/>
            <a:ext cx="650875" cy="6492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10" name="文本框 309"/>
          <p:cNvSpPr txBox="1"/>
          <p:nvPr/>
        </p:nvSpPr>
        <p:spPr>
          <a:xfrm>
            <a:off x="2351349" y="1982329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文本框 310"/>
          <p:cNvSpPr txBox="1"/>
          <p:nvPr/>
        </p:nvSpPr>
        <p:spPr>
          <a:xfrm>
            <a:off x="3068105" y="2733217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文本框 311"/>
          <p:cNvSpPr txBox="1"/>
          <p:nvPr/>
        </p:nvSpPr>
        <p:spPr>
          <a:xfrm>
            <a:off x="3802323" y="3457117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文本框 312"/>
          <p:cNvSpPr txBox="1"/>
          <p:nvPr/>
        </p:nvSpPr>
        <p:spPr>
          <a:xfrm>
            <a:off x="4459549" y="4204829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文本框 313"/>
          <p:cNvSpPr txBox="1"/>
          <p:nvPr/>
        </p:nvSpPr>
        <p:spPr>
          <a:xfrm>
            <a:off x="5176304" y="4955717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文本框 314"/>
          <p:cNvSpPr txBox="1"/>
          <p:nvPr/>
        </p:nvSpPr>
        <p:spPr>
          <a:xfrm>
            <a:off x="5966879" y="5624057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文本框 319"/>
          <p:cNvSpPr txBox="1"/>
          <p:nvPr/>
        </p:nvSpPr>
        <p:spPr>
          <a:xfrm>
            <a:off x="3164237" y="2001074"/>
            <a:ext cx="5078185" cy="28041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defTabSz="121905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zh-CN" sz="1600" dirty="0">
                <a:solidFill>
                  <a:prstClr val="white">
                    <a:lumMod val="50000"/>
                  </a:prst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བཀའ་རྟགས་ཀྱི་ཕྱག་རྒྱ་སྒྲོམ་བུ།</a:t>
            </a:r>
          </a:p>
        </p:txBody>
      </p:sp>
      <p:sp>
        <p:nvSpPr>
          <p:cNvPr id="322" name="矩形 321"/>
          <p:cNvSpPr/>
          <p:nvPr/>
        </p:nvSpPr>
        <p:spPr>
          <a:xfrm>
            <a:off x="4647603" y="3225327"/>
            <a:ext cx="3233579" cy="646331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ཡུལ་རྟགས་ཀྱི་ཕྱག་རྒྱ་སྐུ་མཁར།</a:t>
            </a:r>
          </a:p>
        </p:txBody>
      </p:sp>
      <p:sp>
        <p:nvSpPr>
          <p:cNvPr id="325" name="矩形 324"/>
          <p:cNvSpPr/>
          <p:nvPr/>
        </p:nvSpPr>
        <p:spPr>
          <a:xfrm>
            <a:off x="6096000" y="4632551"/>
            <a:ext cx="4605748" cy="646331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དཔའ་རྟགས་ཀྱི་ཕྱག་རྒྱ་སྟག་པགས་ཀྱི་སློག་པ།</a:t>
            </a:r>
          </a:p>
        </p:txBody>
      </p:sp>
      <p:sp>
        <p:nvSpPr>
          <p:cNvPr id="329" name="文本框 328"/>
          <p:cNvSpPr txBox="1"/>
          <p:nvPr/>
        </p:nvSpPr>
        <p:spPr>
          <a:xfrm>
            <a:off x="3691056" y="2699019"/>
            <a:ext cx="4652347" cy="28041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r" defTabSz="121905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ཁྲོམ་རྟགས་ཀྱི་ཕྱག་རྒྱ་རུ་མཚོན་དང་རུ་དར།</a:t>
            </a:r>
          </a:p>
        </p:txBody>
      </p:sp>
      <p:sp>
        <p:nvSpPr>
          <p:cNvPr id="331" name="矩形 330"/>
          <p:cNvSpPr/>
          <p:nvPr/>
        </p:nvSpPr>
        <p:spPr>
          <a:xfrm>
            <a:off x="5267574" y="4050941"/>
            <a:ext cx="3187091" cy="646331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ཆོས་མཁར་གྱི་ཕྱག་རྒྱ་ལྷ་ཁང་།</a:t>
            </a:r>
            <a:endParaRPr lang="bo-CN" altLang="zh-CN" sz="2000" dirty="0">
              <a:solidFill>
                <a:prstClr val="black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34" name="矩形 333"/>
          <p:cNvSpPr/>
          <p:nvPr/>
        </p:nvSpPr>
        <p:spPr>
          <a:xfrm>
            <a:off x="7032056" y="5430645"/>
            <a:ext cx="3785011" cy="646331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མཛངས་རྟགས་ཀྱི་ཕྱག་རྒྱ་ཡིག་ཚང་། </a:t>
            </a:r>
          </a:p>
        </p:txBody>
      </p:sp>
      <p:sp>
        <p:nvSpPr>
          <p:cNvPr id="3" name="矩形 2"/>
          <p:cNvSpPr/>
          <p:nvPr/>
        </p:nvSpPr>
        <p:spPr>
          <a:xfrm>
            <a:off x="-314788" y="541056"/>
            <a:ext cx="3158351" cy="83099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4" tIns="45718" rIns="91434" bIns="45718">
            <a:spAutoFit/>
          </a:bodyPr>
          <a:lstStyle/>
          <a:p>
            <a:pPr lvl="0" algn="ctr"/>
            <a:r>
              <a:rPr lang="bo-CN" altLang="zh-CN" sz="48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 ཕྱག་རྒྱ་དྲུག </a:t>
            </a:r>
            <a:endParaRPr lang="zh-CN" altLang="en-US" sz="4800" b="1" dirty="0">
              <a:solidFill>
                <a:prstClr val="black"/>
              </a:solidFill>
              <a:latin typeface="Microsoft Himalaya" pitchFamily="2" charset="0"/>
              <a:ea typeface="微软雅黑"/>
              <a:cs typeface="Microsoft Himalaya" pitchFamily="2" charset="0"/>
            </a:endParaRPr>
          </a:p>
        </p:txBody>
      </p:sp>
      <p:pic>
        <p:nvPicPr>
          <p:cNvPr id="23" name="Picture 34" descr="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9" y="5079728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 flipH="1">
            <a:off x="504565" y="5430645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5" name="Picture 46" descr="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89" y="187825"/>
            <a:ext cx="1943100" cy="16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099303" y="1866900"/>
            <a:ext cx="1739900" cy="2667000"/>
            <a:chOff x="5276850" y="1209675"/>
            <a:chExt cx="1657350" cy="2133600"/>
          </a:xfrm>
        </p:grpSpPr>
        <p:sp>
          <p:nvSpPr>
            <p:cNvPr id="12" name="任意多边形 11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ln>
              <a:tailEnd type="oval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96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ln>
              <a:tailEnd type="oval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96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ln>
              <a:tailEnd type="oval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96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 bwMode="auto">
          <a:xfrm>
            <a:off x="8548122" y="1609139"/>
            <a:ext cx="3299673" cy="553994"/>
          </a:xfrm>
          <a:prstGeom prst="rect">
            <a:avLst/>
          </a:prstGeom>
          <a:noFill/>
        </p:spPr>
        <p:txBody>
          <a:bodyPr wrap="square" lIns="91426" tIns="45718" rIns="91426" bIns="45718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960">
              <a:defRPr/>
            </a:pPr>
            <a:r>
              <a:rPr lang="bo-CN" altLang="zh-CN" sz="40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</a:t>
            </a:r>
          </a:p>
          <a:p>
            <a:pPr defTabSz="1218960">
              <a:defRPr/>
            </a:pPr>
            <a:r>
              <a:rPr lang="bo-CN" altLang="zh-CN" sz="40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                </a:t>
            </a:r>
          </a:p>
          <a:p>
            <a:pPr defTabSz="1218960">
              <a:defRPr/>
            </a:pPr>
            <a:r>
              <a:rPr lang="bo-CN" altLang="zh-CN" sz="40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 ༤  ཟར་ཆུང་། 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031193" y="2779599"/>
            <a:ext cx="2783624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8" rIns="91426" bIns="45718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896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</a:p>
          <a:p>
            <a:pPr defTabSz="121896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endParaRPr lang="bo-CN" altLang="zh-CN" sz="4000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defTabSz="121896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༥  སྟག་སློག </a:t>
            </a:r>
          </a:p>
          <a:p>
            <a:pPr defTabSz="1218960"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 flipH="1">
            <a:off x="3124199" y="1866900"/>
            <a:ext cx="1574800" cy="2667000"/>
            <a:chOff x="5276850" y="1209675"/>
            <a:chExt cx="1657350" cy="2133600"/>
          </a:xfrm>
        </p:grpSpPr>
        <p:sp>
          <p:nvSpPr>
            <p:cNvPr id="25" name="任意多边形 24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ln>
              <a:tailEnd type="oval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96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ln>
              <a:tailEnd type="oval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96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ln>
              <a:tailEnd type="oval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96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34177" y="1512958"/>
            <a:ext cx="3612995" cy="7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8" rIns="9142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6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bo-CN" altLang="zh-CN" sz="3600" b="1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defTabSz="121896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zh-CN" sz="36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          </a:t>
            </a:r>
            <a:r>
              <a:rPr lang="bo-CN" altLang="zh-CN" sz="40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༡ སྟག་སྟོད ། </a:t>
            </a:r>
          </a:p>
          <a:p>
            <a:pPr defTabSz="121896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latin typeface="Microsoft Himalaya" pitchFamily="2" charset="0"/>
              <a:ea typeface="微软雅黑" panose="020B0503020204020204" pitchFamily="34" charset="-122"/>
              <a:cs typeface="Microsoft Himalaya" pitchFamily="2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34181" y="2779598"/>
            <a:ext cx="2834271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8" rIns="91426" bIns="45718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8960" fontAlgn="base">
              <a:spcBef>
                <a:spcPct val="0"/>
              </a:spcBef>
              <a:spcAft>
                <a:spcPct val="0"/>
              </a:spcAft>
            </a:pPr>
            <a:endParaRPr lang="bo-CN" altLang="zh-CN" sz="3600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ctr" defTabSz="121896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</a:t>
            </a:r>
            <a:endParaRPr lang="bo-CN" altLang="zh-CN" sz="4000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ctr" defTabSz="121896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       ༢ སྟག་སྨད །    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310807" y="4479207"/>
            <a:ext cx="3080368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8" rIns="91426" bIns="45718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defTabSz="121896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 ༣ ཟར་</a:t>
            </a:r>
            <a:r>
              <a:rPr lang="bo-CN" altLang="zh-CN" sz="40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ཆེན། </a:t>
            </a:r>
            <a:endParaRPr lang="zh-CN" altLang="en-US" sz="40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98999" y="2148029"/>
            <a:ext cx="2410303" cy="2923536"/>
            <a:chOff x="3666224" y="1611022"/>
            <a:chExt cx="1580684" cy="2192652"/>
          </a:xfrm>
        </p:grpSpPr>
        <p:grpSp>
          <p:nvGrpSpPr>
            <p:cNvPr id="4" name="组合 3"/>
            <p:cNvGrpSpPr/>
            <p:nvPr/>
          </p:nvGrpSpPr>
          <p:grpSpPr>
            <a:xfrm>
              <a:off x="3697537" y="1611022"/>
              <a:ext cx="1492617" cy="2192652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rgbClr val="0097E0"/>
              </a:solidFill>
              <a:ln/>
              <a:extLst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6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6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rgbClr val="00B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6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6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6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3666224" y="2084698"/>
              <a:ext cx="1580684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96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o-CN" altLang="zh-CN" sz="3200" b="1" dirty="0"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142852" y="4306081"/>
            <a:ext cx="1909485" cy="707883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bo-CN" altLang="zh-CN" sz="40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༦ གཟིགས་སློག</a:t>
            </a:r>
            <a:endParaRPr lang="zh-CN" altLang="en-US" sz="40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9709" y="5287921"/>
            <a:ext cx="4119531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bo-CN" altLang="zh-CN" sz="40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དཔའ་བོ་རྣམས་ཀྱི་མཚོན་རྟགས།  </a:t>
            </a:r>
            <a:endParaRPr lang="zh-CN" altLang="en-US" sz="40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35109" y="2779597"/>
            <a:ext cx="2056953" cy="70788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30" tIns="45718" rIns="91430" bIns="45718">
            <a:spAutoFit/>
          </a:bodyPr>
          <a:lstStyle/>
          <a:p>
            <a:pPr defTabSz="1218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དཔའ་མཚན་དྲུག</a:t>
            </a:r>
          </a:p>
        </p:txBody>
      </p:sp>
      <p:pic>
        <p:nvPicPr>
          <p:cNvPr id="29" name="Picture 34" descr="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9" y="5088520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 flipH="1">
            <a:off x="380935" y="5430645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460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 bwMode="auto">
          <a:xfrm>
            <a:off x="5021924" y="3809193"/>
            <a:ext cx="3761904" cy="246217"/>
          </a:xfrm>
          <a:prstGeom prst="rect">
            <a:avLst/>
          </a:prstGeom>
          <a:noFill/>
        </p:spPr>
        <p:txBody>
          <a:bodyPr wrap="square" lIns="91428" tIns="45718" rIns="91428" bIns="45718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8990">
              <a:defRPr/>
            </a:pPr>
            <a:r>
              <a:rPr lang="bo-CN" altLang="zh-CN" sz="28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མཛངས་པའི་རྐྱེན་དུ་ཡིག་ཚངས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  <a:endParaRPr lang="bo-CN" altLang="zh-CN" sz="3600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1998919" y="1344120"/>
            <a:ext cx="4419599" cy="4419600"/>
          </a:xfrm>
          <a:custGeom>
            <a:avLst/>
            <a:gdLst>
              <a:gd name="T0" fmla="*/ 2733 w 2784"/>
              <a:gd name="T1" fmla="*/ 2276 h 2784"/>
              <a:gd name="T2" fmla="*/ 2329 w 2784"/>
              <a:gd name="T3" fmla="*/ 2276 h 2784"/>
              <a:gd name="T4" fmla="*/ 2329 w 2784"/>
              <a:gd name="T5" fmla="*/ 1872 h 2784"/>
              <a:gd name="T6" fmla="*/ 2329 w 2784"/>
              <a:gd name="T7" fmla="*/ 1821 h 2784"/>
              <a:gd name="T8" fmla="*/ 2276 w 2784"/>
              <a:gd name="T9" fmla="*/ 1821 h 2784"/>
              <a:gd name="T10" fmla="*/ 1872 w 2784"/>
              <a:gd name="T11" fmla="*/ 1821 h 2784"/>
              <a:gd name="T12" fmla="*/ 1872 w 2784"/>
              <a:gd name="T13" fmla="*/ 1417 h 2784"/>
              <a:gd name="T14" fmla="*/ 1872 w 2784"/>
              <a:gd name="T15" fmla="*/ 1366 h 2784"/>
              <a:gd name="T16" fmla="*/ 1822 w 2784"/>
              <a:gd name="T17" fmla="*/ 1366 h 2784"/>
              <a:gd name="T18" fmla="*/ 1418 w 2784"/>
              <a:gd name="T19" fmla="*/ 1366 h 2784"/>
              <a:gd name="T20" fmla="*/ 1418 w 2784"/>
              <a:gd name="T21" fmla="*/ 962 h 2784"/>
              <a:gd name="T22" fmla="*/ 1418 w 2784"/>
              <a:gd name="T23" fmla="*/ 911 h 2784"/>
              <a:gd name="T24" fmla="*/ 1367 w 2784"/>
              <a:gd name="T25" fmla="*/ 911 h 2784"/>
              <a:gd name="T26" fmla="*/ 961 w 2784"/>
              <a:gd name="T27" fmla="*/ 911 h 2784"/>
              <a:gd name="T28" fmla="*/ 961 w 2784"/>
              <a:gd name="T29" fmla="*/ 505 h 2784"/>
              <a:gd name="T30" fmla="*/ 961 w 2784"/>
              <a:gd name="T31" fmla="*/ 455 h 2784"/>
              <a:gd name="T32" fmla="*/ 911 w 2784"/>
              <a:gd name="T33" fmla="*/ 455 h 2784"/>
              <a:gd name="T34" fmla="*/ 507 w 2784"/>
              <a:gd name="T35" fmla="*/ 455 h 2784"/>
              <a:gd name="T36" fmla="*/ 507 w 2784"/>
              <a:gd name="T37" fmla="*/ 50 h 2784"/>
              <a:gd name="T38" fmla="*/ 507 w 2784"/>
              <a:gd name="T39" fmla="*/ 0 h 2784"/>
              <a:gd name="T40" fmla="*/ 456 w 2784"/>
              <a:gd name="T41" fmla="*/ 0 h 2784"/>
              <a:gd name="T42" fmla="*/ 0 w 2784"/>
              <a:gd name="T43" fmla="*/ 0 h 2784"/>
              <a:gd name="T44" fmla="*/ 0 w 2784"/>
              <a:gd name="T45" fmla="*/ 50 h 2784"/>
              <a:gd name="T46" fmla="*/ 456 w 2784"/>
              <a:gd name="T47" fmla="*/ 50 h 2784"/>
              <a:gd name="T48" fmla="*/ 456 w 2784"/>
              <a:gd name="T49" fmla="*/ 455 h 2784"/>
              <a:gd name="T50" fmla="*/ 456 w 2784"/>
              <a:gd name="T51" fmla="*/ 505 h 2784"/>
              <a:gd name="T52" fmla="*/ 456 w 2784"/>
              <a:gd name="T53" fmla="*/ 507 h 2784"/>
              <a:gd name="T54" fmla="*/ 507 w 2784"/>
              <a:gd name="T55" fmla="*/ 507 h 2784"/>
              <a:gd name="T56" fmla="*/ 507 w 2784"/>
              <a:gd name="T57" fmla="*/ 505 h 2784"/>
              <a:gd name="T58" fmla="*/ 911 w 2784"/>
              <a:gd name="T59" fmla="*/ 505 h 2784"/>
              <a:gd name="T60" fmla="*/ 911 w 2784"/>
              <a:gd name="T61" fmla="*/ 911 h 2784"/>
              <a:gd name="T62" fmla="*/ 911 w 2784"/>
              <a:gd name="T63" fmla="*/ 962 h 2784"/>
              <a:gd name="T64" fmla="*/ 911 w 2784"/>
              <a:gd name="T65" fmla="*/ 962 h 2784"/>
              <a:gd name="T66" fmla="*/ 1367 w 2784"/>
              <a:gd name="T67" fmla="*/ 962 h 2784"/>
              <a:gd name="T68" fmla="*/ 1367 w 2784"/>
              <a:gd name="T69" fmla="*/ 1366 h 2784"/>
              <a:gd name="T70" fmla="*/ 1367 w 2784"/>
              <a:gd name="T71" fmla="*/ 1417 h 2784"/>
              <a:gd name="T72" fmla="*/ 1367 w 2784"/>
              <a:gd name="T73" fmla="*/ 1417 h 2784"/>
              <a:gd name="T74" fmla="*/ 1418 w 2784"/>
              <a:gd name="T75" fmla="*/ 1417 h 2784"/>
              <a:gd name="T76" fmla="*/ 1418 w 2784"/>
              <a:gd name="T77" fmla="*/ 1417 h 2784"/>
              <a:gd name="T78" fmla="*/ 1822 w 2784"/>
              <a:gd name="T79" fmla="*/ 1417 h 2784"/>
              <a:gd name="T80" fmla="*/ 1822 w 2784"/>
              <a:gd name="T81" fmla="*/ 1821 h 2784"/>
              <a:gd name="T82" fmla="*/ 1822 w 2784"/>
              <a:gd name="T83" fmla="*/ 1872 h 2784"/>
              <a:gd name="T84" fmla="*/ 1822 w 2784"/>
              <a:gd name="T85" fmla="*/ 1872 h 2784"/>
              <a:gd name="T86" fmla="*/ 1872 w 2784"/>
              <a:gd name="T87" fmla="*/ 1872 h 2784"/>
              <a:gd name="T88" fmla="*/ 1872 w 2784"/>
              <a:gd name="T89" fmla="*/ 1872 h 2784"/>
              <a:gd name="T90" fmla="*/ 2276 w 2784"/>
              <a:gd name="T91" fmla="*/ 1872 h 2784"/>
              <a:gd name="T92" fmla="*/ 2276 w 2784"/>
              <a:gd name="T93" fmla="*/ 2276 h 2784"/>
              <a:gd name="T94" fmla="*/ 2276 w 2784"/>
              <a:gd name="T95" fmla="*/ 2327 h 2784"/>
              <a:gd name="T96" fmla="*/ 2276 w 2784"/>
              <a:gd name="T97" fmla="*/ 2329 h 2784"/>
              <a:gd name="T98" fmla="*/ 2329 w 2784"/>
              <a:gd name="T99" fmla="*/ 2329 h 2784"/>
              <a:gd name="T100" fmla="*/ 2329 w 2784"/>
              <a:gd name="T101" fmla="*/ 2327 h 2784"/>
              <a:gd name="T102" fmla="*/ 2733 w 2784"/>
              <a:gd name="T103" fmla="*/ 2327 h 2784"/>
              <a:gd name="T104" fmla="*/ 2733 w 2784"/>
              <a:gd name="T105" fmla="*/ 2784 h 2784"/>
              <a:gd name="T106" fmla="*/ 2784 w 2784"/>
              <a:gd name="T107" fmla="*/ 2784 h 2784"/>
              <a:gd name="T108" fmla="*/ 2784 w 2784"/>
              <a:gd name="T109" fmla="*/ 2327 h 2784"/>
              <a:gd name="T110" fmla="*/ 2784 w 2784"/>
              <a:gd name="T111" fmla="*/ 2276 h 2784"/>
              <a:gd name="T112" fmla="*/ 2733 w 2784"/>
              <a:gd name="T113" fmla="*/ 227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84" h="2784">
                <a:moveTo>
                  <a:pt x="2733" y="2276"/>
                </a:moveTo>
                <a:lnTo>
                  <a:pt x="2329" y="2276"/>
                </a:lnTo>
                <a:lnTo>
                  <a:pt x="2329" y="1872"/>
                </a:lnTo>
                <a:lnTo>
                  <a:pt x="2329" y="1821"/>
                </a:lnTo>
                <a:lnTo>
                  <a:pt x="2276" y="1821"/>
                </a:lnTo>
                <a:lnTo>
                  <a:pt x="1872" y="1821"/>
                </a:lnTo>
                <a:lnTo>
                  <a:pt x="1872" y="1417"/>
                </a:lnTo>
                <a:lnTo>
                  <a:pt x="1872" y="1366"/>
                </a:lnTo>
                <a:lnTo>
                  <a:pt x="1822" y="1366"/>
                </a:lnTo>
                <a:lnTo>
                  <a:pt x="1418" y="1366"/>
                </a:lnTo>
                <a:lnTo>
                  <a:pt x="1418" y="962"/>
                </a:lnTo>
                <a:lnTo>
                  <a:pt x="1418" y="911"/>
                </a:lnTo>
                <a:lnTo>
                  <a:pt x="1367" y="911"/>
                </a:lnTo>
                <a:lnTo>
                  <a:pt x="961" y="911"/>
                </a:lnTo>
                <a:lnTo>
                  <a:pt x="961" y="505"/>
                </a:lnTo>
                <a:lnTo>
                  <a:pt x="961" y="455"/>
                </a:lnTo>
                <a:lnTo>
                  <a:pt x="911" y="455"/>
                </a:lnTo>
                <a:lnTo>
                  <a:pt x="507" y="455"/>
                </a:lnTo>
                <a:lnTo>
                  <a:pt x="507" y="50"/>
                </a:lnTo>
                <a:lnTo>
                  <a:pt x="507" y="0"/>
                </a:lnTo>
                <a:lnTo>
                  <a:pt x="456" y="0"/>
                </a:lnTo>
                <a:lnTo>
                  <a:pt x="0" y="0"/>
                </a:lnTo>
                <a:lnTo>
                  <a:pt x="0" y="50"/>
                </a:lnTo>
                <a:lnTo>
                  <a:pt x="456" y="50"/>
                </a:lnTo>
                <a:lnTo>
                  <a:pt x="456" y="455"/>
                </a:lnTo>
                <a:lnTo>
                  <a:pt x="456" y="505"/>
                </a:lnTo>
                <a:lnTo>
                  <a:pt x="456" y="507"/>
                </a:lnTo>
                <a:lnTo>
                  <a:pt x="507" y="507"/>
                </a:lnTo>
                <a:lnTo>
                  <a:pt x="507" y="505"/>
                </a:lnTo>
                <a:lnTo>
                  <a:pt x="911" y="505"/>
                </a:lnTo>
                <a:lnTo>
                  <a:pt x="911" y="911"/>
                </a:lnTo>
                <a:lnTo>
                  <a:pt x="911" y="962"/>
                </a:lnTo>
                <a:lnTo>
                  <a:pt x="911" y="962"/>
                </a:lnTo>
                <a:lnTo>
                  <a:pt x="1367" y="962"/>
                </a:lnTo>
                <a:lnTo>
                  <a:pt x="1367" y="1366"/>
                </a:lnTo>
                <a:lnTo>
                  <a:pt x="1367" y="1417"/>
                </a:lnTo>
                <a:lnTo>
                  <a:pt x="1367" y="1417"/>
                </a:lnTo>
                <a:lnTo>
                  <a:pt x="1418" y="1417"/>
                </a:lnTo>
                <a:lnTo>
                  <a:pt x="1418" y="1417"/>
                </a:lnTo>
                <a:lnTo>
                  <a:pt x="1822" y="1417"/>
                </a:lnTo>
                <a:lnTo>
                  <a:pt x="1822" y="1821"/>
                </a:lnTo>
                <a:lnTo>
                  <a:pt x="1822" y="1872"/>
                </a:lnTo>
                <a:lnTo>
                  <a:pt x="1822" y="1872"/>
                </a:lnTo>
                <a:lnTo>
                  <a:pt x="1872" y="1872"/>
                </a:lnTo>
                <a:lnTo>
                  <a:pt x="1872" y="1872"/>
                </a:lnTo>
                <a:lnTo>
                  <a:pt x="2276" y="1872"/>
                </a:lnTo>
                <a:lnTo>
                  <a:pt x="2276" y="2276"/>
                </a:lnTo>
                <a:lnTo>
                  <a:pt x="2276" y="2327"/>
                </a:lnTo>
                <a:lnTo>
                  <a:pt x="2276" y="2329"/>
                </a:lnTo>
                <a:lnTo>
                  <a:pt x="2329" y="2329"/>
                </a:lnTo>
                <a:lnTo>
                  <a:pt x="2329" y="2327"/>
                </a:lnTo>
                <a:lnTo>
                  <a:pt x="2733" y="2327"/>
                </a:lnTo>
                <a:lnTo>
                  <a:pt x="2733" y="2784"/>
                </a:lnTo>
                <a:lnTo>
                  <a:pt x="2784" y="2784"/>
                </a:lnTo>
                <a:lnTo>
                  <a:pt x="2784" y="2327"/>
                </a:lnTo>
                <a:lnTo>
                  <a:pt x="2784" y="2276"/>
                </a:lnTo>
                <a:lnTo>
                  <a:pt x="2733" y="227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0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998919" y="1492879"/>
            <a:ext cx="649287" cy="649288"/>
          </a:xfrm>
          <a:prstGeom prst="ellipse">
            <a:avLst/>
          </a:prstGeom>
          <a:solidFill>
            <a:srgbClr val="323232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0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5615239" y="5134603"/>
            <a:ext cx="647700" cy="649288"/>
          </a:xfrm>
          <a:prstGeom prst="ellipse">
            <a:avLst/>
          </a:prstGeom>
          <a:solidFill>
            <a:srgbClr val="7F5F52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0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3449895" y="2967667"/>
            <a:ext cx="649287" cy="649288"/>
          </a:xfrm>
          <a:prstGeom prst="ellipse">
            <a:avLst/>
          </a:prstGeom>
          <a:solidFill>
            <a:srgbClr val="D55816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0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2714877" y="2243767"/>
            <a:ext cx="650875" cy="649288"/>
          </a:xfrm>
          <a:prstGeom prst="ellipse">
            <a:avLst/>
          </a:prstGeom>
          <a:solidFill>
            <a:srgbClr val="E5C243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0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4107119" y="3715379"/>
            <a:ext cx="649287" cy="649288"/>
          </a:xfrm>
          <a:prstGeom prst="ellipse">
            <a:avLst/>
          </a:prstGeom>
          <a:solidFill>
            <a:srgbClr val="E19825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0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4823077" y="4466267"/>
            <a:ext cx="650875" cy="649288"/>
          </a:xfrm>
          <a:prstGeom prst="ellipse">
            <a:avLst/>
          </a:prstGeom>
          <a:solidFill>
            <a:srgbClr val="B19C7D"/>
          </a:solidFill>
          <a:ln>
            <a:noFill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0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8" name="文本框 309"/>
          <p:cNvSpPr txBox="1"/>
          <p:nvPr/>
        </p:nvSpPr>
        <p:spPr>
          <a:xfrm>
            <a:off x="2026045" y="1586689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310"/>
          <p:cNvSpPr txBox="1"/>
          <p:nvPr/>
        </p:nvSpPr>
        <p:spPr>
          <a:xfrm>
            <a:off x="2742801" y="2337577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311"/>
          <p:cNvSpPr txBox="1"/>
          <p:nvPr/>
        </p:nvSpPr>
        <p:spPr>
          <a:xfrm>
            <a:off x="3477019" y="3061477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312"/>
          <p:cNvSpPr txBox="1"/>
          <p:nvPr/>
        </p:nvSpPr>
        <p:spPr>
          <a:xfrm>
            <a:off x="4134245" y="3809189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313"/>
          <p:cNvSpPr txBox="1"/>
          <p:nvPr/>
        </p:nvSpPr>
        <p:spPr>
          <a:xfrm>
            <a:off x="4823077" y="4544689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314"/>
          <p:cNvSpPr txBox="1"/>
          <p:nvPr/>
        </p:nvSpPr>
        <p:spPr>
          <a:xfrm>
            <a:off x="5641575" y="5228417"/>
            <a:ext cx="656591" cy="492443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  <a:endParaRPr lang="zh-CN" altLang="en-US" sz="24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880309" y="4466267"/>
            <a:ext cx="4013910" cy="3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b="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གཡུང་</a:t>
            </a:r>
            <a:r>
              <a:rPr lang="bo-CN" altLang="zh-CN" sz="3600" b="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པོའི་རྐྱེན་དུ་ཐགས་དང་བོན</a:t>
            </a:r>
            <a:r>
              <a:rPr lang="bo-CN" altLang="zh-CN" sz="3600" b="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  <a:endParaRPr lang="bo-CN" altLang="zh-CN" sz="3600" b="0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482747" y="5286124"/>
            <a:ext cx="3901531" cy="3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b="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ངན་</a:t>
            </a:r>
            <a:r>
              <a:rPr lang="bo-CN" altLang="zh-CN" sz="3600" b="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པའི་རྐྱེན་དུ་རྐུན་མ</a:t>
            </a:r>
            <a:r>
              <a:rPr lang="bo-CN" altLang="zh-CN" sz="3600" b="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  <a:r>
              <a:rPr lang="bo-CN" altLang="zh-CN" sz="3200" dirty="0" smtClean="0">
                <a:solidFill>
                  <a:schemeClr val="tx1"/>
                </a:solidFill>
                <a:latin typeface="Microsoft Himalaya" pitchFamily="2" charset="0"/>
                <a:cs typeface="Microsoft Himalaya" pitchFamily="2" charset="0"/>
              </a:rPr>
              <a:t>  </a:t>
            </a:r>
            <a:endParaRPr lang="zh-CN" altLang="en-US" sz="32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816334" y="1344120"/>
            <a:ext cx="4670076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99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bo-CN" altLang="zh-CN" sz="2800" b="1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defTabSz="121899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zh-CN" sz="28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དཔའ་བོའི་རྐྱེན་དུ་གུང་དང་སྟག་གི་སློག་པ།</a:t>
            </a:r>
          </a:p>
          <a:p>
            <a:pPr defTabSz="121899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latin typeface="Microsoft Himalaya" pitchFamily="2" charset="0"/>
              <a:ea typeface="微软雅黑" panose="020B0503020204020204" pitchFamily="34" charset="-122"/>
              <a:cs typeface="Microsoft Himalaya" pitchFamily="2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3532363" y="2212692"/>
            <a:ext cx="3238018" cy="5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</a:pPr>
            <a:endParaRPr lang="bo-CN" altLang="zh-CN" sz="3600" b="0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defTabSz="121899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b="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b="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b="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སྡར་མའི་རྐྱེན་དུ་ཝའི་ཞྭ ། 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340125" y="2967667"/>
            <a:ext cx="3080368" cy="5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8990" fontAlgn="base">
              <a:spcBef>
                <a:spcPct val="0"/>
              </a:spcBef>
              <a:spcAft>
                <a:spcPct val="0"/>
              </a:spcAft>
            </a:pPr>
            <a:endParaRPr lang="bo-CN" altLang="zh-CN" sz="2800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defTabSz="121899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28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b="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ཡ་</a:t>
            </a:r>
            <a:r>
              <a:rPr lang="bo-CN" altLang="zh-CN" sz="3600" b="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རབས་ཀྱི་</a:t>
            </a:r>
            <a:r>
              <a:rPr lang="bo-CN" altLang="zh-CN" sz="3600" b="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རྐྱེན་</a:t>
            </a:r>
            <a:r>
              <a:rPr lang="bo-CN" altLang="zh-CN" sz="3600" b="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དུ་ལྷ་ཆོས</a:t>
            </a:r>
            <a:r>
              <a:rPr lang="bo-CN" altLang="zh-CN" sz="3600" b="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  <a:endParaRPr lang="bo-CN" altLang="zh-CN" sz="3600" b="0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88392" y="378008"/>
            <a:ext cx="4074148" cy="76943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8" tIns="45718" rIns="91428" bIns="45718">
            <a:spAutoFit/>
          </a:bodyPr>
          <a:lstStyle>
            <a:defPPr>
              <a:defRPr lang="zh-CN"/>
            </a:defPPr>
            <a:lvl1pPr>
              <a:defRPr sz="460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44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རྐྱེན་</a:t>
            </a:r>
            <a:r>
              <a:rPr lang="bo-CN" altLang="zh-CN" sz="44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དྲུག་གམ་ཐོབ་</a:t>
            </a:r>
            <a:r>
              <a:rPr lang="bo-CN" altLang="zh-CN" sz="44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ཐང་</a:t>
            </a:r>
            <a:r>
              <a:rPr lang="bo-CN" altLang="zh-CN" sz="44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དྲུག</a:t>
            </a:r>
            <a:endParaRPr lang="bo-CN" altLang="zh-CN" sz="4400" b="1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46" name="Picture 34" descr="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9" y="5079728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 flipH="1">
            <a:off x="504565" y="5430645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48" name="Picture 46" descr="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66" y="99903"/>
            <a:ext cx="1701071" cy="148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892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69799" y="490653"/>
            <a:ext cx="1393903" cy="76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bo-CN" altLang="zh-CN" sz="48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དྲུག</a:t>
            </a:r>
            <a:endParaRPr lang="zh-CN" altLang="en-US" sz="48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63697" y="499020"/>
            <a:ext cx="2810107" cy="7610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bo-CN" altLang="zh-CN" sz="48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ལས་བྱ་བཀོད་སྒྲིག</a:t>
            </a:r>
            <a:endParaRPr lang="zh-CN" altLang="en-US" sz="48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85" y="1828804"/>
            <a:ext cx="4070195" cy="76944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4" tIns="45718" rIns="91434" bIns="45718" rtlCol="0">
            <a:spAutoFit/>
          </a:bodyPr>
          <a:lstStyle/>
          <a:p>
            <a:r>
              <a:rPr lang="bo-CN" altLang="zh-CN" sz="44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༡ འབྲི་རྒྱུ།</a:t>
            </a:r>
            <a:endParaRPr lang="zh-CN" altLang="en-US" sz="4400" b="1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797" y="2587087"/>
            <a:ext cx="9902283" cy="132343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1.རང་ལ་ཆ་རྒྱུས་ཡོད་པའི་མི་ཞིག་གཞན་ལ་ངོ་སྤྲོད་པའི་གསལ་བཤད་རྩོམ་ཡིག</a:t>
            </a:r>
            <a:r>
              <a:rPr lang="bo-CN" altLang="zh-CN" sz="40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་ཅིག་</a:t>
            </a:r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ཕྲིས། </a:t>
            </a:r>
          </a:p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( ཆ་རྐྱེན།  ཡིག་གྲངས་ལྔ་བརྒྱའི་ཡན་ཡོད་དགོས། )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283" y="3992138"/>
            <a:ext cx="3769112" cy="76944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4" tIns="45718" rIns="91434" bIns="45718" rtlCol="0">
            <a:spAutoFit/>
          </a:bodyPr>
          <a:lstStyle/>
          <a:p>
            <a:r>
              <a:rPr lang="bo-CN" altLang="zh-CN" sz="44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44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༢ བསམ་གཞིག་བྱ་རྒྱུ། </a:t>
            </a:r>
            <a:endParaRPr lang="zh-CN" altLang="en-US" sz="4400" b="1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796" y="4750423"/>
            <a:ext cx="10348333" cy="132343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གལ་སྲིད་ཁྱེད་རང་ཆོས་རྒྱལ་སྲོང་</a:t>
            </a:r>
            <a:r>
              <a:rPr lang="bo-CN" altLang="zh-CN" sz="40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བཙན་</a:t>
            </a:r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སྒམ་པོ་ཡིན་ན། ཁྱེད་ཀྱིས་བོད་ཁམས་ཅི་ལྟར་སྐྱོང་རྒྱུ།   </a:t>
            </a:r>
          </a:p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( ཐུན་རྗེས་མར་སློབ་གྲོགས་ཚང་མས་བཤད་དགོས།  )  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14" name="Picture 46" descr="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89" y="187825"/>
            <a:ext cx="1943100" cy="16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3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274" y="4541157"/>
            <a:ext cx="151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2400" b="1" dirty="0" smtClean="0"/>
              <a:t>སྨན་བླ་སྐྱབས། </a:t>
            </a:r>
            <a:endParaRPr lang="zh-CN" altLang="en-US" sz="2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19" y="2182811"/>
            <a:ext cx="2303585" cy="222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49305" y="1637462"/>
            <a:ext cx="2426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000" b="1" dirty="0" smtClean="0"/>
              <a:t>སློབ་མ། </a:t>
            </a:r>
          </a:p>
          <a:p>
            <a:r>
              <a:rPr lang="bo-CN" altLang="zh-CN" sz="2000" b="1" dirty="0"/>
              <a:t> </a:t>
            </a:r>
            <a:r>
              <a:rPr lang="bo-CN" altLang="zh-CN" sz="2000" dirty="0" smtClean="0"/>
              <a:t>མཁའ་འབུམ་ཐར། བན་</a:t>
            </a:r>
            <a:r>
              <a:rPr lang="bo-CN" altLang="zh-CN" sz="2000" dirty="0"/>
              <a:t>དེ་རྒྱལ</a:t>
            </a:r>
            <a:r>
              <a:rPr lang="bo-CN" altLang="zh-CN" sz="2000" dirty="0" smtClean="0"/>
              <a:t>།</a:t>
            </a:r>
            <a:endParaRPr lang="bo-CN" altLang="zh-C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49305" y="2479431"/>
            <a:ext cx="2672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000" b="1" dirty="0" smtClean="0"/>
              <a:t>དགེ་རྒན། </a:t>
            </a:r>
          </a:p>
          <a:p>
            <a:r>
              <a:rPr lang="bo-CN" altLang="zh-CN" sz="2000" dirty="0" smtClean="0"/>
              <a:t>མཚོ་མོ་རྒྱལ། </a:t>
            </a:r>
          </a:p>
          <a:p>
            <a:r>
              <a:rPr lang="bo-CN" altLang="zh-CN" sz="2000" dirty="0" smtClean="0"/>
              <a:t>བྲག་དཀར་རྫོང་མི་རིགས་སློབ་འབྲིང་གཉིས་པ།</a:t>
            </a:r>
          </a:p>
          <a:p>
            <a:r>
              <a:rPr lang="bo-CN" altLang="zh-CN" sz="2000" dirty="0" smtClean="0"/>
              <a:t>ཚེ་</a:t>
            </a:r>
            <a:r>
              <a:rPr lang="bo-CN" altLang="zh-CN" sz="2000" dirty="0"/>
              <a:t>རིང་བཀྲ་ཤིས། </a:t>
            </a:r>
            <a:endParaRPr lang="bo-CN" altLang="zh-CN" sz="2000" dirty="0" smtClean="0"/>
          </a:p>
          <a:p>
            <a:r>
              <a:rPr lang="bo-CN" altLang="zh-CN" sz="2000" dirty="0" smtClean="0"/>
              <a:t>རྩེ་</a:t>
            </a:r>
            <a:r>
              <a:rPr lang="bo-CN" altLang="zh-CN" sz="2000" dirty="0"/>
              <a:t>ཁོག་རྫོང་མི་རིགས་སློབ་འབྲིང་གཉིས་པ།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390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4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"/>
            <a:ext cx="12192000" cy="68488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9"/>
            <a:ext cx="12192000" cy="6848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00218" y="5541818"/>
            <a:ext cx="3199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4000" b="1" dirty="0" smtClean="0">
                <a:solidFill>
                  <a:schemeClr val="bg1"/>
                </a:solidFill>
              </a:rPr>
              <a:t>ཆོས་རྒྱལ་སྲོང་བཙན་སྒམ་པོ།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"/>
            <a:ext cx="12192000" cy="684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992" y="610681"/>
            <a:ext cx="4271891" cy="919396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lIns="91428" tIns="45718" rIns="91428" bIns="4571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རྩོམ་པ་པོ་ངོ་སྤྲོད་མདོར་བསྡུས།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Himalaya" pitchFamily="2" charset="0"/>
              <a:ea typeface="微软雅黑"/>
              <a:cs typeface="Microsoft Himalay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680" y="610681"/>
            <a:ext cx="1262319" cy="919396"/>
          </a:xfrm>
          <a:prstGeom prst="flowChartAlternate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lIns="91428" tIns="45718" rIns="91428" bIns="4571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bo-CN" altLang="zh-CN" sz="4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གཅིག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Himalaya" pitchFamily="2" charset="0"/>
              <a:ea typeface="微软雅黑"/>
              <a:cs typeface="Microsoft Himalaya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6848" y="1901946"/>
            <a:ext cx="9714576" cy="452431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འཁྲུངས་དུས། 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༡༩༢༧ ལོ།    </a:t>
            </a:r>
          </a:p>
          <a:p>
            <a:pPr lvl="0"/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འཁྲུངས་ཡུལ།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བོད་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ལྗོངས་ཉིང་ཁྲི་རྗོང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་།</a:t>
            </a:r>
          </a:p>
          <a:p>
            <a:pPr lvl="0"/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སློབ་གཉེར་མཛད་ཚུལ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སེ་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ར་དགོན་པར་དགེ་བཤེས་ལྷ་རམས་པ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</a:p>
          <a:p>
            <a:pPr lvl="0"/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དང་སྔགས་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རམས་པའི་མིང་བཏགས་ཐོབ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</a:p>
          <a:p>
            <a:pPr lvl="0"/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གསུང་རྩོམ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/>
                <a:ea typeface="Microsoft Himalaya"/>
                <a:cs typeface="Microsoft Himalaya"/>
              </a:rPr>
              <a:t>《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ཚིག་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རྒྱན་རིག་པའི་སྒོ་འབྱེད།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》</a:t>
            </a:r>
            <a:r>
              <a:rPr lang="en-US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《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བོད་ཀྱི་ཆོས་སྲིད་ཟུང་འབྲེལ་སྐོར་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བཤད་པ》</a:t>
            </a:r>
          </a:p>
          <a:p>
            <a:pPr lvl="0"/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《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དེབ་ཐེར་དམར་པོའི་མཆན་འགྲེལ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》</a:t>
            </a:r>
            <a:r>
              <a:rPr lang="en-US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《དུང་དཀར་ཚིག་མཛོད་ཆེན་མོ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/>
                <a:ea typeface="Microsoft Himalaya"/>
                <a:cs typeface="Microsoft Himalaya"/>
              </a:rPr>
              <a:t>》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སོགས་པོད་</a:t>
            </a:r>
            <a:r>
              <a:rPr lang="bo-CN" altLang="zh-CN" sz="36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དགུ་ཡོད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</a:p>
          <a:p>
            <a:pPr lvl="0"/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གཤེགས་ལོ།   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༡༩༩༧ལོ།  </a:t>
            </a:r>
          </a:p>
          <a:p>
            <a:pPr lvl="0"/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གཤེགས་ཡུལ།   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ཨ་རིའི་ལོ་ཧྲན་ཅི། </a:t>
            </a:r>
            <a:endParaRPr lang="bo-CN" altLang="zh-CN" sz="3600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4" y="356113"/>
            <a:ext cx="4198913" cy="379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6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917854" y="858692"/>
            <a:ext cx="1131522" cy="91939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8" tIns="45718" rIns="91428" bIns="45718" rtlCol="0">
            <a:spAutoFit/>
          </a:bodyPr>
          <a:lstStyle/>
          <a:p>
            <a:r>
              <a:rPr lang="bo-CN" altLang="zh-CN" sz="48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གཉིས།</a:t>
            </a:r>
            <a:endParaRPr lang="zh-CN" altLang="en-US" sz="48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1483615" y="1917345"/>
            <a:ext cx="6222608" cy="707882"/>
          </a:xfrm>
          <a:prstGeom prst="homePlat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28" tIns="45718" rIns="91428" bIns="45718">
            <a:spAutoFit/>
          </a:bodyPr>
          <a:lstStyle/>
          <a:p>
            <a:r>
              <a:rPr lang="bo-CN" altLang="zh-CN" sz="3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</a:t>
            </a:r>
            <a:r>
              <a:rPr lang="bo-CN" altLang="zh-CN" sz="32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40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སློབ་</a:t>
            </a:r>
            <a:r>
              <a:rPr lang="bo-CN" altLang="zh-CN" sz="40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ཚན་འདི་ནི་གསལ་བཤད་རྩོམ་ཡིག</a:t>
            </a:r>
            <a:r>
              <a:rPr lang="bo-CN" altLang="zh-CN" sz="40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་ཅིག་</a:t>
            </a:r>
            <a:r>
              <a:rPr lang="bo-CN" altLang="zh-CN" sz="4000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ཡིན།</a:t>
            </a:r>
            <a:endParaRPr lang="zh-CN" altLang="en-US" sz="4000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644" y="2625227"/>
            <a:ext cx="10312649" cy="3262428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r>
              <a:rPr lang="bo-CN" altLang="zh-CN" sz="3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</a:t>
            </a:r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ཀ</a:t>
            </a:r>
            <a:r>
              <a:rPr lang="bo-CN" altLang="zh-CN" sz="44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</a:t>
            </a:r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གསལ་བཤད་རྩོམ་ཡིག་གི་གོ་དོན། </a:t>
            </a:r>
          </a:p>
          <a:p>
            <a:pPr>
              <a:lnSpc>
                <a:spcPct val="150000"/>
              </a:lnSpc>
            </a:pP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     དེ་ནི་གསལ་བཤད་ཀྱི་འབྲི་ཐབས་སྤྱད་དེ་ཕྱི་ཡུལ་གྱི་བྱ་དངོས་ཀྱི་ངོ་བོ་དང</a:t>
            </a: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་གཟུགས་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དབྱིབས། རྣམ་པ། གྲུབ་ཚུལ། བྱེད་ནུས།   འབྲེལ་བ་སོགས་དོན་དངོས་ཡུལ་ལ་ཇི་ལྟར་ཡོད་པ་རྣམས་སྒྲོ་བཏགས་དང་སྐུར་འདེབས་སྤངས་ཏེ་ངོ་སྤྲོད་དང་མཚམས་སྦྱོར་བྱེད་པའི་རྩོམ་ཡིག་ཞིག་ལའོ། 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9265" y="858690"/>
            <a:ext cx="2755767" cy="919396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8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རྩོམ་སྟངས་ངོ་སྤྲོད། </a:t>
            </a:r>
            <a:endParaRPr lang="zh-CN" altLang="en-US" sz="4800" dirty="0"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1" y="2755753"/>
            <a:ext cx="4445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81" y="2817199"/>
            <a:ext cx="730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4" descr="1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828" y="381329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9845236" y="732236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62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34"/>
          <p:cNvSpPr/>
          <p:nvPr/>
        </p:nvSpPr>
        <p:spPr>
          <a:xfrm flipV="1">
            <a:off x="1412121" y="2341923"/>
            <a:ext cx="2699083" cy="1852740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C75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60842" y="1605045"/>
            <a:ext cx="1958841" cy="3872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>
              <a:lnSpc>
                <a:spcPts val="2300"/>
              </a:lnSpc>
            </a:pP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75249" y="4194663"/>
            <a:ext cx="4502648" cy="1218278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bo-CN" altLang="zh-CN" sz="20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bo-CN" altLang="zh-CN" sz="36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༤  གསལ་བཤད་ཀྱི་རང་བཞིན་ལྡན་</a:t>
            </a:r>
            <a:r>
              <a:rPr lang="bo-CN" altLang="zh-CN" sz="3600" b="1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དགོས།</a:t>
            </a:r>
            <a:r>
              <a:rPr lang="bo-CN" altLang="zh-CN" sz="2400" b="1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</a:t>
            </a:r>
            <a:endParaRPr lang="bo-CN" altLang="zh-CN" sz="2400" b="1" dirty="0">
              <a:solidFill>
                <a:prstClr val="black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 rot="10800000">
            <a:off x="6490015" y="2311498"/>
            <a:ext cx="2473116" cy="1810704"/>
            <a:chOff x="4020870" y="2194485"/>
            <a:chExt cx="1102258" cy="1432090"/>
          </a:xfrm>
          <a:solidFill>
            <a:srgbClr val="40404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itchFamily="34" charset="-122"/>
              </a:endParaRPr>
            </a:p>
          </p:txBody>
        </p:sp>
        <p:sp>
          <p:nvSpPr>
            <p:cNvPr id="3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itchFamily="34" charset="-122"/>
              </a:endParaRPr>
            </a:p>
          </p:txBody>
        </p:sp>
      </p:grpSp>
      <p:sp>
        <p:nvSpPr>
          <p:cNvPr id="39" name="TextBox 73"/>
          <p:cNvSpPr txBox="1"/>
          <p:nvPr/>
        </p:nvSpPr>
        <p:spPr>
          <a:xfrm>
            <a:off x="1332836" y="2844711"/>
            <a:ext cx="2568240" cy="387281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r>
              <a:rPr lang="bo-CN" altLang="zh-CN" sz="2800" b="1" dirty="0">
                <a:solidFill>
                  <a:schemeClr val="bg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</a:t>
            </a:r>
            <a:r>
              <a:rPr lang="bo-CN" altLang="zh-CN" sz="3600" b="1" dirty="0">
                <a:solidFill>
                  <a:schemeClr val="bg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ནང་དོན་གྱི་ཆ་ནས།</a:t>
            </a:r>
            <a:endParaRPr lang="bo-CN" altLang="zh-CN" sz="3600" dirty="0">
              <a:solidFill>
                <a:schemeClr val="bg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40" name="TextBox 74"/>
          <p:cNvSpPr txBox="1"/>
          <p:nvPr/>
        </p:nvSpPr>
        <p:spPr>
          <a:xfrm>
            <a:off x="6297990" y="2809615"/>
            <a:ext cx="2665141" cy="45204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bo-CN" altLang="zh-CN" sz="2400" b="1" dirty="0">
                <a:solidFill>
                  <a:prstClr val="white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</a:t>
            </a:r>
            <a:r>
              <a:rPr lang="bo-CN" altLang="zh-CN" sz="3600" b="1" dirty="0">
                <a:solidFill>
                  <a:prstClr val="white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འབྲི་སྟངས་ཀྱི་ཆ་</a:t>
            </a:r>
            <a:r>
              <a:rPr lang="bo-CN" altLang="zh-CN" sz="3600" b="1" dirty="0" smtClean="0">
                <a:solidFill>
                  <a:prstClr val="white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ནས། </a:t>
            </a:r>
            <a:endParaRPr lang="bo-CN" altLang="zh-CN" sz="3600" b="1" dirty="0">
              <a:solidFill>
                <a:prstClr val="white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44" name="矩形 43"/>
          <p:cNvSpPr/>
          <p:nvPr/>
        </p:nvSpPr>
        <p:spPr>
          <a:xfrm flipH="1">
            <a:off x="1260089" y="880953"/>
            <a:ext cx="72747" cy="325335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14740" y="695001"/>
            <a:ext cx="681725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ཁ </a:t>
            </a:r>
            <a:endParaRPr lang="en-US" altLang="zh-CN" sz="4000" b="1" dirty="0">
              <a:solidFill>
                <a:prstClr val="black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12121" y="684865"/>
            <a:ext cx="5136483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གསལ་བཤད་རྩོམ་ཡིག་གི་ཁྱད་ཆོས ། </a:t>
            </a:r>
          </a:p>
        </p:txBody>
      </p:sp>
      <p:grpSp>
        <p:nvGrpSpPr>
          <p:cNvPr id="47" name="组合 46"/>
          <p:cNvGrpSpPr/>
          <p:nvPr/>
        </p:nvGrpSpPr>
        <p:grpSpPr>
          <a:xfrm rot="17100000">
            <a:off x="230140" y="796956"/>
            <a:ext cx="481872" cy="469661"/>
            <a:chOff x="1032060" y="5022216"/>
            <a:chExt cx="753746" cy="734645"/>
          </a:xfrm>
        </p:grpSpPr>
        <p:sp>
          <p:nvSpPr>
            <p:cNvPr id="48" name="等腰三角形 47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7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75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07047" y="3840887"/>
            <a:ext cx="5068202" cy="277511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lnSpc>
                <a:spcPts val="2300"/>
              </a:lnSpc>
            </a:pPr>
            <a:endParaRPr lang="bo-CN" altLang="zh-CN" sz="2000" b="1" dirty="0">
              <a:solidFill>
                <a:prstClr val="black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r>
              <a:rPr lang="bo-CN" altLang="zh-CN" sz="36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༡   ཤེས་བྱའི་རང་བཞིན་ལྡན་དགོས །</a:t>
            </a:r>
          </a:p>
          <a:p>
            <a:pPr algn="ctr"/>
            <a:r>
              <a:rPr lang="bo-CN" altLang="zh-CN" sz="36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༢   ཚན་རིག་གི་རང་བཞིན་ ལྡན་དགོས །                          </a:t>
            </a:r>
            <a:endParaRPr lang="en-US" altLang="zh-CN" sz="3600" b="1" dirty="0">
              <a:solidFill>
                <a:prstClr val="black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r>
              <a:rPr lang="bo-CN" altLang="zh-CN" sz="36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en-US" altLang="zh-CN" sz="36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</a:t>
            </a:r>
            <a:r>
              <a:rPr lang="bo-CN" altLang="zh-CN" sz="3600" b="1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༣   དོན་དངོས་ཀྱི་རང་བཞིན་ལྡན་དགོས། </a:t>
            </a:r>
          </a:p>
          <a:p>
            <a:pPr algn="ctr"/>
            <a:endParaRPr lang="bo-CN" altLang="zh-CN" sz="2800" dirty="0">
              <a:solidFill>
                <a:prstClr val="black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algn="ctr">
              <a:lnSpc>
                <a:spcPts val="2300"/>
              </a:lnSpc>
            </a:pPr>
            <a:endParaRPr lang="en-US" altLang="zh-CN" sz="1600" dirty="0">
              <a:solidFill>
                <a:prstClr val="black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7" name="Picture 34" descr="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43" y="144972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 flipH="1">
            <a:off x="9929919" y="495889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79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7" grpId="0"/>
          <p:bldP spid="30" grpId="0"/>
          <p:bldP spid="39" grpId="0"/>
          <p:bldP spid="40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7" grpId="0"/>
          <p:bldP spid="30" grpId="0"/>
          <p:bldP spid="39" grpId="0"/>
          <p:bldP spid="40" grpId="0"/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"/>
            <a:ext cx="12200106" cy="6853446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4205165" y="299072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00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31"/>
          <p:cNvSpPr>
            <a:spLocks/>
          </p:cNvSpPr>
          <p:nvPr/>
        </p:nvSpPr>
        <p:spPr bwMode="auto">
          <a:xfrm rot="19800000">
            <a:off x="8467141" y="2305902"/>
            <a:ext cx="415023" cy="417616"/>
          </a:xfrm>
          <a:custGeom>
            <a:avLst/>
            <a:gdLst>
              <a:gd name="T0" fmla="*/ 227 w 344"/>
              <a:gd name="T1" fmla="*/ 317 h 340"/>
              <a:gd name="T2" fmla="*/ 148 w 344"/>
              <a:gd name="T3" fmla="*/ 327 h 340"/>
              <a:gd name="T4" fmla="*/ 39 w 344"/>
              <a:gd name="T5" fmla="*/ 268 h 340"/>
              <a:gd name="T6" fmla="*/ 5 w 344"/>
              <a:gd name="T7" fmla="*/ 196 h 340"/>
              <a:gd name="T8" fmla="*/ 28 w 344"/>
              <a:gd name="T9" fmla="*/ 73 h 340"/>
              <a:gd name="T10" fmla="*/ 86 w 344"/>
              <a:gd name="T11" fmla="*/ 19 h 340"/>
              <a:gd name="T12" fmla="*/ 209 w 344"/>
              <a:gd name="T13" fmla="*/ 3 h 340"/>
              <a:gd name="T14" fmla="*/ 279 w 344"/>
              <a:gd name="T15" fmla="*/ 41 h 340"/>
              <a:gd name="T16" fmla="*/ 332 w 344"/>
              <a:gd name="T17" fmla="*/ 154 h 340"/>
              <a:gd name="T18" fmla="*/ 317 w 344"/>
              <a:gd name="T19" fmla="*/ 232 h 340"/>
              <a:gd name="T20" fmla="*/ 227 w 344"/>
              <a:gd name="T21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340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1" name="Freeform 31"/>
          <p:cNvSpPr>
            <a:spLocks/>
          </p:cNvSpPr>
          <p:nvPr/>
        </p:nvSpPr>
        <p:spPr bwMode="auto">
          <a:xfrm rot="19800000">
            <a:off x="8467139" y="3563493"/>
            <a:ext cx="415023" cy="417616"/>
          </a:xfrm>
          <a:custGeom>
            <a:avLst/>
            <a:gdLst>
              <a:gd name="T0" fmla="*/ 227 w 344"/>
              <a:gd name="T1" fmla="*/ 317 h 340"/>
              <a:gd name="T2" fmla="*/ 148 w 344"/>
              <a:gd name="T3" fmla="*/ 327 h 340"/>
              <a:gd name="T4" fmla="*/ 39 w 344"/>
              <a:gd name="T5" fmla="*/ 268 h 340"/>
              <a:gd name="T6" fmla="*/ 5 w 344"/>
              <a:gd name="T7" fmla="*/ 196 h 340"/>
              <a:gd name="T8" fmla="*/ 28 w 344"/>
              <a:gd name="T9" fmla="*/ 73 h 340"/>
              <a:gd name="T10" fmla="*/ 86 w 344"/>
              <a:gd name="T11" fmla="*/ 19 h 340"/>
              <a:gd name="T12" fmla="*/ 209 w 344"/>
              <a:gd name="T13" fmla="*/ 3 h 340"/>
              <a:gd name="T14" fmla="*/ 279 w 344"/>
              <a:gd name="T15" fmla="*/ 41 h 340"/>
              <a:gd name="T16" fmla="*/ 332 w 344"/>
              <a:gd name="T17" fmla="*/ 154 h 340"/>
              <a:gd name="T18" fmla="*/ 317 w 344"/>
              <a:gd name="T19" fmla="*/ 232 h 340"/>
              <a:gd name="T20" fmla="*/ 227 w 344"/>
              <a:gd name="T21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340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2" name="Freeform 31"/>
          <p:cNvSpPr>
            <a:spLocks/>
          </p:cNvSpPr>
          <p:nvPr/>
        </p:nvSpPr>
        <p:spPr bwMode="auto">
          <a:xfrm rot="19800000">
            <a:off x="8542339" y="4840777"/>
            <a:ext cx="415023" cy="417616"/>
          </a:xfrm>
          <a:custGeom>
            <a:avLst/>
            <a:gdLst>
              <a:gd name="T0" fmla="*/ 227 w 344"/>
              <a:gd name="T1" fmla="*/ 317 h 340"/>
              <a:gd name="T2" fmla="*/ 148 w 344"/>
              <a:gd name="T3" fmla="*/ 327 h 340"/>
              <a:gd name="T4" fmla="*/ 39 w 344"/>
              <a:gd name="T5" fmla="*/ 268 h 340"/>
              <a:gd name="T6" fmla="*/ 5 w 344"/>
              <a:gd name="T7" fmla="*/ 196 h 340"/>
              <a:gd name="T8" fmla="*/ 28 w 344"/>
              <a:gd name="T9" fmla="*/ 73 h 340"/>
              <a:gd name="T10" fmla="*/ 86 w 344"/>
              <a:gd name="T11" fmla="*/ 19 h 340"/>
              <a:gd name="T12" fmla="*/ 209 w 344"/>
              <a:gd name="T13" fmla="*/ 3 h 340"/>
              <a:gd name="T14" fmla="*/ 279 w 344"/>
              <a:gd name="T15" fmla="*/ 41 h 340"/>
              <a:gd name="T16" fmla="*/ 332 w 344"/>
              <a:gd name="T17" fmla="*/ 154 h 340"/>
              <a:gd name="T18" fmla="*/ 317 w 344"/>
              <a:gd name="T19" fmla="*/ 232 h 340"/>
              <a:gd name="T20" fmla="*/ 227 w 344"/>
              <a:gd name="T21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340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9063015" y="2107103"/>
            <a:ext cx="275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༥ རེའུ་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མིག་འགོད་</a:t>
            </a: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པ། </a:t>
            </a: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cs typeface="Microsoft Himalaya" pitchFamily="2" charset="0"/>
              </a:rPr>
              <a:t> </a:t>
            </a:r>
            <a:endParaRPr lang="bo-CN" altLang="zh-CN" sz="3600" dirty="0">
              <a:solidFill>
                <a:prstClr val="black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121538" y="3407367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༦  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གཤིབ་བསྡུར་བྱེད་པ། </a:t>
            </a:r>
          </a:p>
        </p:txBody>
      </p:sp>
      <p:sp>
        <p:nvSpPr>
          <p:cNvPr id="86" name="矩形 85"/>
          <p:cNvSpPr/>
          <p:nvPr/>
        </p:nvSpPr>
        <p:spPr>
          <a:xfrm>
            <a:off x="9121538" y="4726419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༧  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ལུང་འདྲེན་པ །</a:t>
            </a:r>
          </a:p>
        </p:txBody>
      </p:sp>
      <p:sp>
        <p:nvSpPr>
          <p:cNvPr id="88" name="Freeform 31"/>
          <p:cNvSpPr>
            <a:spLocks/>
          </p:cNvSpPr>
          <p:nvPr/>
        </p:nvSpPr>
        <p:spPr bwMode="auto">
          <a:xfrm rot="19800000">
            <a:off x="3464229" y="2293519"/>
            <a:ext cx="415023" cy="417616"/>
          </a:xfrm>
          <a:custGeom>
            <a:avLst/>
            <a:gdLst>
              <a:gd name="T0" fmla="*/ 227 w 344"/>
              <a:gd name="T1" fmla="*/ 317 h 340"/>
              <a:gd name="T2" fmla="*/ 148 w 344"/>
              <a:gd name="T3" fmla="*/ 327 h 340"/>
              <a:gd name="T4" fmla="*/ 39 w 344"/>
              <a:gd name="T5" fmla="*/ 268 h 340"/>
              <a:gd name="T6" fmla="*/ 5 w 344"/>
              <a:gd name="T7" fmla="*/ 196 h 340"/>
              <a:gd name="T8" fmla="*/ 28 w 344"/>
              <a:gd name="T9" fmla="*/ 73 h 340"/>
              <a:gd name="T10" fmla="*/ 86 w 344"/>
              <a:gd name="T11" fmla="*/ 19 h 340"/>
              <a:gd name="T12" fmla="*/ 209 w 344"/>
              <a:gd name="T13" fmla="*/ 3 h 340"/>
              <a:gd name="T14" fmla="*/ 279 w 344"/>
              <a:gd name="T15" fmla="*/ 41 h 340"/>
              <a:gd name="T16" fmla="*/ 332 w 344"/>
              <a:gd name="T17" fmla="*/ 154 h 340"/>
              <a:gd name="T18" fmla="*/ 317 w 344"/>
              <a:gd name="T19" fmla="*/ 232 h 340"/>
              <a:gd name="T20" fmla="*/ 227 w 344"/>
              <a:gd name="T21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340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9" name="Freeform 31"/>
          <p:cNvSpPr>
            <a:spLocks/>
          </p:cNvSpPr>
          <p:nvPr/>
        </p:nvSpPr>
        <p:spPr bwMode="auto">
          <a:xfrm rot="19800000">
            <a:off x="3464227" y="3709791"/>
            <a:ext cx="415023" cy="417616"/>
          </a:xfrm>
          <a:custGeom>
            <a:avLst/>
            <a:gdLst>
              <a:gd name="T0" fmla="*/ 227 w 344"/>
              <a:gd name="T1" fmla="*/ 317 h 340"/>
              <a:gd name="T2" fmla="*/ 148 w 344"/>
              <a:gd name="T3" fmla="*/ 327 h 340"/>
              <a:gd name="T4" fmla="*/ 39 w 344"/>
              <a:gd name="T5" fmla="*/ 268 h 340"/>
              <a:gd name="T6" fmla="*/ 5 w 344"/>
              <a:gd name="T7" fmla="*/ 196 h 340"/>
              <a:gd name="T8" fmla="*/ 28 w 344"/>
              <a:gd name="T9" fmla="*/ 73 h 340"/>
              <a:gd name="T10" fmla="*/ 86 w 344"/>
              <a:gd name="T11" fmla="*/ 19 h 340"/>
              <a:gd name="T12" fmla="*/ 209 w 344"/>
              <a:gd name="T13" fmla="*/ 3 h 340"/>
              <a:gd name="T14" fmla="*/ 279 w 344"/>
              <a:gd name="T15" fmla="*/ 41 h 340"/>
              <a:gd name="T16" fmla="*/ 332 w 344"/>
              <a:gd name="T17" fmla="*/ 154 h 340"/>
              <a:gd name="T18" fmla="*/ 317 w 344"/>
              <a:gd name="T19" fmla="*/ 232 h 340"/>
              <a:gd name="T20" fmla="*/ 227 w 344"/>
              <a:gd name="T21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340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0" name="Freeform 31"/>
          <p:cNvSpPr>
            <a:spLocks/>
          </p:cNvSpPr>
          <p:nvPr/>
        </p:nvSpPr>
        <p:spPr bwMode="auto">
          <a:xfrm rot="19800000">
            <a:off x="3464228" y="4781009"/>
            <a:ext cx="415023" cy="417616"/>
          </a:xfrm>
          <a:custGeom>
            <a:avLst/>
            <a:gdLst>
              <a:gd name="T0" fmla="*/ 227 w 344"/>
              <a:gd name="T1" fmla="*/ 317 h 340"/>
              <a:gd name="T2" fmla="*/ 148 w 344"/>
              <a:gd name="T3" fmla="*/ 327 h 340"/>
              <a:gd name="T4" fmla="*/ 39 w 344"/>
              <a:gd name="T5" fmla="*/ 268 h 340"/>
              <a:gd name="T6" fmla="*/ 5 w 344"/>
              <a:gd name="T7" fmla="*/ 196 h 340"/>
              <a:gd name="T8" fmla="*/ 28 w 344"/>
              <a:gd name="T9" fmla="*/ 73 h 340"/>
              <a:gd name="T10" fmla="*/ 86 w 344"/>
              <a:gd name="T11" fmla="*/ 19 h 340"/>
              <a:gd name="T12" fmla="*/ 209 w 344"/>
              <a:gd name="T13" fmla="*/ 3 h 340"/>
              <a:gd name="T14" fmla="*/ 279 w 344"/>
              <a:gd name="T15" fmla="*/ 41 h 340"/>
              <a:gd name="T16" fmla="*/ 332 w 344"/>
              <a:gd name="T17" fmla="*/ 154 h 340"/>
              <a:gd name="T18" fmla="*/ 317 w 344"/>
              <a:gd name="T19" fmla="*/ 232 h 340"/>
              <a:gd name="T20" fmla="*/ 227 w 344"/>
              <a:gd name="T21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340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25362" y="2430269"/>
            <a:ext cx="267084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4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༡ མཚན་</a:t>
            </a:r>
            <a:r>
              <a:rPr lang="bo-CN" altLang="zh-CN" sz="36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ཉིད་འགོད</a:t>
            </a:r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་པ།</a:t>
            </a:r>
            <a:endParaRPr lang="bo-CN" altLang="zh-CN" sz="3600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94707" y="3487711"/>
            <a:ext cx="2532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2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༢  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དྲི་བ་དྲིས་ལན ། </a:t>
            </a:r>
            <a:endParaRPr lang="bo-CN" altLang="zh-CN" sz="3200" dirty="0">
              <a:solidFill>
                <a:prstClr val="black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246978" y="4726421"/>
            <a:ext cx="2502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2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༣  </a:t>
            </a:r>
            <a:r>
              <a:rPr lang="bo-CN" altLang="zh-CN" sz="3600" dirty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རིགས་དགར་</a:t>
            </a:r>
            <a:r>
              <a:rPr lang="bo-CN" altLang="zh-CN" sz="3600" dirty="0" smtClean="0">
                <a:solidFill>
                  <a:prstClr val="black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བ། </a:t>
            </a:r>
            <a:endParaRPr lang="zh-CN" altLang="en-US" sz="3600" dirty="0">
              <a:solidFill>
                <a:prstClr val="black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0" name="Freeform 31"/>
          <p:cNvSpPr>
            <a:spLocks/>
          </p:cNvSpPr>
          <p:nvPr/>
        </p:nvSpPr>
        <p:spPr bwMode="auto">
          <a:xfrm rot="19800000">
            <a:off x="3464224" y="5899112"/>
            <a:ext cx="415023" cy="417616"/>
          </a:xfrm>
          <a:custGeom>
            <a:avLst/>
            <a:gdLst>
              <a:gd name="T0" fmla="*/ 227 w 344"/>
              <a:gd name="T1" fmla="*/ 317 h 340"/>
              <a:gd name="T2" fmla="*/ 148 w 344"/>
              <a:gd name="T3" fmla="*/ 327 h 340"/>
              <a:gd name="T4" fmla="*/ 39 w 344"/>
              <a:gd name="T5" fmla="*/ 268 h 340"/>
              <a:gd name="T6" fmla="*/ 5 w 344"/>
              <a:gd name="T7" fmla="*/ 196 h 340"/>
              <a:gd name="T8" fmla="*/ 28 w 344"/>
              <a:gd name="T9" fmla="*/ 73 h 340"/>
              <a:gd name="T10" fmla="*/ 86 w 344"/>
              <a:gd name="T11" fmla="*/ 19 h 340"/>
              <a:gd name="T12" fmla="*/ 209 w 344"/>
              <a:gd name="T13" fmla="*/ 3 h 340"/>
              <a:gd name="T14" fmla="*/ 279 w 344"/>
              <a:gd name="T15" fmla="*/ 41 h 340"/>
              <a:gd name="T16" fmla="*/ 332 w 344"/>
              <a:gd name="T17" fmla="*/ 154 h 340"/>
              <a:gd name="T18" fmla="*/ 317 w 344"/>
              <a:gd name="T19" fmla="*/ 232 h 340"/>
              <a:gd name="T20" fmla="*/ 227 w 344"/>
              <a:gd name="T21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340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1" name="Freeform 31"/>
          <p:cNvSpPr>
            <a:spLocks/>
          </p:cNvSpPr>
          <p:nvPr/>
        </p:nvSpPr>
        <p:spPr bwMode="auto">
          <a:xfrm rot="19800000">
            <a:off x="8555396" y="5821773"/>
            <a:ext cx="415023" cy="417616"/>
          </a:xfrm>
          <a:custGeom>
            <a:avLst/>
            <a:gdLst>
              <a:gd name="T0" fmla="*/ 227 w 344"/>
              <a:gd name="T1" fmla="*/ 317 h 340"/>
              <a:gd name="T2" fmla="*/ 148 w 344"/>
              <a:gd name="T3" fmla="*/ 327 h 340"/>
              <a:gd name="T4" fmla="*/ 39 w 344"/>
              <a:gd name="T5" fmla="*/ 268 h 340"/>
              <a:gd name="T6" fmla="*/ 5 w 344"/>
              <a:gd name="T7" fmla="*/ 196 h 340"/>
              <a:gd name="T8" fmla="*/ 28 w 344"/>
              <a:gd name="T9" fmla="*/ 73 h 340"/>
              <a:gd name="T10" fmla="*/ 86 w 344"/>
              <a:gd name="T11" fmla="*/ 19 h 340"/>
              <a:gd name="T12" fmla="*/ 209 w 344"/>
              <a:gd name="T13" fmla="*/ 3 h 340"/>
              <a:gd name="T14" fmla="*/ 279 w 344"/>
              <a:gd name="T15" fmla="*/ 41 h 340"/>
              <a:gd name="T16" fmla="*/ 332 w 344"/>
              <a:gd name="T17" fmla="*/ 154 h 340"/>
              <a:gd name="T18" fmla="*/ 317 w 344"/>
              <a:gd name="T19" fmla="*/ 232 h 340"/>
              <a:gd name="T20" fmla="*/ 227 w 344"/>
              <a:gd name="T21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340">
                <a:moveTo>
                  <a:pt x="227" y="317"/>
                </a:moveTo>
                <a:cubicBezTo>
                  <a:pt x="207" y="336"/>
                  <a:pt x="171" y="340"/>
                  <a:pt x="148" y="327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15" y="255"/>
                  <a:pt x="0" y="222"/>
                  <a:pt x="5" y="196"/>
                </a:cubicBezTo>
                <a:cubicBezTo>
                  <a:pt x="28" y="73"/>
                  <a:pt x="28" y="73"/>
                  <a:pt x="28" y="73"/>
                </a:cubicBezTo>
                <a:cubicBezTo>
                  <a:pt x="33" y="47"/>
                  <a:pt x="59" y="22"/>
                  <a:pt x="86" y="19"/>
                </a:cubicBezTo>
                <a:cubicBezTo>
                  <a:pt x="209" y="3"/>
                  <a:pt x="209" y="3"/>
                  <a:pt x="209" y="3"/>
                </a:cubicBezTo>
                <a:cubicBezTo>
                  <a:pt x="236" y="0"/>
                  <a:pt x="267" y="17"/>
                  <a:pt x="279" y="41"/>
                </a:cubicBezTo>
                <a:cubicBezTo>
                  <a:pt x="332" y="154"/>
                  <a:pt x="332" y="154"/>
                  <a:pt x="332" y="154"/>
                </a:cubicBezTo>
                <a:cubicBezTo>
                  <a:pt x="344" y="178"/>
                  <a:pt x="337" y="213"/>
                  <a:pt x="317" y="232"/>
                </a:cubicBezTo>
                <a:lnTo>
                  <a:pt x="227" y="317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6978" y="5834947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36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༤  དཔེར་བརྗོད་འགོད་པ། </a:t>
            </a:r>
            <a:endParaRPr lang="zh-CN" altLang="en-US" sz="36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99093" y="5707415"/>
            <a:ext cx="273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dirty="0" smtClean="0"/>
              <a:t>༨  </a:t>
            </a:r>
            <a:r>
              <a:rPr lang="bo-CN" altLang="zh-CN" sz="3600" dirty="0"/>
              <a:t>གྲངས་ཀ་འདྲེན་པ །</a:t>
            </a:r>
          </a:p>
        </p:txBody>
      </p:sp>
      <p:sp>
        <p:nvSpPr>
          <p:cNvPr id="54" name="矩形 53"/>
          <p:cNvSpPr/>
          <p:nvPr/>
        </p:nvSpPr>
        <p:spPr>
          <a:xfrm flipH="1">
            <a:off x="1344766" y="650286"/>
            <a:ext cx="72000" cy="468000"/>
          </a:xfrm>
          <a:prstGeom prst="rect">
            <a:avLst/>
          </a:prstGeom>
          <a:solidFill>
            <a:srgbClr val="C7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8" tIns="45718" rIns="914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5" name="文本框 44"/>
          <p:cNvSpPr txBox="1"/>
          <p:nvPr/>
        </p:nvSpPr>
        <p:spPr>
          <a:xfrm>
            <a:off x="505972" y="395306"/>
            <a:ext cx="681725" cy="83099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8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ག</a:t>
            </a:r>
            <a:endParaRPr lang="en-US" altLang="zh-CN" sz="4800" b="1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56" name="文本框 45"/>
          <p:cNvSpPr txBox="1"/>
          <p:nvPr/>
        </p:nvSpPr>
        <p:spPr>
          <a:xfrm>
            <a:off x="1513689" y="395306"/>
            <a:ext cx="5136483" cy="76943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གསལ་བཤད་བྱེད་ཐབས་ཀྱི་དབྱེ་བ། </a:t>
            </a:r>
          </a:p>
        </p:txBody>
      </p:sp>
      <p:grpSp>
        <p:nvGrpSpPr>
          <p:cNvPr id="57" name="组合 56"/>
          <p:cNvGrpSpPr/>
          <p:nvPr/>
        </p:nvGrpSpPr>
        <p:grpSpPr>
          <a:xfrm rot="17100000">
            <a:off x="191862" y="545194"/>
            <a:ext cx="481872" cy="469661"/>
            <a:chOff x="1032060" y="5022216"/>
            <a:chExt cx="753746" cy="734645"/>
          </a:xfrm>
        </p:grpSpPr>
        <p:sp>
          <p:nvSpPr>
            <p:cNvPr id="59" name="等腰三角形 58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 cap="flat" cmpd="sng" algn="ctr">
              <a:solidFill>
                <a:srgbClr val="C75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60" name="等腰三角形 59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75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61" name="Freeform 5"/>
          <p:cNvSpPr>
            <a:spLocks/>
          </p:cNvSpPr>
          <p:nvPr/>
        </p:nvSpPr>
        <p:spPr bwMode="auto">
          <a:xfrm>
            <a:off x="4389896" y="2217738"/>
            <a:ext cx="3560923" cy="3458233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200" dirty="0">
              <a:solidFill>
                <a:prstClr val="black"/>
              </a:solidFill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291" y="3407367"/>
            <a:ext cx="3584360" cy="70788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o-CN" altLang="zh-CN" sz="4000" b="1" dirty="0" smtClean="0">
                <a:solidFill>
                  <a:schemeClr val="bg1"/>
                </a:solidFill>
              </a:rPr>
              <a:t>གསལ་བཤད་བྱེད་ཐབས།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28" name="Picture 34" descr="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397" y="74821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 flipH="1">
            <a:off x="9903079" y="451685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79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916" y="614608"/>
            <a:ext cx="1505415" cy="91939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4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</a:t>
            </a:r>
            <a:r>
              <a:rPr lang="bo-CN" altLang="zh-CN" sz="48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གསུམ།</a:t>
            </a:r>
            <a:endParaRPr lang="zh-CN" altLang="en-US" sz="48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5388" y="614608"/>
            <a:ext cx="3105120" cy="91939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8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སློབ་ཚན་དབྱེ་ཞིབ།</a:t>
            </a:r>
            <a:endParaRPr lang="zh-CN" altLang="en-US" sz="4800" b="1" dirty="0"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7" y="1866205"/>
            <a:ext cx="4445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60" y="1866204"/>
            <a:ext cx="142309" cy="63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2513" y="1830201"/>
            <a:ext cx="603483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ཀ</a:t>
            </a:r>
            <a:endParaRPr lang="zh-CN" altLang="en-US" sz="40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6369" y="1838005"/>
            <a:ext cx="2977375" cy="7078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0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མིང་ཚིག་མཆན་འགྲེལ།</a:t>
            </a:r>
            <a:endParaRPr lang="zh-CN" altLang="en-US" sz="40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42990" y="2657629"/>
            <a:ext cx="1047983" cy="584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8" tIns="45718" rIns="91428" bIns="45718">
            <a:spAutoFit/>
          </a:bodyPr>
          <a:lstStyle/>
          <a:p>
            <a:r>
              <a:rPr lang="bo-CN" altLang="zh-CN" sz="3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གསོལ་བ།</a:t>
            </a:r>
            <a:endParaRPr lang="zh-CN" altLang="en-US" sz="32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973" y="2663523"/>
            <a:ext cx="9807743" cy="578877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28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ཞུ་བ་དང་འབུལ་བ། བཞེས་པ། གྱོན་པ་སོགས་ཀྱི་ཞེ་སའི་དོན་ལ་འཇུག་པ་དང་</a:t>
            </a:r>
            <a:r>
              <a:rPr lang="bo-CN" altLang="zh-CN" sz="28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འདིར་</a:t>
            </a:r>
            <a:r>
              <a:rPr lang="bo-CN" altLang="zh-CN" sz="28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མིང་བཏགས་པའི་ཞེ་སར་འཇུག་པའོ། །</a:t>
            </a:r>
            <a:endParaRPr lang="zh-CN" altLang="en-US" sz="28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89" y="3386632"/>
            <a:ext cx="1349381" cy="64698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སྲོང་བ།</a:t>
            </a:r>
            <a:endParaRPr lang="zh-CN" altLang="en-US" sz="32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2370" y="3386631"/>
            <a:ext cx="3732939" cy="64698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དྲང་བོ་བྱེད་པ་སྟེ</a:t>
            </a:r>
            <a:r>
              <a:rPr lang="bo-CN" altLang="zh-CN" sz="32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འདིར་</a:t>
            </a:r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དྲང་བོའི་</a:t>
            </a:r>
            <a:r>
              <a:rPr lang="bo-CN" altLang="zh-CN" sz="32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དོན།</a:t>
            </a:r>
            <a:endParaRPr lang="zh-CN" altLang="en-US" sz="24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8601" y="4141804"/>
            <a:ext cx="1455055" cy="64698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bo-CN" altLang="zh-CN" sz="3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སྒམ་པོ།</a:t>
            </a:r>
            <a:endParaRPr lang="zh-CN" altLang="en-US" sz="32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3656" y="4168180"/>
            <a:ext cx="5699835" cy="584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ཟབ་བརླིང་ངམ་བློ་ཟབ་པ་སྟེ་གཞན་གྱིས་གཏིང་དཔོག་དཀའ་བ།</a:t>
            </a:r>
            <a:endParaRPr lang="zh-CN" altLang="en-US" sz="32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6521" y="4890433"/>
            <a:ext cx="1421406" cy="5847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2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མངའ་གསོལ།</a:t>
            </a:r>
            <a:endParaRPr lang="zh-CN" altLang="en-US" sz="32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6719" y="4890432"/>
            <a:ext cx="3480745" cy="584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གུས་པས་སྒོ་ནས་གོ་སར་བསྐོས་པ།</a:t>
            </a:r>
            <a:endParaRPr lang="zh-CN" altLang="en-US" sz="32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6" name="流程图: 可选过程 15"/>
          <p:cNvSpPr/>
          <p:nvPr/>
        </p:nvSpPr>
        <p:spPr>
          <a:xfrm>
            <a:off x="1188247" y="5540146"/>
            <a:ext cx="1458032" cy="494679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སྤུར་རྒྱལ།</a:t>
            </a:r>
            <a:endParaRPr lang="zh-CN" altLang="en-US" sz="32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2646279" y="5564455"/>
            <a:ext cx="4448561" cy="44605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བཙན་པོའི་དུས</a:t>
            </a:r>
            <a:r>
              <a:rPr lang="bo-CN" altLang="zh-CN" sz="32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་སྐབས་</a:t>
            </a:r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ཀྱི་བོད་ཡུལ་སྤྱི་ལ་ཟེར།</a:t>
            </a:r>
            <a:endParaRPr lang="zh-CN" altLang="en-US" sz="32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8" name="流程图: 可选过程 17"/>
          <p:cNvSpPr/>
          <p:nvPr/>
        </p:nvSpPr>
        <p:spPr>
          <a:xfrm>
            <a:off x="1117614" y="6099814"/>
            <a:ext cx="2787359" cy="612648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འཇལ་གཤོར་འདེགས་གསུམ།</a:t>
            </a:r>
            <a:endParaRPr lang="zh-CN" altLang="en-US" sz="3200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19" name="流程图: 可选过程 18"/>
          <p:cNvSpPr/>
          <p:nvPr/>
        </p:nvSpPr>
        <p:spPr>
          <a:xfrm>
            <a:off x="3919131" y="6145999"/>
            <a:ext cx="4892587" cy="592359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bo-CN" altLang="zh-CN" sz="32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བྲེ་དང་རྒྱ་མ་སོགས་ཀྱིས་ཚད་འཇལ་བའི་བྱ་བ།</a:t>
            </a:r>
            <a:endParaRPr lang="zh-CN" altLang="en-US" sz="3200" dirty="0"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21" name="Picture 34" descr="1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64" y="122711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 flipH="1">
            <a:off x="9743640" y="473628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23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1" y="807769"/>
            <a:ext cx="4445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42" y="902225"/>
            <a:ext cx="73025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8149" y="710212"/>
            <a:ext cx="234175" cy="76943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ཁ</a:t>
            </a:r>
            <a:endParaRPr lang="zh-CN" altLang="en-US" sz="44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171" y="710212"/>
            <a:ext cx="8697952" cy="76943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bo-CN" altLang="zh-CN" sz="44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དྲི་བའི་ལམ་ནས་སློབ་ཚན་གྱི་ཁག་རེ་རེའི་ཚན་དོན་ལ་དབྱེ་ཞིབ་བྱེད་པ།</a:t>
            </a:r>
            <a:endParaRPr lang="zh-CN" altLang="en-US" sz="44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547" y="2681932"/>
            <a:ext cx="8548340" cy="3779754"/>
          </a:xfrm>
          <a:prstGeom prst="flowChartAlternateProcess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8" tIns="45718" rIns="9142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o-CN" altLang="zh-CN" sz="24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bo-CN" altLang="zh-CN" sz="24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  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ཚན་གྱི་ཁག་དང་པོའི(རང་གྲུབ་ཚན་པ་དང་པོ་ནས་གཉིས་པ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།) འདིའི་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ནང་དུ་སྲོང་བཙན་སྒམ་པོ་ནི་རྒྱལ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་བོ་ག་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འདྲ་ཞིག་ཡིན་པ་དང་།   ཁོང་རྒྱལ་པོ་སུ་ཞིག་གི་སྲས་སུ་འཁྲུངས་པ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་ནས་མཚན་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ཇི་ལྟར་གསོལ་བ</a:t>
            </a:r>
            <a:r>
              <a:rPr lang="bo-CN" altLang="zh-CN" sz="36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 འཁྲུངས་</a:t>
            </a:r>
            <a:r>
              <a:rPr lang="bo-CN" altLang="zh-CN" sz="36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ཡུལ་དང་འཁྲུངས་འདས་བཅས་ཀྱི་སྐོར་མདོར་བསྡུས་ཀྱིས་བརྗོད་ཡོད</a:t>
            </a:r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 </a:t>
            </a:r>
            <a:endParaRPr lang="bo-CN" altLang="zh-CN" sz="3600" dirty="0">
              <a:solidFill>
                <a:schemeClr val="tx1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17" name="Rectangle 141"/>
          <p:cNvSpPr/>
          <p:nvPr/>
        </p:nvSpPr>
        <p:spPr bwMode="auto">
          <a:xfrm>
            <a:off x="206306" y="1593946"/>
            <a:ext cx="4951412" cy="1236707"/>
          </a:xfrm>
          <a:prstGeom prst="rect">
            <a:avLst/>
          </a:prstGeom>
          <a:solidFill>
            <a:srgbClr val="FF8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8" descr="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23" y="446228"/>
            <a:ext cx="1592908" cy="101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15" y="1593946"/>
            <a:ext cx="1027349" cy="113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84181" y="1681492"/>
            <a:ext cx="3045834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bo-CN" sz="4000" b="1" dirty="0">
                <a:solidFill>
                  <a:sysClr val="window" lastClr="FFFFFF">
                    <a:lumMod val="95000"/>
                  </a:sys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ཁག་དང་པོའི་ཚན་དོན།</a:t>
            </a:r>
          </a:p>
        </p:txBody>
      </p:sp>
      <p:pic>
        <p:nvPicPr>
          <p:cNvPr id="18" name="Picture 34" descr="1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8" y="4923611"/>
            <a:ext cx="1353829" cy="1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 flipH="1">
            <a:off x="610784" y="5274528"/>
            <a:ext cx="66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ལོ་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རྒྱུས།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77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主题2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2" id="{C1D53D6B-4FB8-40B5-A7CC-8E465457BB26}" vid="{AB6B0571-FAC0-4DB7-B3D4-4D945620F733}"/>
    </a:ext>
  </a:extLst>
</a:theme>
</file>

<file path=ppt/theme/theme4.xml><?xml version="1.0" encoding="utf-8"?>
<a:theme xmlns:a="http://schemas.openxmlformats.org/drawingml/2006/main" name="2_主题2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2" id="{C1D53D6B-4FB8-40B5-A7CC-8E465457BB26}" vid="{AB6B0571-FAC0-4DB7-B3D4-4D945620F733}"/>
    </a:ext>
  </a:extLst>
</a:theme>
</file>

<file path=ppt/theme/theme5.xml><?xml version="1.0" encoding="utf-8"?>
<a:theme xmlns:a="http://schemas.openxmlformats.org/drawingml/2006/main" name="3_主题2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2" id="{C1D53D6B-4FB8-40B5-A7CC-8E465457BB26}" vid="{AB6B0571-FAC0-4DB7-B3D4-4D945620F733}"/>
    </a:ext>
  </a:extLst>
</a:theme>
</file>

<file path=ppt/theme/theme6.xml><?xml version="1.0" encoding="utf-8"?>
<a:theme xmlns:a="http://schemas.openxmlformats.org/drawingml/2006/main" name="主题2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2" id="{C1D53D6B-4FB8-40B5-A7CC-8E465457BB26}" vid="{AB6B0571-FAC0-4DB7-B3D4-4D945620F733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1883</Words>
  <Application>Microsoft Office PowerPoint</Application>
  <PresentationFormat>自定义</PresentationFormat>
  <Paragraphs>271</Paragraphs>
  <Slides>25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Office 主题</vt:lpstr>
      <vt:lpstr>Office 主题​​</vt:lpstr>
      <vt:lpstr>1_主题2</vt:lpstr>
      <vt:lpstr>2_主题2</vt:lpstr>
      <vt:lpstr>3_主题2</vt:lpstr>
      <vt:lpstr>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仝德志</dc:creator>
  <cp:keywords>ppt</cp:keywords>
  <cp:lastModifiedBy>lenovo</cp:lastModifiedBy>
  <cp:revision>1402</cp:revision>
  <dcterms:created xsi:type="dcterms:W3CDTF">2015-02-17T00:13:14Z</dcterms:created>
  <dcterms:modified xsi:type="dcterms:W3CDTF">2018-12-20T07:12:13Z</dcterms:modified>
</cp:coreProperties>
</file>