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75" r:id="rId4"/>
    <p:sldId id="276" r:id="rId5"/>
    <p:sldId id="272" r:id="rId6"/>
    <p:sldId id="273" r:id="rId7"/>
    <p:sldId id="277" r:id="rId8"/>
    <p:sldId id="278" r:id="rId9"/>
    <p:sldId id="279" r:id="rId10"/>
    <p:sldId id="280" r:id="rId11"/>
    <p:sldId id="282" r:id="rId12"/>
    <p:sldId id="281" r:id="rId13"/>
    <p:sldId id="2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 autoAdjust="0"/>
    <p:restoredTop sz="86314" autoAdjust="0"/>
  </p:normalViewPr>
  <p:slideViewPr>
    <p:cSldViewPr snapToGrid="0" snapToObjects="1">
      <p:cViewPr>
        <p:scale>
          <a:sx n="70" d="100"/>
          <a:sy n="70" d="100"/>
        </p:scale>
        <p:origin x="-1176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6F3D-F282-1248-A8DD-7C379ACE4552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471-570A-E04D-97DB-83D24E0209E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32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bo-CN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97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47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41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4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bo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9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7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bo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bo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67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78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bo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8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bo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8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bo-CN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bo-CN" smtClean="0"/>
              <a:t>单击此处编辑母版文本样式</a:t>
            </a:r>
          </a:p>
          <a:p>
            <a:pPr lvl="1"/>
            <a:r>
              <a:rPr kumimoji="1" lang="zh-CN" altLang="bo-CN" smtClean="0"/>
              <a:t>二级</a:t>
            </a:r>
          </a:p>
          <a:p>
            <a:pPr lvl="2"/>
            <a:r>
              <a:rPr kumimoji="1" lang="zh-CN" altLang="bo-CN" smtClean="0"/>
              <a:t>三级</a:t>
            </a:r>
          </a:p>
          <a:p>
            <a:pPr lvl="3"/>
            <a:r>
              <a:rPr kumimoji="1" lang="zh-CN" altLang="bo-CN" smtClean="0"/>
              <a:t>四级</a:t>
            </a:r>
          </a:p>
          <a:p>
            <a:pPr lvl="4"/>
            <a:r>
              <a:rPr kumimoji="1" lang="zh-CN" altLang="bo-CN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2EA8-F539-FD4E-80D5-4D1372CF5AE8}" type="datetimeFigureOut">
              <a:rPr kumimoji="1" lang="zh-CN" altLang="en-US" smtClean="0"/>
              <a:pPr/>
              <a:t>2019/1/27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83EC-A4B4-1345-9B37-D1618593576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61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6648" y="1709739"/>
            <a:ext cx="10641724" cy="791724"/>
          </a:xfrm>
        </p:spPr>
        <p:txBody>
          <a:bodyPr>
            <a:noAutofit/>
          </a:bodyPr>
          <a:lstStyle/>
          <a:p>
            <a:r>
              <a:rPr kumimoji="1" lang="bo-CN" altLang="zh-CN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༢ བོད་དུ་གསོ་རིག་དར་ཚུལ་མདོ་ཙམ་བཤད་པ།</a:t>
            </a:r>
            <a:endParaRPr kumimoji="1" lang="zh-CN" altLang="en-US" dirty="0">
              <a:latin typeface="珠穆朗玛—乌金苏仁体" pitchFamily="2" charset="0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649294" y="3767959"/>
            <a:ext cx="5323490" cy="714704"/>
          </a:xfrm>
        </p:spPr>
        <p:txBody>
          <a:bodyPr>
            <a:noAutofit/>
          </a:bodyPr>
          <a:lstStyle/>
          <a:p>
            <a:r>
              <a:rPr kumimoji="1" lang="bo-CN" altLang="zh-CN" sz="44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ཐུབ་བསྟན་ཕུན་ཚོགས།</a:t>
            </a:r>
            <a:endParaRPr kumimoji="1" lang="zh-CN" altLang="en-US" sz="4400" dirty="0">
              <a:solidFill>
                <a:schemeClr val="tx1"/>
              </a:solidFill>
              <a:latin typeface="珠穆朗玛—乌金苏仁体" pitchFamily="2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870896" y="670478"/>
            <a:ext cx="1224026" cy="2603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satMod val="103000"/>
                  <a:tint val="94000"/>
                  <a:lumMod val="96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o-CN" altLang="zh-CN" smtClean="0">
                <a:solidFill>
                  <a:prstClr val="white"/>
                </a:solidFill>
              </a:rPr>
              <a:t>སྡེ་ཚན་དང་པོ།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550895" y="670478"/>
            <a:ext cx="1492624" cy="2603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satMod val="103000"/>
                  <a:tint val="94000"/>
                  <a:lumMod val="96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o-CN" altLang="zh-CN" sz="1600" dirty="0" smtClean="0">
                <a:solidFill>
                  <a:prstClr val="white"/>
                </a:solidFill>
              </a:rPr>
              <a:t>ལོ་རིམ་བརྒྱད་པའི་སྟོད་ཆ།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0470" y="604155"/>
            <a:ext cx="3455447" cy="767445"/>
          </a:xfr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bo-CN" altLang="zh-CN" sz="44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དྲུག  སྤྱི་སྡོམ།</a:t>
            </a:r>
            <a:endParaRPr kumimoji="1" lang="zh-CN" altLang="en-US" sz="4400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</p:nvPr>
        </p:nvSpPr>
        <p:spPr>
          <a:xfrm>
            <a:off x="315310" y="1845129"/>
            <a:ext cx="11540359" cy="4839450"/>
          </a:xfrm>
        </p:spPr>
        <p:txBody>
          <a:bodyPr>
            <a:noAutofit/>
          </a:bodyPr>
          <a:lstStyle/>
          <a:p>
            <a:pPr indent="457200">
              <a:lnSpc>
                <a:spcPct val="16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སློབ་ཚན་འདིའི་ནང་དུ</a:t>
            </a:r>
            <a:r>
              <a:rPr lang="en-US" altLang="zh-CN" sz="32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 རྩོམ་པ་པོས་བོད་ཀྱི་གསོ་རིག་ནི་ལོ་རྒྱུས་རིང་ཞིང་རིན་ཐང་</a:t>
            </a:r>
            <a:r>
              <a:rPr lang="en-US" altLang="zh-CN" sz="32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ཆེ་</a:t>
            </a:r>
            <a:r>
              <a:rPr lang="en-US" altLang="zh-CN" sz="32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བ་བརྗོད་སྙིང་དུ་བཟུང་ནས། </a:t>
            </a:r>
            <a:r>
              <a:rPr lang="en-US" altLang="zh-CN" sz="3200" b="1" dirty="0" err="1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བོད་དུ་གསོ་རིག་ཐོག་མར་དར་བ་ནས་བསྟན་བཅོས་བརྩམས་པ་དང</a:t>
            </a:r>
            <a:r>
              <a:rPr lang="en-US" altLang="zh-CN" sz="32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་། བོད་དུ་གསོ་རིག་གི་སློབ་གྲྭ་ཐོག་མ་བཙུགས་པ་ནས་འཆད་ཉན་གྱི་རྒྱུན་བསྐྱངས་པ། རིམ་བྱུང་གསོ་རིག་མཁས་ཆེན་དག་གིས་རྒྱུད་འཛིན་དང་དར་སྤེལ་གནང་བའི་བརྒྱུད་རིམ་གསལ་བོར་བཀོད་ཡོད་པས། </a:t>
            </a:r>
            <a:r>
              <a:rPr lang="en-US" altLang="zh-CN" sz="3200" b="1" dirty="0" err="1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སློབ</a:t>
            </a:r>
            <a:r>
              <a:rPr lang="en-US" altLang="zh-CN" sz="32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bo-CN" altLang="zh-CN" sz="32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གྲོགས</a:t>
            </a:r>
            <a:r>
              <a:rPr lang="en-US" altLang="zh-CN" sz="32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en-US" altLang="zh-CN" sz="3200" b="1" dirty="0" err="1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ཚོས་བོད</a:t>
            </a:r>
            <a:r>
              <a:rPr lang="en-US" altLang="zh-CN" sz="32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bo-CN" altLang="zh-CN" sz="32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རང་གི</a:t>
            </a:r>
            <a:r>
              <a:rPr lang="en-US" altLang="zh-CN" sz="3200" b="1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en-US" altLang="zh-CN" sz="3200" b="1" dirty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ྔོན་བྱོན་མེས་པོ་དག་གི་བློ་གྲོས་ཀྱི་རྩལ་ལས་ཐོན་པའི་སྣ་མང་གི་རིག་གཞུང་དག་ལ་ངེས་ཤེས་ཟབ་མོ་སྐྱེས་པའི་ཞོར་དུ་དེ་ལ་དགའ་ཞེན་དང་འཆད་ཉན་གྱི་གོམས་གཤིས་ལེགས་པོ་ཞིག་ཆགས་སུ་འཇུག་རྒྱུ་གལ་ཆེའོ། །</a:t>
            </a:r>
            <a:endParaRPr lang="zh-CN" altLang="zh-CN" sz="3200" b="1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  <a:p>
            <a:pPr indent="457200"/>
            <a:endParaRPr kumimoji="1" lang="zh-CN" altLang="en-US" sz="1800" dirty="0">
              <a:latin typeface="珠穆朗玛—乌金苏仁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11566" y="365127"/>
            <a:ext cx="3229303" cy="111683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o-CN" altLang="zh-CN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བདུན། ལས་བྱ།</a:t>
            </a:r>
            <a:endParaRPr lang="zh-CN" altLang="en-US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14855" y="2151530"/>
            <a:ext cx="11098924" cy="35555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o-CN" altLang="zh-CN" sz="3600" dirty="0" smtClean="0">
                <a:latin typeface="珠穆朗玛—乌金苏仁体" pitchFamily="2" charset="0"/>
                <a:ea typeface="珠穆朗玛—乌金苏仁体" pitchFamily="2" charset="0"/>
              </a:rPr>
              <a:t>༡ སློབ་ཚན་ཡང་ཡང་བཀླགས་ཏེ་སློབ་ཚན་གྱི་ནང་དོན་མདོར་བསྡུས་ཤིག་ཕྲིས།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o-CN" altLang="zh-CN" sz="3600" dirty="0" smtClean="0">
                <a:latin typeface="珠穆朗玛—乌金苏仁体" pitchFamily="2" charset="0"/>
                <a:ea typeface="珠穆朗玛—乌金苏仁体" pitchFamily="2" charset="0"/>
              </a:rPr>
              <a:t>༢ ནམ་རྒྱུན་གྱི་འཚོ་བའི་ཁྲོད་དུ་མི་ལུས་བདེ་ཐང་ལ་གནོད་པའི་སྤྱོད་ལམ་གང་དག་ཡོད་པ་དང་དེ་དག་ལ་ཇི་ལྟར་གཟབ་དགོས་པར་བསམ་བློ་ཐོངས།</a:t>
            </a:r>
          </a:p>
        </p:txBody>
      </p:sp>
    </p:spTree>
    <p:extLst>
      <p:ext uri="{BB962C8B-B14F-4D97-AF65-F5344CB8AC3E}">
        <p14:creationId xmlns:p14="http://schemas.microsoft.com/office/powerpoint/2010/main" val="2757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05889" y="462985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bo-CN" altLang="zh-CN" sz="3200" b="1" dirty="0" smtClean="0"/>
              <a:t>རིན་ཆེན་རྒྱལ།</a:t>
            </a:r>
            <a:endParaRPr kumimoji="1"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64" y="1630632"/>
            <a:ext cx="2629157" cy="2958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12202" y="1576040"/>
            <a:ext cx="27372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>
                <a:cs typeface="+mj-cs"/>
              </a:rPr>
              <a:t>སློབ་མ།  </a:t>
            </a:r>
            <a:endParaRPr lang="bo-CN" altLang="zh-CN" sz="2800" b="1" dirty="0" smtClean="0">
              <a:cs typeface="+mj-cs"/>
            </a:endParaRPr>
          </a:p>
          <a:p>
            <a:r>
              <a:rPr lang="bo-CN" altLang="zh-CN" sz="2800" dirty="0" smtClean="0">
                <a:cs typeface="+mj-cs"/>
              </a:rPr>
              <a:t>མཁའ་</a:t>
            </a:r>
            <a:r>
              <a:rPr lang="bo-CN" altLang="zh-CN" sz="2800" dirty="0">
                <a:cs typeface="+mj-cs"/>
              </a:rPr>
              <a:t>འབུམ་ཐར</a:t>
            </a:r>
            <a:r>
              <a:rPr lang="bo-CN" altLang="zh-CN" sz="2800" dirty="0" smtClean="0">
                <a:cs typeface="+mj-cs"/>
              </a:rPr>
              <a:t>། པདྨ་བཀྲ་ཤིས།</a:t>
            </a:r>
            <a:endParaRPr lang="zh-CN" altLang="en-US" sz="2800" dirty="0">
              <a:cs typeface="+mj-cs"/>
            </a:endParaRPr>
          </a:p>
          <a:p>
            <a:r>
              <a:rPr lang="bo-CN" altLang="zh-CN" sz="2800" b="1" dirty="0" smtClean="0">
                <a:cs typeface="+mj-cs"/>
              </a:rPr>
              <a:t>དགེ་</a:t>
            </a:r>
            <a:r>
              <a:rPr lang="bo-CN" altLang="zh-CN" sz="2800" b="1" dirty="0" smtClean="0">
                <a:cs typeface="+mj-cs"/>
              </a:rPr>
              <a:t>རྒན།   </a:t>
            </a:r>
            <a:endParaRPr lang="bo-CN" altLang="zh-CN" sz="2800" b="1" dirty="0" smtClean="0">
              <a:cs typeface="+mj-cs"/>
            </a:endParaRPr>
          </a:p>
          <a:p>
            <a:r>
              <a:rPr lang="bo-CN" altLang="zh-CN" sz="2800" dirty="0" smtClean="0">
                <a:cs typeface="+mj-cs"/>
              </a:rPr>
              <a:t>དོན་</a:t>
            </a:r>
            <a:r>
              <a:rPr lang="bo-CN" altLang="zh-CN" sz="2800" dirty="0" smtClean="0">
                <a:cs typeface="+mj-cs"/>
              </a:rPr>
              <a:t>འགྲུབ་དབང་རྒྱལ</a:t>
            </a:r>
            <a:r>
              <a:rPr lang="bo-CN" altLang="zh-CN" sz="2800" dirty="0" smtClean="0">
                <a:cs typeface="+mj-cs"/>
              </a:rPr>
              <a:t>། </a:t>
            </a:r>
            <a:r>
              <a:rPr lang="bo-CN" altLang="zh-CN" sz="2800" dirty="0" smtClean="0">
                <a:latin typeface="Microsoft Himalaya"/>
                <a:ea typeface="Microsoft Himalaya"/>
                <a:cs typeface="+mj-cs"/>
              </a:rPr>
              <a:t>(</a:t>
            </a:r>
            <a:r>
              <a:rPr lang="bo-CN" altLang="zh-CN" sz="2800" dirty="0" smtClean="0">
                <a:latin typeface="Microsoft Himalaya"/>
                <a:ea typeface="Microsoft Himalaya"/>
                <a:cs typeface="+mj-cs"/>
              </a:rPr>
              <a:t>རྩེ་ཁོག་རྫོང་མི་རིགས་སློབ་འབྲིང་གཉིས་པ</a:t>
            </a:r>
            <a:r>
              <a:rPr lang="bo-CN" altLang="zh-CN" sz="2800" dirty="0" smtClean="0">
                <a:latin typeface="Microsoft Himalaya"/>
                <a:ea typeface="Microsoft Himalaya"/>
                <a:cs typeface="+mj-cs"/>
              </a:rPr>
              <a:t>།)</a:t>
            </a:r>
          </a:p>
          <a:p>
            <a:r>
              <a:rPr lang="bo-CN" altLang="zh-CN" sz="2800" dirty="0" smtClean="0">
                <a:latin typeface="Microsoft Himalaya"/>
                <a:ea typeface="Microsoft Himalaya"/>
                <a:cs typeface="+mj-cs"/>
              </a:rPr>
              <a:t>བསོད་</a:t>
            </a:r>
            <a:r>
              <a:rPr lang="bo-CN" altLang="zh-CN" sz="2800" dirty="0" smtClean="0">
                <a:latin typeface="Microsoft Himalaya"/>
                <a:ea typeface="Microsoft Himalaya"/>
                <a:cs typeface="+mj-cs"/>
              </a:rPr>
              <a:t>བཟང་</a:t>
            </a:r>
            <a:r>
              <a:rPr lang="bo-CN" altLang="zh-CN" sz="2800" dirty="0" smtClean="0">
                <a:latin typeface="Microsoft Himalaya"/>
                <a:ea typeface="Microsoft Himalaya"/>
                <a:cs typeface="+mj-cs"/>
              </a:rPr>
              <a:t>། (</a:t>
            </a:r>
            <a:r>
              <a:rPr lang="bo-CN" altLang="zh-CN" sz="2800" dirty="0" smtClean="0">
                <a:latin typeface="Microsoft Himalaya"/>
                <a:ea typeface="Microsoft Himalaya"/>
                <a:cs typeface="+mj-cs"/>
              </a:rPr>
              <a:t>བྲག་དཀར་རྫོང་མི་རིགས་སློབ་འབྲིང་གཉིས་པ།)</a:t>
            </a:r>
            <a:endParaRPr lang="zh-CN" alt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90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716" y="5277286"/>
            <a:ext cx="46987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1" lang="bo-CN" altLang="zh-CN" sz="8000" b="1" cap="none" spc="0" dirty="0" smtClean="0">
                <a:ln/>
                <a:solidFill>
                  <a:schemeClr val="accent3"/>
                </a:solidFill>
                <a:effectLst/>
              </a:rPr>
              <a:t>བཀྲ་ཤིས་བདེ་ལེགས།</a:t>
            </a:r>
            <a:endParaRPr lang="zh-CN" alt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32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8158" y="335572"/>
            <a:ext cx="5896303" cy="8153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bo-CN" altLang="zh-CN" sz="3600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གཅིག རྩོམ་པ་པོ་ངོ་སྤྲོད་མདོར་བསྡུས།</a:t>
            </a:r>
            <a:endParaRPr kumimoji="1" lang="zh-CN" altLang="en-US" sz="3600" dirty="0">
              <a:latin typeface="珠穆朗玛—乌金苏仁体" pitchFamily="2" charset="0"/>
              <a:cs typeface="珠穆朗玛—乌金苏仁体" pitchFamily="2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504" y="1298016"/>
            <a:ext cx="7583215" cy="5197365"/>
          </a:xfrm>
        </p:spPr>
        <p:txBody>
          <a:bodyPr>
            <a:noAutofit/>
          </a:bodyPr>
          <a:lstStyle/>
          <a:p>
            <a:pPr indent="540000">
              <a:lnSpc>
                <a:spcPct val="170000"/>
              </a:lnSpc>
            </a:pPr>
            <a:r>
              <a:rPr lang="en-US" altLang="zh-CN" sz="2800" dirty="0" err="1">
                <a:solidFill>
                  <a:schemeClr val="tx1"/>
                </a:solidFill>
              </a:rPr>
              <a:t>ཐུབ་བ</a:t>
            </a:r>
            <a:r>
              <a:rPr lang="bo-CN" altLang="zh-CN" sz="2800" dirty="0">
                <a:solidFill>
                  <a:schemeClr val="tx1"/>
                </a:solidFill>
              </a:rPr>
              <a:t>སྟན་ཕུན་ཚོགས་</a:t>
            </a:r>
            <a:r>
              <a:rPr lang="en-US" altLang="zh-CN" sz="2800" dirty="0">
                <a:solidFill>
                  <a:schemeClr val="tx1"/>
                </a:solidFill>
              </a:rPr>
              <a:t>ནི་སྤྱི་ལོ༡༩༥༥ལོའི་ཟླ༢པའི་ཚེས༧ཉིན་སི་ཁྲོན་ཞིང་ཆེན་སྡེ་དགེ་རྫོང་དཔལ་</a:t>
            </a:r>
            <a:r>
              <a:rPr lang="en-US" altLang="zh-CN" sz="2800" dirty="0" smtClean="0">
                <a:solidFill>
                  <a:schemeClr val="tx1"/>
                </a:solidFill>
              </a:rPr>
              <a:t>སྤུངས་</a:t>
            </a:r>
            <a:r>
              <a:rPr lang="en-US" altLang="zh-CN" sz="2800" dirty="0">
                <a:solidFill>
                  <a:schemeClr val="tx1"/>
                </a:solidFill>
              </a:rPr>
              <a:t>ཤང་གི་དཔའ་འོག་འབྲོག་སྡེ་རུ་</a:t>
            </a:r>
            <a:r>
              <a:rPr lang="bo-CN" altLang="zh-CN" sz="2800" dirty="0">
                <a:solidFill>
                  <a:schemeClr val="tx1"/>
                </a:solidFill>
              </a:rPr>
              <a:t>སྐྱེས། </a:t>
            </a:r>
            <a:r>
              <a:rPr lang="bo-CN" altLang="zh-CN" sz="2800" dirty="0" smtClean="0">
                <a:solidFill>
                  <a:schemeClr val="tx1"/>
                </a:solidFill>
              </a:rPr>
              <a:t/>
            </a:r>
            <a:br>
              <a:rPr lang="bo-CN" altLang="zh-CN" sz="2800" dirty="0" smtClean="0">
                <a:solidFill>
                  <a:schemeClr val="tx1"/>
                </a:solidFill>
              </a:rPr>
            </a:br>
            <a:r>
              <a:rPr lang="bo-CN" altLang="zh-CN" sz="2800" b="1" dirty="0" smtClean="0">
                <a:solidFill>
                  <a:schemeClr val="tx1"/>
                </a:solidFill>
              </a:rPr>
              <a:t>         </a:t>
            </a:r>
            <a:r>
              <a:rPr lang="bo-CN" altLang="zh-CN" sz="2800" dirty="0">
                <a:solidFill>
                  <a:schemeClr val="tx1"/>
                </a:solidFill>
              </a:rPr>
              <a:t>བརྩམས་ཆོས་ལ།</a:t>
            </a:r>
            <a:br>
              <a:rPr lang="bo-CN" altLang="zh-CN" sz="2800" dirty="0">
                <a:solidFill>
                  <a:schemeClr val="tx1"/>
                </a:solidFill>
              </a:rPr>
            </a:br>
            <a:r>
              <a:rPr lang="zh-CN" altLang="zh-CN" sz="2800" dirty="0">
                <a:solidFill>
                  <a:schemeClr val="tx1"/>
                </a:solidFill>
              </a:rPr>
              <a:t>《</a:t>
            </a:r>
            <a:r>
              <a:rPr lang="en-US" altLang="zh-CN" sz="2800" dirty="0" err="1">
                <a:solidFill>
                  <a:schemeClr val="tx1"/>
                </a:solidFill>
              </a:rPr>
              <a:t>བོད་ཀྱི་ལོ་རྒྱུས་སྤྱི་དོན་པད་མ་ར་གའི་ལྡེ་མིག</a:t>
            </a:r>
            <a:r>
              <a:rPr lang="zh-CN" altLang="zh-CN" sz="2800" dirty="0">
                <a:solidFill>
                  <a:schemeClr val="tx1"/>
                </a:solidFill>
              </a:rPr>
              <a:t>》</a:t>
            </a:r>
            <a:r>
              <a:rPr lang="en-US" altLang="zh-CN" sz="2800" dirty="0" err="1">
                <a:solidFill>
                  <a:schemeClr val="tx1"/>
                </a:solidFill>
              </a:rPr>
              <a:t>སྟོད་སྨད་གཉིས</a:t>
            </a:r>
            <a:r>
              <a:rPr lang="en-US" altLang="zh-CN" sz="2800" dirty="0">
                <a:solidFill>
                  <a:schemeClr val="tx1"/>
                </a:solidFill>
              </a:rPr>
              <a:t>། </a:t>
            </a:r>
            <a:r>
              <a:rPr lang="zh-CN" altLang="zh-CN" sz="2800" dirty="0">
                <a:solidFill>
                  <a:schemeClr val="tx1"/>
                </a:solidFill>
              </a:rPr>
              <a:t>《</a:t>
            </a:r>
            <a:r>
              <a:rPr lang="en-US" altLang="zh-CN" sz="2800" dirty="0" err="1">
                <a:solidFill>
                  <a:schemeClr val="tx1"/>
                </a:solidFill>
              </a:rPr>
              <a:t>རྩིས་གཞུང་རིན་ཆེན་སྙིང་བོ</a:t>
            </a:r>
            <a:r>
              <a:rPr lang="zh-CN" altLang="zh-CN" sz="2800" dirty="0">
                <a:solidFill>
                  <a:schemeClr val="tx1"/>
                </a:solidFill>
              </a:rPr>
              <a:t>》《</a:t>
            </a:r>
            <a:r>
              <a:rPr lang="en-US" altLang="zh-CN" sz="2800" dirty="0" err="1">
                <a:solidFill>
                  <a:schemeClr val="tx1"/>
                </a:solidFill>
              </a:rPr>
              <a:t>སུམ་རྟགས་ཀྱི་དྲི་བ་དྲིས་ལན</a:t>
            </a:r>
            <a:r>
              <a:rPr lang="zh-CN" altLang="zh-CN" sz="2800" dirty="0">
                <a:solidFill>
                  <a:schemeClr val="tx1"/>
                </a:solidFill>
              </a:rPr>
              <a:t>》《</a:t>
            </a:r>
            <a:r>
              <a:rPr lang="en-US" altLang="zh-CN" sz="2800" dirty="0" err="1">
                <a:solidFill>
                  <a:schemeClr val="tx1"/>
                </a:solidFill>
              </a:rPr>
              <a:t>གསོ་རིག་སྙིང་ནོར་གཅེས་བཏུས</a:t>
            </a:r>
            <a:r>
              <a:rPr lang="zh-CN" altLang="zh-CN" sz="2800" dirty="0">
                <a:solidFill>
                  <a:schemeClr val="tx1"/>
                </a:solidFill>
              </a:rPr>
              <a:t>》《</a:t>
            </a:r>
            <a:r>
              <a:rPr lang="en-US" altLang="zh-CN" sz="2800" dirty="0" err="1">
                <a:solidFill>
                  <a:schemeClr val="tx1"/>
                </a:solidFill>
              </a:rPr>
              <a:t>གསོ་བྱ་ལུས་ཀྱི་རྣམ་བཤད</a:t>
            </a:r>
            <a:r>
              <a:rPr lang="zh-CN" altLang="zh-CN" sz="2800" dirty="0">
                <a:solidFill>
                  <a:schemeClr val="tx1"/>
                </a:solidFill>
              </a:rPr>
              <a:t>》 </a:t>
            </a:r>
            <a:r>
              <a:rPr lang="bo-CN" altLang="zh-CN" sz="2800" dirty="0">
                <a:solidFill>
                  <a:schemeClr val="tx1"/>
                </a:solidFill>
              </a:rPr>
              <a:t>སོགས་ཡོད།</a:t>
            </a:r>
            <a:br>
              <a:rPr lang="bo-CN" altLang="zh-CN" sz="2800" dirty="0">
                <a:solidFill>
                  <a:schemeClr val="tx1"/>
                </a:solidFill>
              </a:rPr>
            </a:br>
            <a:endParaRPr lang="zh-CN" altLang="zh-CN" sz="2600" b="1" dirty="0">
              <a:solidFill>
                <a:schemeClr val="tx1"/>
              </a:solidFill>
              <a:latin typeface="珠穆朗玛—乌金苏仁体" pitchFamily="2" charset="0"/>
              <a:cs typeface="珠穆朗玛—乌金苏仁体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27" y="1709531"/>
            <a:ext cx="3811199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874" y="587829"/>
            <a:ext cx="4845262" cy="86259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bo-CN" altLang="zh-CN" sz="36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གཉིས། གསལ་བྱེད་རྩོམ་ཡིག་གི་གོ་དོན།</a:t>
            </a:r>
            <a:endParaRPr kumimoji="1" lang="zh-CN" altLang="en-US" sz="3600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5570" y="1975945"/>
            <a:ext cx="11067393" cy="3494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གསལ་བཤད་རྩོམ་ཡིག</a:t>
            </a:r>
            <a:r>
              <a:rPr lang="en-US" altLang="zh-CN" sz="32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bo-CN" altLang="zh-CN" sz="32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ཅེས་པ་ནི། </a:t>
            </a:r>
          </a:p>
          <a:p>
            <a:pPr indent="457200">
              <a:lnSpc>
                <a:spcPct val="150000"/>
              </a:lnSpc>
            </a:pPr>
            <a:r>
              <a:rPr lang="en-US" altLang="zh-CN" sz="32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ཕྱི</a:t>
            </a:r>
            <a:r>
              <a:rPr lang="en-US" altLang="zh-CN" sz="32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bo-CN" altLang="zh-CN" sz="32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རོལ་</a:t>
            </a:r>
            <a:r>
              <a:rPr lang="en-US" altLang="zh-CN" sz="32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ཡུལ་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གྱི་བྱ་དངོས་ཀྱི་ངོ་བོ་དང</a:t>
            </a:r>
            <a:r>
              <a:rPr lang="en-US" altLang="zh-CN" sz="32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་། 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གཟུགས་དབྱིབས</a:t>
            </a:r>
            <a:r>
              <a:rPr lang="en-US" altLang="zh-CN" sz="32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རྣམ་པ</a:t>
            </a:r>
            <a:r>
              <a:rPr lang="en-US" altLang="zh-CN" sz="32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གྲུབ་ཚུལ</a:t>
            </a:r>
            <a:r>
              <a:rPr lang="en-US" altLang="zh-CN" sz="32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བྱེད་ནུས</a:t>
            </a:r>
            <a:r>
              <a:rPr lang="en-US" altLang="zh-CN" sz="32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འབྲེལ་བ་</a:t>
            </a:r>
            <a:r>
              <a:rPr lang="en-US" altLang="zh-CN" sz="32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སོགས</a:t>
            </a:r>
            <a:r>
              <a:rPr lang="bo-CN" altLang="zh-CN" sz="32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32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དོན་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དངོས་ཡུལ</a:t>
            </a:r>
            <a:r>
              <a:rPr lang="en-US" altLang="zh-CN" sz="32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་ལ་</a:t>
            </a:r>
            <a:r>
              <a:rPr lang="en-US" altLang="zh-CN" sz="32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ཇི་ལྟར་ཡོད་པ་རྣམས་སྒྲོ</a:t>
            </a:r>
            <a:r>
              <a:rPr lang="en-US" altLang="zh-CN" sz="32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bo-CN" altLang="zh-CN" sz="32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སྐུར</a:t>
            </a:r>
            <a:r>
              <a:rPr lang="en-US" altLang="zh-CN" sz="32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32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སྤངས་ཏེ་ངོ་སྤྲོད་དང་མཚམས་སྦྱོར་བྱེད་པའི་རྩོམ་ཡིག་གཅིག་ཡིན།</a:t>
            </a:r>
            <a:endParaRPr lang="zh-CN" altLang="zh-CN" sz="3200" dirty="0">
              <a:solidFill>
                <a:schemeClr val="tx1"/>
              </a:solidFill>
              <a:latin typeface="珠穆朗玛—乌金苏仁体" pitchFamily="2" charset="0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solidFill>
                <a:schemeClr val="tx1"/>
              </a:solidFill>
              <a:latin typeface="珠穆朗玛—乌金苏仁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7793" y="556297"/>
            <a:ext cx="6285751" cy="92566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o-CN" altLang="zh-CN" sz="44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གསུམ། གསལ་བྱེད་རྩོམ་ཡིག་གི་ཁྱད་ཆོས།</a:t>
            </a:r>
            <a:endParaRPr kumimoji="1" lang="zh-CN" altLang="en-US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50780" y="1939588"/>
            <a:ext cx="4104284" cy="1054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༢</a:t>
            </a:r>
            <a:r>
              <a:rPr lang="bo-CN" altLang="zh-CN" sz="3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འབྲི་</a:t>
            </a:r>
            <a:r>
              <a:rPr lang="en-US" altLang="zh-CN" sz="3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སྟངས་ཀྱི་ཆ་</a:t>
            </a: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ནས</a:t>
            </a:r>
            <a:r>
              <a:rPr lang="bo-CN" altLang="zh-CN" sz="3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  <a:r>
              <a:rPr lang="zh-CN" altLang="zh-CN" sz="3600" dirty="0">
                <a:solidFill>
                  <a:schemeClr val="tx1"/>
                </a:solidFill>
                <a:latin typeface="珠穆朗玛—乌金苏仁体" pitchFamily="2" charset="0"/>
              </a:rPr>
              <a:t/>
            </a:r>
            <a:br>
              <a:rPr lang="zh-CN" altLang="zh-CN" sz="3600" dirty="0">
                <a:solidFill>
                  <a:schemeClr val="tx1"/>
                </a:solidFill>
                <a:latin typeface="珠穆朗玛—乌金苏仁体" pitchFamily="2" charset="0"/>
              </a:rPr>
            </a:br>
            <a:endParaRPr kumimoji="1" lang="zh-CN" altLang="en-US" sz="3600" dirty="0">
              <a:solidFill>
                <a:schemeClr val="tx1"/>
              </a:solidFill>
              <a:latin typeface="珠穆朗玛—乌金苏仁体" pitchFamily="2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2974964"/>
            <a:ext cx="12192000" cy="1879600"/>
          </a:xfrm>
          <a:custGeom>
            <a:avLst/>
            <a:gdLst>
              <a:gd name="connsiteX0" fmla="*/ 0 w 12192000"/>
              <a:gd name="connsiteY0" fmla="*/ 1879600 h 1879600"/>
              <a:gd name="connsiteX1" fmla="*/ 990600 w 12192000"/>
              <a:gd name="connsiteY1" fmla="*/ 1168400 h 1879600"/>
              <a:gd name="connsiteX2" fmla="*/ 2120900 w 12192000"/>
              <a:gd name="connsiteY2" fmla="*/ 1384300 h 1879600"/>
              <a:gd name="connsiteX3" fmla="*/ 3175000 w 12192000"/>
              <a:gd name="connsiteY3" fmla="*/ 1498600 h 1879600"/>
              <a:gd name="connsiteX4" fmla="*/ 4876800 w 12192000"/>
              <a:gd name="connsiteY4" fmla="*/ 774700 h 1879600"/>
              <a:gd name="connsiteX5" fmla="*/ 7620000 w 12192000"/>
              <a:gd name="connsiteY5" fmla="*/ 762000 h 1879600"/>
              <a:gd name="connsiteX6" fmla="*/ 9867900 w 12192000"/>
              <a:gd name="connsiteY6" fmla="*/ 1447800 h 1879600"/>
              <a:gd name="connsiteX7" fmla="*/ 11366500 w 12192000"/>
              <a:gd name="connsiteY7" fmla="*/ 1143000 h 1879600"/>
              <a:gd name="connsiteX8" fmla="*/ 12192000 w 12192000"/>
              <a:gd name="connsiteY8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879600">
                <a:moveTo>
                  <a:pt x="0" y="1879600"/>
                </a:moveTo>
                <a:cubicBezTo>
                  <a:pt x="318558" y="1565275"/>
                  <a:pt x="637117" y="1250950"/>
                  <a:pt x="990600" y="1168400"/>
                </a:cubicBezTo>
                <a:cubicBezTo>
                  <a:pt x="1344083" y="1085850"/>
                  <a:pt x="1756833" y="1329267"/>
                  <a:pt x="2120900" y="1384300"/>
                </a:cubicBezTo>
                <a:cubicBezTo>
                  <a:pt x="2484967" y="1439333"/>
                  <a:pt x="2715683" y="1600200"/>
                  <a:pt x="3175000" y="1498600"/>
                </a:cubicBezTo>
                <a:cubicBezTo>
                  <a:pt x="3634317" y="1397000"/>
                  <a:pt x="4135967" y="897467"/>
                  <a:pt x="4876800" y="774700"/>
                </a:cubicBezTo>
                <a:cubicBezTo>
                  <a:pt x="5617633" y="651933"/>
                  <a:pt x="6788150" y="649817"/>
                  <a:pt x="7620000" y="762000"/>
                </a:cubicBezTo>
                <a:cubicBezTo>
                  <a:pt x="8451850" y="874183"/>
                  <a:pt x="9243483" y="1384300"/>
                  <a:pt x="9867900" y="1447800"/>
                </a:cubicBezTo>
                <a:cubicBezTo>
                  <a:pt x="10492317" y="1511300"/>
                  <a:pt x="10979150" y="1384300"/>
                  <a:pt x="11366500" y="1143000"/>
                </a:cubicBezTo>
                <a:cubicBezTo>
                  <a:pt x="11753850" y="901700"/>
                  <a:pt x="11972925" y="450850"/>
                  <a:pt x="12192000" y="0"/>
                </a:cubicBezTo>
              </a:path>
            </a:pathLst>
          </a:custGeom>
          <a:noFill/>
          <a:ln w="19050">
            <a:solidFill>
              <a:srgbClr val="C7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686516" y="2994300"/>
            <a:ext cx="1860264" cy="1860264"/>
          </a:xfrm>
          <a:prstGeom prst="ellipse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ཚན་</a:t>
            </a:r>
            <a:r>
              <a:rPr lang="en-US" altLang="zh-CN" sz="2800" dirty="0" err="1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རིག་གི་རང་བཞིན</a:t>
            </a:r>
            <a:r>
              <a:rPr lang="en-US" altLang="zh-CN" sz="2800" dirty="0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། </a:t>
            </a:r>
            <a:endParaRPr lang="zh-CN" altLang="en-US" sz="2800" dirty="0">
              <a:latin typeface="Microsoft Himalaya" charset="0"/>
              <a:ea typeface="Microsoft Himalaya" charset="0"/>
              <a:cs typeface="Microsoft Himalaya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12113" y="3385084"/>
            <a:ext cx="1773431" cy="1656000"/>
          </a:xfrm>
          <a:prstGeom prst="ellipse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ཤེས་</a:t>
            </a:r>
            <a:r>
              <a:rPr lang="en-US" altLang="zh-CN" sz="2800" dirty="0" err="1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བྱའི་རང་བཞིན</a:t>
            </a:r>
            <a:r>
              <a:rPr lang="en-US" altLang="zh-CN" sz="2800" dirty="0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། </a:t>
            </a:r>
            <a:endParaRPr lang="zh-CN" altLang="en-US" sz="2800" dirty="0">
              <a:latin typeface="Microsoft Himalaya" charset="0"/>
              <a:ea typeface="Microsoft Himalaya" charset="0"/>
              <a:cs typeface="Microsoft Himalaya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76797" y="2783184"/>
            <a:ext cx="1810918" cy="1714216"/>
          </a:xfrm>
          <a:prstGeom prst="ellipse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དོན་དངོས་ཀྱི་རང་</a:t>
            </a:r>
            <a:r>
              <a:rPr lang="en-US" altLang="zh-CN" sz="2800" dirty="0" err="1" smtClean="0">
                <a:solidFill>
                  <a:schemeClr val="tx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བཞིན</a:t>
            </a:r>
            <a:r>
              <a:rPr lang="bo-CN" altLang="zh-CN" sz="28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།</a:t>
            </a:r>
            <a:endParaRPr lang="zh-CN" altLang="en-US" sz="2800" dirty="0"/>
          </a:p>
        </p:txBody>
      </p:sp>
      <p:sp>
        <p:nvSpPr>
          <p:cNvPr id="30" name="矩形 29"/>
          <p:cNvSpPr/>
          <p:nvPr/>
        </p:nvSpPr>
        <p:spPr>
          <a:xfrm>
            <a:off x="659766" y="2013743"/>
            <a:ext cx="2571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༡</a:t>
            </a:r>
            <a:r>
              <a:rPr lang="bo-CN" altLang="zh-CN" sz="4000" dirty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ནང་དོན་གྱི་ཆ</a:t>
            </a:r>
            <a:r>
              <a:rPr lang="en-US" altLang="zh-CN" sz="4000" dirty="0" err="1" smtClean="0">
                <a:solidFill>
                  <a:prstClr val="black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</a:rPr>
              <a:t>ནས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zh-CN" altLang="en-US" sz="4000" dirty="0"/>
          </a:p>
        </p:txBody>
      </p:sp>
      <p:sp>
        <p:nvSpPr>
          <p:cNvPr id="31" name="椭圆 30"/>
          <p:cNvSpPr/>
          <p:nvPr/>
        </p:nvSpPr>
        <p:spPr>
          <a:xfrm>
            <a:off x="9459311" y="3267496"/>
            <a:ext cx="1917284" cy="1773587"/>
          </a:xfrm>
          <a:prstGeom prst="ellipse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གསལ་བཤད་ཀྱི་རང་</a:t>
            </a:r>
            <a:r>
              <a:rPr lang="en-US" altLang="zh-CN" sz="28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བཞིན</a:t>
            </a:r>
            <a:r>
              <a:rPr lang="bo-CN" altLang="zh-CN" sz="28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zh-CN" altLang="en-US" sz="2800" dirty="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568860" y="2735886"/>
            <a:ext cx="240330" cy="655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674753" y="2849655"/>
            <a:ext cx="378372" cy="486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57793" y="2585545"/>
            <a:ext cx="3243006" cy="6543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00132" y="2585545"/>
            <a:ext cx="1422868" cy="740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0480" y="325820"/>
            <a:ext cx="4734911" cy="84082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bo-CN" altLang="zh-CN" sz="44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བཞི། ཐ་སྙད་མཆན་འགྲེལ།</a:t>
            </a:r>
            <a:endParaRPr kumimoji="1" lang="zh-CN" altLang="en-US" sz="4400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5214" y="1161388"/>
            <a:ext cx="11036480" cy="5791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ཞུ་</a:t>
            </a:r>
            <a:r>
              <a:rPr lang="en-US" altLang="zh-CN" sz="2600" dirty="0" err="1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རྗེས</a:t>
            </a:r>
            <a:r>
              <a:rPr lang="bo-CN" altLang="zh-CN" sz="2600" dirty="0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རོ་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དྲུག་ཏུ་གཏོགས་པའི་རྫས་གང་ཁོང་དུ་བསྟེན་པ་ཕོ་བའི་མེ་དྲོད་ཀྱིས་ཞུ་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བའི</a:t>
            </a:r>
            <a:r>
              <a:rPr lang="bo-CN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རྗེས་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སུ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  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སྔར་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གྱི་རོའི་ངོ་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བོ</a:t>
            </a:r>
            <a:r>
              <a:rPr lang="bo-CN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འགྱུར་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བ་ལས་བྱུང་བའི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་མངར་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བ་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དང</a:t>
            </a:r>
            <a:r>
              <a:rPr lang="bo-CN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སྐྱུར་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bo-CN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  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ཁ་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བ་བཅས་ཀྱི་མིང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་།</a:t>
            </a:r>
            <a:endParaRPr lang="zh-CN" altLang="zh-CN" sz="2600" dirty="0">
              <a:solidFill>
                <a:schemeClr val="tx1"/>
              </a:solidFill>
              <a:latin typeface="珠穆朗玛—乌金苏仁体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err="1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ཟིན་ཏིག</a:t>
            </a:r>
            <a:r>
              <a:rPr lang="en-US" altLang="zh-CN" sz="2600" dirty="0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altLang="zh-CN" sz="2600" dirty="0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གསོ་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རིག་རྒྱུན་མཁོའི་ཤེས་བྱ་རྣམས་སྙིང་བོར་བསྡུས་པའི་སྨན་དཔེའི་མིང་།</a:t>
            </a:r>
            <a:endParaRPr lang="zh-CN" altLang="zh-CN" sz="2600" dirty="0">
              <a:solidFill>
                <a:schemeClr val="tx1"/>
              </a:solidFill>
              <a:latin typeface="珠穆朗玛—乌金苏仁体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ཡང་</a:t>
            </a:r>
            <a:r>
              <a:rPr lang="en-US" altLang="zh-CN" sz="2600" dirty="0" err="1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ཏིག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ཟིན་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ཏིག་ལ་འགྲེལ་བཤད་བྱས་པའི་སྨན་དཔེའི་མིང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་།</a:t>
            </a:r>
            <a:endParaRPr lang="zh-CN" altLang="zh-CN" sz="2600" dirty="0">
              <a:solidFill>
                <a:schemeClr val="tx1"/>
              </a:solidFill>
              <a:latin typeface="珠穆朗玛—乌金苏仁体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ནུས་པ་རྐྱང་</a:t>
            </a:r>
            <a:r>
              <a:rPr lang="en-US" altLang="zh-CN" sz="2600" dirty="0" err="1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སེལ</a:t>
            </a:r>
            <a:r>
              <a:rPr lang="en-US" altLang="zh-CN" sz="2600" dirty="0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bo-CN" altLang="zh-CN" sz="2600" dirty="0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སྨན་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རྫས་གཅིག་གི་ནུས་པ་བྱེ་བྲག་ཏུ་བཏོན་པ་ལ་ཟེར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zh-CN" altLang="zh-CN" sz="2600" dirty="0">
              <a:solidFill>
                <a:schemeClr val="tx1"/>
              </a:solidFill>
              <a:latin typeface="珠穆朗玛—乌金苏仁体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ཁོག་</a:t>
            </a:r>
            <a:r>
              <a:rPr lang="en-US" altLang="zh-CN" sz="2600" dirty="0" err="1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དབུབ</a:t>
            </a:r>
            <a:r>
              <a:rPr lang="en-US" altLang="zh-CN" sz="2600" dirty="0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གཞུང་ལུགས་ཀྱི་རྩ་གནད་དང་གནད་བསྡུས་ཀྱི་མིང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་།</a:t>
            </a:r>
            <a:endParaRPr lang="zh-CN" altLang="zh-CN" sz="2600" dirty="0">
              <a:solidFill>
                <a:schemeClr val="tx1"/>
              </a:solidFill>
              <a:latin typeface="珠穆朗玛—乌金苏仁体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err="1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གཏར་ཁ</a:t>
            </a:r>
            <a:r>
              <a:rPr lang="en-US" altLang="zh-CN" sz="2600" dirty="0" smtClean="0">
                <a:solidFill>
                  <a:srgbClr val="C00000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ལུས་ཀྱི་ཁྲག་རྩའི་གཏར་དམིག་གི་སྟེང་དུ་གཙགས་བུ་བརྡེགས་ནས་ཁྲག་ཕྱིར་དབྱུང་བར་བྱེད་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པའ</a:t>
            </a:r>
            <a:r>
              <a:rPr lang="bo-CN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ི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2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དཔྱད་</a:t>
            </a:r>
            <a:r>
              <a:rPr lang="en-US" altLang="zh-CN" sz="2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ཀྱི་མིང</a:t>
            </a:r>
            <a:r>
              <a:rPr lang="en-US" altLang="zh-CN" sz="2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en-US" altLang="zh-CN" sz="2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zh-CN" altLang="zh-CN" sz="2600" dirty="0">
              <a:solidFill>
                <a:schemeClr val="tx1"/>
              </a:solidFill>
              <a:latin typeface="珠穆朗玛—乌金苏仁体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0235" y="261857"/>
            <a:ext cx="4162087" cy="110358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bo-CN" altLang="zh-CN" sz="4900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 </a:t>
            </a:r>
            <a:r>
              <a:rPr kumimoji="1" lang="bo-CN" altLang="zh-CN" sz="49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ལྔ།</a:t>
            </a:r>
            <a:r>
              <a:rPr kumimoji="1" lang="bo-CN" altLang="zh-CN" sz="67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  </a:t>
            </a:r>
            <a:r>
              <a:rPr kumimoji="1" lang="bo-CN" altLang="zh-CN" sz="4900" dirty="0" smtClean="0">
                <a:latin typeface="珠穆朗玛—乌金苏仁体" pitchFamily="2" charset="0"/>
                <a:ea typeface="珠穆朗玛—乌金苏仁体" pitchFamily="2" charset="0"/>
                <a:cs typeface="+mj-cs"/>
              </a:rPr>
              <a:t>སློབ་ཚན་དབྱེ་ཞིབ།</a:t>
            </a:r>
            <a:endParaRPr kumimoji="1" lang="zh-CN" altLang="en-US" sz="4900" dirty="0">
              <a:latin typeface="珠穆朗玛—乌金苏仁体" pitchFamily="2" charset="0"/>
              <a:cs typeface="+mj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7930" y="4187495"/>
            <a:ext cx="10464581" cy="2448911"/>
          </a:xfrm>
        </p:spPr>
        <p:txBody>
          <a:bodyPr>
            <a:noAutofit/>
          </a:bodyPr>
          <a:lstStyle/>
          <a:p>
            <a:pPr indent="396000">
              <a:lnSpc>
                <a:spcPct val="150000"/>
              </a:lnSpc>
            </a:pP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ཚན་</a:t>
            </a:r>
            <a:r>
              <a:rPr lang="en-US" altLang="zh-CN" sz="3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པ་འདིའི་ནང་དུ</a:t>
            </a:r>
            <a:r>
              <a:rPr lang="en-US" altLang="zh-CN" sz="3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 </a:t>
            </a:r>
            <a:r>
              <a:rPr lang="en-US" altLang="zh-CN" sz="3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གཙོ་བོ་བོད་གངས་ཅན་གྱི་ཡུལ་དུ་གསོ་བ་རིག་པ</a:t>
            </a: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་དར་</a:t>
            </a:r>
            <a:r>
              <a:rPr lang="en-US" altLang="zh-CN" sz="3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བ་དང</a:t>
            </a:r>
            <a:r>
              <a:rPr lang="en-US" altLang="zh-CN" sz="3600" dirty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་།  </a:t>
            </a:r>
            <a:r>
              <a:rPr lang="en-US" altLang="zh-CN" sz="3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བོད་ཀྱི་གསོ་རིག་གི་གཞུང་སྔ་ཤོས</a:t>
            </a:r>
            <a:r>
              <a:rPr lang="en-US" altLang="zh-CN" sz="3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་</a:t>
            </a:r>
            <a:r>
              <a:rPr lang="bo-CN" altLang="zh-CN" sz="3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བྱུང་བ་དང་།  </a:t>
            </a: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དེའི་</a:t>
            </a:r>
            <a:r>
              <a:rPr lang="en-US" altLang="zh-CN" sz="3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རྩ་བའི་རིགས་</a:t>
            </a: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པ</a:t>
            </a:r>
            <a:r>
              <a:rPr lang="bo-CN" altLang="zh-CN" sz="3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འི་འགྲོ་རིམ་</a:t>
            </a: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གསལ་</a:t>
            </a:r>
            <a:r>
              <a:rPr lang="en-US" altLang="zh-CN" sz="3600" dirty="0" err="1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བོར་བསྟན་</a:t>
            </a:r>
            <a:r>
              <a:rPr lang="en-US" altLang="zh-CN" sz="3600" dirty="0" err="1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ཡོད</a:t>
            </a:r>
            <a:r>
              <a:rPr lang="en-US" altLang="zh-CN" sz="3600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།</a:t>
            </a:r>
            <a:endParaRPr lang="zh-CN" altLang="zh-CN" sz="3600" dirty="0">
              <a:solidFill>
                <a:schemeClr val="tx1"/>
              </a:solidFill>
              <a:latin typeface="珠穆朗玛—乌金苏仁体" pitchFamily="2" charset="0"/>
            </a:endParaRPr>
          </a:p>
          <a:p>
            <a:pPr>
              <a:lnSpc>
                <a:spcPct val="150000"/>
              </a:lnSpc>
            </a:pPr>
            <a:endParaRPr kumimoji="1" lang="zh-CN" altLang="en-US" dirty="0">
              <a:solidFill>
                <a:schemeClr val="tx1"/>
              </a:solidFill>
              <a:latin typeface="珠穆朗玛—乌金苏仁体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463723"/>
            <a:ext cx="121920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༡ </a:t>
            </a:r>
            <a:r>
              <a:rPr lang="en-US" altLang="zh-CN" sz="4000" b="1" dirty="0" err="1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ཚན་པ་དང་པོ</a:t>
            </a:r>
            <a:r>
              <a:rPr lang="en-US" altLang="zh-CN" sz="4000" b="1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། </a:t>
            </a:r>
            <a:r>
              <a:rPr lang="en-US" altLang="zh-CN" sz="4000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(</a:t>
            </a:r>
            <a:r>
              <a:rPr lang="en-US" altLang="zh-CN" sz="4000" dirty="0" err="1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རང་གྲུབ་ཚན་པ་དང་པོ་ནས་གསུམ་པའི་བར</a:t>
            </a:r>
            <a:r>
              <a:rPr lang="en-US" altLang="zh-CN" sz="4000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།)</a:t>
            </a:r>
            <a:endParaRPr lang="bo-CN" altLang="zh-CN" sz="4000" dirty="0">
              <a:solidFill>
                <a:schemeClr val="bg1"/>
              </a:solidFill>
              <a:latin typeface="Microsoft Himalaya" charset="0"/>
              <a:ea typeface="Microsoft Himalaya" charset="0"/>
              <a:cs typeface="Microsoft Himalaya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815" y="1353109"/>
            <a:ext cx="11616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000">
              <a:lnSpc>
                <a:spcPct val="150000"/>
              </a:lnSpc>
              <a:spcBef>
                <a:spcPts val="1000"/>
              </a:spcBef>
            </a:pPr>
            <a:r>
              <a:rPr lang="en-US" altLang="zh-CN" sz="3200" b="1" dirty="0" err="1">
                <a:solidFill>
                  <a:prstClr val="black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སློབ་ཚན་འདི་ནི་རང་གྲུབ་ཚན་པ་བཅུ་དྲུག་གིས་གྲུབ་ཅིང</a:t>
            </a:r>
            <a:r>
              <a:rPr lang="en-US" altLang="zh-CN" sz="3200" b="1" dirty="0">
                <a:solidFill>
                  <a:prstClr val="black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་། </a:t>
            </a:r>
            <a:r>
              <a:rPr lang="en-US" altLang="zh-CN" sz="3200" b="1" dirty="0" err="1">
                <a:solidFill>
                  <a:prstClr val="black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སློབ་ཚན་གྱི་ནང་དོན་གཅོ་བོ་ལྟར་ན་ཚན་པ་བཞི་རུ་དགར་ཆོག་སྟེ</a:t>
            </a:r>
            <a:r>
              <a:rPr lang="en-US" altLang="zh-CN" sz="3200" b="1" dirty="0">
                <a:solidFill>
                  <a:prstClr val="black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།</a:t>
            </a:r>
            <a:endParaRPr lang="zh-CN" altLang="zh-CN" sz="3200" b="1" dirty="0">
              <a:solidFill>
                <a:prstClr val="black"/>
              </a:solidFill>
              <a:latin typeface="Microsoft Himalaya" charset="0"/>
              <a:ea typeface="Microsoft Himalaya" charset="0"/>
              <a:cs typeface="Microsoft Himala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136" y="1891853"/>
            <a:ext cx="10952530" cy="2931159"/>
          </a:xfrm>
        </p:spPr>
        <p:txBody>
          <a:bodyPr>
            <a:normAutofit/>
          </a:bodyPr>
          <a:lstStyle/>
          <a:p>
            <a:pPr indent="432000">
              <a:lnSpc>
                <a:spcPct val="150000"/>
              </a:lnSpc>
            </a:pP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ཚན་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པ་འདིའི་ནང་དུ</a:t>
            </a:r>
            <a:r>
              <a:rPr lang="en-US" altLang="zh-CN" sz="4000" dirty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། 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བོད་ཀྱི་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གསོ་རིག་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གི་སློབ་གྲྭ་ཐོག་མ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་བཙུགས་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པ་དང</a:t>
            </a:r>
            <a:r>
              <a:rPr lang="en-US" altLang="zh-CN" sz="4000" dirty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་། 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དེ་ལ</a:t>
            </a:r>
            <a:r>
              <a:rPr lang="en-US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་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བ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སླབ་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གཞི་གཙོ་བོ</a:t>
            </a:r>
            <a:r>
              <a:rPr lang="en-US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་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གཏན་ཁེལ་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ཡ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ོད་པ</a:t>
            </a:r>
            <a:r>
              <a:rPr lang="en-US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། 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སློབ་མ་སོ་སོའི་ཡོན་ཚད་ཀྱི་མཐོ་དམན་རིམ་པ</a:t>
            </a:r>
            <a:r>
              <a:rPr lang="en-US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་</a:t>
            </a:r>
            <a:r>
              <a:rPr lang="bo-CN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ཕྱེས་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པ</a:t>
            </a:r>
            <a:r>
              <a:rPr lang="en-US" altLang="zh-CN" sz="4000" dirty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། 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རྗེས་སུ་གསོ་རིག་འཕེལ་རྒྱས་ཀྱི་གོ་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རིམ་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དག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་གསལ་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བོར</a:t>
            </a:r>
            <a:r>
              <a:rPr lang="en-US" altLang="zh-CN" sz="4000" dirty="0" err="1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་བསྟན་</a:t>
            </a:r>
            <a:r>
              <a:rPr lang="en-US" altLang="zh-CN" sz="4000" dirty="0" err="1">
                <a:latin typeface="珠穆朗玛—乌金苏仁体" pitchFamily="2" charset="0"/>
                <a:ea typeface="珠穆朗玛—乌金苏仁体" pitchFamily="2" charset="0"/>
                <a:cs typeface="+mn-cs"/>
              </a:rPr>
              <a:t>ཡོད</a:t>
            </a:r>
            <a:r>
              <a:rPr lang="en-US" altLang="zh-CN" sz="4000" dirty="0" smtClean="0">
                <a:latin typeface="珠穆朗玛—乌金苏仁体" pitchFamily="2" charset="0"/>
                <a:ea typeface="珠穆朗玛—乌金苏仁体" pitchFamily="2" charset="0"/>
                <a:cs typeface="+mn-cs"/>
              </a:rPr>
              <a:t>།</a:t>
            </a:r>
            <a:endParaRPr kumimoji="1" lang="zh-CN" altLang="en-US" sz="4000" dirty="0">
              <a:latin typeface="珠穆朗玛—乌金苏仁体" pitchFamily="2" charset="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892176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4400" dirty="0" smtClean="0"/>
              <a:t>                  </a:t>
            </a:r>
            <a:r>
              <a:rPr lang="bo-CN" altLang="zh-CN" sz="4400" dirty="0" smtClean="0"/>
              <a:t>༢ </a:t>
            </a:r>
            <a:r>
              <a:rPr lang="bo-CN" altLang="zh-CN" sz="4400" dirty="0"/>
              <a:t>ཚན་པ་གཉིས་པ། (རང་གྲུབ་ཚན་པ་བཞི་བ་ནས་བདུན་པ་བར</a:t>
            </a:r>
            <a:r>
              <a:rPr lang="bo-CN" altLang="zh-CN" sz="4400" dirty="0" smtClean="0"/>
              <a:t>།)</a:t>
            </a:r>
            <a:endParaRPr lang="bo-CN" altLang="zh-CN" sz="4400" dirty="0"/>
          </a:p>
        </p:txBody>
      </p:sp>
    </p:spTree>
    <p:extLst>
      <p:ext uri="{BB962C8B-B14F-4D97-AF65-F5344CB8AC3E}">
        <p14:creationId xmlns:p14="http://schemas.microsoft.com/office/powerpoint/2010/main" val="9331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72274" y="1914765"/>
            <a:ext cx="10745567" cy="3507721"/>
          </a:xfrm>
        </p:spPr>
        <p:txBody>
          <a:bodyPr>
            <a:normAutofit/>
          </a:bodyPr>
          <a:lstStyle/>
          <a:p>
            <a:r>
              <a:rPr lang="bo-CN" altLang="zh-CN" sz="4000" dirty="0" smtClean="0">
                <a:cs typeface="+mn-cs"/>
              </a:rPr>
              <a:t>   </a:t>
            </a:r>
            <a:r>
              <a:rPr lang="en-US" altLang="zh-CN" sz="4000" dirty="0" err="1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ཚན་</a:t>
            </a:r>
            <a:r>
              <a:rPr lang="en-US" altLang="zh-CN" sz="4000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པ་འདིའི་ནང་དུ</a:t>
            </a:r>
            <a:r>
              <a:rPr lang="en-US" altLang="zh-CN" sz="4000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བོད་ཀྱི་གསོ་རིག་མཁས་ཆེན་གཡུ་ཐོག་རྙིང་མ་ཡོན་ཏན་མགོན་པོའི་དུས་སུ་གསོ་རིག་ལ་ཞིབ་འཇུག་དང་གསར་གཏོད་ཀྱི་ལས་ཅི་དང་གང་བྱས་པ་བསྟན་ཡོད་པ་དང་།   དེའི་རྗེས་ཀྱི་མཁས་གྲུབ་ཨོ་རྒྱན་པ་དང་ཀ་རྨ་རང་བྱུང་རྡོ་རྗེ་ཡི་དུས་སྐབས་སུ་གསར་དུ་སྨན་རྫས་མང་པོ་ངོས་འཛིན་བྱས་པའི་སྐོར་ཀྱང་མདོར་ཙམ་བསྟན་ཡོད།</a:t>
            </a:r>
            <a:r>
              <a:rPr lang="zh-CN" altLang="zh-CN" sz="3600" b="1" dirty="0">
                <a:cs typeface="+mn-cs"/>
              </a:rPr>
              <a:t/>
            </a:r>
            <a:br>
              <a:rPr lang="zh-CN" altLang="zh-CN" sz="3600" b="1" dirty="0">
                <a:cs typeface="+mn-cs"/>
              </a:rPr>
            </a:br>
            <a:endParaRPr kumimoji="1" lang="zh-CN" altLang="en-US" sz="3600" b="1" dirty="0"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79490"/>
            <a:ext cx="12192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Microsoft Himalaya" charset="0"/>
                <a:ea typeface="Microsoft Himalaya" charset="0"/>
                <a:cs typeface="Microsoft Himalaya" charset="0"/>
              </a:rPr>
              <a:t>༣ </a:t>
            </a:r>
            <a:r>
              <a:rPr lang="en-US" altLang="zh-CN" sz="4000" b="1" dirty="0" err="1">
                <a:latin typeface="Microsoft Himalaya" charset="0"/>
                <a:ea typeface="Microsoft Himalaya" charset="0"/>
                <a:cs typeface="Microsoft Himalaya" charset="0"/>
              </a:rPr>
              <a:t>ཚན་པ་གསུམ་པ</a:t>
            </a:r>
            <a:r>
              <a:rPr lang="en-US" altLang="zh-CN" sz="4000" b="1" dirty="0">
                <a:latin typeface="Microsoft Himalaya" charset="0"/>
                <a:ea typeface="Microsoft Himalaya" charset="0"/>
                <a:cs typeface="Microsoft Himalaya" charset="0"/>
              </a:rPr>
              <a:t>། (</a:t>
            </a:r>
            <a:r>
              <a:rPr lang="en-US" altLang="zh-CN" sz="4000" b="1" dirty="0" err="1">
                <a:latin typeface="Microsoft Himalaya" charset="0"/>
                <a:ea typeface="Microsoft Himalaya" charset="0"/>
                <a:cs typeface="Microsoft Himalaya" charset="0"/>
              </a:rPr>
              <a:t>རང་གྲུབ་ཚན་པ་བརྒྱད་པ་ནས་བཅུ་བའི་བར</a:t>
            </a:r>
            <a:r>
              <a:rPr lang="en-US" altLang="zh-CN" sz="4000" b="1" dirty="0">
                <a:latin typeface="Microsoft Himalaya" charset="0"/>
                <a:ea typeface="Microsoft Himalaya" charset="0"/>
                <a:cs typeface="Microsoft Himalaya" charset="0"/>
              </a:rPr>
              <a:t>།)</a:t>
            </a:r>
            <a:endParaRPr kumimoji="1" lang="zh-CN" altLang="en-US" sz="4000" b="1" dirty="0">
              <a:latin typeface="Microsoft Himalaya" charset="0"/>
              <a:ea typeface="Microsoft Himalaya" charset="0"/>
              <a:cs typeface="Microsoft Himalaya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9835" y="815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2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301765"/>
            <a:ext cx="10173607" cy="2790188"/>
          </a:xfrm>
        </p:spPr>
        <p:txBody>
          <a:bodyPr>
            <a:normAutofit fontScale="90000"/>
          </a:bodyPr>
          <a:lstStyle/>
          <a:p>
            <a:pPr indent="396000">
              <a:lnSpc>
                <a:spcPct val="150000"/>
              </a:lnSpc>
            </a:pPr>
            <a:r>
              <a:rPr lang="en-US" altLang="zh-CN" sz="4000" b="1" dirty="0" err="1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ཚན་</a:t>
            </a:r>
            <a:r>
              <a:rPr lang="en-US" altLang="zh-CN" sz="40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པ་འདིའི་ནང་དུ</a:t>
            </a:r>
            <a:r>
              <a:rPr lang="en-US" altLang="zh-CN" sz="40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 </a:t>
            </a:r>
            <a:r>
              <a:rPr lang="en-US" altLang="zh-CN" sz="40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བོད་ཀྱི་གསོ་རིག་དེ་བྱང་ཟུར་ལུགས་གཉིས་</a:t>
            </a:r>
            <a:r>
              <a:rPr lang="en-US" altLang="zh-CN" sz="4000" b="1" dirty="0" err="1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སུ་</a:t>
            </a:r>
            <a:r>
              <a:rPr lang="en-US" altLang="zh-CN" sz="40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གྱེས་པ་དང</a:t>
            </a:r>
            <a:r>
              <a:rPr lang="en-US" altLang="zh-CN" sz="4000" b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་། </a:t>
            </a:r>
            <a:r>
              <a:rPr lang="bo-CN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en-US" altLang="zh-CN" sz="4000" b="1" dirty="0" err="1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ལུགས་</a:t>
            </a:r>
            <a:r>
              <a:rPr lang="en-US" altLang="zh-CN" sz="40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དེ་གཉིས་ནི་སློབ་དཔོན</a:t>
            </a:r>
            <a:r>
              <a:rPr lang="en-US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bo-CN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གྱི་</a:t>
            </a:r>
            <a:r>
              <a:rPr lang="en-US" altLang="zh-CN" sz="4000" b="1" dirty="0" err="1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ལུགས་དང་</a:t>
            </a:r>
            <a:r>
              <a:rPr lang="en-US" altLang="zh-CN" sz="40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མིང་དེ་ལྟར་ཐོགས་</a:t>
            </a:r>
            <a:r>
              <a:rPr lang="en-US" altLang="zh-CN" sz="4000" b="1" dirty="0" err="1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དོན</a:t>
            </a:r>
            <a:r>
              <a:rPr lang="bo-CN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en-US" altLang="zh-CN" sz="4000" b="1" dirty="0" err="1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སོགས་</a:t>
            </a:r>
            <a:r>
              <a:rPr lang="en-US" altLang="zh-CN" sz="4000" b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གསལ་བོར་བསྟན</a:t>
            </a:r>
            <a:r>
              <a:rPr lang="en-US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་</a:t>
            </a:r>
            <a:r>
              <a:rPr lang="bo-CN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ཏེ་སློབ་ཚན་གྱི་མཇུག་སྡུམ་ཡོད</a:t>
            </a:r>
            <a:r>
              <a:rPr lang="en-US" altLang="zh-CN" sz="4000" b="1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།</a:t>
            </a:r>
            <a:endParaRPr kumimoji="1" lang="zh-CN" altLang="en-US" sz="4000" b="1" dirty="0">
              <a:latin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883620"/>
            <a:ext cx="1224780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༤ </a:t>
            </a:r>
            <a:r>
              <a:rPr lang="en-US" altLang="zh-CN" sz="4000" b="1" dirty="0" err="1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ཚན་པ་བཞི་བ</a:t>
            </a:r>
            <a:r>
              <a:rPr lang="en-US" altLang="zh-CN" sz="4000" b="1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། </a:t>
            </a:r>
            <a:r>
              <a:rPr lang="en-US" altLang="zh-CN" sz="4000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(</a:t>
            </a:r>
            <a:r>
              <a:rPr lang="en-US" altLang="zh-CN" sz="4000" dirty="0" err="1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རང་གྲུབ་ཚན་པ་བཅུ་གཅིག་ནས་མཇུག་བར</a:t>
            </a:r>
            <a:r>
              <a:rPr lang="en-US" altLang="zh-CN" sz="4000" dirty="0">
                <a:solidFill>
                  <a:schemeClr val="bg1"/>
                </a:solidFill>
                <a:latin typeface="Microsoft Himalaya" charset="0"/>
                <a:ea typeface="Microsoft Himalaya" charset="0"/>
                <a:cs typeface="Microsoft Himalaya" charset="0"/>
              </a:rPr>
              <a:t>།)</a:t>
            </a:r>
            <a:endParaRPr lang="zh-CN" altLang="en-US" dirty="0">
              <a:solidFill>
                <a:schemeClr val="bg1"/>
              </a:solidFill>
              <a:latin typeface="Microsoft Himalaya" charset="0"/>
              <a:ea typeface="Microsoft Himalaya" charset="0"/>
              <a:cs typeface="Microsoft Himalay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931</Words>
  <Application>Microsoft Office PowerPoint</Application>
  <PresentationFormat>自定义</PresentationFormat>
  <Paragraphs>45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༢ བོད་དུ་གསོ་རིག་དར་ཚུལ་མདོ་ཙམ་བཤད་པ།</vt:lpstr>
      <vt:lpstr>གཅིག རྩོམ་པ་པོ་ངོ་སྤྲོད་མདོར་བསྡུས།</vt:lpstr>
      <vt:lpstr>གཉིས། གསལ་བྱེད་རྩོམ་ཡིག་གི་གོ་དོན།</vt:lpstr>
      <vt:lpstr>གསུམ། གསལ་བྱེད་རྩོམ་ཡིག་གི་ཁྱད་ཆོས།</vt:lpstr>
      <vt:lpstr>བཞི། ཐ་སྙད་མཆན་འགྲེལ།</vt:lpstr>
      <vt:lpstr> ལྔ།  སློབ་ཚན་དབྱེ་ཞིབ།</vt:lpstr>
      <vt:lpstr>ཚན་པ་འདིའི་ནང་དུ། བོད་ཀྱི་གསོ་རིག་གི་སློབ་གྲྭ་ཐོག་མ་བཙུགས་པ་དང་། དེ་ལ་བསླབ་གཞི་གཙོ་བོ་གཏན་ཁེལ་ཡོད་པ། སློབ་མ་སོ་སོའི་ཡོན་ཚད་ཀྱི་མཐོ་དམན་རིམ་པ་ཕྱེས་པ། རྗེས་སུ་གསོ་རིག་འཕེལ་རྒྱས་ཀྱི་གོ་རིམ་དག་གསལ་བོར་བསྟན་ཡོད།</vt:lpstr>
      <vt:lpstr>   ཚན་པ་འདིའི་ནང་དུ། བོད་ཀྱི་གསོ་རིག་མཁས་ཆེན་གཡུ་ཐོག་རྙིང་མ་ཡོན་ཏན་མགོན་པོའི་དུས་སུ་གསོ་རིག་ལ་ཞིབ་འཇུག་དང་གསར་གཏོད་ཀྱི་ལས་ཅི་དང་གང་བྱས་པ་བསྟན་ཡོད་པ་དང་།   དེའི་རྗེས་ཀྱི་མཁས་གྲུབ་ཨོ་རྒྱན་པ་དང་ཀ་རྨ་རང་བྱུང་རྡོ་རྗེ་ཡི་དུས་སྐབས་སུ་གསར་དུ་སྨན་རྫས་མང་པོ་ངོས་འཛིན་བྱས་པའི་སྐོར་ཀྱང་མདོར་ཙམ་བསྟན་ཡོད། </vt:lpstr>
      <vt:lpstr>ཚན་པ་འདིའི་ནང་དུ། བོད་ཀྱི་གསོ་རིག་དེ་བྱང་ཟུར་ལུགས་གཉིས་སུ་གྱེས་པ་དང་།  ལུགས་དེ་གཉིས་ནི་སློབ་དཔོན་གྱི་ལུགས་དང་མིང་དེ་ལྟར་ཐོགས་དོན་སོགས་གསལ་བོར་བསྟན་ཏེ་སློབ་ཚན་གྱི་མཇུག་སྡུམ་ཡོད།</vt:lpstr>
      <vt:lpstr>དྲུག  སྤྱི་སྡོམ།</vt:lpstr>
      <vt:lpstr>བདུན། ལས་བྱ།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20.སློབ་དཔོན་ཐོན་མི།</dc:title>
  <dc:creator>Microsoft Office 用户</dc:creator>
  <cp:lastModifiedBy>mac</cp:lastModifiedBy>
  <cp:revision>114</cp:revision>
  <dcterms:created xsi:type="dcterms:W3CDTF">2018-10-22T07:30:08Z</dcterms:created>
  <dcterms:modified xsi:type="dcterms:W3CDTF">2019-01-27T15:22:12Z</dcterms:modified>
</cp:coreProperties>
</file>