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sldIdLst>
    <p:sldId id="290" r:id="rId2"/>
    <p:sldId id="326" r:id="rId3"/>
    <p:sldId id="312" r:id="rId4"/>
    <p:sldId id="319" r:id="rId5"/>
    <p:sldId id="325" r:id="rId6"/>
    <p:sldId id="330" r:id="rId7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buFont typeface="Arial" pitchFamily="34" charset="0"/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buFont typeface="Arial" pitchFamily="34" charset="0"/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buFont typeface="Arial" pitchFamily="34" charset="0"/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buFont typeface="Arial" pitchFamily="34" charset="0"/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buFont typeface="Arial" pitchFamily="34" charset="0"/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D4D4D"/>
    <a:srgbClr val="333333"/>
    <a:srgbClr val="292929"/>
    <a:srgbClr val="FF6699"/>
    <a:srgbClr val="3366CC"/>
    <a:srgbClr val="FFFF00"/>
    <a:srgbClr val="FF0000"/>
    <a:srgbClr val="CC00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173" autoAdjust="0"/>
    <p:restoredTop sz="94705" autoAdjust="0"/>
  </p:normalViewPr>
  <p:slideViewPr>
    <p:cSldViewPr>
      <p:cViewPr varScale="1">
        <p:scale>
          <a:sx n="84" d="100"/>
          <a:sy n="84" d="100"/>
        </p:scale>
        <p:origin x="-143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7213" cy="78027213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noProof="1" smtClean="0"/>
              <a:t>单击此处编辑母版副标题样式</a:t>
            </a:r>
            <a:endParaRPr lang="zh-CN" altLang="en-US" noProof="1"/>
          </a:p>
        </p:txBody>
      </p:sp>
      <p:sp>
        <p:nvSpPr>
          <p:cNvPr id="4" name="日期占位符 1027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页脚占位符 1028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1029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A9654B0-9BB3-4DDF-AB25-7B9B8350DAAA}" type="slidenum">
              <a:rPr lang="zh-CN" altLang="en-US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1027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页脚占位符 1028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1029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80ADA13-840C-4D27-989D-F4F97AA7DA71}" type="slidenum">
              <a:rPr lang="zh-CN" altLang="en-US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1027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页脚占位符 1028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1029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5FC425-951C-4752-9B32-7BCF5531A610}" type="slidenum">
              <a:rPr lang="zh-CN" altLang="en-US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1027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页脚占位符 1028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1029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B7D62B-193F-4522-AC1C-005A4DF7015F}" type="slidenum">
              <a:rPr lang="zh-CN" altLang="en-US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日期占位符 1027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页脚占位符 1028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1029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5EAB780-64DE-4EF5-AE00-36C62022A6D6}" type="slidenum">
              <a:rPr lang="zh-CN" altLang="en-US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日期占位符 1027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页脚占位符 1028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1029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7E61E54-97F5-4E8E-ABBA-16548D2C532B}" type="slidenum">
              <a:rPr lang="zh-CN" altLang="en-US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7" name="日期占位符 1027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8" name="页脚占位符 1028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9" name="灯片编号占位符 1029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3E97B18-C89A-4C55-9BF0-2218AE7ACF07}" type="slidenum">
              <a:rPr lang="zh-CN" altLang="en-US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1027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页脚占位符 1028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1029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1669C89-8552-48B5-B479-09F801FE1E0D}" type="slidenum">
              <a:rPr lang="zh-CN" altLang="en-US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027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3" name="页脚占位符 1028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灯片编号占位符 1029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BA093A4-5B2A-46B2-8E82-009A79A246BD}" type="slidenum">
              <a:rPr lang="zh-CN" altLang="en-US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日期占位符 1027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页脚占位符 1028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1029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F5A9030-A92B-418C-97CC-F865E6BB07EF}" type="slidenum">
              <a:rPr lang="zh-CN" altLang="en-US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日期占位符 1027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页脚占位符 1028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1029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AB8C00-F3CB-43B4-9F5C-A39BE65D3007}" type="slidenum">
              <a:rPr lang="zh-CN" altLang="en-US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 1025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7" tIns="45713" rIns="91427" bIns="4571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文本占位符 1026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7" tIns="45713" rIns="91427" bIns="457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 lIns="91427" tIns="45713" rIns="91427" bIns="45713"/>
          <a:lstStyle>
            <a:lvl1pPr>
              <a:defRPr sz="1400" noProof="1" dirty="0"/>
            </a:lvl1pPr>
          </a:lstStyle>
          <a:p>
            <a:endParaRPr lang="zh-CN" altLang="en-US"/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 lIns="91427" tIns="45713" rIns="91427" bIns="45713"/>
          <a:lstStyle>
            <a:lvl1pPr algn="ctr">
              <a:defRPr sz="1400" noProof="1" dirty="0"/>
            </a:lvl1pPr>
          </a:lstStyle>
          <a:p>
            <a:endParaRPr lang="zh-CN" altLang="en-US"/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27" tIns="45713" rIns="91427" bIns="45713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7F2760E-BC00-432C-AE30-0BDD0AA4F6BC}" type="slidenum">
              <a:rPr lang="zh-CN" altLang="en-US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1" r:id="rId2"/>
    <p:sldLayoutId id="2147483660" r:id="rId3"/>
    <p:sldLayoutId id="2147483659" r:id="rId4"/>
    <p:sldLayoutId id="2147483658" r:id="rId5"/>
    <p:sldLayoutId id="2147483657" r:id="rId6"/>
    <p:sldLayoutId id="2147483656" r:id="rId7"/>
    <p:sldLayoutId id="2147483655" r:id="rId8"/>
    <p:sldLayoutId id="2147483654" r:id="rId9"/>
    <p:sldLayoutId id="2147483653" r:id="rId10"/>
    <p:sldLayoutId id="2147483652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914400" lvl="2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371600" lvl="3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1828800" lvl="4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286000" lvl="5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743200" lvl="6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200400" lvl="7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657600" lvl="8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文本框 20483"/>
          <p:cNvSpPr txBox="1">
            <a:spLocks noChangeArrowheads="1"/>
          </p:cNvSpPr>
          <p:nvPr/>
        </p:nvSpPr>
        <p:spPr bwMode="auto">
          <a:xfrm>
            <a:off x="0" y="457200"/>
            <a:ext cx="1066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zh-CN" altLang="en-US"/>
          </a:p>
        </p:txBody>
      </p:sp>
      <p:pic>
        <p:nvPicPr>
          <p:cNvPr id="2051" name="图片 20484" descr="b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81000"/>
            <a:ext cx="1582738" cy="150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图片 20485" descr="b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4876800"/>
            <a:ext cx="1508125" cy="158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图片 20486" descr="b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99363" y="342900"/>
            <a:ext cx="1508125" cy="158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图片 20487" descr="b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561263" y="4876800"/>
            <a:ext cx="1582737" cy="150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5" name="矩形 20488"/>
          <p:cNvSpPr>
            <a:spLocks noChangeArrowheads="1" noChangeShapeType="1" noTextEdit="1"/>
          </p:cNvSpPr>
          <p:nvPr/>
        </p:nvSpPr>
        <p:spPr bwMode="auto">
          <a:xfrm>
            <a:off x="533400" y="1371600"/>
            <a:ext cx="8001000" cy="1905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BZDHT"/>
                <a:ea typeface="BZDHT"/>
              </a:rPr>
              <a:t>蝶搬</a:t>
            </a:r>
            <a:r>
              <a:rPr lang="en-US" altLang="zh-CN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BZDHT"/>
                <a:ea typeface="BZDHT"/>
              </a:rPr>
              <a:t>︽</a:t>
            </a:r>
            <a:r>
              <a:rPr lang="zh-CN" altLang="en-US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BZDHT"/>
                <a:ea typeface="BZDHT"/>
              </a:rPr>
              <a:t>残爸</a:t>
            </a:r>
            <a:r>
              <a:rPr lang="en-US" altLang="zh-CN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BZDHT"/>
                <a:ea typeface="BZDHT"/>
              </a:rPr>
              <a:t>︽</a:t>
            </a:r>
            <a:r>
              <a:rPr lang="zh-CN" altLang="en-US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BZDHT"/>
                <a:ea typeface="BZDHT"/>
              </a:rPr>
              <a:t>典</a:t>
            </a:r>
            <a:r>
              <a:rPr lang="en-US" altLang="zh-CN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BZDHT"/>
                <a:ea typeface="BZDHT"/>
              </a:rPr>
              <a:t>︽</a:t>
            </a:r>
            <a:r>
              <a:rPr lang="zh-CN" altLang="en-US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BZDHT"/>
                <a:ea typeface="BZDHT"/>
              </a:rPr>
              <a:t>地扳</a:t>
            </a:r>
            <a:r>
              <a:rPr lang="en-US" altLang="zh-CN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BZDHT"/>
                <a:ea typeface="BZDHT"/>
              </a:rPr>
              <a:t>︽</a:t>
            </a:r>
            <a:r>
              <a:rPr lang="zh-CN" altLang="en-US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BZDHT"/>
                <a:ea typeface="BZDHT"/>
              </a:rPr>
              <a:t>搬得</a:t>
            </a:r>
            <a:r>
              <a:rPr lang="en-US" altLang="zh-CN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BZDHT"/>
                <a:ea typeface="BZDHT"/>
              </a:rPr>
              <a:t>︽</a:t>
            </a:r>
            <a:r>
              <a:rPr lang="zh-CN" altLang="en-US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BZDHT"/>
                <a:ea typeface="BZDHT"/>
              </a:rPr>
              <a:t>斑敌</a:t>
            </a:r>
            <a:r>
              <a:rPr lang="en-US" altLang="zh-CN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BZDHT"/>
                <a:ea typeface="BZDHT"/>
              </a:rPr>
              <a:t>︽</a:t>
            </a:r>
            <a:r>
              <a:rPr lang="zh-CN" altLang="en-US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BZDHT"/>
                <a:ea typeface="BZDHT"/>
              </a:rPr>
              <a:t>泵拜</a:t>
            </a:r>
            <a:r>
              <a:rPr lang="en-US" altLang="zh-CN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BZDHT"/>
                <a:ea typeface="BZDHT"/>
              </a:rPr>
              <a:t>︽</a:t>
            </a:r>
            <a:r>
              <a:rPr lang="zh-CN" altLang="en-US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BZDHT"/>
                <a:ea typeface="BZDHT"/>
              </a:rPr>
              <a:t>翟罢</a:t>
            </a:r>
            <a:r>
              <a:rPr lang="en-US" altLang="zh-CN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BZDHT"/>
                <a:ea typeface="BZDHT"/>
              </a:rPr>
              <a:t>︽</a:t>
            </a:r>
            <a:r>
              <a:rPr lang="zh-CN" altLang="en-US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BZDHT"/>
                <a:ea typeface="BZDHT"/>
              </a:rPr>
              <a:t>敞拜</a:t>
            </a:r>
            <a:r>
              <a:rPr lang="en-US" altLang="zh-CN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BZDHT"/>
                <a:ea typeface="BZDHT"/>
              </a:rPr>
              <a:t>︽</a:t>
            </a:r>
            <a:r>
              <a:rPr lang="zh-CN" altLang="en-US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BZDHT"/>
                <a:ea typeface="BZDHT"/>
              </a:rPr>
              <a:t>柏</a:t>
            </a:r>
            <a:r>
              <a:rPr lang="en-US" altLang="zh-CN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BZDHT"/>
                <a:ea typeface="BZDHT"/>
              </a:rPr>
              <a:t>﹀</a:t>
            </a:r>
            <a:endParaRPr lang="zh-CN" altLang="en-US" sz="3600" b="1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BZDHT"/>
              <a:ea typeface="BZDHT"/>
            </a:endParaRPr>
          </a:p>
        </p:txBody>
      </p:sp>
      <p:sp>
        <p:nvSpPr>
          <p:cNvPr id="2056" name="文本框 20493"/>
          <p:cNvSpPr txBox="1">
            <a:spLocks noChangeArrowheads="1"/>
          </p:cNvSpPr>
          <p:nvPr/>
        </p:nvSpPr>
        <p:spPr bwMode="auto">
          <a:xfrm>
            <a:off x="1143000" y="3505200"/>
            <a:ext cx="7162800" cy="1603375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zh-CN" altLang="en-US" b="1">
              <a:latin typeface="藏研珠擦体" pitchFamily="2" charset="0"/>
              <a:ea typeface="BZDHT" pitchFamily="2" charset="-122"/>
            </a:endParaRPr>
          </a:p>
          <a:p>
            <a:pPr algn="ctr">
              <a:spcBef>
                <a:spcPct val="50000"/>
              </a:spcBef>
            </a:pPr>
            <a:endParaRPr lang="zh-CN" altLang="en-US" b="1">
              <a:latin typeface="藏研珠擦体" pitchFamily="2" charset="0"/>
              <a:ea typeface="BZDHT" pitchFamily="2" charset="-122"/>
            </a:endParaRPr>
          </a:p>
          <a:p>
            <a:pPr algn="ctr">
              <a:spcBef>
                <a:spcPct val="50000"/>
              </a:spcBef>
            </a:pPr>
            <a:endParaRPr lang="en-US" altLang="zh-CN" sz="3600" b="1">
              <a:latin typeface="藏研珠擦体" pitchFamily="2" charset="0"/>
              <a:ea typeface="BZDHT" pitchFamily="2" charset="-12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图片 90116" descr="4784838_211426037953_2[1]"/>
          <p:cNvPicPr>
            <a:picLocks noChangeAspect="1" noChangeArrowheads="1"/>
          </p:cNvPicPr>
          <p:nvPr/>
        </p:nvPicPr>
        <p:blipFill>
          <a:blip r:embed="rId2" cstate="print"/>
          <a:srcRect l="5890" t="74158" r="5766" b="17978"/>
          <a:stretch>
            <a:fillRect/>
          </a:stretch>
        </p:blipFill>
        <p:spPr bwMode="auto">
          <a:xfrm>
            <a:off x="0" y="0"/>
            <a:ext cx="9144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4" name="图片 90117" descr="4784838_211426037953_2[1]"/>
          <p:cNvPicPr>
            <a:picLocks noChangeAspect="1" noChangeArrowheads="1"/>
          </p:cNvPicPr>
          <p:nvPr/>
        </p:nvPicPr>
        <p:blipFill>
          <a:blip r:embed="rId2" cstate="print"/>
          <a:srcRect l="5890" t="74158" r="5766" b="17978"/>
          <a:stretch>
            <a:fillRect/>
          </a:stretch>
        </p:blipFill>
        <p:spPr bwMode="auto">
          <a:xfrm>
            <a:off x="0" y="6324600"/>
            <a:ext cx="9144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075" name="组合 90124"/>
          <p:cNvGrpSpPr>
            <a:grpSpLocks/>
          </p:cNvGrpSpPr>
          <p:nvPr/>
        </p:nvGrpSpPr>
        <p:grpSpPr bwMode="auto">
          <a:xfrm>
            <a:off x="2438400" y="1295400"/>
            <a:ext cx="3276600" cy="2743200"/>
            <a:chOff x="528" y="528"/>
            <a:chExt cx="2064" cy="1728"/>
          </a:xfrm>
        </p:grpSpPr>
        <p:sp>
          <p:nvSpPr>
            <p:cNvPr id="3076" name="矩形 90118"/>
            <p:cNvSpPr>
              <a:spLocks noChangeArrowheads="1" noChangeShapeType="1" noTextEdit="1"/>
            </p:cNvSpPr>
            <p:nvPr/>
          </p:nvSpPr>
          <p:spPr bwMode="auto">
            <a:xfrm>
              <a:off x="528" y="528"/>
              <a:ext cx="1920" cy="33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zh-CN" altLang="en-US" sz="1000">
                  <a:ln w="9525">
                    <a:noFill/>
                    <a:round/>
                    <a:headEnd/>
                    <a:tailEnd/>
                  </a:ln>
                  <a:effectLst>
                    <a:outerShdw dist="35921" dir="2700000" algn="ctr" rotWithShape="0">
                      <a:srgbClr val="C0C0C0">
                        <a:alpha val="80000"/>
                      </a:srgbClr>
                    </a:outerShdw>
                  </a:effectLst>
                  <a:latin typeface="BZDHT"/>
                  <a:ea typeface="BZDHT"/>
                </a:rPr>
                <a:t>底稗</a:t>
              </a:r>
              <a:r>
                <a:rPr lang="en-US" altLang="zh-CN" sz="1000">
                  <a:ln w="9525">
                    <a:noFill/>
                    <a:round/>
                    <a:headEnd/>
                    <a:tailEnd/>
                  </a:ln>
                  <a:effectLst>
                    <a:outerShdw dist="35921" dir="2700000" algn="ctr" rotWithShape="0">
                      <a:srgbClr val="C0C0C0">
                        <a:alpha val="80000"/>
                      </a:srgbClr>
                    </a:outerShdw>
                  </a:effectLst>
                  <a:latin typeface="BZDHT"/>
                  <a:ea typeface="BZDHT"/>
                </a:rPr>
                <a:t>︽</a:t>
              </a:r>
              <a:r>
                <a:rPr lang="zh-CN" altLang="en-US" sz="1000">
                  <a:ln w="9525">
                    <a:noFill/>
                    <a:round/>
                    <a:headEnd/>
                    <a:tailEnd/>
                  </a:ln>
                  <a:effectLst>
                    <a:outerShdw dist="35921" dir="2700000" algn="ctr" rotWithShape="0">
                      <a:srgbClr val="C0C0C0">
                        <a:alpha val="80000"/>
                      </a:srgbClr>
                    </a:outerShdw>
                  </a:effectLst>
                  <a:latin typeface="BZDHT"/>
                  <a:ea typeface="BZDHT"/>
                </a:rPr>
                <a:t>佰稗</a:t>
              </a:r>
              <a:r>
                <a:rPr lang="en-US" altLang="zh-CN" sz="1000">
                  <a:ln w="9525">
                    <a:noFill/>
                    <a:round/>
                    <a:headEnd/>
                    <a:tailEnd/>
                  </a:ln>
                  <a:effectLst>
                    <a:outerShdw dist="35921" dir="2700000" algn="ctr" rotWithShape="0">
                      <a:srgbClr val="C0C0C0">
                        <a:alpha val="80000"/>
                      </a:srgbClr>
                    </a:outerShdw>
                  </a:effectLst>
                  <a:latin typeface="BZDHT"/>
                  <a:ea typeface="BZDHT"/>
                </a:rPr>
                <a:t>︽</a:t>
              </a:r>
              <a:r>
                <a:rPr lang="zh-CN" altLang="en-US" sz="1000">
                  <a:ln w="9525">
                    <a:noFill/>
                    <a:round/>
                    <a:headEnd/>
                    <a:tailEnd/>
                  </a:ln>
                  <a:effectLst>
                    <a:outerShdw dist="35921" dir="2700000" algn="ctr" rotWithShape="0">
                      <a:srgbClr val="C0C0C0">
                        <a:alpha val="80000"/>
                      </a:srgbClr>
                    </a:outerShdw>
                  </a:effectLst>
                  <a:latin typeface="BZDHT"/>
                  <a:ea typeface="BZDHT"/>
                </a:rPr>
                <a:t>粹拜</a:t>
              </a:r>
              <a:r>
                <a:rPr lang="en-US" altLang="zh-CN" sz="1000">
                  <a:ln w="9525">
                    <a:noFill/>
                    <a:round/>
                    <a:headEnd/>
                    <a:tailEnd/>
                  </a:ln>
                  <a:effectLst>
                    <a:outerShdw dist="35921" dir="2700000" algn="ctr" rotWithShape="0">
                      <a:srgbClr val="C0C0C0">
                        <a:alpha val="80000"/>
                      </a:srgbClr>
                    </a:outerShdw>
                  </a:effectLst>
                  <a:latin typeface="BZDHT"/>
                  <a:ea typeface="BZDHT"/>
                </a:rPr>
                <a:t>︽</a:t>
              </a:r>
              <a:r>
                <a:rPr lang="zh-CN" altLang="en-US" sz="1000">
                  <a:ln w="9525">
                    <a:noFill/>
                    <a:round/>
                    <a:headEnd/>
                    <a:tailEnd/>
                  </a:ln>
                  <a:effectLst>
                    <a:outerShdw dist="35921" dir="2700000" algn="ctr" rotWithShape="0">
                      <a:srgbClr val="C0C0C0">
                        <a:alpha val="80000"/>
                      </a:srgbClr>
                    </a:outerShdw>
                  </a:effectLst>
                  <a:latin typeface="BZDHT"/>
                  <a:ea typeface="BZDHT"/>
                </a:rPr>
                <a:t>斑敌</a:t>
              </a:r>
              <a:r>
                <a:rPr lang="en-US" altLang="zh-CN" sz="1000">
                  <a:ln w="9525">
                    <a:noFill/>
                    <a:round/>
                    <a:headEnd/>
                    <a:tailEnd/>
                  </a:ln>
                  <a:effectLst>
                    <a:outerShdw dist="35921" dir="2700000" algn="ctr" rotWithShape="0">
                      <a:srgbClr val="C0C0C0">
                        <a:alpha val="80000"/>
                      </a:srgbClr>
                    </a:outerShdw>
                  </a:effectLst>
                  <a:latin typeface="BZDHT"/>
                  <a:ea typeface="BZDHT"/>
                </a:rPr>
                <a:t>︽</a:t>
              </a:r>
              <a:r>
                <a:rPr lang="zh-CN" altLang="en-US" sz="1000">
                  <a:ln w="9525">
                    <a:noFill/>
                    <a:round/>
                    <a:headEnd/>
                    <a:tailEnd/>
                  </a:ln>
                  <a:effectLst>
                    <a:outerShdw dist="35921" dir="2700000" algn="ctr" rotWithShape="0">
                      <a:srgbClr val="C0C0C0">
                        <a:alpha val="80000"/>
                      </a:srgbClr>
                    </a:outerShdw>
                  </a:effectLst>
                  <a:latin typeface="BZDHT"/>
                  <a:ea typeface="BZDHT"/>
                </a:rPr>
                <a:t>彼</a:t>
              </a:r>
              <a:r>
                <a:rPr lang="en-US" altLang="zh-CN" sz="1000">
                  <a:ln w="9525">
                    <a:noFill/>
                    <a:round/>
                    <a:headEnd/>
                    <a:tailEnd/>
                  </a:ln>
                  <a:effectLst>
                    <a:outerShdw dist="35921" dir="2700000" algn="ctr" rotWithShape="0">
                      <a:srgbClr val="C0C0C0">
                        <a:alpha val="80000"/>
                      </a:srgbClr>
                    </a:outerShdw>
                  </a:effectLst>
                  <a:latin typeface="BZDHT"/>
                  <a:ea typeface="BZDHT"/>
                </a:rPr>
                <a:t>︽</a:t>
              </a:r>
              <a:r>
                <a:rPr lang="zh-CN" altLang="en-US" sz="1000">
                  <a:ln w="9525">
                    <a:noFill/>
                    <a:round/>
                    <a:headEnd/>
                    <a:tailEnd/>
                  </a:ln>
                  <a:effectLst>
                    <a:outerShdw dist="35921" dir="2700000" algn="ctr" rotWithShape="0">
                      <a:srgbClr val="C0C0C0">
                        <a:alpha val="80000"/>
                      </a:srgbClr>
                    </a:outerShdw>
                  </a:effectLst>
                  <a:latin typeface="BZDHT"/>
                  <a:ea typeface="BZDHT"/>
                </a:rPr>
                <a:t>捶</a:t>
              </a:r>
              <a:r>
                <a:rPr lang="en-US" altLang="zh-CN" sz="1000">
                  <a:ln w="9525">
                    <a:noFill/>
                    <a:round/>
                    <a:headEnd/>
                    <a:tailEnd/>
                  </a:ln>
                  <a:effectLst>
                    <a:outerShdw dist="35921" dir="2700000" algn="ctr" rotWithShape="0">
                      <a:srgbClr val="C0C0C0">
                        <a:alpha val="80000"/>
                      </a:srgbClr>
                    </a:outerShdw>
                  </a:effectLst>
                  <a:latin typeface="BZDHT"/>
                  <a:ea typeface="BZDHT"/>
                </a:rPr>
                <a:t>︽</a:t>
              </a:r>
              <a:r>
                <a:rPr lang="zh-CN" altLang="en-US" sz="1000">
                  <a:ln w="9525">
                    <a:noFill/>
                    <a:round/>
                    <a:headEnd/>
                    <a:tailEnd/>
                  </a:ln>
                  <a:effectLst>
                    <a:outerShdw dist="35921" dir="2700000" algn="ctr" rotWithShape="0">
                      <a:srgbClr val="C0C0C0">
                        <a:alpha val="80000"/>
                      </a:srgbClr>
                    </a:outerShdw>
                  </a:effectLst>
                  <a:latin typeface="BZDHT"/>
                  <a:ea typeface="BZDHT"/>
                </a:rPr>
                <a:t>炒</a:t>
              </a:r>
              <a:r>
                <a:rPr lang="en-US" altLang="zh-CN" sz="1000">
                  <a:ln w="9525">
                    <a:noFill/>
                    <a:round/>
                    <a:headEnd/>
                    <a:tailEnd/>
                  </a:ln>
                  <a:effectLst>
                    <a:outerShdw dist="35921" dir="2700000" algn="ctr" rotWithShape="0">
                      <a:srgbClr val="C0C0C0">
                        <a:alpha val="80000"/>
                      </a:srgbClr>
                    </a:outerShdw>
                  </a:effectLst>
                  <a:latin typeface="BZDHT"/>
                  <a:ea typeface="BZDHT"/>
                </a:rPr>
                <a:t>﹀ ﹀</a:t>
              </a:r>
              <a:endParaRPr lang="zh-CN" altLang="en-US" sz="1000">
                <a:ln w="9525">
                  <a:noFill/>
                  <a:round/>
                  <a:headEnd/>
                  <a:tailEnd/>
                </a:ln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BZDHT"/>
                <a:ea typeface="BZDHT"/>
              </a:endParaRPr>
            </a:p>
          </p:txBody>
        </p:sp>
        <p:sp>
          <p:nvSpPr>
            <p:cNvPr id="3077" name="矩形 90119"/>
            <p:cNvSpPr>
              <a:spLocks noChangeArrowheads="1" noChangeShapeType="1" noTextEdit="1"/>
            </p:cNvSpPr>
            <p:nvPr/>
          </p:nvSpPr>
          <p:spPr bwMode="auto">
            <a:xfrm>
              <a:off x="528" y="960"/>
              <a:ext cx="1920" cy="33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zh-CN" altLang="en-US" sz="1000">
                  <a:ln w="9525">
                    <a:noFill/>
                    <a:round/>
                    <a:headEnd/>
                    <a:tailEnd/>
                  </a:ln>
                  <a:effectLst>
                    <a:outerShdw dist="35921" dir="2700000" algn="ctr" rotWithShape="0">
                      <a:srgbClr val="C0C0C0">
                        <a:alpha val="80000"/>
                      </a:srgbClr>
                    </a:outerShdw>
                  </a:effectLst>
                  <a:latin typeface="BZDHT"/>
                  <a:ea typeface="BZDHT"/>
                </a:rPr>
                <a:t>爸</a:t>
              </a:r>
              <a:r>
                <a:rPr lang="en-US" altLang="zh-CN" sz="1000">
                  <a:ln w="9525">
                    <a:noFill/>
                    <a:round/>
                    <a:headEnd/>
                    <a:tailEnd/>
                  </a:ln>
                  <a:effectLst>
                    <a:outerShdw dist="35921" dir="2700000" algn="ctr" rotWithShape="0">
                      <a:srgbClr val="C0C0C0">
                        <a:alpha val="80000"/>
                      </a:srgbClr>
                    </a:outerShdw>
                  </a:effectLst>
                  <a:latin typeface="BZDHT"/>
                  <a:ea typeface="BZDHT"/>
                </a:rPr>
                <a:t>︽</a:t>
              </a:r>
              <a:r>
                <a:rPr lang="zh-CN" altLang="en-US" sz="1000">
                  <a:ln w="9525">
                    <a:noFill/>
                    <a:round/>
                    <a:headEnd/>
                    <a:tailEnd/>
                  </a:ln>
                  <a:effectLst>
                    <a:outerShdw dist="35921" dir="2700000" algn="ctr" rotWithShape="0">
                      <a:srgbClr val="C0C0C0">
                        <a:alpha val="80000"/>
                      </a:srgbClr>
                    </a:outerShdw>
                  </a:effectLst>
                  <a:latin typeface="BZDHT"/>
                  <a:ea typeface="BZDHT"/>
                </a:rPr>
                <a:t>兵办</a:t>
              </a:r>
              <a:r>
                <a:rPr lang="en-US" altLang="zh-CN" sz="1000">
                  <a:ln w="9525">
                    <a:noFill/>
                    <a:round/>
                    <a:headEnd/>
                    <a:tailEnd/>
                  </a:ln>
                  <a:effectLst>
                    <a:outerShdw dist="35921" dir="2700000" algn="ctr" rotWithShape="0">
                      <a:srgbClr val="C0C0C0">
                        <a:alpha val="80000"/>
                      </a:srgbClr>
                    </a:outerShdw>
                  </a:effectLst>
                  <a:latin typeface="BZDHT"/>
                  <a:ea typeface="BZDHT"/>
                </a:rPr>
                <a:t>︽</a:t>
              </a:r>
              <a:r>
                <a:rPr lang="zh-CN" altLang="en-US" sz="1000">
                  <a:ln w="9525">
                    <a:noFill/>
                    <a:round/>
                    <a:headEnd/>
                    <a:tailEnd/>
                  </a:ln>
                  <a:effectLst>
                    <a:outerShdw dist="35921" dir="2700000" algn="ctr" rotWithShape="0">
                      <a:srgbClr val="C0C0C0">
                        <a:alpha val="80000"/>
                      </a:srgbClr>
                    </a:outerShdw>
                  </a:effectLst>
                  <a:latin typeface="BZDHT"/>
                  <a:ea typeface="BZDHT"/>
                </a:rPr>
                <a:t>扳便</a:t>
              </a:r>
              <a:r>
                <a:rPr lang="en-US" altLang="zh-CN" sz="1000">
                  <a:ln w="9525">
                    <a:noFill/>
                    <a:round/>
                    <a:headEnd/>
                    <a:tailEnd/>
                  </a:ln>
                  <a:effectLst>
                    <a:outerShdw dist="35921" dir="2700000" algn="ctr" rotWithShape="0">
                      <a:srgbClr val="C0C0C0">
                        <a:alpha val="80000"/>
                      </a:srgbClr>
                    </a:outerShdw>
                  </a:effectLst>
                  <a:latin typeface="BZDHT"/>
                  <a:ea typeface="BZDHT"/>
                </a:rPr>
                <a:t>︽</a:t>
              </a:r>
              <a:r>
                <a:rPr lang="zh-CN" altLang="en-US" sz="1000">
                  <a:ln w="9525">
                    <a:noFill/>
                    <a:round/>
                    <a:headEnd/>
                    <a:tailEnd/>
                  </a:ln>
                  <a:effectLst>
                    <a:outerShdw dist="35921" dir="2700000" algn="ctr" rotWithShape="0">
                      <a:srgbClr val="C0C0C0">
                        <a:alpha val="80000"/>
                      </a:srgbClr>
                    </a:outerShdw>
                  </a:effectLst>
                  <a:latin typeface="BZDHT"/>
                  <a:ea typeface="BZDHT"/>
                </a:rPr>
                <a:t>伴班爸</a:t>
              </a:r>
              <a:r>
                <a:rPr lang="en-US" altLang="zh-CN" sz="1000">
                  <a:ln w="9525">
                    <a:noFill/>
                    <a:round/>
                    <a:headEnd/>
                    <a:tailEnd/>
                  </a:ln>
                  <a:effectLst>
                    <a:outerShdw dist="35921" dir="2700000" algn="ctr" rotWithShape="0">
                      <a:srgbClr val="C0C0C0">
                        <a:alpha val="80000"/>
                      </a:srgbClr>
                    </a:outerShdw>
                  </a:effectLst>
                  <a:latin typeface="BZDHT"/>
                  <a:ea typeface="BZDHT"/>
                </a:rPr>
                <a:t>︽</a:t>
              </a:r>
              <a:r>
                <a:rPr lang="zh-CN" altLang="en-US" sz="1000">
                  <a:ln w="9525">
                    <a:noFill/>
                    <a:round/>
                    <a:headEnd/>
                    <a:tailEnd/>
                  </a:ln>
                  <a:effectLst>
                    <a:outerShdw dist="35921" dir="2700000" algn="ctr" rotWithShape="0">
                      <a:srgbClr val="C0C0C0">
                        <a:alpha val="80000"/>
                      </a:srgbClr>
                    </a:outerShdw>
                  </a:effectLst>
                  <a:latin typeface="BZDHT"/>
                  <a:ea typeface="BZDHT"/>
                </a:rPr>
                <a:t>财</a:t>
              </a:r>
              <a:r>
                <a:rPr lang="en-US" altLang="zh-CN" sz="1000">
                  <a:ln w="9525">
                    <a:noFill/>
                    <a:round/>
                    <a:headEnd/>
                    <a:tailEnd/>
                  </a:ln>
                  <a:effectLst>
                    <a:outerShdw dist="35921" dir="2700000" algn="ctr" rotWithShape="0">
                      <a:srgbClr val="C0C0C0">
                        <a:alpha val="80000"/>
                      </a:srgbClr>
                    </a:outerShdw>
                  </a:effectLst>
                  <a:latin typeface="BZDHT"/>
                  <a:ea typeface="BZDHT"/>
                </a:rPr>
                <a:t>︽</a:t>
              </a:r>
              <a:r>
                <a:rPr lang="zh-CN" altLang="en-US" sz="1000">
                  <a:ln w="9525">
                    <a:noFill/>
                    <a:round/>
                    <a:headEnd/>
                    <a:tailEnd/>
                  </a:ln>
                  <a:effectLst>
                    <a:outerShdw dist="35921" dir="2700000" algn="ctr" rotWithShape="0">
                      <a:srgbClr val="C0C0C0">
                        <a:alpha val="80000"/>
                      </a:srgbClr>
                    </a:outerShdw>
                  </a:effectLst>
                  <a:latin typeface="BZDHT"/>
                  <a:ea typeface="BZDHT"/>
                </a:rPr>
                <a:t>办邦</a:t>
              </a:r>
              <a:r>
                <a:rPr lang="en-US" altLang="zh-CN" sz="1000">
                  <a:ln w="9525">
                    <a:noFill/>
                    <a:round/>
                    <a:headEnd/>
                    <a:tailEnd/>
                  </a:ln>
                  <a:effectLst>
                    <a:outerShdw dist="35921" dir="2700000" algn="ctr" rotWithShape="0">
                      <a:srgbClr val="C0C0C0">
                        <a:alpha val="80000"/>
                      </a:srgbClr>
                    </a:outerShdw>
                  </a:effectLst>
                  <a:latin typeface="BZDHT"/>
                  <a:ea typeface="BZDHT"/>
                </a:rPr>
                <a:t>︽</a:t>
              </a:r>
              <a:r>
                <a:rPr lang="zh-CN" altLang="en-US" sz="1000">
                  <a:ln w="9525">
                    <a:noFill/>
                    <a:round/>
                    <a:headEnd/>
                    <a:tailEnd/>
                  </a:ln>
                  <a:effectLst>
                    <a:outerShdw dist="35921" dir="2700000" algn="ctr" rotWithShape="0">
                      <a:srgbClr val="C0C0C0">
                        <a:alpha val="80000"/>
                      </a:srgbClr>
                    </a:outerShdw>
                  </a:effectLst>
                  <a:latin typeface="BZDHT"/>
                  <a:ea typeface="BZDHT"/>
                </a:rPr>
                <a:t>扳超</a:t>
              </a:r>
              <a:r>
                <a:rPr lang="en-US" altLang="zh-CN" sz="1000">
                  <a:ln w="9525">
                    <a:noFill/>
                    <a:round/>
                    <a:headEnd/>
                    <a:tailEnd/>
                  </a:ln>
                  <a:effectLst>
                    <a:outerShdw dist="35921" dir="2700000" algn="ctr" rotWithShape="0">
                      <a:srgbClr val="C0C0C0">
                        <a:alpha val="80000"/>
                      </a:srgbClr>
                    </a:outerShdw>
                  </a:effectLst>
                  <a:latin typeface="BZDHT"/>
                  <a:ea typeface="BZDHT"/>
                </a:rPr>
                <a:t>﹀ ﹀</a:t>
              </a:r>
              <a:endParaRPr lang="zh-CN" altLang="en-US" sz="1000">
                <a:ln w="9525">
                  <a:noFill/>
                  <a:round/>
                  <a:headEnd/>
                  <a:tailEnd/>
                </a:ln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BZDHT"/>
                <a:ea typeface="BZDHT"/>
              </a:endParaRPr>
            </a:p>
          </p:txBody>
        </p:sp>
        <p:sp>
          <p:nvSpPr>
            <p:cNvPr id="3078" name="直接连接符 90120"/>
            <p:cNvSpPr>
              <a:spLocks noChangeShapeType="1"/>
            </p:cNvSpPr>
            <p:nvPr/>
          </p:nvSpPr>
          <p:spPr bwMode="auto">
            <a:xfrm>
              <a:off x="528" y="1776"/>
              <a:ext cx="2064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079" name="直接连接符 90121"/>
            <p:cNvSpPr>
              <a:spLocks noChangeShapeType="1"/>
            </p:cNvSpPr>
            <p:nvPr/>
          </p:nvSpPr>
          <p:spPr bwMode="auto">
            <a:xfrm>
              <a:off x="528" y="2256"/>
              <a:ext cx="2064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90139" name="组合 90138"/>
          <p:cNvGrpSpPr/>
          <p:nvPr/>
        </p:nvGrpSpPr>
        <p:grpSpPr>
          <a:xfrm>
            <a:off x="2438400" y="2743200"/>
            <a:ext cx="3124200" cy="1752600"/>
            <a:chOff x="1056" y="1392"/>
            <a:chExt cx="1968" cy="1104"/>
          </a:xfrm>
        </p:grpSpPr>
        <p:sp>
          <p:nvSpPr>
            <p:cNvPr id="90123" name="矩形 90122"/>
            <p:cNvSpPr/>
            <p:nvPr/>
          </p:nvSpPr>
          <p:spPr>
            <a:xfrm>
              <a:off x="1056" y="1392"/>
              <a:ext cx="1968" cy="624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  <a:normAutofit/>
            </a:bodyPr>
            <a:lstStyle/>
            <a:p>
              <a:pPr algn="ctr"/>
              <a:r>
                <a:rPr lang="zh-CN" altLang="en-US" sz="1000" noProof="1">
                  <a:solidFill>
                    <a:srgbClr val="000080"/>
                  </a:solidFill>
                  <a:effectLst>
                    <a:outerShdw dist="35921" dir="2699999" algn="ctr" rotWithShape="0">
                      <a:srgbClr val="C0C0C0">
                        <a:alpha val="80000"/>
                      </a:srgbClr>
                    </a:outerShdw>
                  </a:effectLst>
                  <a:latin typeface="BZDHT" panose="02010601030101010101" pitchFamily="2" charset="-122"/>
                  <a:ea typeface="BZDHT" panose="02010601030101010101" pitchFamily="2" charset="-122"/>
                  <a:cs typeface="+mn-ea"/>
                </a:rPr>
                <a:t>伴唇邦︽吹敌︽搬睬拜︽宝邦︽扳︽搬等爸︽搬敌﹀ ﹀</a:t>
              </a:r>
              <a:endParaRPr lang="zh-CN" altLang="en-US" sz="1000" noProof="1">
                <a:solidFill>
                  <a:srgbClr val="000080"/>
                </a:solidFill>
                <a:effectLst>
                  <a:outerShdw dist="35921" dir="2699999" algn="ctr" rotWithShape="0">
                    <a:srgbClr val="C0C0C0">
                      <a:alpha val="80000"/>
                    </a:srgbClr>
                  </a:outerShdw>
                </a:effectLst>
                <a:latin typeface="BZDHT" panose="02010601030101010101" pitchFamily="2" charset="-122"/>
                <a:ea typeface="BZDHT" panose="02010601030101010101" pitchFamily="2" charset="-122"/>
              </a:endParaRPr>
            </a:p>
            <a:p>
              <a:pPr algn="ctr"/>
              <a:endParaRPr lang="zh-CN" altLang="en-US" sz="1000" noProof="1">
                <a:solidFill>
                  <a:srgbClr val="000080"/>
                </a:solidFill>
                <a:effectLst>
                  <a:outerShdw dist="35921" dir="2699999" algn="ctr" rotWithShape="0">
                    <a:srgbClr val="C0C0C0">
                      <a:alpha val="80000"/>
                    </a:srgbClr>
                  </a:outerShdw>
                </a:effectLst>
                <a:latin typeface="BZDHT" panose="02010601030101010101" pitchFamily="2" charset="-122"/>
                <a:ea typeface="BZDHT" panose="02010601030101010101" pitchFamily="2" charset="-122"/>
              </a:endParaRPr>
            </a:p>
          </p:txBody>
        </p:sp>
        <p:sp>
          <p:nvSpPr>
            <p:cNvPr id="90124" name="矩形 90123"/>
            <p:cNvSpPr/>
            <p:nvPr/>
          </p:nvSpPr>
          <p:spPr>
            <a:xfrm>
              <a:off x="1056" y="1872"/>
              <a:ext cx="1968" cy="624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  <a:normAutofit/>
            </a:bodyPr>
            <a:lstStyle/>
            <a:p>
              <a:pPr algn="ctr"/>
              <a:r>
                <a:rPr lang="zh-CN" altLang="en-US" sz="1000" noProof="1">
                  <a:solidFill>
                    <a:srgbClr val="000080"/>
                  </a:solidFill>
                  <a:effectLst>
                    <a:outerShdw dist="35921" dir="2699999" algn="ctr" rotWithShape="0">
                      <a:srgbClr val="C0C0C0">
                        <a:alpha val="80000"/>
                      </a:srgbClr>
                    </a:outerShdw>
                  </a:effectLst>
                  <a:latin typeface="BZDHT" panose="02010601030101010101" pitchFamily="2" charset="-122"/>
                  <a:ea typeface="BZDHT" panose="02010601030101010101" pitchFamily="2" charset="-122"/>
                  <a:cs typeface="+mn-ea"/>
                </a:rPr>
                <a:t>侧稗︽斑︽第爸邦︽斑︽惨邦︽册拜︽翟稗﹀ ﹀</a:t>
              </a:r>
              <a:endParaRPr lang="zh-CN" altLang="en-US" sz="1000" noProof="1">
                <a:solidFill>
                  <a:srgbClr val="000080"/>
                </a:solidFill>
                <a:effectLst>
                  <a:outerShdw dist="35921" dir="2699999" algn="ctr" rotWithShape="0">
                    <a:srgbClr val="C0C0C0">
                      <a:alpha val="80000"/>
                    </a:srgbClr>
                  </a:outerShdw>
                </a:effectLst>
                <a:latin typeface="BZDHT" panose="02010601030101010101" pitchFamily="2" charset="-122"/>
                <a:ea typeface="BZDHT" panose="02010601030101010101" pitchFamily="2" charset="-122"/>
              </a:endParaRPr>
            </a:p>
            <a:p>
              <a:pPr algn="ctr"/>
              <a:endParaRPr lang="zh-CN" altLang="en-US" sz="1000" noProof="1">
                <a:solidFill>
                  <a:srgbClr val="000080"/>
                </a:solidFill>
                <a:effectLst>
                  <a:outerShdw dist="35921" dir="2699999" algn="ctr" rotWithShape="0">
                    <a:srgbClr val="C0C0C0">
                      <a:alpha val="80000"/>
                    </a:srgbClr>
                  </a:outerShdw>
                </a:effectLst>
                <a:latin typeface="BZDHT" panose="02010601030101010101" pitchFamily="2" charset="-122"/>
                <a:ea typeface="BZDHT" panose="02010601030101010101" pitchFamily="2" charset="-122"/>
              </a:endParaRPr>
            </a:p>
          </p:txBody>
        </p:sp>
      </p:grpSp>
      <p:grpSp>
        <p:nvGrpSpPr>
          <p:cNvPr id="90137" name="组合 90136"/>
          <p:cNvGrpSpPr>
            <a:grpSpLocks/>
          </p:cNvGrpSpPr>
          <p:nvPr/>
        </p:nvGrpSpPr>
        <p:grpSpPr bwMode="auto">
          <a:xfrm>
            <a:off x="4343400" y="4267200"/>
            <a:ext cx="3838575" cy="904875"/>
            <a:chOff x="2328" y="2736"/>
            <a:chExt cx="2418" cy="570"/>
          </a:xfrm>
        </p:grpSpPr>
        <p:sp>
          <p:nvSpPr>
            <p:cNvPr id="3082" name="矩形 90134"/>
            <p:cNvSpPr>
              <a:spLocks noChangeArrowheads="1" noChangeShapeType="1" noTextEdit="1"/>
            </p:cNvSpPr>
            <p:nvPr/>
          </p:nvSpPr>
          <p:spPr bwMode="auto">
            <a:xfrm>
              <a:off x="2832" y="2880"/>
              <a:ext cx="1914" cy="42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zh-CN" altLang="en-US" sz="2000">
                  <a:ln w="9525">
                    <a:noFill/>
                    <a:round/>
                    <a:headEnd/>
                    <a:tailEnd/>
                  </a:ln>
                  <a:effectLst>
                    <a:outerShdw dist="35921" dir="2700000" algn="ctr" rotWithShape="0">
                      <a:srgbClr val="C0C0C0">
                        <a:alpha val="80000"/>
                      </a:srgbClr>
                    </a:outerShdw>
                  </a:effectLst>
                  <a:latin typeface="BZDBT"/>
                  <a:ea typeface="BZDBT"/>
                </a:rPr>
                <a:t>靛爸</a:t>
              </a:r>
              <a:r>
                <a:rPr lang="en-US" altLang="zh-CN" sz="2000">
                  <a:ln w="9525">
                    <a:noFill/>
                    <a:round/>
                    <a:headEnd/>
                    <a:tailEnd/>
                  </a:ln>
                  <a:effectLst>
                    <a:outerShdw dist="35921" dir="2700000" algn="ctr" rotWithShape="0">
                      <a:srgbClr val="C0C0C0">
                        <a:alpha val="80000"/>
                      </a:srgbClr>
                    </a:outerShdw>
                  </a:effectLst>
                  <a:latin typeface="BZDBT"/>
                  <a:ea typeface="BZDBT"/>
                </a:rPr>
                <a:t>︽</a:t>
              </a:r>
              <a:r>
                <a:rPr lang="zh-CN" altLang="en-US" sz="2000">
                  <a:ln w="9525">
                    <a:noFill/>
                    <a:round/>
                    <a:headEnd/>
                    <a:tailEnd/>
                  </a:ln>
                  <a:effectLst>
                    <a:outerShdw dist="35921" dir="2700000" algn="ctr" rotWithShape="0">
                      <a:srgbClr val="C0C0C0">
                        <a:alpha val="80000"/>
                      </a:srgbClr>
                    </a:outerShdw>
                  </a:effectLst>
                  <a:latin typeface="BZDBT"/>
                  <a:ea typeface="BZDBT"/>
                </a:rPr>
                <a:t>编</a:t>
              </a:r>
              <a:r>
                <a:rPr lang="en-US" altLang="zh-CN" sz="2000">
                  <a:ln w="9525">
                    <a:noFill/>
                    <a:round/>
                    <a:headEnd/>
                    <a:tailEnd/>
                  </a:ln>
                  <a:effectLst>
                    <a:outerShdw dist="35921" dir="2700000" algn="ctr" rotWithShape="0">
                      <a:srgbClr val="C0C0C0">
                        <a:alpha val="80000"/>
                      </a:srgbClr>
                    </a:outerShdw>
                  </a:effectLst>
                  <a:latin typeface="BZDBT"/>
                  <a:ea typeface="BZDBT"/>
                </a:rPr>
                <a:t>︽</a:t>
              </a:r>
              <a:r>
                <a:rPr lang="zh-CN" altLang="en-US" sz="2000">
                  <a:ln w="9525">
                    <a:noFill/>
                    <a:round/>
                    <a:headEnd/>
                    <a:tailEnd/>
                  </a:ln>
                  <a:effectLst>
                    <a:outerShdw dist="35921" dir="2700000" algn="ctr" rotWithShape="0">
                      <a:srgbClr val="C0C0C0">
                        <a:alpha val="80000"/>
                      </a:srgbClr>
                    </a:outerShdw>
                  </a:effectLst>
                  <a:latin typeface="BZDBT"/>
                  <a:ea typeface="BZDBT"/>
                </a:rPr>
                <a:t>搬长稗</a:t>
              </a:r>
              <a:r>
                <a:rPr lang="en-US" altLang="zh-CN" sz="2000">
                  <a:ln w="9525">
                    <a:noFill/>
                    <a:round/>
                    <a:headEnd/>
                    <a:tailEnd/>
                  </a:ln>
                  <a:effectLst>
                    <a:outerShdw dist="35921" dir="2700000" algn="ctr" rotWithShape="0">
                      <a:srgbClr val="C0C0C0">
                        <a:alpha val="80000"/>
                      </a:srgbClr>
                    </a:outerShdw>
                  </a:effectLst>
                  <a:latin typeface="BZDBT"/>
                  <a:ea typeface="BZDBT"/>
                </a:rPr>
                <a:t>︽</a:t>
              </a:r>
              <a:r>
                <a:rPr lang="zh-CN" altLang="en-US" sz="2000">
                  <a:ln w="9525">
                    <a:noFill/>
                    <a:round/>
                    <a:headEnd/>
                    <a:tailEnd/>
                  </a:ln>
                  <a:effectLst>
                    <a:outerShdw dist="35921" dir="2700000" algn="ctr" rotWithShape="0">
                      <a:srgbClr val="C0C0C0">
                        <a:alpha val="80000"/>
                      </a:srgbClr>
                    </a:outerShdw>
                  </a:effectLst>
                  <a:latin typeface="BZDBT"/>
                  <a:ea typeface="BZDBT"/>
                </a:rPr>
                <a:t>搬采邦</a:t>
              </a:r>
              <a:r>
                <a:rPr lang="en-US" altLang="zh-CN" sz="2000">
                  <a:ln w="9525">
                    <a:noFill/>
                    <a:round/>
                    <a:headEnd/>
                    <a:tailEnd/>
                  </a:ln>
                  <a:effectLst>
                    <a:outerShdw dist="35921" dir="2700000" algn="ctr" rotWithShape="0">
                      <a:srgbClr val="C0C0C0">
                        <a:alpha val="80000"/>
                      </a:srgbClr>
                    </a:outerShdw>
                  </a:effectLst>
                  <a:latin typeface="BZDBT"/>
                  <a:ea typeface="BZDBT"/>
                </a:rPr>
                <a:t>﹀</a:t>
              </a:r>
              <a:endParaRPr lang="zh-CN" altLang="en-US" sz="2000">
                <a:ln w="9525">
                  <a:noFill/>
                  <a:round/>
                  <a:headEnd/>
                  <a:tailEnd/>
                </a:ln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BZDBT"/>
                <a:ea typeface="BZDBT"/>
              </a:endParaRPr>
            </a:p>
          </p:txBody>
        </p:sp>
        <p:sp>
          <p:nvSpPr>
            <p:cNvPr id="3083" name="任意多边形 90135"/>
            <p:cNvSpPr>
              <a:spLocks noChangeArrowheads="1"/>
            </p:cNvSpPr>
            <p:nvPr/>
          </p:nvSpPr>
          <p:spPr bwMode="auto">
            <a:xfrm rot="5400000">
              <a:off x="2268" y="2796"/>
              <a:ext cx="432" cy="312"/>
            </a:xfrm>
            <a:custGeom>
              <a:avLst/>
              <a:gdLst/>
              <a:ahLst/>
              <a:cxnLst>
                <a:cxn ang="0">
                  <a:pos x="15428" y="0"/>
                </a:cxn>
                <a:cxn ang="0">
                  <a:pos x="9257" y="7200"/>
                </a:cxn>
                <a:cxn ang="0">
                  <a:pos x="12343" y="7200"/>
                </a:cxn>
                <a:cxn ang="0">
                  <a:pos x="12343" y="14400"/>
                </a:cxn>
                <a:cxn ang="0">
                  <a:pos x="0" y="14400"/>
                </a:cxn>
                <a:cxn ang="0">
                  <a:pos x="0" y="21600"/>
                </a:cxn>
                <a:cxn ang="0">
                  <a:pos x="18514" y="21600"/>
                </a:cxn>
                <a:cxn ang="0">
                  <a:pos x="18514" y="7200"/>
                </a:cxn>
                <a:cxn ang="0">
                  <a:pos x="21600" y="7200"/>
                </a:cxn>
              </a:cxnLst>
              <a:rect l="0" t="0" r="r" b="b"/>
              <a:pathLst>
                <a:path w="21600" h="21600">
                  <a:moveTo>
                    <a:pt x="15428" y="0"/>
                  </a:moveTo>
                  <a:lnTo>
                    <a:pt x="9257" y="7200"/>
                  </a:lnTo>
                  <a:lnTo>
                    <a:pt x="12343" y="7200"/>
                  </a:lnTo>
                  <a:lnTo>
                    <a:pt x="12343" y="14400"/>
                  </a:lnTo>
                  <a:lnTo>
                    <a:pt x="0" y="14400"/>
                  </a:lnTo>
                  <a:lnTo>
                    <a:pt x="0" y="21600"/>
                  </a:lnTo>
                  <a:lnTo>
                    <a:pt x="18514" y="21600"/>
                  </a:lnTo>
                  <a:lnTo>
                    <a:pt x="18514" y="7200"/>
                  </a:lnTo>
                  <a:lnTo>
                    <a:pt x="21600" y="7200"/>
                  </a:lnTo>
                  <a:close/>
                </a:path>
              </a:pathLst>
            </a:custGeom>
            <a:solidFill>
              <a:schemeClr val="tx2"/>
            </a:solidFill>
            <a:ln w="1587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0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0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90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7" name="图片 75779" descr="7636879013625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8" name="矩形 75783"/>
          <p:cNvSpPr>
            <a:spLocks noChangeArrowheads="1" noChangeShapeType="1" noTextEdit="1"/>
          </p:cNvSpPr>
          <p:nvPr/>
        </p:nvSpPr>
        <p:spPr bwMode="auto">
          <a:xfrm>
            <a:off x="533400" y="3276600"/>
            <a:ext cx="1905000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2000">
                <a:ln w="9525">
                  <a:noFill/>
                  <a:round/>
                  <a:headEnd/>
                  <a:tailEnd/>
                </a:ln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BZDMT"/>
                <a:ea typeface="BZDMT"/>
              </a:rPr>
              <a:t>靛爸</a:t>
            </a:r>
            <a:r>
              <a:rPr lang="en-US" altLang="zh-CN" sz="2000">
                <a:ln w="9525">
                  <a:noFill/>
                  <a:round/>
                  <a:headEnd/>
                  <a:tailEnd/>
                </a:ln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BZDMT"/>
                <a:ea typeface="BZDMT"/>
              </a:rPr>
              <a:t>︽</a:t>
            </a:r>
            <a:r>
              <a:rPr lang="zh-CN" altLang="en-US" sz="2000">
                <a:ln w="9525">
                  <a:noFill/>
                  <a:round/>
                  <a:headEnd/>
                  <a:tailEnd/>
                </a:ln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BZDMT"/>
                <a:ea typeface="BZDMT"/>
              </a:rPr>
              <a:t>编</a:t>
            </a:r>
            <a:r>
              <a:rPr lang="en-US" altLang="zh-CN" sz="2000">
                <a:ln w="9525">
                  <a:noFill/>
                  <a:round/>
                  <a:headEnd/>
                  <a:tailEnd/>
                </a:ln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BZDMT"/>
                <a:ea typeface="BZDMT"/>
              </a:rPr>
              <a:t>︽</a:t>
            </a:r>
            <a:r>
              <a:rPr lang="zh-CN" altLang="en-US" sz="2000">
                <a:ln w="9525">
                  <a:noFill/>
                  <a:round/>
                  <a:headEnd/>
                  <a:tailEnd/>
                </a:ln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BZDMT"/>
                <a:ea typeface="BZDMT"/>
              </a:rPr>
              <a:t>搬长稗</a:t>
            </a:r>
            <a:r>
              <a:rPr lang="en-US" altLang="zh-CN" sz="2000">
                <a:ln w="9525">
                  <a:noFill/>
                  <a:round/>
                  <a:headEnd/>
                  <a:tailEnd/>
                </a:ln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BZDMT"/>
                <a:ea typeface="BZDMT"/>
              </a:rPr>
              <a:t>︽</a:t>
            </a:r>
            <a:r>
              <a:rPr lang="zh-CN" altLang="en-US" sz="2000">
                <a:ln w="9525">
                  <a:noFill/>
                  <a:round/>
                  <a:headEnd/>
                  <a:tailEnd/>
                </a:ln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BZDMT"/>
                <a:ea typeface="BZDMT"/>
              </a:rPr>
              <a:t>搬采邦</a:t>
            </a:r>
            <a:r>
              <a:rPr lang="en-US" altLang="zh-CN" sz="2000">
                <a:ln w="9525">
                  <a:noFill/>
                  <a:round/>
                  <a:headEnd/>
                  <a:tailEnd/>
                </a:ln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BZDMT"/>
                <a:ea typeface="BZDMT"/>
              </a:rPr>
              <a:t>﹀</a:t>
            </a:r>
            <a:endParaRPr lang="zh-CN" altLang="en-US" sz="2000">
              <a:ln w="9525">
                <a:noFill/>
                <a:round/>
                <a:headEnd/>
                <a:tailEnd/>
              </a:ln>
              <a:effectLst>
                <a:outerShdw dist="35921" dir="2700000" algn="ctr" rotWithShape="0">
                  <a:srgbClr val="C0C0C0">
                    <a:alpha val="80000"/>
                  </a:srgbClr>
                </a:outerShdw>
              </a:effectLst>
              <a:latin typeface="BZDMT"/>
              <a:ea typeface="BZDMT"/>
            </a:endParaRPr>
          </a:p>
        </p:txBody>
      </p:sp>
      <p:sp>
        <p:nvSpPr>
          <p:cNvPr id="4099" name="左大括号 75784"/>
          <p:cNvSpPr>
            <a:spLocks/>
          </p:cNvSpPr>
          <p:nvPr/>
        </p:nvSpPr>
        <p:spPr bwMode="auto">
          <a:xfrm>
            <a:off x="2590800" y="1676400"/>
            <a:ext cx="228600" cy="3886200"/>
          </a:xfrm>
          <a:prstGeom prst="leftBrace">
            <a:avLst>
              <a:gd name="adj1" fmla="val 141509"/>
              <a:gd name="adj2" fmla="val 50000"/>
            </a:avLst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zh-CN" altLang="en-US"/>
          </a:p>
        </p:txBody>
      </p:sp>
      <p:grpSp>
        <p:nvGrpSpPr>
          <p:cNvPr id="75791" name="组合 75790"/>
          <p:cNvGrpSpPr>
            <a:grpSpLocks/>
          </p:cNvGrpSpPr>
          <p:nvPr/>
        </p:nvGrpSpPr>
        <p:grpSpPr bwMode="auto">
          <a:xfrm>
            <a:off x="2971800" y="1600200"/>
            <a:ext cx="3657600" cy="600075"/>
            <a:chOff x="1776" y="1878"/>
            <a:chExt cx="2304" cy="378"/>
          </a:xfrm>
        </p:grpSpPr>
        <p:sp>
          <p:nvSpPr>
            <p:cNvPr id="4101" name="矩形 75785"/>
            <p:cNvSpPr>
              <a:spLocks noChangeArrowheads="1" noChangeShapeType="1" noTextEdit="1"/>
            </p:cNvSpPr>
            <p:nvPr/>
          </p:nvSpPr>
          <p:spPr bwMode="auto">
            <a:xfrm>
              <a:off x="1776" y="1878"/>
              <a:ext cx="2304" cy="33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zh-CN" altLang="en-US" sz="2000">
                  <a:ln w="9525">
                    <a:noFill/>
                    <a:round/>
                    <a:headEnd/>
                    <a:tailEnd/>
                  </a:ln>
                  <a:effectLst>
                    <a:outerShdw dist="35921" dir="2700000" algn="ctr" rotWithShape="0">
                      <a:srgbClr val="C0C0C0">
                        <a:alpha val="80000"/>
                      </a:srgbClr>
                    </a:outerShdw>
                  </a:effectLst>
                  <a:latin typeface="BZDBT"/>
                  <a:ea typeface="BZDBT"/>
                </a:rPr>
                <a:t>惮扳</a:t>
              </a:r>
              <a:r>
                <a:rPr lang="en-US" altLang="zh-CN" sz="2000">
                  <a:ln w="9525">
                    <a:noFill/>
                    <a:round/>
                    <a:headEnd/>
                    <a:tailEnd/>
                  </a:ln>
                  <a:effectLst>
                    <a:outerShdw dist="35921" dir="2700000" algn="ctr" rotWithShape="0">
                      <a:srgbClr val="C0C0C0">
                        <a:alpha val="80000"/>
                      </a:srgbClr>
                    </a:outerShdw>
                  </a:effectLst>
                  <a:latin typeface="BZDBT"/>
                  <a:ea typeface="BZDBT"/>
                </a:rPr>
                <a:t>︽</a:t>
              </a:r>
              <a:r>
                <a:rPr lang="zh-CN" altLang="en-US" sz="2000">
                  <a:ln w="9525">
                    <a:noFill/>
                    <a:round/>
                    <a:headEnd/>
                    <a:tailEnd/>
                  </a:ln>
                  <a:effectLst>
                    <a:outerShdw dist="35921" dir="2700000" algn="ctr" rotWithShape="0">
                      <a:srgbClr val="C0C0C0">
                        <a:alpha val="80000"/>
                      </a:srgbClr>
                    </a:outerShdw>
                  </a:effectLst>
                  <a:latin typeface="BZDBT"/>
                  <a:ea typeface="BZDBT"/>
                </a:rPr>
                <a:t>斑</a:t>
              </a:r>
              <a:r>
                <a:rPr lang="en-US" altLang="zh-CN" sz="2000">
                  <a:ln w="9525">
                    <a:noFill/>
                    <a:round/>
                    <a:headEnd/>
                    <a:tailEnd/>
                  </a:ln>
                  <a:effectLst>
                    <a:outerShdw dist="35921" dir="2700000" algn="ctr" rotWithShape="0">
                      <a:srgbClr val="C0C0C0">
                        <a:alpha val="80000"/>
                      </a:srgbClr>
                    </a:outerShdw>
                  </a:effectLst>
                  <a:latin typeface="BZDBT"/>
                  <a:ea typeface="BZDBT"/>
                </a:rPr>
                <a:t>︽</a:t>
              </a:r>
              <a:r>
                <a:rPr lang="zh-CN" altLang="en-US" sz="2000">
                  <a:ln w="9525">
                    <a:noFill/>
                    <a:round/>
                    <a:headEnd/>
                    <a:tailEnd/>
                  </a:ln>
                  <a:effectLst>
                    <a:outerShdw dist="35921" dir="2700000" algn="ctr" rotWithShape="0">
                      <a:srgbClr val="C0C0C0">
                        <a:alpha val="80000"/>
                      </a:srgbClr>
                    </a:outerShdw>
                  </a:effectLst>
                  <a:latin typeface="BZDBT"/>
                  <a:ea typeface="BZDBT"/>
                </a:rPr>
                <a:t>冲</a:t>
              </a:r>
              <a:r>
                <a:rPr lang="en-US" altLang="zh-CN" sz="2000">
                  <a:ln w="9525">
                    <a:noFill/>
                    <a:round/>
                    <a:headEnd/>
                    <a:tailEnd/>
                  </a:ln>
                  <a:effectLst>
                    <a:outerShdw dist="35921" dir="2700000" algn="ctr" rotWithShape="0">
                      <a:srgbClr val="C0C0C0">
                        <a:alpha val="80000"/>
                      </a:srgbClr>
                    </a:outerShdw>
                  </a:effectLst>
                  <a:latin typeface="BZDBT"/>
                  <a:ea typeface="BZDBT"/>
                </a:rPr>
                <a:t>︽</a:t>
              </a:r>
              <a:r>
                <a:rPr lang="zh-CN" altLang="en-US" sz="2000">
                  <a:ln w="9525">
                    <a:noFill/>
                    <a:round/>
                    <a:headEnd/>
                    <a:tailEnd/>
                  </a:ln>
                  <a:effectLst>
                    <a:outerShdw dist="35921" dir="2700000" algn="ctr" rotWithShape="0">
                      <a:srgbClr val="C0C0C0">
                        <a:alpha val="80000"/>
                      </a:srgbClr>
                    </a:outerShdw>
                  </a:effectLst>
                  <a:latin typeface="BZDBT"/>
                  <a:ea typeface="BZDBT"/>
                </a:rPr>
                <a:t>贬爸</a:t>
              </a:r>
              <a:r>
                <a:rPr lang="en-US" altLang="zh-CN" sz="2000">
                  <a:ln w="9525">
                    <a:noFill/>
                    <a:round/>
                    <a:headEnd/>
                    <a:tailEnd/>
                  </a:ln>
                  <a:effectLst>
                    <a:outerShdw dist="35921" dir="2700000" algn="ctr" rotWithShape="0">
                      <a:srgbClr val="C0C0C0">
                        <a:alpha val="80000"/>
                      </a:srgbClr>
                    </a:outerShdw>
                  </a:effectLst>
                  <a:latin typeface="BZDBT"/>
                  <a:ea typeface="BZDBT"/>
                </a:rPr>
                <a:t>︽</a:t>
              </a:r>
              <a:r>
                <a:rPr lang="zh-CN" altLang="en-US" sz="2000">
                  <a:ln w="9525">
                    <a:noFill/>
                    <a:round/>
                    <a:headEnd/>
                    <a:tailEnd/>
                  </a:ln>
                  <a:effectLst>
                    <a:outerShdw dist="35921" dir="2700000" algn="ctr" rotWithShape="0">
                      <a:srgbClr val="C0C0C0">
                        <a:alpha val="80000"/>
                      </a:srgbClr>
                    </a:outerShdw>
                  </a:effectLst>
                  <a:latin typeface="BZDBT"/>
                  <a:ea typeface="BZDBT"/>
                </a:rPr>
                <a:t>败爸</a:t>
              </a:r>
              <a:r>
                <a:rPr lang="en-US" altLang="zh-CN" sz="2000">
                  <a:ln w="9525">
                    <a:noFill/>
                    <a:round/>
                    <a:headEnd/>
                    <a:tailEnd/>
                  </a:ln>
                  <a:effectLst>
                    <a:outerShdw dist="35921" dir="2700000" algn="ctr" rotWithShape="0">
                      <a:srgbClr val="C0C0C0">
                        <a:alpha val="80000"/>
                      </a:srgbClr>
                    </a:outerShdw>
                  </a:effectLst>
                  <a:latin typeface="BZDBT"/>
                  <a:ea typeface="BZDBT"/>
                </a:rPr>
                <a:t>︽</a:t>
              </a:r>
              <a:r>
                <a:rPr lang="zh-CN" altLang="en-US" sz="2000">
                  <a:ln w="9525">
                    <a:noFill/>
                    <a:round/>
                    <a:headEnd/>
                    <a:tailEnd/>
                  </a:ln>
                  <a:effectLst>
                    <a:outerShdw dist="35921" dir="2700000" algn="ctr" rotWithShape="0">
                      <a:srgbClr val="C0C0C0">
                        <a:alpha val="80000"/>
                      </a:srgbClr>
                    </a:outerShdw>
                  </a:effectLst>
                  <a:latin typeface="BZDBT"/>
                  <a:ea typeface="BZDBT"/>
                </a:rPr>
                <a:t>搬长稗</a:t>
              </a:r>
              <a:r>
                <a:rPr lang="en-US" altLang="zh-CN" sz="2000">
                  <a:ln w="9525">
                    <a:noFill/>
                    <a:round/>
                    <a:headEnd/>
                    <a:tailEnd/>
                  </a:ln>
                  <a:effectLst>
                    <a:outerShdw dist="35921" dir="2700000" algn="ctr" rotWithShape="0">
                      <a:srgbClr val="C0C0C0">
                        <a:alpha val="80000"/>
                      </a:srgbClr>
                    </a:outerShdw>
                  </a:effectLst>
                  <a:latin typeface="BZDBT"/>
                  <a:ea typeface="BZDBT"/>
                </a:rPr>
                <a:t>︽</a:t>
              </a:r>
              <a:r>
                <a:rPr lang="zh-CN" altLang="en-US" sz="2000">
                  <a:ln w="9525">
                    <a:noFill/>
                    <a:round/>
                    <a:headEnd/>
                    <a:tailEnd/>
                  </a:ln>
                  <a:effectLst>
                    <a:outerShdw dist="35921" dir="2700000" algn="ctr" rotWithShape="0">
                      <a:srgbClr val="C0C0C0">
                        <a:alpha val="80000"/>
                      </a:srgbClr>
                    </a:outerShdw>
                  </a:effectLst>
                  <a:latin typeface="BZDBT"/>
                  <a:ea typeface="BZDBT"/>
                </a:rPr>
                <a:t>斑敌</a:t>
              </a:r>
              <a:r>
                <a:rPr lang="en-US" altLang="zh-CN" sz="2000">
                  <a:ln w="9525">
                    <a:noFill/>
                    <a:round/>
                    <a:headEnd/>
                    <a:tailEnd/>
                  </a:ln>
                  <a:effectLst>
                    <a:outerShdw dist="35921" dir="2700000" algn="ctr" rotWithShape="0">
                      <a:srgbClr val="C0C0C0">
                        <a:alpha val="80000"/>
                      </a:srgbClr>
                    </a:outerShdw>
                  </a:effectLst>
                  <a:latin typeface="BZDBT"/>
                  <a:ea typeface="BZDBT"/>
                </a:rPr>
                <a:t>︽</a:t>
              </a:r>
              <a:r>
                <a:rPr lang="zh-CN" altLang="en-US" sz="2000">
                  <a:ln w="9525">
                    <a:noFill/>
                    <a:round/>
                    <a:headEnd/>
                    <a:tailEnd/>
                  </a:ln>
                  <a:effectLst>
                    <a:outerShdw dist="35921" dir="2700000" algn="ctr" rotWithShape="0">
                      <a:srgbClr val="C0C0C0">
                        <a:alpha val="80000"/>
                      </a:srgbClr>
                    </a:outerShdw>
                  </a:effectLst>
                  <a:latin typeface="BZDBT"/>
                  <a:ea typeface="BZDBT"/>
                </a:rPr>
                <a:t>膊稗</a:t>
              </a:r>
              <a:r>
                <a:rPr lang="en-US" altLang="zh-CN" sz="2000">
                  <a:ln w="9525">
                    <a:noFill/>
                    <a:round/>
                    <a:headEnd/>
                    <a:tailEnd/>
                  </a:ln>
                  <a:effectLst>
                    <a:outerShdw dist="35921" dir="2700000" algn="ctr" rotWithShape="0">
                      <a:srgbClr val="C0C0C0">
                        <a:alpha val="80000"/>
                      </a:srgbClr>
                    </a:outerShdw>
                  </a:effectLst>
                  <a:latin typeface="BZDBT"/>
                  <a:ea typeface="BZDBT"/>
                </a:rPr>
                <a:t>︽</a:t>
              </a:r>
              <a:r>
                <a:rPr lang="zh-CN" altLang="en-US" sz="2000">
                  <a:ln w="9525">
                    <a:noFill/>
                    <a:round/>
                    <a:headEnd/>
                    <a:tailEnd/>
                  </a:ln>
                  <a:effectLst>
                    <a:outerShdw dist="35921" dir="2700000" algn="ctr" rotWithShape="0">
                      <a:srgbClr val="C0C0C0">
                        <a:alpha val="80000"/>
                      </a:srgbClr>
                    </a:outerShdw>
                  </a:effectLst>
                  <a:latin typeface="BZDBT"/>
                  <a:ea typeface="BZDBT"/>
                </a:rPr>
                <a:t>粹</a:t>
              </a:r>
              <a:r>
                <a:rPr lang="en-US" altLang="zh-CN" sz="2000">
                  <a:ln w="9525">
                    <a:noFill/>
                    <a:round/>
                    <a:headEnd/>
                    <a:tailEnd/>
                  </a:ln>
                  <a:effectLst>
                    <a:outerShdw dist="35921" dir="2700000" algn="ctr" rotWithShape="0">
                      <a:srgbClr val="C0C0C0">
                        <a:alpha val="80000"/>
                      </a:srgbClr>
                    </a:outerShdw>
                  </a:effectLst>
                  <a:latin typeface="BZDBT"/>
                  <a:ea typeface="BZDBT"/>
                </a:rPr>
                <a:t>︽</a:t>
              </a:r>
              <a:r>
                <a:rPr lang="zh-CN" altLang="en-US" sz="2000">
                  <a:ln w="9525">
                    <a:noFill/>
                    <a:round/>
                    <a:headEnd/>
                    <a:tailEnd/>
                  </a:ln>
                  <a:effectLst>
                    <a:outerShdw dist="35921" dir="2700000" algn="ctr" rotWithShape="0">
                      <a:srgbClr val="C0C0C0">
                        <a:alpha val="80000"/>
                      </a:srgbClr>
                    </a:outerShdw>
                  </a:effectLst>
                  <a:latin typeface="BZDBT"/>
                  <a:ea typeface="BZDBT"/>
                </a:rPr>
                <a:t>翟稗</a:t>
              </a:r>
              <a:r>
                <a:rPr lang="en-US" altLang="zh-CN" sz="2000">
                  <a:ln w="9525">
                    <a:noFill/>
                    <a:round/>
                    <a:headEnd/>
                    <a:tailEnd/>
                  </a:ln>
                  <a:effectLst>
                    <a:outerShdw dist="35921" dir="2700000" algn="ctr" rotWithShape="0">
                      <a:srgbClr val="C0C0C0">
                        <a:alpha val="80000"/>
                      </a:srgbClr>
                    </a:outerShdw>
                  </a:effectLst>
                  <a:latin typeface="BZDBT"/>
                  <a:ea typeface="BZDBT"/>
                </a:rPr>
                <a:t>﹀</a:t>
              </a:r>
              <a:endParaRPr lang="zh-CN" altLang="en-US" sz="2000">
                <a:ln w="9525">
                  <a:noFill/>
                  <a:round/>
                  <a:headEnd/>
                  <a:tailEnd/>
                </a:ln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BZDBT"/>
                <a:ea typeface="BZDBT"/>
              </a:endParaRPr>
            </a:p>
          </p:txBody>
        </p:sp>
        <p:sp>
          <p:nvSpPr>
            <p:cNvPr id="4102" name="直接连接符 75786"/>
            <p:cNvSpPr>
              <a:spLocks noChangeShapeType="1"/>
            </p:cNvSpPr>
            <p:nvPr/>
          </p:nvSpPr>
          <p:spPr bwMode="auto">
            <a:xfrm>
              <a:off x="2352" y="2256"/>
              <a:ext cx="1440" cy="0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75792" name="组合 75791"/>
          <p:cNvGrpSpPr>
            <a:grpSpLocks/>
          </p:cNvGrpSpPr>
          <p:nvPr/>
        </p:nvGrpSpPr>
        <p:grpSpPr bwMode="auto">
          <a:xfrm>
            <a:off x="2971800" y="3200400"/>
            <a:ext cx="4953000" cy="1066800"/>
            <a:chOff x="1728" y="2784"/>
            <a:chExt cx="3120" cy="672"/>
          </a:xfrm>
        </p:grpSpPr>
        <p:sp>
          <p:nvSpPr>
            <p:cNvPr id="75788" name="矩形 75787"/>
            <p:cNvSpPr/>
            <p:nvPr/>
          </p:nvSpPr>
          <p:spPr>
            <a:xfrm>
              <a:off x="1728" y="2784"/>
              <a:ext cx="3120" cy="672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  <a:normAutofit/>
            </a:bodyPr>
            <a:lstStyle/>
            <a:p>
              <a:pPr algn="ctr"/>
              <a:r>
                <a:rPr lang="zh-CN" altLang="en-US" sz="2000" noProof="1">
                  <a:effectLst>
                    <a:outerShdw dist="35921" dir="2699999" algn="ctr" rotWithShape="0">
                      <a:srgbClr val="C0C0C0">
                        <a:alpha val="80000"/>
                      </a:srgbClr>
                    </a:outerShdw>
                  </a:effectLst>
                  <a:latin typeface="BZDBT" panose="02010601030101010101" charset="-122"/>
                  <a:ea typeface="BZDBT" panose="02010601030101010101" charset="-122"/>
                  <a:cs typeface="+mn-ea"/>
                </a:rPr>
                <a:t>脆爸︽柏︽颁爸︽办︽点罢邦︽斑半︽搬绊拜︽斑︽靛爸︽编︽搬长稗︽搬采邦︽</a:t>
              </a:r>
              <a:endParaRPr lang="zh-CN" altLang="en-US" sz="2000" noProof="1">
                <a:effectLst>
                  <a:outerShdw dist="35921" dir="2699999" algn="ctr" rotWithShape="0">
                    <a:srgbClr val="C0C0C0">
                      <a:alpha val="80000"/>
                    </a:srgbClr>
                  </a:outerShdw>
                </a:effectLst>
                <a:latin typeface="BZDBT" panose="02010601030101010101" charset="-122"/>
                <a:ea typeface="BZDBT" panose="02010601030101010101" charset="-122"/>
              </a:endParaRPr>
            </a:p>
            <a:p>
              <a:pPr algn="ctr"/>
              <a:r>
                <a:rPr lang="zh-CN" altLang="en-US" sz="2000" noProof="1">
                  <a:effectLst>
                    <a:outerShdw dist="35921" dir="2699999" algn="ctr" rotWithShape="0">
                      <a:srgbClr val="C0C0C0">
                        <a:alpha val="80000"/>
                      </a:srgbClr>
                    </a:outerShdw>
                  </a:effectLst>
                  <a:latin typeface="BZDBT" panose="02010601030101010101" charset="-122"/>
                  <a:ea typeface="BZDBT" panose="02010601030101010101" charset="-122"/>
                  <a:cs typeface="+mn-ea"/>
                </a:rPr>
                <a:t>碘罢邦︽罢册邦︽瓣办︽伴拜搬︽搬兵︽忱稗︽瞪半﹀</a:t>
              </a:r>
              <a:endParaRPr lang="zh-CN" altLang="en-US" sz="2000" noProof="1">
                <a:effectLst>
                  <a:outerShdw dist="35921" dir="2699999" algn="ctr" rotWithShape="0">
                    <a:srgbClr val="C0C0C0">
                      <a:alpha val="80000"/>
                    </a:srgbClr>
                  </a:outerShdw>
                </a:effectLst>
                <a:latin typeface="BZDBT" panose="02010601030101010101" charset="-122"/>
                <a:ea typeface="BZDBT" panose="02010601030101010101" charset="-122"/>
              </a:endParaRPr>
            </a:p>
          </p:txBody>
        </p:sp>
        <p:sp>
          <p:nvSpPr>
            <p:cNvPr id="4105" name="直接连接符 75788"/>
            <p:cNvSpPr>
              <a:spLocks noChangeShapeType="1"/>
            </p:cNvSpPr>
            <p:nvPr/>
          </p:nvSpPr>
          <p:spPr bwMode="auto">
            <a:xfrm>
              <a:off x="2592" y="3072"/>
              <a:ext cx="2208" cy="0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06" name="直接连接符 75789"/>
            <p:cNvSpPr>
              <a:spLocks noChangeShapeType="1"/>
            </p:cNvSpPr>
            <p:nvPr/>
          </p:nvSpPr>
          <p:spPr bwMode="auto">
            <a:xfrm>
              <a:off x="2208" y="3456"/>
              <a:ext cx="1872" cy="0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757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757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图片 82947" descr="2182637_113658005_2[1]"/>
          <p:cNvPicPr>
            <a:picLocks noChangeAspect="1" noChangeArrowheads="1"/>
          </p:cNvPicPr>
          <p:nvPr/>
        </p:nvPicPr>
        <p:blipFill>
          <a:blip r:embed="rId2" cstate="print"/>
          <a:srcRect l="2499" t="13792" r="4167" b="75862"/>
          <a:stretch>
            <a:fillRect/>
          </a:stretch>
        </p:blipFill>
        <p:spPr bwMode="auto">
          <a:xfrm>
            <a:off x="0" y="0"/>
            <a:ext cx="9144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2" name="图片 82948" descr="2182637_113658005_2[1]"/>
          <p:cNvPicPr>
            <a:picLocks noChangeAspect="1" noChangeArrowheads="1"/>
          </p:cNvPicPr>
          <p:nvPr/>
        </p:nvPicPr>
        <p:blipFill>
          <a:blip r:embed="rId2" cstate="print"/>
          <a:srcRect l="2499" t="13792" r="4167" b="75862"/>
          <a:stretch>
            <a:fillRect/>
          </a:stretch>
        </p:blipFill>
        <p:spPr bwMode="auto">
          <a:xfrm>
            <a:off x="0" y="6172200"/>
            <a:ext cx="9144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82994" name="组合 82993"/>
          <p:cNvGrpSpPr>
            <a:grpSpLocks/>
          </p:cNvGrpSpPr>
          <p:nvPr/>
        </p:nvGrpSpPr>
        <p:grpSpPr bwMode="auto">
          <a:xfrm>
            <a:off x="4724400" y="1676400"/>
            <a:ext cx="3048000" cy="3200400"/>
            <a:chOff x="2160" y="672"/>
            <a:chExt cx="1920" cy="2016"/>
          </a:xfrm>
        </p:grpSpPr>
        <p:sp>
          <p:nvSpPr>
            <p:cNvPr id="5124" name="矩形 82949"/>
            <p:cNvSpPr>
              <a:spLocks noChangeArrowheads="1" noChangeShapeType="1" noTextEdit="1"/>
            </p:cNvSpPr>
            <p:nvPr/>
          </p:nvSpPr>
          <p:spPr bwMode="auto">
            <a:xfrm>
              <a:off x="2160" y="672"/>
              <a:ext cx="1920" cy="33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zh-CN" altLang="en-US" sz="1000">
                  <a:ln w="9525">
                    <a:noFill/>
                    <a:round/>
                    <a:headEnd/>
                    <a:tailEnd/>
                  </a:ln>
                  <a:effectLst>
                    <a:outerShdw dist="35921" dir="2700000" algn="ctr" rotWithShape="0">
                      <a:srgbClr val="C0C0C0">
                        <a:alpha val="80000"/>
                      </a:srgbClr>
                    </a:outerShdw>
                  </a:effectLst>
                  <a:latin typeface="BZDHT"/>
                  <a:ea typeface="BZDHT"/>
                </a:rPr>
                <a:t>扳</a:t>
              </a:r>
              <a:r>
                <a:rPr lang="en-US" altLang="zh-CN" sz="1000">
                  <a:ln w="9525">
                    <a:noFill/>
                    <a:round/>
                    <a:headEnd/>
                    <a:tailEnd/>
                  </a:ln>
                  <a:effectLst>
                    <a:outerShdw dist="35921" dir="2700000" algn="ctr" rotWithShape="0">
                      <a:srgbClr val="C0C0C0">
                        <a:alpha val="80000"/>
                      </a:srgbClr>
                    </a:outerShdw>
                  </a:effectLst>
                  <a:latin typeface="BZDHT"/>
                  <a:ea typeface="BZDHT"/>
                </a:rPr>
                <a:t>︽</a:t>
              </a:r>
              <a:r>
                <a:rPr lang="zh-CN" altLang="en-US" sz="1000">
                  <a:ln w="9525">
                    <a:noFill/>
                    <a:round/>
                    <a:headEnd/>
                    <a:tailEnd/>
                  </a:ln>
                  <a:effectLst>
                    <a:outerShdw dist="35921" dir="2700000" algn="ctr" rotWithShape="0">
                      <a:srgbClr val="C0C0C0">
                        <a:alpha val="80000"/>
                      </a:srgbClr>
                    </a:outerShdw>
                  </a:effectLst>
                  <a:latin typeface="BZDHT"/>
                  <a:ea typeface="BZDHT"/>
                </a:rPr>
                <a:t>半搬邦</a:t>
              </a:r>
              <a:r>
                <a:rPr lang="en-US" altLang="zh-CN" sz="1000">
                  <a:ln w="9525">
                    <a:noFill/>
                    <a:round/>
                    <a:headEnd/>
                    <a:tailEnd/>
                  </a:ln>
                  <a:effectLst>
                    <a:outerShdw dist="35921" dir="2700000" algn="ctr" rotWithShape="0">
                      <a:srgbClr val="C0C0C0">
                        <a:alpha val="80000"/>
                      </a:srgbClr>
                    </a:outerShdw>
                  </a:effectLst>
                  <a:latin typeface="BZDHT"/>
                  <a:ea typeface="BZDHT"/>
                </a:rPr>
                <a:t>︽</a:t>
              </a:r>
              <a:r>
                <a:rPr lang="zh-CN" altLang="en-US" sz="1000">
                  <a:ln w="9525">
                    <a:noFill/>
                    <a:round/>
                    <a:headEnd/>
                    <a:tailEnd/>
                  </a:ln>
                  <a:effectLst>
                    <a:outerShdw dist="35921" dir="2700000" algn="ctr" rotWithShape="0">
                      <a:srgbClr val="C0C0C0">
                        <a:alpha val="80000"/>
                      </a:srgbClr>
                    </a:outerShdw>
                  </a:effectLst>
                  <a:latin typeface="BZDHT"/>
                  <a:ea typeface="BZDHT"/>
                </a:rPr>
                <a:t>彼</a:t>
              </a:r>
              <a:r>
                <a:rPr lang="en-US" altLang="zh-CN" sz="1000">
                  <a:ln w="9525">
                    <a:noFill/>
                    <a:round/>
                    <a:headEnd/>
                    <a:tailEnd/>
                  </a:ln>
                  <a:effectLst>
                    <a:outerShdw dist="35921" dir="2700000" algn="ctr" rotWithShape="0">
                      <a:srgbClr val="C0C0C0">
                        <a:alpha val="80000"/>
                      </a:srgbClr>
                    </a:outerShdw>
                  </a:effectLst>
                  <a:latin typeface="BZDHT"/>
                  <a:ea typeface="BZDHT"/>
                </a:rPr>
                <a:t>︽</a:t>
              </a:r>
              <a:r>
                <a:rPr lang="zh-CN" altLang="en-US" sz="1000">
                  <a:ln w="9525">
                    <a:noFill/>
                    <a:round/>
                    <a:headEnd/>
                    <a:tailEnd/>
                  </a:ln>
                  <a:effectLst>
                    <a:outerShdw dist="35921" dir="2700000" algn="ctr" rotWithShape="0">
                      <a:srgbClr val="C0C0C0">
                        <a:alpha val="80000"/>
                      </a:srgbClr>
                    </a:outerShdw>
                  </a:effectLst>
                  <a:latin typeface="BZDHT"/>
                  <a:ea typeface="BZDHT"/>
                </a:rPr>
                <a:t>捶</a:t>
              </a:r>
              <a:r>
                <a:rPr lang="en-US" altLang="zh-CN" sz="1000">
                  <a:ln w="9525">
                    <a:noFill/>
                    <a:round/>
                    <a:headEnd/>
                    <a:tailEnd/>
                  </a:ln>
                  <a:effectLst>
                    <a:outerShdw dist="35921" dir="2700000" algn="ctr" rotWithShape="0">
                      <a:srgbClr val="C0C0C0">
                        <a:alpha val="80000"/>
                      </a:srgbClr>
                    </a:outerShdw>
                  </a:effectLst>
                  <a:latin typeface="BZDHT"/>
                  <a:ea typeface="BZDHT"/>
                </a:rPr>
                <a:t>︽</a:t>
              </a:r>
              <a:r>
                <a:rPr lang="zh-CN" altLang="en-US" sz="1000">
                  <a:ln w="9525">
                    <a:noFill/>
                    <a:round/>
                    <a:headEnd/>
                    <a:tailEnd/>
                  </a:ln>
                  <a:effectLst>
                    <a:outerShdw dist="35921" dir="2700000" algn="ctr" rotWithShape="0">
                      <a:srgbClr val="C0C0C0">
                        <a:alpha val="80000"/>
                      </a:srgbClr>
                    </a:outerShdw>
                  </a:effectLst>
                  <a:latin typeface="BZDHT"/>
                  <a:ea typeface="BZDHT"/>
                </a:rPr>
                <a:t>罢册邦</a:t>
              </a:r>
              <a:r>
                <a:rPr lang="en-US" altLang="zh-CN" sz="1000">
                  <a:ln w="9525">
                    <a:noFill/>
                    <a:round/>
                    <a:headEnd/>
                    <a:tailEnd/>
                  </a:ln>
                  <a:effectLst>
                    <a:outerShdw dist="35921" dir="2700000" algn="ctr" rotWithShape="0">
                      <a:srgbClr val="C0C0C0">
                        <a:alpha val="80000"/>
                      </a:srgbClr>
                    </a:outerShdw>
                  </a:effectLst>
                  <a:latin typeface="BZDHT"/>
                  <a:ea typeface="BZDHT"/>
                </a:rPr>
                <a:t>︽</a:t>
              </a:r>
              <a:r>
                <a:rPr lang="zh-CN" altLang="en-US" sz="1000">
                  <a:ln w="9525">
                    <a:noFill/>
                    <a:round/>
                    <a:headEnd/>
                    <a:tailEnd/>
                  </a:ln>
                  <a:effectLst>
                    <a:outerShdw dist="35921" dir="2700000" algn="ctr" rotWithShape="0">
                      <a:srgbClr val="C0C0C0">
                        <a:alpha val="80000"/>
                      </a:srgbClr>
                    </a:outerShdw>
                  </a:effectLst>
                  <a:latin typeface="BZDHT"/>
                  <a:ea typeface="BZDHT"/>
                </a:rPr>
                <a:t>伴表罢邦</a:t>
              </a:r>
              <a:r>
                <a:rPr lang="en-US" altLang="zh-CN" sz="1000">
                  <a:ln w="9525">
                    <a:noFill/>
                    <a:round/>
                    <a:headEnd/>
                    <a:tailEnd/>
                  </a:ln>
                  <a:effectLst>
                    <a:outerShdw dist="35921" dir="2700000" algn="ctr" rotWithShape="0">
                      <a:srgbClr val="C0C0C0">
                        <a:alpha val="80000"/>
                      </a:srgbClr>
                    </a:outerShdw>
                  </a:effectLst>
                  <a:latin typeface="BZDHT"/>
                  <a:ea typeface="BZDHT"/>
                </a:rPr>
                <a:t>︽</a:t>
              </a:r>
              <a:r>
                <a:rPr lang="zh-CN" altLang="en-US" sz="1000">
                  <a:ln w="9525">
                    <a:noFill/>
                    <a:round/>
                    <a:headEnd/>
                    <a:tailEnd/>
                  </a:ln>
                  <a:effectLst>
                    <a:outerShdw dist="35921" dir="2700000" algn="ctr" rotWithShape="0">
                      <a:srgbClr val="C0C0C0">
                        <a:alpha val="80000"/>
                      </a:srgbClr>
                    </a:outerShdw>
                  </a:effectLst>
                  <a:latin typeface="BZDHT"/>
                  <a:ea typeface="BZDHT"/>
                </a:rPr>
                <a:t>稗</a:t>
              </a:r>
              <a:r>
                <a:rPr lang="en-US" altLang="zh-CN" sz="1000">
                  <a:ln w="9525">
                    <a:noFill/>
                    <a:round/>
                    <a:headEnd/>
                    <a:tailEnd/>
                  </a:ln>
                  <a:effectLst>
                    <a:outerShdw dist="35921" dir="2700000" algn="ctr" rotWithShape="0">
                      <a:srgbClr val="C0C0C0">
                        <a:alpha val="80000"/>
                      </a:srgbClr>
                    </a:outerShdw>
                  </a:effectLst>
                  <a:latin typeface="BZDHT"/>
                  <a:ea typeface="BZDHT"/>
                </a:rPr>
                <a:t>﹀ ﹀</a:t>
              </a:r>
              <a:endParaRPr lang="zh-CN" altLang="en-US" sz="1000">
                <a:ln w="9525">
                  <a:noFill/>
                  <a:round/>
                  <a:headEnd/>
                  <a:tailEnd/>
                </a:ln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BZDHT"/>
                <a:ea typeface="BZDHT"/>
              </a:endParaRPr>
            </a:p>
          </p:txBody>
        </p:sp>
        <p:sp>
          <p:nvSpPr>
            <p:cNvPr id="5125" name="矩形 82950"/>
            <p:cNvSpPr>
              <a:spLocks noChangeArrowheads="1" noChangeShapeType="1" noTextEdit="1"/>
            </p:cNvSpPr>
            <p:nvPr/>
          </p:nvSpPr>
          <p:spPr bwMode="auto">
            <a:xfrm>
              <a:off x="2160" y="1200"/>
              <a:ext cx="1920" cy="33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zh-CN" altLang="en-US" sz="1000">
                  <a:ln w="9525">
                    <a:noFill/>
                    <a:round/>
                    <a:headEnd/>
                    <a:tailEnd/>
                  </a:ln>
                  <a:effectLst>
                    <a:outerShdw dist="35921" dir="2700000" algn="ctr" rotWithShape="0">
                      <a:srgbClr val="C0C0C0">
                        <a:alpha val="80000"/>
                      </a:srgbClr>
                    </a:outerShdw>
                  </a:effectLst>
                  <a:latin typeface="BZDHT"/>
                  <a:ea typeface="BZDHT"/>
                </a:rPr>
                <a:t>揣罢邦</a:t>
              </a:r>
              <a:r>
                <a:rPr lang="en-US" altLang="zh-CN" sz="1000">
                  <a:ln w="9525">
                    <a:noFill/>
                    <a:round/>
                    <a:headEnd/>
                    <a:tailEnd/>
                  </a:ln>
                  <a:effectLst>
                    <a:outerShdw dist="35921" dir="2700000" algn="ctr" rotWithShape="0">
                      <a:srgbClr val="C0C0C0">
                        <a:alpha val="80000"/>
                      </a:srgbClr>
                    </a:outerShdw>
                  </a:effectLst>
                  <a:latin typeface="BZDHT"/>
                  <a:ea typeface="BZDHT"/>
                </a:rPr>
                <a:t>︽</a:t>
              </a:r>
              <a:r>
                <a:rPr lang="zh-CN" altLang="en-US" sz="1000">
                  <a:ln w="9525">
                    <a:noFill/>
                    <a:round/>
                    <a:headEnd/>
                    <a:tailEnd/>
                  </a:ln>
                  <a:effectLst>
                    <a:outerShdw dist="35921" dir="2700000" algn="ctr" rotWithShape="0">
                      <a:srgbClr val="C0C0C0">
                        <a:alpha val="80000"/>
                      </a:srgbClr>
                    </a:outerShdw>
                  </a:effectLst>
                  <a:latin typeface="BZDHT"/>
                  <a:ea typeface="BZDHT"/>
                </a:rPr>
                <a:t>碉</a:t>
              </a:r>
              <a:r>
                <a:rPr lang="en-US" altLang="zh-CN" sz="1000">
                  <a:ln w="9525">
                    <a:noFill/>
                    <a:round/>
                    <a:headEnd/>
                    <a:tailEnd/>
                  </a:ln>
                  <a:effectLst>
                    <a:outerShdw dist="35921" dir="2700000" algn="ctr" rotWithShape="0">
                      <a:srgbClr val="C0C0C0">
                        <a:alpha val="80000"/>
                      </a:srgbClr>
                    </a:outerShdw>
                  </a:effectLst>
                  <a:latin typeface="BZDHT"/>
                  <a:ea typeface="BZDHT"/>
                </a:rPr>
                <a:t>︽</a:t>
              </a:r>
              <a:r>
                <a:rPr lang="zh-CN" altLang="en-US" sz="1000">
                  <a:ln w="9525">
                    <a:noFill/>
                    <a:round/>
                    <a:headEnd/>
                    <a:tailEnd/>
                  </a:ln>
                  <a:effectLst>
                    <a:outerShdw dist="35921" dir="2700000" algn="ctr" rotWithShape="0">
                      <a:srgbClr val="C0C0C0">
                        <a:alpha val="80000"/>
                      </a:srgbClr>
                    </a:outerShdw>
                  </a:effectLst>
                  <a:latin typeface="BZDHT"/>
                  <a:ea typeface="BZDHT"/>
                </a:rPr>
                <a:t>半爸</a:t>
              </a:r>
              <a:r>
                <a:rPr lang="en-US" altLang="zh-CN" sz="1000">
                  <a:ln w="9525">
                    <a:noFill/>
                    <a:round/>
                    <a:headEnd/>
                    <a:tailEnd/>
                  </a:ln>
                  <a:effectLst>
                    <a:outerShdw dist="35921" dir="2700000" algn="ctr" rotWithShape="0">
                      <a:srgbClr val="C0C0C0">
                        <a:alpha val="80000"/>
                      </a:srgbClr>
                    </a:outerShdw>
                  </a:effectLst>
                  <a:latin typeface="BZDHT"/>
                  <a:ea typeface="BZDHT"/>
                </a:rPr>
                <a:t>︽</a:t>
              </a:r>
              <a:r>
                <a:rPr lang="zh-CN" altLang="en-US" sz="1000">
                  <a:ln w="9525">
                    <a:noFill/>
                    <a:round/>
                    <a:headEnd/>
                    <a:tailEnd/>
                  </a:ln>
                  <a:effectLst>
                    <a:outerShdw dist="35921" dir="2700000" algn="ctr" rotWithShape="0">
                      <a:srgbClr val="C0C0C0">
                        <a:alpha val="80000"/>
                      </a:srgbClr>
                    </a:outerShdw>
                  </a:effectLst>
                  <a:latin typeface="BZDHT"/>
                  <a:ea typeface="BZDHT"/>
                </a:rPr>
                <a:t>罢扮稗</a:t>
              </a:r>
              <a:r>
                <a:rPr lang="en-US" altLang="zh-CN" sz="1000">
                  <a:ln w="9525">
                    <a:noFill/>
                    <a:round/>
                    <a:headEnd/>
                    <a:tailEnd/>
                  </a:ln>
                  <a:effectLst>
                    <a:outerShdw dist="35921" dir="2700000" algn="ctr" rotWithShape="0">
                      <a:srgbClr val="C0C0C0">
                        <a:alpha val="80000"/>
                      </a:srgbClr>
                    </a:outerShdw>
                  </a:effectLst>
                  <a:latin typeface="BZDHT"/>
                  <a:ea typeface="BZDHT"/>
                </a:rPr>
                <a:t>︽</a:t>
              </a:r>
              <a:r>
                <a:rPr lang="zh-CN" altLang="en-US" sz="1000">
                  <a:ln w="9525">
                    <a:noFill/>
                    <a:round/>
                    <a:headEnd/>
                    <a:tailEnd/>
                  </a:ln>
                  <a:effectLst>
                    <a:outerShdw dist="35921" dir="2700000" algn="ctr" rotWithShape="0">
                      <a:srgbClr val="C0C0C0">
                        <a:alpha val="80000"/>
                      </a:srgbClr>
                    </a:outerShdw>
                  </a:effectLst>
                  <a:latin typeface="BZDHT"/>
                  <a:ea typeface="BZDHT"/>
                </a:rPr>
                <a:t>罢册邦</a:t>
              </a:r>
              <a:r>
                <a:rPr lang="en-US" altLang="zh-CN" sz="1000">
                  <a:ln w="9525">
                    <a:noFill/>
                    <a:round/>
                    <a:headEnd/>
                    <a:tailEnd/>
                  </a:ln>
                  <a:effectLst>
                    <a:outerShdw dist="35921" dir="2700000" algn="ctr" rotWithShape="0">
                      <a:srgbClr val="C0C0C0">
                        <a:alpha val="80000"/>
                      </a:srgbClr>
                    </a:outerShdw>
                  </a:effectLst>
                  <a:latin typeface="BZDHT"/>
                  <a:ea typeface="BZDHT"/>
                </a:rPr>
                <a:t>︽</a:t>
              </a:r>
              <a:r>
                <a:rPr lang="zh-CN" altLang="en-US" sz="1000">
                  <a:ln w="9525">
                    <a:noFill/>
                    <a:round/>
                    <a:headEnd/>
                    <a:tailEnd/>
                  </a:ln>
                  <a:effectLst>
                    <a:outerShdw dist="35921" dir="2700000" algn="ctr" rotWithShape="0">
                      <a:srgbClr val="C0C0C0">
                        <a:alpha val="80000"/>
                      </a:srgbClr>
                    </a:outerShdw>
                  </a:effectLst>
                  <a:latin typeface="BZDHT"/>
                  <a:ea typeface="BZDHT"/>
                </a:rPr>
                <a:t>坝</a:t>
              </a:r>
              <a:r>
                <a:rPr lang="en-US" altLang="zh-CN" sz="1000">
                  <a:ln w="9525">
                    <a:noFill/>
                    <a:round/>
                    <a:headEnd/>
                    <a:tailEnd/>
                  </a:ln>
                  <a:effectLst>
                    <a:outerShdw dist="35921" dir="2700000" algn="ctr" rotWithShape="0">
                      <a:srgbClr val="C0C0C0">
                        <a:alpha val="80000"/>
                      </a:srgbClr>
                    </a:outerShdw>
                  </a:effectLst>
                  <a:latin typeface="BZDHT"/>
                  <a:ea typeface="BZDHT"/>
                </a:rPr>
                <a:t>︽</a:t>
              </a:r>
              <a:r>
                <a:rPr lang="zh-CN" altLang="en-US" sz="1000">
                  <a:ln w="9525">
                    <a:noFill/>
                    <a:round/>
                    <a:headEnd/>
                    <a:tailEnd/>
                  </a:ln>
                  <a:effectLst>
                    <a:outerShdw dist="35921" dir="2700000" algn="ctr" rotWithShape="0">
                      <a:srgbClr val="C0C0C0">
                        <a:alpha val="80000"/>
                      </a:srgbClr>
                    </a:outerShdw>
                  </a:effectLst>
                  <a:latin typeface="BZDHT"/>
                  <a:ea typeface="BZDHT"/>
                </a:rPr>
                <a:t>伴揣爸</a:t>
              </a:r>
              <a:r>
                <a:rPr lang="en-US" altLang="zh-CN" sz="1000">
                  <a:ln w="9525">
                    <a:noFill/>
                    <a:round/>
                    <a:headEnd/>
                    <a:tailEnd/>
                  </a:ln>
                  <a:effectLst>
                    <a:outerShdw dist="35921" dir="2700000" algn="ctr" rotWithShape="0">
                      <a:srgbClr val="C0C0C0">
                        <a:alpha val="80000"/>
                      </a:srgbClr>
                    </a:outerShdw>
                  </a:effectLst>
                  <a:latin typeface="BZDHT"/>
                  <a:ea typeface="BZDHT"/>
                </a:rPr>
                <a:t>︽﹀ ﹀</a:t>
              </a:r>
              <a:endParaRPr lang="zh-CN" altLang="en-US" sz="1000">
                <a:ln w="9525">
                  <a:noFill/>
                  <a:round/>
                  <a:headEnd/>
                  <a:tailEnd/>
                </a:ln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BZDHT"/>
                <a:ea typeface="BZDHT"/>
              </a:endParaRPr>
            </a:p>
          </p:txBody>
        </p:sp>
        <p:sp>
          <p:nvSpPr>
            <p:cNvPr id="5126" name="矩形 82951"/>
            <p:cNvSpPr>
              <a:spLocks noChangeArrowheads="1" noChangeShapeType="1" noTextEdit="1"/>
            </p:cNvSpPr>
            <p:nvPr/>
          </p:nvSpPr>
          <p:spPr bwMode="auto">
            <a:xfrm>
              <a:off x="2160" y="1776"/>
              <a:ext cx="1920" cy="33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zh-CN" altLang="en-US" sz="1000">
                  <a:ln w="9525">
                    <a:noFill/>
                    <a:round/>
                    <a:headEnd/>
                    <a:tailEnd/>
                  </a:ln>
                  <a:effectLst>
                    <a:outerShdw dist="35921" dir="2700000" algn="ctr" rotWithShape="0">
                      <a:srgbClr val="C0C0C0">
                        <a:alpha val="80000"/>
                      </a:srgbClr>
                    </a:outerShdw>
                  </a:effectLst>
                  <a:latin typeface="BZDHT"/>
                  <a:ea typeface="BZDHT"/>
                </a:rPr>
                <a:t>罢单搬</a:t>
              </a:r>
              <a:r>
                <a:rPr lang="en-US" altLang="zh-CN" sz="1000">
                  <a:ln w="9525">
                    <a:noFill/>
                    <a:round/>
                    <a:headEnd/>
                    <a:tailEnd/>
                  </a:ln>
                  <a:effectLst>
                    <a:outerShdw dist="35921" dir="2700000" algn="ctr" rotWithShape="0">
                      <a:srgbClr val="C0C0C0">
                        <a:alpha val="80000"/>
                      </a:srgbClr>
                    </a:outerShdw>
                  </a:effectLst>
                  <a:latin typeface="BZDHT"/>
                  <a:ea typeface="BZDHT"/>
                </a:rPr>
                <a:t>︽</a:t>
              </a:r>
              <a:r>
                <a:rPr lang="zh-CN" altLang="en-US" sz="1000">
                  <a:ln w="9525">
                    <a:noFill/>
                    <a:round/>
                    <a:headEnd/>
                    <a:tailEnd/>
                  </a:ln>
                  <a:effectLst>
                    <a:outerShdw dist="35921" dir="2700000" algn="ctr" rotWithShape="0">
                      <a:srgbClr val="C0C0C0">
                        <a:alpha val="80000"/>
                      </a:srgbClr>
                    </a:outerShdw>
                  </a:effectLst>
                  <a:latin typeface="BZDHT"/>
                  <a:ea typeface="BZDHT"/>
                </a:rPr>
                <a:t>靛爸</a:t>
              </a:r>
              <a:r>
                <a:rPr lang="en-US" altLang="zh-CN" sz="1000">
                  <a:ln w="9525">
                    <a:noFill/>
                    <a:round/>
                    <a:headEnd/>
                    <a:tailEnd/>
                  </a:ln>
                  <a:effectLst>
                    <a:outerShdw dist="35921" dir="2700000" algn="ctr" rotWithShape="0">
                      <a:srgbClr val="C0C0C0">
                        <a:alpha val="80000"/>
                      </a:srgbClr>
                    </a:outerShdw>
                  </a:effectLst>
                  <a:latin typeface="BZDHT"/>
                  <a:ea typeface="BZDHT"/>
                </a:rPr>
                <a:t>︽</a:t>
              </a:r>
              <a:r>
                <a:rPr lang="zh-CN" altLang="en-US" sz="1000">
                  <a:ln w="9525">
                    <a:noFill/>
                    <a:round/>
                    <a:headEnd/>
                    <a:tailEnd/>
                  </a:ln>
                  <a:effectLst>
                    <a:outerShdw dist="35921" dir="2700000" algn="ctr" rotWithShape="0">
                      <a:srgbClr val="C0C0C0">
                        <a:alpha val="80000"/>
                      </a:srgbClr>
                    </a:outerShdw>
                  </a:effectLst>
                  <a:latin typeface="BZDHT"/>
                  <a:ea typeface="BZDHT"/>
                </a:rPr>
                <a:t>等爸</a:t>
              </a:r>
              <a:r>
                <a:rPr lang="en-US" altLang="zh-CN" sz="1000">
                  <a:ln w="9525">
                    <a:noFill/>
                    <a:round/>
                    <a:headEnd/>
                    <a:tailEnd/>
                  </a:ln>
                  <a:effectLst>
                    <a:outerShdw dist="35921" dir="2700000" algn="ctr" rotWithShape="0">
                      <a:srgbClr val="C0C0C0">
                        <a:alpha val="80000"/>
                      </a:srgbClr>
                    </a:outerShdw>
                  </a:effectLst>
                  <a:latin typeface="BZDHT"/>
                  <a:ea typeface="BZDHT"/>
                </a:rPr>
                <a:t>︽</a:t>
              </a:r>
              <a:r>
                <a:rPr lang="zh-CN" altLang="en-US" sz="1000">
                  <a:ln w="9525">
                    <a:noFill/>
                    <a:round/>
                    <a:headEnd/>
                    <a:tailEnd/>
                  </a:ln>
                  <a:effectLst>
                    <a:outerShdw dist="35921" dir="2700000" algn="ctr" rotWithShape="0">
                      <a:srgbClr val="C0C0C0">
                        <a:alpha val="80000"/>
                      </a:srgbClr>
                    </a:outerShdw>
                  </a:effectLst>
                  <a:latin typeface="BZDHT"/>
                  <a:ea typeface="BZDHT"/>
                </a:rPr>
                <a:t>吵</a:t>
              </a:r>
              <a:r>
                <a:rPr lang="en-US" altLang="zh-CN" sz="1000">
                  <a:ln w="9525">
                    <a:noFill/>
                    <a:round/>
                    <a:headEnd/>
                    <a:tailEnd/>
                  </a:ln>
                  <a:effectLst>
                    <a:outerShdw dist="35921" dir="2700000" algn="ctr" rotWithShape="0">
                      <a:srgbClr val="C0C0C0">
                        <a:alpha val="80000"/>
                      </a:srgbClr>
                    </a:outerShdw>
                  </a:effectLst>
                  <a:latin typeface="BZDHT"/>
                  <a:ea typeface="BZDHT"/>
                </a:rPr>
                <a:t>︽</a:t>
              </a:r>
              <a:r>
                <a:rPr lang="zh-CN" altLang="en-US" sz="1000">
                  <a:ln w="9525">
                    <a:noFill/>
                    <a:round/>
                    <a:headEnd/>
                    <a:tailEnd/>
                  </a:ln>
                  <a:effectLst>
                    <a:outerShdw dist="35921" dir="2700000" algn="ctr" rotWithShape="0">
                      <a:srgbClr val="C0C0C0">
                        <a:alpha val="80000"/>
                      </a:srgbClr>
                    </a:outerShdw>
                  </a:effectLst>
                  <a:latin typeface="BZDHT"/>
                  <a:ea typeface="BZDHT"/>
                </a:rPr>
                <a:t>搬郴半</a:t>
              </a:r>
              <a:r>
                <a:rPr lang="en-US" altLang="zh-CN" sz="1000">
                  <a:ln w="9525">
                    <a:noFill/>
                    <a:round/>
                    <a:headEnd/>
                    <a:tailEnd/>
                  </a:ln>
                  <a:effectLst>
                    <a:outerShdw dist="35921" dir="2700000" algn="ctr" rotWithShape="0">
                      <a:srgbClr val="C0C0C0">
                        <a:alpha val="80000"/>
                      </a:srgbClr>
                    </a:outerShdw>
                  </a:effectLst>
                  <a:latin typeface="BZDHT"/>
                  <a:ea typeface="BZDHT"/>
                </a:rPr>
                <a:t>︽</a:t>
              </a:r>
              <a:r>
                <a:rPr lang="zh-CN" altLang="en-US" sz="1000">
                  <a:ln w="9525">
                    <a:noFill/>
                    <a:round/>
                    <a:headEnd/>
                    <a:tailEnd/>
                  </a:ln>
                  <a:effectLst>
                    <a:outerShdw dist="35921" dir="2700000" algn="ctr" rotWithShape="0">
                      <a:srgbClr val="C0C0C0">
                        <a:alpha val="80000"/>
                      </a:srgbClr>
                    </a:outerShdw>
                  </a:effectLst>
                  <a:latin typeface="BZDHT"/>
                  <a:ea typeface="BZDHT"/>
                </a:rPr>
                <a:t>搬</a:t>
              </a:r>
              <a:r>
                <a:rPr lang="en-US" altLang="zh-CN" sz="1000">
                  <a:ln w="9525">
                    <a:noFill/>
                    <a:round/>
                    <a:headEnd/>
                    <a:tailEnd/>
                  </a:ln>
                  <a:effectLst>
                    <a:outerShdw dist="35921" dir="2700000" algn="ctr" rotWithShape="0">
                      <a:srgbClr val="C0C0C0">
                        <a:alpha val="80000"/>
                      </a:srgbClr>
                    </a:outerShdw>
                  </a:effectLst>
                  <a:latin typeface="BZDHT"/>
                  <a:ea typeface="BZDHT"/>
                </a:rPr>
                <a:t>︽</a:t>
              </a:r>
              <a:r>
                <a:rPr lang="zh-CN" altLang="en-US" sz="1000">
                  <a:ln w="9525">
                    <a:noFill/>
                    <a:round/>
                    <a:headEnd/>
                    <a:tailEnd/>
                  </a:ln>
                  <a:effectLst>
                    <a:outerShdw dist="35921" dir="2700000" algn="ctr" rotWithShape="0">
                      <a:srgbClr val="C0C0C0">
                        <a:alpha val="80000"/>
                      </a:srgbClr>
                    </a:outerShdw>
                  </a:effectLst>
                  <a:latin typeface="BZDHT"/>
                  <a:ea typeface="BZDHT"/>
                </a:rPr>
                <a:t>翟邦</a:t>
              </a:r>
              <a:r>
                <a:rPr lang="en-US" altLang="zh-CN" sz="1000">
                  <a:ln w="9525">
                    <a:noFill/>
                    <a:round/>
                    <a:headEnd/>
                    <a:tailEnd/>
                  </a:ln>
                  <a:effectLst>
                    <a:outerShdw dist="35921" dir="2700000" algn="ctr" rotWithShape="0">
                      <a:srgbClr val="C0C0C0">
                        <a:alpha val="80000"/>
                      </a:srgbClr>
                    </a:outerShdw>
                  </a:effectLst>
                  <a:latin typeface="BZDHT"/>
                  <a:ea typeface="BZDHT"/>
                </a:rPr>
                <a:t>﹀ ﹀</a:t>
              </a:r>
              <a:endParaRPr lang="zh-CN" altLang="en-US" sz="1000">
                <a:ln w="9525">
                  <a:noFill/>
                  <a:round/>
                  <a:headEnd/>
                  <a:tailEnd/>
                </a:ln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BZDHT"/>
                <a:ea typeface="BZDHT"/>
              </a:endParaRPr>
            </a:p>
          </p:txBody>
        </p:sp>
        <p:sp>
          <p:nvSpPr>
            <p:cNvPr id="5127" name="矩形 82952"/>
            <p:cNvSpPr>
              <a:spLocks noChangeArrowheads="1" noChangeShapeType="1" noTextEdit="1"/>
            </p:cNvSpPr>
            <p:nvPr/>
          </p:nvSpPr>
          <p:spPr bwMode="auto">
            <a:xfrm>
              <a:off x="2160" y="2352"/>
              <a:ext cx="1920" cy="33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zh-CN" altLang="en-US" sz="1000">
                  <a:ln w="9525">
                    <a:noFill/>
                    <a:round/>
                    <a:headEnd/>
                    <a:tailEnd/>
                  </a:ln>
                  <a:effectLst>
                    <a:outerShdw dist="35921" dir="2700000" algn="ctr" rotWithShape="0">
                      <a:srgbClr val="C0C0C0">
                        <a:alpha val="80000"/>
                      </a:srgbClr>
                    </a:outerShdw>
                  </a:effectLst>
                  <a:latin typeface="BZDHT"/>
                  <a:ea typeface="BZDHT"/>
                </a:rPr>
                <a:t>扳苍罢</a:t>
              </a:r>
              <a:r>
                <a:rPr lang="en-US" altLang="zh-CN" sz="1000">
                  <a:ln w="9525">
                    <a:noFill/>
                    <a:round/>
                    <a:headEnd/>
                    <a:tailEnd/>
                  </a:ln>
                  <a:effectLst>
                    <a:outerShdw dist="35921" dir="2700000" algn="ctr" rotWithShape="0">
                      <a:srgbClr val="C0C0C0">
                        <a:alpha val="80000"/>
                      </a:srgbClr>
                    </a:outerShdw>
                  </a:effectLst>
                  <a:latin typeface="BZDHT"/>
                  <a:ea typeface="BZDHT"/>
                </a:rPr>
                <a:t>︽</a:t>
              </a:r>
              <a:r>
                <a:rPr lang="zh-CN" altLang="en-US" sz="1000">
                  <a:ln w="9525">
                    <a:noFill/>
                    <a:round/>
                    <a:headEnd/>
                    <a:tailEnd/>
                  </a:ln>
                  <a:effectLst>
                    <a:outerShdw dist="35921" dir="2700000" algn="ctr" rotWithShape="0">
                      <a:srgbClr val="C0C0C0">
                        <a:alpha val="80000"/>
                      </a:srgbClr>
                    </a:outerShdw>
                  </a:effectLst>
                  <a:latin typeface="BZDHT"/>
                  <a:ea typeface="BZDHT"/>
                </a:rPr>
                <a:t>拆</a:t>
              </a:r>
              <a:r>
                <a:rPr lang="en-US" altLang="zh-CN" sz="1000">
                  <a:ln w="9525">
                    <a:noFill/>
                    <a:round/>
                    <a:headEnd/>
                    <a:tailEnd/>
                  </a:ln>
                  <a:effectLst>
                    <a:outerShdw dist="35921" dir="2700000" algn="ctr" rotWithShape="0">
                      <a:srgbClr val="C0C0C0">
                        <a:alpha val="80000"/>
                      </a:srgbClr>
                    </a:outerShdw>
                  </a:effectLst>
                  <a:latin typeface="BZDHT"/>
                  <a:ea typeface="BZDHT"/>
                </a:rPr>
                <a:t>︽</a:t>
              </a:r>
              <a:r>
                <a:rPr lang="zh-CN" altLang="en-US" sz="1000">
                  <a:ln w="9525">
                    <a:noFill/>
                    <a:round/>
                    <a:headEnd/>
                    <a:tailEnd/>
                  </a:ln>
                  <a:effectLst>
                    <a:outerShdw dist="35921" dir="2700000" algn="ctr" rotWithShape="0">
                      <a:srgbClr val="C0C0C0">
                        <a:alpha val="80000"/>
                      </a:srgbClr>
                    </a:outerShdw>
                  </a:effectLst>
                  <a:latin typeface="BZDHT"/>
                  <a:ea typeface="BZDHT"/>
                </a:rPr>
                <a:t>罢册邦</a:t>
              </a:r>
              <a:r>
                <a:rPr lang="en-US" altLang="zh-CN" sz="1000">
                  <a:ln w="9525">
                    <a:noFill/>
                    <a:round/>
                    <a:headEnd/>
                    <a:tailEnd/>
                  </a:ln>
                  <a:effectLst>
                    <a:outerShdw dist="35921" dir="2700000" algn="ctr" rotWithShape="0">
                      <a:srgbClr val="C0C0C0">
                        <a:alpha val="80000"/>
                      </a:srgbClr>
                    </a:outerShdw>
                  </a:effectLst>
                  <a:latin typeface="BZDHT"/>
                  <a:ea typeface="BZDHT"/>
                </a:rPr>
                <a:t>︽</a:t>
              </a:r>
              <a:r>
                <a:rPr lang="zh-CN" altLang="en-US" sz="1000">
                  <a:ln w="9525">
                    <a:noFill/>
                    <a:round/>
                    <a:headEnd/>
                    <a:tailEnd/>
                  </a:ln>
                  <a:effectLst>
                    <a:outerShdw dist="35921" dir="2700000" algn="ctr" rotWithShape="0">
                      <a:srgbClr val="C0C0C0">
                        <a:alpha val="80000"/>
                      </a:srgbClr>
                    </a:outerShdw>
                  </a:effectLst>
                  <a:latin typeface="BZDHT"/>
                  <a:ea typeface="BZDHT"/>
                </a:rPr>
                <a:t>坝</a:t>
              </a:r>
              <a:r>
                <a:rPr lang="en-US" altLang="zh-CN" sz="1000">
                  <a:ln w="9525">
                    <a:noFill/>
                    <a:round/>
                    <a:headEnd/>
                    <a:tailEnd/>
                  </a:ln>
                  <a:effectLst>
                    <a:outerShdw dist="35921" dir="2700000" algn="ctr" rotWithShape="0">
                      <a:srgbClr val="C0C0C0">
                        <a:alpha val="80000"/>
                      </a:srgbClr>
                    </a:outerShdw>
                  </a:effectLst>
                  <a:latin typeface="BZDHT"/>
                  <a:ea typeface="BZDHT"/>
                </a:rPr>
                <a:t>︽</a:t>
              </a:r>
              <a:r>
                <a:rPr lang="zh-CN" altLang="en-US" sz="1000">
                  <a:ln w="9525">
                    <a:noFill/>
                    <a:round/>
                    <a:headEnd/>
                    <a:tailEnd/>
                  </a:ln>
                  <a:effectLst>
                    <a:outerShdw dist="35921" dir="2700000" algn="ctr" rotWithShape="0">
                      <a:srgbClr val="C0C0C0">
                        <a:alpha val="80000"/>
                      </a:srgbClr>
                    </a:outerShdw>
                  </a:effectLst>
                  <a:latin typeface="BZDHT"/>
                  <a:ea typeface="BZDHT"/>
                </a:rPr>
                <a:t>吊罢</a:t>
              </a:r>
              <a:r>
                <a:rPr lang="en-US" altLang="zh-CN" sz="1000">
                  <a:ln w="9525">
                    <a:noFill/>
                    <a:round/>
                    <a:headEnd/>
                    <a:tailEnd/>
                  </a:ln>
                  <a:effectLst>
                    <a:outerShdw dist="35921" dir="2700000" algn="ctr" rotWithShape="0">
                      <a:srgbClr val="C0C0C0">
                        <a:alpha val="80000"/>
                      </a:srgbClr>
                    </a:outerShdw>
                  </a:effectLst>
                  <a:latin typeface="BZDHT"/>
                  <a:ea typeface="BZDHT"/>
                </a:rPr>
                <a:t>︽</a:t>
              </a:r>
              <a:r>
                <a:rPr lang="zh-CN" altLang="en-US" sz="1000">
                  <a:ln w="9525">
                    <a:noFill/>
                    <a:round/>
                    <a:headEnd/>
                    <a:tailEnd/>
                  </a:ln>
                  <a:effectLst>
                    <a:outerShdw dist="35921" dir="2700000" algn="ctr" rotWithShape="0">
                      <a:srgbClr val="C0C0C0">
                        <a:alpha val="80000"/>
                      </a:srgbClr>
                    </a:outerShdw>
                  </a:effectLst>
                  <a:latin typeface="BZDHT"/>
                  <a:ea typeface="BZDHT"/>
                </a:rPr>
                <a:t>斑半</a:t>
              </a:r>
              <a:r>
                <a:rPr lang="en-US" altLang="zh-CN" sz="1000">
                  <a:ln w="9525">
                    <a:noFill/>
                    <a:round/>
                    <a:headEnd/>
                    <a:tailEnd/>
                  </a:ln>
                  <a:effectLst>
                    <a:outerShdw dist="35921" dir="2700000" algn="ctr" rotWithShape="0">
                      <a:srgbClr val="C0C0C0">
                        <a:alpha val="80000"/>
                      </a:srgbClr>
                    </a:outerShdw>
                  </a:effectLst>
                  <a:latin typeface="BZDHT"/>
                  <a:ea typeface="BZDHT"/>
                </a:rPr>
                <a:t>︽</a:t>
              </a:r>
              <a:r>
                <a:rPr lang="zh-CN" altLang="en-US" sz="1000">
                  <a:ln w="9525">
                    <a:noFill/>
                    <a:round/>
                    <a:headEnd/>
                    <a:tailEnd/>
                  </a:ln>
                  <a:effectLst>
                    <a:outerShdw dist="35921" dir="2700000" algn="ctr" rotWithShape="0">
                      <a:srgbClr val="C0C0C0">
                        <a:alpha val="80000"/>
                      </a:srgbClr>
                    </a:outerShdw>
                  </a:effectLst>
                  <a:latin typeface="BZDHT"/>
                  <a:ea typeface="BZDHT"/>
                </a:rPr>
                <a:t>椿拜</a:t>
              </a:r>
              <a:r>
                <a:rPr lang="en-US" altLang="zh-CN" sz="1000">
                  <a:ln w="9525">
                    <a:noFill/>
                    <a:round/>
                    <a:headEnd/>
                    <a:tailEnd/>
                  </a:ln>
                  <a:effectLst>
                    <a:outerShdw dist="35921" dir="2700000" algn="ctr" rotWithShape="0">
                      <a:srgbClr val="C0C0C0">
                        <a:alpha val="80000"/>
                      </a:srgbClr>
                    </a:outerShdw>
                  </a:effectLst>
                  <a:latin typeface="BZDHT"/>
                  <a:ea typeface="BZDHT"/>
                </a:rPr>
                <a:t>﹀ ﹀</a:t>
              </a:r>
              <a:endParaRPr lang="zh-CN" altLang="en-US" sz="1000">
                <a:ln w="9525">
                  <a:noFill/>
                  <a:round/>
                  <a:headEnd/>
                  <a:tailEnd/>
                </a:ln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BZDHT"/>
                <a:ea typeface="BZDHT"/>
              </a:endParaRPr>
            </a:p>
          </p:txBody>
        </p:sp>
      </p:grpSp>
      <p:sp>
        <p:nvSpPr>
          <p:cNvPr id="82954" name="直接连接符 82953"/>
          <p:cNvSpPr>
            <a:spLocks noChangeShapeType="1"/>
          </p:cNvSpPr>
          <p:nvPr/>
        </p:nvSpPr>
        <p:spPr bwMode="auto">
          <a:xfrm>
            <a:off x="5583238" y="2286000"/>
            <a:ext cx="360362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grpSp>
        <p:nvGrpSpPr>
          <p:cNvPr id="83003" name="组合 83002"/>
          <p:cNvGrpSpPr>
            <a:grpSpLocks/>
          </p:cNvGrpSpPr>
          <p:nvPr/>
        </p:nvGrpSpPr>
        <p:grpSpPr bwMode="auto">
          <a:xfrm>
            <a:off x="3276600" y="1676400"/>
            <a:ext cx="2306638" cy="609600"/>
            <a:chOff x="2064" y="1056"/>
            <a:chExt cx="1453" cy="384"/>
          </a:xfrm>
        </p:grpSpPr>
        <p:sp>
          <p:nvSpPr>
            <p:cNvPr id="5130" name="矩形 82958"/>
            <p:cNvSpPr>
              <a:spLocks noChangeArrowheads="1" noChangeShapeType="1" noTextEdit="1"/>
            </p:cNvSpPr>
            <p:nvPr/>
          </p:nvSpPr>
          <p:spPr bwMode="auto">
            <a:xfrm>
              <a:off x="2064" y="1056"/>
              <a:ext cx="193" cy="33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zh-CN" altLang="en-US" sz="2000">
                  <a:ln w="9525">
                    <a:noFill/>
                    <a:round/>
                    <a:headEnd/>
                    <a:tailEnd/>
                  </a:ln>
                  <a:solidFill>
                    <a:srgbClr val="000080"/>
                  </a:solidFill>
                  <a:effectLst>
                    <a:outerShdw dist="35921" dir="2700000" algn="ctr" rotWithShape="0">
                      <a:srgbClr val="C0C0C0">
                        <a:alpha val="80000"/>
                      </a:srgbClr>
                    </a:outerShdw>
                  </a:effectLst>
                  <a:latin typeface="BZDBT"/>
                  <a:ea typeface="BZDBT"/>
                </a:rPr>
                <a:t>脆</a:t>
              </a:r>
              <a:r>
                <a:rPr lang="en-US" altLang="zh-CN" sz="2000">
                  <a:ln w="9525">
                    <a:noFill/>
                    <a:round/>
                    <a:headEnd/>
                    <a:tailEnd/>
                  </a:ln>
                  <a:solidFill>
                    <a:srgbClr val="000080"/>
                  </a:solidFill>
                  <a:effectLst>
                    <a:outerShdw dist="35921" dir="2700000" algn="ctr" rotWithShape="0">
                      <a:srgbClr val="C0C0C0">
                        <a:alpha val="80000"/>
                      </a:srgbClr>
                    </a:outerShdw>
                  </a:effectLst>
                  <a:latin typeface="BZDBT"/>
                  <a:ea typeface="BZDBT"/>
                </a:rPr>
                <a:t>﹀</a:t>
              </a:r>
              <a:endParaRPr lang="zh-CN" altLang="en-US" sz="2000">
                <a:ln w="9525">
                  <a:noFill/>
                  <a:round/>
                  <a:headEnd/>
                  <a:tailEnd/>
                </a:ln>
                <a:solidFill>
                  <a:srgbClr val="00008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BZDBT"/>
                <a:ea typeface="BZDBT"/>
              </a:endParaRPr>
            </a:p>
          </p:txBody>
        </p:sp>
        <p:cxnSp>
          <p:nvCxnSpPr>
            <p:cNvPr id="5131" name="肘形连接符 82973"/>
            <p:cNvCxnSpPr>
              <a:cxnSpLocks noChangeShapeType="1"/>
            </p:cNvCxnSpPr>
            <p:nvPr/>
          </p:nvCxnSpPr>
          <p:spPr bwMode="auto">
            <a:xfrm>
              <a:off x="2336" y="1152"/>
              <a:ext cx="1181" cy="288"/>
            </a:xfrm>
            <a:prstGeom prst="bentConnector3">
              <a:avLst>
                <a:gd name="adj1" fmla="val 50000"/>
              </a:avLst>
            </a:prstGeom>
            <a:noFill/>
            <a:ln w="15875">
              <a:solidFill>
                <a:srgbClr val="FF0000"/>
              </a:solidFill>
              <a:miter lim="800000"/>
              <a:headEnd type="triangle" w="med" len="med"/>
              <a:tailEnd type="triangle" w="med" len="med"/>
            </a:ln>
          </p:spPr>
        </p:cxnSp>
      </p:grpSp>
      <p:sp>
        <p:nvSpPr>
          <p:cNvPr id="82977" name="直接连接符 82976"/>
          <p:cNvSpPr>
            <a:spLocks noChangeShapeType="1"/>
          </p:cNvSpPr>
          <p:nvPr/>
        </p:nvSpPr>
        <p:spPr bwMode="auto">
          <a:xfrm>
            <a:off x="6400800" y="4953000"/>
            <a:ext cx="609600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grpSp>
        <p:nvGrpSpPr>
          <p:cNvPr id="83005" name="组合 83004"/>
          <p:cNvGrpSpPr>
            <a:grpSpLocks/>
          </p:cNvGrpSpPr>
          <p:nvPr/>
        </p:nvGrpSpPr>
        <p:grpSpPr bwMode="auto">
          <a:xfrm>
            <a:off x="2438400" y="4800600"/>
            <a:ext cx="3886200" cy="523875"/>
            <a:chOff x="1536" y="3024"/>
            <a:chExt cx="2448" cy="330"/>
          </a:xfrm>
        </p:grpSpPr>
        <p:cxnSp>
          <p:nvCxnSpPr>
            <p:cNvPr id="5134" name="肘形连接符 82977"/>
            <p:cNvCxnSpPr>
              <a:cxnSpLocks noChangeShapeType="1"/>
            </p:cNvCxnSpPr>
            <p:nvPr/>
          </p:nvCxnSpPr>
          <p:spPr bwMode="auto">
            <a:xfrm flipV="1">
              <a:off x="3120" y="3120"/>
              <a:ext cx="864" cy="96"/>
            </a:xfrm>
            <a:prstGeom prst="bentConnector3">
              <a:avLst>
                <a:gd name="adj1" fmla="val 50000"/>
              </a:avLst>
            </a:prstGeom>
            <a:noFill/>
            <a:ln w="15875">
              <a:solidFill>
                <a:srgbClr val="FF0000"/>
              </a:solidFill>
              <a:miter lim="800000"/>
              <a:headEnd type="triangle" w="med" len="med"/>
              <a:tailEnd type="triangle" w="med" len="med"/>
            </a:ln>
          </p:spPr>
        </p:cxnSp>
        <p:sp>
          <p:nvSpPr>
            <p:cNvPr id="5135" name="矩形 82978"/>
            <p:cNvSpPr>
              <a:spLocks noChangeArrowheads="1" noChangeShapeType="1" noTextEdit="1"/>
            </p:cNvSpPr>
            <p:nvPr/>
          </p:nvSpPr>
          <p:spPr bwMode="auto">
            <a:xfrm>
              <a:off x="1536" y="3024"/>
              <a:ext cx="1536" cy="33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zh-CN" altLang="en-US" sz="2000">
                  <a:ln w="9525">
                    <a:noFill/>
                    <a:round/>
                    <a:headEnd/>
                    <a:tailEnd/>
                  </a:ln>
                  <a:solidFill>
                    <a:srgbClr val="000080"/>
                  </a:solidFill>
                  <a:effectLst>
                    <a:outerShdw dist="35921" dir="2700000" algn="ctr" rotWithShape="0">
                      <a:srgbClr val="C0C0C0">
                        <a:alpha val="80000"/>
                      </a:srgbClr>
                    </a:outerShdw>
                  </a:effectLst>
                  <a:latin typeface="BZDBT"/>
                  <a:ea typeface="BZDBT"/>
                </a:rPr>
                <a:t>粹邦</a:t>
              </a:r>
              <a:r>
                <a:rPr lang="en-US" altLang="zh-CN" sz="2000">
                  <a:ln w="9525">
                    <a:noFill/>
                    <a:round/>
                    <a:headEnd/>
                    <a:tailEnd/>
                  </a:ln>
                  <a:solidFill>
                    <a:srgbClr val="000080"/>
                  </a:solidFill>
                  <a:effectLst>
                    <a:outerShdw dist="35921" dir="2700000" algn="ctr" rotWithShape="0">
                      <a:srgbClr val="C0C0C0">
                        <a:alpha val="80000"/>
                      </a:srgbClr>
                    </a:outerShdw>
                  </a:effectLst>
                  <a:latin typeface="BZDBT"/>
                  <a:ea typeface="BZDBT"/>
                </a:rPr>
                <a:t>︽</a:t>
              </a:r>
              <a:r>
                <a:rPr lang="zh-CN" altLang="en-US" sz="2000">
                  <a:ln w="9525">
                    <a:noFill/>
                    <a:round/>
                    <a:headEnd/>
                    <a:tailEnd/>
                  </a:ln>
                  <a:solidFill>
                    <a:srgbClr val="000080"/>
                  </a:solidFill>
                  <a:effectLst>
                    <a:outerShdw dist="35921" dir="2700000" algn="ctr" rotWithShape="0">
                      <a:srgbClr val="C0C0C0">
                        <a:alpha val="80000"/>
                      </a:srgbClr>
                    </a:outerShdw>
                  </a:effectLst>
                  <a:latin typeface="BZDBT"/>
                  <a:ea typeface="BZDBT"/>
                </a:rPr>
                <a:t>伴挡罢邦</a:t>
              </a:r>
              <a:r>
                <a:rPr lang="en-US" altLang="zh-CN" sz="2000">
                  <a:ln w="9525">
                    <a:noFill/>
                    <a:round/>
                    <a:headEnd/>
                    <a:tailEnd/>
                  </a:ln>
                  <a:solidFill>
                    <a:srgbClr val="000080"/>
                  </a:solidFill>
                  <a:effectLst>
                    <a:outerShdw dist="35921" dir="2700000" algn="ctr" rotWithShape="0">
                      <a:srgbClr val="C0C0C0">
                        <a:alpha val="80000"/>
                      </a:srgbClr>
                    </a:outerShdw>
                  </a:effectLst>
                  <a:latin typeface="BZDBT"/>
                  <a:ea typeface="BZDBT"/>
                </a:rPr>
                <a:t>︽</a:t>
              </a:r>
              <a:r>
                <a:rPr lang="zh-CN" altLang="en-US" sz="2000">
                  <a:ln w="9525">
                    <a:noFill/>
                    <a:round/>
                    <a:headEnd/>
                    <a:tailEnd/>
                  </a:ln>
                  <a:solidFill>
                    <a:srgbClr val="000080"/>
                  </a:solidFill>
                  <a:effectLst>
                    <a:outerShdw dist="35921" dir="2700000" algn="ctr" rotWithShape="0">
                      <a:srgbClr val="C0C0C0">
                        <a:alpha val="80000"/>
                      </a:srgbClr>
                    </a:outerShdw>
                  </a:effectLst>
                  <a:latin typeface="BZDBT"/>
                  <a:ea typeface="BZDBT"/>
                </a:rPr>
                <a:t>斑</a:t>
              </a:r>
              <a:r>
                <a:rPr lang="en-US" altLang="zh-CN" sz="2000">
                  <a:ln w="9525">
                    <a:noFill/>
                    <a:round/>
                    <a:headEnd/>
                    <a:tailEnd/>
                  </a:ln>
                  <a:solidFill>
                    <a:srgbClr val="000080"/>
                  </a:solidFill>
                  <a:effectLst>
                    <a:outerShdw dist="35921" dir="2700000" algn="ctr" rotWithShape="0">
                      <a:srgbClr val="C0C0C0">
                        <a:alpha val="80000"/>
                      </a:srgbClr>
                    </a:outerShdw>
                  </a:effectLst>
                  <a:latin typeface="BZDBT"/>
                  <a:ea typeface="BZDBT"/>
                </a:rPr>
                <a:t>﹀</a:t>
              </a:r>
              <a:endParaRPr lang="zh-CN" altLang="en-US" sz="2000">
                <a:ln w="9525">
                  <a:noFill/>
                  <a:round/>
                  <a:headEnd/>
                  <a:tailEnd/>
                </a:ln>
                <a:solidFill>
                  <a:srgbClr val="00008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BZDBT"/>
                <a:ea typeface="BZDBT"/>
              </a:endParaRPr>
            </a:p>
          </p:txBody>
        </p:sp>
      </p:grpSp>
      <p:grpSp>
        <p:nvGrpSpPr>
          <p:cNvPr id="82987" name="组合 82986"/>
          <p:cNvGrpSpPr>
            <a:grpSpLocks/>
          </p:cNvGrpSpPr>
          <p:nvPr/>
        </p:nvGrpSpPr>
        <p:grpSpPr bwMode="auto">
          <a:xfrm>
            <a:off x="7886700" y="1828800"/>
            <a:ext cx="952500" cy="914400"/>
            <a:chOff x="3264" y="624"/>
            <a:chExt cx="600" cy="576"/>
          </a:xfrm>
        </p:grpSpPr>
        <p:sp>
          <p:nvSpPr>
            <p:cNvPr id="5137" name="右大括号 82987"/>
            <p:cNvSpPr>
              <a:spLocks/>
            </p:cNvSpPr>
            <p:nvPr/>
          </p:nvSpPr>
          <p:spPr bwMode="auto">
            <a:xfrm>
              <a:off x="3264" y="624"/>
              <a:ext cx="48" cy="576"/>
            </a:xfrm>
            <a:prstGeom prst="rightBrace">
              <a:avLst>
                <a:gd name="adj1" fmla="val 100000"/>
                <a:gd name="adj2" fmla="val 50000"/>
              </a:avLst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endParaRPr lang="zh-CN" altLang="en-US"/>
            </a:p>
          </p:txBody>
        </p:sp>
        <p:sp>
          <p:nvSpPr>
            <p:cNvPr id="5138" name="矩形 82988"/>
            <p:cNvSpPr>
              <a:spLocks noChangeArrowheads="1" noChangeShapeType="1" noTextEdit="1"/>
            </p:cNvSpPr>
            <p:nvPr/>
          </p:nvSpPr>
          <p:spPr bwMode="auto">
            <a:xfrm>
              <a:off x="3426" y="762"/>
              <a:ext cx="438" cy="39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zh-CN" altLang="en-US" sz="2400">
                  <a:ln w="9525">
                    <a:noFill/>
                    <a:round/>
                    <a:headEnd/>
                    <a:tailEnd/>
                  </a:ln>
                  <a:solidFill>
                    <a:srgbClr val="800000"/>
                  </a:solidFill>
                  <a:effectLst>
                    <a:outerShdw dist="35921" dir="2700000" algn="ctr" rotWithShape="0">
                      <a:srgbClr val="C0C0C0">
                        <a:alpha val="80000"/>
                      </a:srgbClr>
                    </a:outerShdw>
                  </a:effectLst>
                  <a:latin typeface="BZDBT"/>
                  <a:ea typeface="BZDBT"/>
                </a:rPr>
                <a:t>车稗</a:t>
              </a:r>
              <a:r>
                <a:rPr lang="en-US" altLang="zh-CN" sz="2400">
                  <a:ln w="9525">
                    <a:noFill/>
                    <a:round/>
                    <a:headEnd/>
                    <a:tailEnd/>
                  </a:ln>
                  <a:solidFill>
                    <a:srgbClr val="800000"/>
                  </a:solidFill>
                  <a:effectLst>
                    <a:outerShdw dist="35921" dir="2700000" algn="ctr" rotWithShape="0">
                      <a:srgbClr val="C0C0C0">
                        <a:alpha val="80000"/>
                      </a:srgbClr>
                    </a:outerShdw>
                  </a:effectLst>
                  <a:latin typeface="BZDBT"/>
                  <a:ea typeface="BZDBT"/>
                </a:rPr>
                <a:t>﹀</a:t>
              </a:r>
              <a:endParaRPr lang="zh-CN" altLang="en-US" sz="2400">
                <a:ln w="9525">
                  <a:noFill/>
                  <a:round/>
                  <a:headEnd/>
                  <a:tailEnd/>
                </a:ln>
                <a:solidFill>
                  <a:srgbClr val="80000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BZDBT"/>
                <a:ea typeface="BZDBT"/>
              </a:endParaRPr>
            </a:p>
          </p:txBody>
        </p:sp>
      </p:grpSp>
      <p:grpSp>
        <p:nvGrpSpPr>
          <p:cNvPr id="82990" name="组合 82989"/>
          <p:cNvGrpSpPr>
            <a:grpSpLocks/>
          </p:cNvGrpSpPr>
          <p:nvPr/>
        </p:nvGrpSpPr>
        <p:grpSpPr bwMode="auto">
          <a:xfrm>
            <a:off x="7886700" y="3657600"/>
            <a:ext cx="952500" cy="914400"/>
            <a:chOff x="3264" y="1536"/>
            <a:chExt cx="600" cy="576"/>
          </a:xfrm>
        </p:grpSpPr>
        <p:sp>
          <p:nvSpPr>
            <p:cNvPr id="5140" name="右大括号 82990"/>
            <p:cNvSpPr>
              <a:spLocks/>
            </p:cNvSpPr>
            <p:nvPr/>
          </p:nvSpPr>
          <p:spPr bwMode="auto">
            <a:xfrm>
              <a:off x="3264" y="1536"/>
              <a:ext cx="48" cy="576"/>
            </a:xfrm>
            <a:prstGeom prst="rightBrace">
              <a:avLst>
                <a:gd name="adj1" fmla="val 100000"/>
                <a:gd name="adj2" fmla="val 50000"/>
              </a:avLst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endParaRPr lang="zh-CN" altLang="en-US"/>
            </a:p>
          </p:txBody>
        </p:sp>
        <p:sp>
          <p:nvSpPr>
            <p:cNvPr id="5141" name="矩形 82991"/>
            <p:cNvSpPr>
              <a:spLocks noChangeArrowheads="1" noChangeShapeType="1" noTextEdit="1"/>
            </p:cNvSpPr>
            <p:nvPr/>
          </p:nvSpPr>
          <p:spPr bwMode="auto">
            <a:xfrm>
              <a:off x="3426" y="1722"/>
              <a:ext cx="438" cy="39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zh-CN" altLang="en-US" sz="2400">
                  <a:ln w="9525">
                    <a:noFill/>
                    <a:round/>
                    <a:headEnd/>
                    <a:tailEnd/>
                  </a:ln>
                  <a:solidFill>
                    <a:srgbClr val="800000"/>
                  </a:solidFill>
                  <a:effectLst>
                    <a:outerShdw dist="35921" dir="2700000" algn="ctr" rotWithShape="0">
                      <a:srgbClr val="C0C0C0">
                        <a:alpha val="80000"/>
                      </a:srgbClr>
                    </a:outerShdw>
                  </a:effectLst>
                  <a:latin typeface="BZDBT"/>
                  <a:ea typeface="BZDBT"/>
                </a:rPr>
                <a:t>拜充</a:t>
              </a:r>
              <a:r>
                <a:rPr lang="en-US" altLang="zh-CN" sz="2400">
                  <a:ln w="9525">
                    <a:noFill/>
                    <a:round/>
                    <a:headEnd/>
                    <a:tailEnd/>
                  </a:ln>
                  <a:solidFill>
                    <a:srgbClr val="800000"/>
                  </a:solidFill>
                  <a:effectLst>
                    <a:outerShdw dist="35921" dir="2700000" algn="ctr" rotWithShape="0">
                      <a:srgbClr val="C0C0C0">
                        <a:alpha val="80000"/>
                      </a:srgbClr>
                    </a:outerShdw>
                  </a:effectLst>
                  <a:latin typeface="BZDBT"/>
                  <a:ea typeface="BZDBT"/>
                </a:rPr>
                <a:t>﹀</a:t>
              </a:r>
              <a:endParaRPr lang="zh-CN" altLang="en-US" sz="2400">
                <a:ln w="9525">
                  <a:noFill/>
                  <a:round/>
                  <a:headEnd/>
                  <a:tailEnd/>
                </a:ln>
                <a:solidFill>
                  <a:srgbClr val="80000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BZDBT"/>
                <a:ea typeface="BZDBT"/>
              </a:endParaRPr>
            </a:p>
          </p:txBody>
        </p:sp>
      </p:grpSp>
      <p:sp>
        <p:nvSpPr>
          <p:cNvPr id="82993" name="矩形 82992"/>
          <p:cNvSpPr>
            <a:spLocks noChangeArrowheads="1" noChangeShapeType="1" noTextEdit="1"/>
          </p:cNvSpPr>
          <p:nvPr/>
        </p:nvSpPr>
        <p:spPr bwMode="auto">
          <a:xfrm>
            <a:off x="685800" y="5562600"/>
            <a:ext cx="8001000" cy="4381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BZDMT"/>
                <a:ea typeface="BZDMT"/>
              </a:rPr>
              <a:t>搬长稗</a:t>
            </a:r>
            <a:r>
              <a:rPr lang="en-US" altLang="zh-CN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BZDMT"/>
                <a:ea typeface="BZDMT"/>
              </a:rPr>
              <a:t>︽</a:t>
            </a:r>
            <a:r>
              <a:rPr lang="zh-CN" altLang="en-US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BZDMT"/>
                <a:ea typeface="BZDMT"/>
              </a:rPr>
              <a:t>车稗</a:t>
            </a:r>
            <a:r>
              <a:rPr lang="en-US" altLang="zh-CN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BZDMT"/>
                <a:ea typeface="BZDMT"/>
              </a:rPr>
              <a:t>﹀   </a:t>
            </a:r>
            <a:r>
              <a:rPr lang="zh-CN" altLang="en-US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BZDMT"/>
                <a:ea typeface="BZDMT"/>
              </a:rPr>
              <a:t>扳</a:t>
            </a:r>
            <a:r>
              <a:rPr lang="en-US" altLang="zh-CN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BZDMT"/>
                <a:ea typeface="BZDMT"/>
              </a:rPr>
              <a:t>︽</a:t>
            </a:r>
            <a:r>
              <a:rPr lang="zh-CN" altLang="en-US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BZDMT"/>
                <a:ea typeface="BZDMT"/>
              </a:rPr>
              <a:t>半搬邦</a:t>
            </a:r>
            <a:r>
              <a:rPr lang="en-US" altLang="zh-CN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BZDMT"/>
                <a:ea typeface="BZDMT"/>
              </a:rPr>
              <a:t>︽</a:t>
            </a:r>
            <a:r>
              <a:rPr lang="zh-CN" altLang="en-US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BZDMT"/>
                <a:ea typeface="BZDMT"/>
              </a:rPr>
              <a:t>彼</a:t>
            </a:r>
            <a:r>
              <a:rPr lang="en-US" altLang="zh-CN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BZDMT"/>
                <a:ea typeface="BZDMT"/>
              </a:rPr>
              <a:t>︽</a:t>
            </a:r>
            <a:r>
              <a:rPr lang="zh-CN" altLang="en-US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BZDMT"/>
                <a:ea typeface="BZDMT"/>
              </a:rPr>
              <a:t>捶</a:t>
            </a:r>
            <a:r>
              <a:rPr lang="en-US" altLang="zh-CN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BZDMT"/>
                <a:ea typeface="BZDMT"/>
              </a:rPr>
              <a:t>︽</a:t>
            </a:r>
            <a:r>
              <a:rPr lang="zh-CN" altLang="en-US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BZDMT"/>
                <a:ea typeface="BZDMT"/>
              </a:rPr>
              <a:t>罢册邦</a:t>
            </a:r>
            <a:r>
              <a:rPr lang="en-US" altLang="zh-CN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BZDMT"/>
                <a:ea typeface="BZDMT"/>
              </a:rPr>
              <a:t>︽</a:t>
            </a:r>
            <a:r>
              <a:rPr lang="zh-CN" altLang="en-US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BZDMT"/>
                <a:ea typeface="BZDMT"/>
              </a:rPr>
              <a:t>伴表罢邦</a:t>
            </a:r>
            <a:r>
              <a:rPr lang="en-US" altLang="zh-CN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BZDMT"/>
                <a:ea typeface="BZDMT"/>
              </a:rPr>
              <a:t>︽</a:t>
            </a:r>
            <a:r>
              <a:rPr lang="zh-CN" altLang="en-US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BZDMT"/>
                <a:ea typeface="BZDMT"/>
              </a:rPr>
              <a:t>稗</a:t>
            </a:r>
            <a:r>
              <a:rPr lang="en-US" altLang="zh-CN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BZDMT"/>
                <a:ea typeface="BZDMT"/>
              </a:rPr>
              <a:t>︽</a:t>
            </a:r>
            <a:r>
              <a:rPr lang="zh-CN" altLang="en-US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BZDMT"/>
                <a:ea typeface="BZDMT"/>
              </a:rPr>
              <a:t>罢册邦</a:t>
            </a:r>
            <a:r>
              <a:rPr lang="en-US" altLang="zh-CN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BZDMT"/>
                <a:ea typeface="BZDMT"/>
              </a:rPr>
              <a:t>︽</a:t>
            </a:r>
            <a:r>
              <a:rPr lang="zh-CN" altLang="en-US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BZDMT"/>
                <a:ea typeface="BZDMT"/>
              </a:rPr>
              <a:t>坝</a:t>
            </a:r>
            <a:r>
              <a:rPr lang="en-US" altLang="zh-CN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BZDMT"/>
                <a:ea typeface="BZDMT"/>
              </a:rPr>
              <a:t>︽</a:t>
            </a:r>
            <a:r>
              <a:rPr lang="zh-CN" altLang="en-US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BZDMT"/>
                <a:ea typeface="BZDMT"/>
              </a:rPr>
              <a:t>伴揣爸</a:t>
            </a:r>
            <a:r>
              <a:rPr lang="en-US" altLang="zh-CN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BZDMT"/>
                <a:ea typeface="BZDMT"/>
              </a:rPr>
              <a:t>︽</a:t>
            </a:r>
            <a:r>
              <a:rPr lang="zh-CN" altLang="en-US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BZDMT"/>
                <a:ea typeface="BZDMT"/>
              </a:rPr>
              <a:t>柄</a:t>
            </a:r>
            <a:r>
              <a:rPr lang="en-US" altLang="zh-CN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BZDMT"/>
                <a:ea typeface="BZDMT"/>
              </a:rPr>
              <a:t>︽</a:t>
            </a:r>
            <a:r>
              <a:rPr lang="zh-CN" altLang="en-US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BZDMT"/>
                <a:ea typeface="BZDMT"/>
              </a:rPr>
              <a:t>翟稗</a:t>
            </a:r>
            <a:r>
              <a:rPr lang="en-US" altLang="zh-CN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BZDMT"/>
                <a:ea typeface="BZDMT"/>
              </a:rPr>
              <a:t>︽</a:t>
            </a:r>
            <a:r>
              <a:rPr lang="zh-CN" altLang="en-US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BZDMT"/>
                <a:ea typeface="BZDMT"/>
              </a:rPr>
              <a:t>斑</a:t>
            </a:r>
            <a:r>
              <a:rPr lang="en-US" altLang="zh-CN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BZDMT"/>
                <a:ea typeface="BZDMT"/>
              </a:rPr>
              <a:t>︽</a:t>
            </a:r>
            <a:r>
              <a:rPr lang="zh-CN" altLang="en-US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BZDMT"/>
                <a:ea typeface="BZDMT"/>
              </a:rPr>
              <a:t>搬长稗</a:t>
            </a:r>
            <a:r>
              <a:rPr lang="en-US" altLang="zh-CN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BZDMT"/>
                <a:ea typeface="BZDMT"/>
              </a:rPr>
              <a:t>﹀ </a:t>
            </a:r>
            <a:endParaRPr lang="zh-CN" altLang="en-US">
              <a:ln w="9525">
                <a:noFill/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C0C0C0">
                    <a:alpha val="80000"/>
                  </a:srgbClr>
                </a:outerShdw>
              </a:effectLst>
              <a:latin typeface="BZDMT"/>
              <a:ea typeface="BZDMT"/>
            </a:endParaRPr>
          </a:p>
        </p:txBody>
      </p:sp>
      <p:sp>
        <p:nvSpPr>
          <p:cNvPr id="82995" name="矩形 82994"/>
          <p:cNvSpPr>
            <a:spLocks noChangeArrowheads="1" noChangeShapeType="1" noTextEdit="1"/>
          </p:cNvSpPr>
          <p:nvPr/>
        </p:nvSpPr>
        <p:spPr bwMode="auto">
          <a:xfrm>
            <a:off x="1981200" y="685800"/>
            <a:ext cx="4386263" cy="8413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2400">
                <a:ln w="9525">
                  <a:noFill/>
                  <a:round/>
                  <a:headEnd/>
                  <a:tailEnd/>
                </a:ln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BZDHT"/>
                <a:ea typeface="BZDHT"/>
              </a:rPr>
              <a:t>吧八    点罢邦</a:t>
            </a:r>
            <a:r>
              <a:rPr lang="en-US" altLang="zh-CN" sz="2400">
                <a:ln w="9525">
                  <a:noFill/>
                  <a:round/>
                  <a:headEnd/>
                  <a:tailEnd/>
                </a:ln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BZDHT"/>
                <a:ea typeface="BZDHT"/>
              </a:rPr>
              <a:t>︽</a:t>
            </a:r>
            <a:r>
              <a:rPr lang="zh-CN" altLang="en-US" sz="2400">
                <a:ln w="9525">
                  <a:noFill/>
                  <a:round/>
                  <a:headEnd/>
                  <a:tailEnd/>
                </a:ln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BZDHT"/>
                <a:ea typeface="BZDHT"/>
              </a:rPr>
              <a:t>搬绊拜</a:t>
            </a:r>
            <a:r>
              <a:rPr lang="en-US" altLang="zh-CN" sz="2400">
                <a:ln w="9525">
                  <a:noFill/>
                  <a:round/>
                  <a:headEnd/>
                  <a:tailEnd/>
                </a:ln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BZDHT"/>
                <a:ea typeface="BZDHT"/>
              </a:rPr>
              <a:t>︽</a:t>
            </a:r>
            <a:r>
              <a:rPr lang="zh-CN" altLang="en-US" sz="2400">
                <a:ln w="9525">
                  <a:noFill/>
                  <a:round/>
                  <a:headEnd/>
                  <a:tailEnd/>
                </a:ln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BZDHT"/>
                <a:ea typeface="BZDHT"/>
              </a:rPr>
              <a:t>颁稗</a:t>
            </a:r>
            <a:r>
              <a:rPr lang="en-US" altLang="zh-CN" sz="2400">
                <a:ln w="9525">
                  <a:noFill/>
                  <a:round/>
                  <a:headEnd/>
                  <a:tailEnd/>
                </a:ln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BZDHT"/>
                <a:ea typeface="BZDHT"/>
              </a:rPr>
              <a:t>︽</a:t>
            </a:r>
            <a:r>
              <a:rPr lang="zh-CN" altLang="en-US" sz="2400">
                <a:ln w="9525">
                  <a:noFill/>
                  <a:round/>
                  <a:headEnd/>
                  <a:tailEnd/>
                </a:ln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BZDHT"/>
                <a:ea typeface="BZDHT"/>
              </a:rPr>
              <a:t>斑</a:t>
            </a:r>
            <a:r>
              <a:rPr lang="en-US" altLang="zh-CN" sz="2400">
                <a:ln w="9525">
                  <a:noFill/>
                  <a:round/>
                  <a:headEnd/>
                  <a:tailEnd/>
                </a:ln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BZDHT"/>
                <a:ea typeface="BZDHT"/>
              </a:rPr>
              <a:t>︽</a:t>
            </a:r>
            <a:r>
              <a:rPr lang="zh-CN" altLang="en-US" sz="2400">
                <a:ln w="9525">
                  <a:noFill/>
                  <a:round/>
                  <a:headEnd/>
                  <a:tailEnd/>
                </a:ln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BZDHT"/>
                <a:ea typeface="BZDHT"/>
              </a:rPr>
              <a:t>罢册邦</a:t>
            </a:r>
            <a:r>
              <a:rPr lang="en-US" altLang="zh-CN" sz="2400">
                <a:ln w="9525">
                  <a:noFill/>
                  <a:round/>
                  <a:headEnd/>
                  <a:tailEnd/>
                </a:ln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BZDHT"/>
                <a:ea typeface="BZDHT"/>
              </a:rPr>
              <a:t>﹀</a:t>
            </a:r>
            <a:endParaRPr lang="zh-CN" altLang="en-US" sz="2400">
              <a:ln w="9525">
                <a:noFill/>
                <a:round/>
                <a:headEnd/>
                <a:tailEnd/>
              </a:ln>
              <a:effectLst>
                <a:outerShdw dist="35921" dir="2700000" algn="ctr" rotWithShape="0">
                  <a:srgbClr val="C0C0C0">
                    <a:alpha val="80000"/>
                  </a:srgbClr>
                </a:outerShdw>
              </a:effectLst>
              <a:latin typeface="BZDHT"/>
              <a:ea typeface="BZDHT"/>
            </a:endParaRPr>
          </a:p>
        </p:txBody>
      </p:sp>
      <p:sp>
        <p:nvSpPr>
          <p:cNvPr id="82960" name="直接连接符 82959"/>
          <p:cNvSpPr>
            <a:spLocks noChangeShapeType="1"/>
          </p:cNvSpPr>
          <p:nvPr/>
        </p:nvSpPr>
        <p:spPr bwMode="auto">
          <a:xfrm>
            <a:off x="4648200" y="4038600"/>
            <a:ext cx="990600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grpSp>
        <p:nvGrpSpPr>
          <p:cNvPr id="83004" name="组合 83003"/>
          <p:cNvGrpSpPr>
            <a:grpSpLocks/>
          </p:cNvGrpSpPr>
          <p:nvPr/>
        </p:nvGrpSpPr>
        <p:grpSpPr bwMode="auto">
          <a:xfrm>
            <a:off x="0" y="1524000"/>
            <a:ext cx="4648200" cy="3200400"/>
            <a:chOff x="0" y="960"/>
            <a:chExt cx="2928" cy="2016"/>
          </a:xfrm>
        </p:grpSpPr>
        <p:cxnSp>
          <p:nvCxnSpPr>
            <p:cNvPr id="5146" name="肘形连接符 82974"/>
            <p:cNvCxnSpPr>
              <a:cxnSpLocks noChangeShapeType="1"/>
            </p:cNvCxnSpPr>
            <p:nvPr/>
          </p:nvCxnSpPr>
          <p:spPr bwMode="auto">
            <a:xfrm>
              <a:off x="2400" y="2496"/>
              <a:ext cx="528" cy="48"/>
            </a:xfrm>
            <a:prstGeom prst="bentConnector3">
              <a:avLst>
                <a:gd name="adj1" fmla="val 50000"/>
              </a:avLst>
            </a:prstGeom>
            <a:noFill/>
            <a:ln w="15875">
              <a:solidFill>
                <a:srgbClr val="FF0000"/>
              </a:solidFill>
              <a:miter lim="800000"/>
              <a:headEnd type="triangle" w="med" len="med"/>
              <a:tailEnd type="triangle" w="med" len="med"/>
            </a:ln>
          </p:spPr>
        </p:cxnSp>
        <p:sp>
          <p:nvSpPr>
            <p:cNvPr id="82976" name="矩形 82975"/>
            <p:cNvSpPr/>
            <p:nvPr/>
          </p:nvSpPr>
          <p:spPr>
            <a:xfrm>
              <a:off x="846" y="2400"/>
              <a:ext cx="1506" cy="57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  <a:normAutofit/>
            </a:bodyPr>
            <a:lstStyle/>
            <a:p>
              <a:pPr algn="ctr"/>
              <a:r>
                <a:rPr lang="zh-CN" altLang="en-US" sz="2000" noProof="1">
                  <a:solidFill>
                    <a:srgbClr val="000080"/>
                  </a:solidFill>
                  <a:effectLst>
                    <a:outerShdw dist="35921" dir="2699999" algn="ctr" rotWithShape="0">
                      <a:srgbClr val="C0C0C0">
                        <a:alpha val="80000"/>
                      </a:srgbClr>
                    </a:outerShdw>
                  </a:effectLst>
                  <a:latin typeface="BZDBT" panose="02010601030101010101" charset="-122"/>
                  <a:ea typeface="BZDBT" panose="02010601030101010101" charset="-122"/>
                  <a:cs typeface="+mn-ea"/>
                </a:rPr>
                <a:t>搬郴半︽稗邦︽粹︽伴车稗︽</a:t>
              </a:r>
              <a:endParaRPr lang="zh-CN" altLang="en-US" sz="2000" noProof="1">
                <a:solidFill>
                  <a:srgbClr val="000080"/>
                </a:solidFill>
                <a:effectLst>
                  <a:outerShdw dist="35921" dir="2699999" algn="ctr" rotWithShape="0">
                    <a:srgbClr val="C0C0C0">
                      <a:alpha val="80000"/>
                    </a:srgbClr>
                  </a:outerShdw>
                </a:effectLst>
                <a:latin typeface="BZDBT" panose="02010601030101010101" charset="-122"/>
                <a:ea typeface="BZDBT" panose="02010601030101010101" charset="-122"/>
              </a:endParaRPr>
            </a:p>
            <a:p>
              <a:pPr algn="ctr"/>
              <a:r>
                <a:rPr lang="zh-CN" altLang="en-US" sz="2000" noProof="1">
                  <a:solidFill>
                    <a:srgbClr val="000080"/>
                  </a:solidFill>
                  <a:effectLst>
                    <a:outerShdw dist="35921" dir="2699999" algn="ctr" rotWithShape="0">
                      <a:srgbClr val="C0C0C0">
                        <a:alpha val="80000"/>
                      </a:srgbClr>
                    </a:outerShdw>
                  </a:effectLst>
                  <a:latin typeface="BZDBT" panose="02010601030101010101" charset="-122"/>
                  <a:ea typeface="BZDBT" panose="02010601030101010101" charset="-122"/>
                  <a:cs typeface="+mn-ea"/>
                </a:rPr>
                <a:t>椿拜︽宝︽靛爸︽得罢</a:t>
              </a:r>
              <a:endParaRPr lang="zh-CN" altLang="en-US" sz="2000" noProof="1">
                <a:solidFill>
                  <a:srgbClr val="000080"/>
                </a:solidFill>
                <a:effectLst>
                  <a:outerShdw dist="35921" dir="2699999" algn="ctr" rotWithShape="0">
                    <a:srgbClr val="C0C0C0">
                      <a:alpha val="80000"/>
                    </a:srgbClr>
                  </a:outerShdw>
                </a:effectLst>
                <a:latin typeface="BZDBT" panose="02010601030101010101" charset="-122"/>
                <a:ea typeface="BZDBT" panose="02010601030101010101" charset="-122"/>
              </a:endParaRPr>
            </a:p>
          </p:txBody>
        </p:sp>
        <p:pic>
          <p:nvPicPr>
            <p:cNvPr id="5148" name="图片 82999" descr="zmqh-17"/>
            <p:cNvPicPr>
              <a:picLocks noChangeAspect="1" noChangeArrowheads="1"/>
            </p:cNvPicPr>
            <p:nvPr/>
          </p:nvPicPr>
          <p:blipFill>
            <a:blip r:embed="rId3" cstate="print"/>
            <a:srcRect b="11600"/>
            <a:stretch>
              <a:fillRect/>
            </a:stretch>
          </p:blipFill>
          <p:spPr bwMode="auto">
            <a:xfrm>
              <a:off x="0" y="960"/>
              <a:ext cx="2016" cy="1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829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829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829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830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829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830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829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830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829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829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829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829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829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829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54" grpId="0" animBg="1"/>
      <p:bldP spid="82977" grpId="0" animBg="1"/>
      <p:bldP spid="82993" grpId="0" animBg="1"/>
      <p:bldP spid="82995" grpId="0" animBg="1"/>
      <p:bldP spid="8296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5" name="图片 89091" descr="4784838_211426037953_2[1]"/>
          <p:cNvPicPr>
            <a:picLocks noChangeAspect="1" noChangeArrowheads="1"/>
          </p:cNvPicPr>
          <p:nvPr/>
        </p:nvPicPr>
        <p:blipFill>
          <a:blip r:embed="rId2" cstate="print"/>
          <a:srcRect l="5890" t="40450" r="5766" b="51685"/>
          <a:stretch>
            <a:fillRect/>
          </a:stretch>
        </p:blipFill>
        <p:spPr bwMode="auto">
          <a:xfrm>
            <a:off x="0" y="6324600"/>
            <a:ext cx="9144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6" name="图片 89093" descr="4784838_211426037953_2[1]"/>
          <p:cNvPicPr>
            <a:picLocks noChangeAspect="1" noChangeArrowheads="1"/>
          </p:cNvPicPr>
          <p:nvPr/>
        </p:nvPicPr>
        <p:blipFill>
          <a:blip r:embed="rId2" cstate="print"/>
          <a:srcRect l="5890" t="40450" r="5766" b="51685"/>
          <a:stretch>
            <a:fillRect/>
          </a:stretch>
        </p:blipFill>
        <p:spPr bwMode="auto">
          <a:xfrm>
            <a:off x="0" y="0"/>
            <a:ext cx="9144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89099" name="组合 89098"/>
          <p:cNvGrpSpPr/>
          <p:nvPr/>
        </p:nvGrpSpPr>
        <p:grpSpPr>
          <a:xfrm>
            <a:off x="3276600" y="1066800"/>
            <a:ext cx="3048000" cy="3200400"/>
            <a:chOff x="1392" y="912"/>
            <a:chExt cx="1920" cy="2016"/>
          </a:xfrm>
        </p:grpSpPr>
        <p:sp>
          <p:nvSpPr>
            <p:cNvPr id="89095" name="矩形 89094"/>
            <p:cNvSpPr/>
            <p:nvPr/>
          </p:nvSpPr>
          <p:spPr>
            <a:xfrm>
              <a:off x="1392" y="912"/>
              <a:ext cx="1920" cy="57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  <a:normAutofit/>
            </a:bodyPr>
            <a:lstStyle/>
            <a:p>
              <a:pPr algn="ctr"/>
              <a:r>
                <a:rPr lang="zh-CN" altLang="en-US" sz="1000" noProof="1">
                  <a:effectLst>
                    <a:outerShdw dist="35921" dir="2699999" algn="ctr" rotWithShape="0">
                      <a:srgbClr val="C0C0C0">
                        <a:alpha val="80000"/>
                      </a:srgbClr>
                    </a:outerShdw>
                  </a:effectLst>
                  <a:latin typeface="BZDHT" panose="02010601030101010101" pitchFamily="2" charset="-122"/>
                  <a:ea typeface="BZDHT" panose="02010601030101010101" pitchFamily="2" charset="-122"/>
                  <a:cs typeface="+mn-ea"/>
                </a:rPr>
                <a:t>揣稗︽碉扳︽档罢邦︽斑敌︽侧稗︽斑︽瓣爸︽﹀ ﹀</a:t>
              </a:r>
              <a:endParaRPr lang="zh-CN" altLang="en-US" sz="1000" noProof="1">
                <a:effectLst>
                  <a:outerShdw dist="35921" dir="2699999" algn="ctr" rotWithShape="0">
                    <a:srgbClr val="C0C0C0">
                      <a:alpha val="80000"/>
                    </a:srgbClr>
                  </a:outerShdw>
                </a:effectLst>
                <a:latin typeface="BZDHT" panose="02010601030101010101" pitchFamily="2" charset="-122"/>
                <a:ea typeface="BZDHT" panose="02010601030101010101" pitchFamily="2" charset="-122"/>
              </a:endParaRPr>
            </a:p>
            <a:p>
              <a:pPr algn="ctr"/>
              <a:endParaRPr lang="zh-CN" altLang="en-US" sz="1000" noProof="1">
                <a:effectLst>
                  <a:outerShdw dist="35921" dir="2699999" algn="ctr" rotWithShape="0">
                    <a:srgbClr val="C0C0C0">
                      <a:alpha val="80000"/>
                    </a:srgbClr>
                  </a:outerShdw>
                </a:effectLst>
                <a:latin typeface="BZDHT" panose="02010601030101010101" pitchFamily="2" charset="-122"/>
                <a:ea typeface="BZDHT" panose="02010601030101010101" pitchFamily="2" charset="-122"/>
              </a:endParaRPr>
            </a:p>
          </p:txBody>
        </p:sp>
        <p:sp>
          <p:nvSpPr>
            <p:cNvPr id="89096" name="矩形 89095"/>
            <p:cNvSpPr/>
            <p:nvPr/>
          </p:nvSpPr>
          <p:spPr>
            <a:xfrm>
              <a:off x="1392" y="1344"/>
              <a:ext cx="1920" cy="57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  <a:normAutofit/>
            </a:bodyPr>
            <a:lstStyle/>
            <a:p>
              <a:pPr algn="ctr"/>
              <a:r>
                <a:rPr lang="zh-CN" altLang="en-US" sz="1000" noProof="1">
                  <a:effectLst>
                    <a:outerShdw dist="35921" dir="2699999" algn="ctr" rotWithShape="0">
                      <a:srgbClr val="C0C0C0">
                        <a:alpha val="80000"/>
                      </a:srgbClr>
                    </a:outerShdw>
                  </a:effectLst>
                  <a:latin typeface="BZDHT" panose="02010601030101010101" pitchFamily="2" charset="-122"/>
                  <a:ea typeface="BZDHT" panose="02010601030101010101" pitchFamily="2" charset="-122"/>
                  <a:cs typeface="+mn-ea"/>
                </a:rPr>
                <a:t>残︽拜爸︽伴表罢邦︽稗︽胆︽搬︽伴垂稗﹀ ﹀</a:t>
              </a:r>
              <a:endParaRPr lang="zh-CN" altLang="en-US" sz="1000" noProof="1">
                <a:effectLst>
                  <a:outerShdw dist="35921" dir="2699999" algn="ctr" rotWithShape="0">
                    <a:srgbClr val="C0C0C0">
                      <a:alpha val="80000"/>
                    </a:srgbClr>
                  </a:outerShdw>
                </a:effectLst>
                <a:latin typeface="BZDHT" panose="02010601030101010101" pitchFamily="2" charset="-122"/>
                <a:ea typeface="BZDHT" panose="02010601030101010101" pitchFamily="2" charset="-122"/>
              </a:endParaRPr>
            </a:p>
            <a:p>
              <a:pPr algn="ctr"/>
              <a:endParaRPr lang="zh-CN" altLang="en-US" sz="1000" noProof="1">
                <a:effectLst>
                  <a:outerShdw dist="35921" dir="2699999" algn="ctr" rotWithShape="0">
                    <a:srgbClr val="C0C0C0">
                      <a:alpha val="80000"/>
                    </a:srgbClr>
                  </a:outerShdw>
                </a:effectLst>
                <a:latin typeface="BZDHT" panose="02010601030101010101" pitchFamily="2" charset="-122"/>
                <a:ea typeface="BZDHT" panose="02010601030101010101" pitchFamily="2" charset="-122"/>
              </a:endParaRPr>
            </a:p>
          </p:txBody>
        </p:sp>
        <p:sp>
          <p:nvSpPr>
            <p:cNvPr id="89097" name="矩形 89096"/>
            <p:cNvSpPr/>
            <p:nvPr/>
          </p:nvSpPr>
          <p:spPr>
            <a:xfrm>
              <a:off x="1392" y="1824"/>
              <a:ext cx="1920" cy="57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  <a:normAutofit/>
            </a:bodyPr>
            <a:lstStyle/>
            <a:p>
              <a:pPr algn="ctr"/>
              <a:r>
                <a:rPr lang="zh-CN" altLang="en-US" sz="1000" noProof="1">
                  <a:effectLst>
                    <a:outerShdw dist="35921" dir="2699999" algn="ctr" rotWithShape="0">
                      <a:srgbClr val="C0C0C0">
                        <a:alpha val="80000"/>
                      </a:srgbClr>
                    </a:outerShdw>
                  </a:effectLst>
                  <a:latin typeface="BZDHT" panose="02010601030101010101" pitchFamily="2" charset="-122"/>
                  <a:ea typeface="BZDHT" panose="02010601030101010101" pitchFamily="2" charset="-122"/>
                  <a:cs typeface="+mn-ea"/>
                </a:rPr>
                <a:t>瓣︽半搬邦︽底稗︽佰稗︽忱稗︽斑︽瓣爸︽﹀ ﹀</a:t>
              </a:r>
              <a:endParaRPr lang="zh-CN" altLang="en-US" sz="1000" noProof="1">
                <a:effectLst>
                  <a:outerShdw dist="35921" dir="2699999" algn="ctr" rotWithShape="0">
                    <a:srgbClr val="C0C0C0">
                      <a:alpha val="80000"/>
                    </a:srgbClr>
                  </a:outerShdw>
                </a:effectLst>
                <a:latin typeface="BZDHT" panose="02010601030101010101" pitchFamily="2" charset="-122"/>
                <a:ea typeface="BZDHT" panose="02010601030101010101" pitchFamily="2" charset="-122"/>
              </a:endParaRPr>
            </a:p>
            <a:p>
              <a:pPr algn="ctr"/>
              <a:endParaRPr lang="zh-CN" altLang="en-US" sz="1000" noProof="1">
                <a:effectLst>
                  <a:outerShdw dist="35921" dir="2699999" algn="ctr" rotWithShape="0">
                    <a:srgbClr val="C0C0C0">
                      <a:alpha val="80000"/>
                    </a:srgbClr>
                  </a:outerShdw>
                </a:effectLst>
                <a:latin typeface="BZDHT" panose="02010601030101010101" pitchFamily="2" charset="-122"/>
                <a:ea typeface="BZDHT" panose="02010601030101010101" pitchFamily="2" charset="-122"/>
              </a:endParaRPr>
            </a:p>
          </p:txBody>
        </p:sp>
        <p:sp>
          <p:nvSpPr>
            <p:cNvPr id="89098" name="矩形 89097"/>
            <p:cNvSpPr/>
            <p:nvPr/>
          </p:nvSpPr>
          <p:spPr>
            <a:xfrm>
              <a:off x="1392" y="2352"/>
              <a:ext cx="1920" cy="57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  <a:normAutofit/>
            </a:bodyPr>
            <a:lstStyle/>
            <a:p>
              <a:pPr algn="ctr"/>
              <a:r>
                <a:rPr lang="zh-CN" altLang="en-US" sz="1000" noProof="1">
                  <a:effectLst>
                    <a:outerShdw dist="35921" dir="2699999" algn="ctr" rotWithShape="0">
                      <a:srgbClr val="C0C0C0">
                        <a:alpha val="80000"/>
                      </a:srgbClr>
                    </a:outerShdw>
                  </a:effectLst>
                  <a:latin typeface="BZDHT" panose="02010601030101010101" pitchFamily="2" charset="-122"/>
                  <a:ea typeface="BZDHT" panose="02010601030101010101" pitchFamily="2" charset="-122"/>
                  <a:cs typeface="+mn-ea"/>
                </a:rPr>
                <a:t>表罢邦︽冲︽爸稗︽斑邦︽摆扳邦︽斑半︽椿拜﹀ ﹀</a:t>
              </a:r>
              <a:endParaRPr lang="zh-CN" altLang="en-US" sz="1000" noProof="1">
                <a:effectLst>
                  <a:outerShdw dist="35921" dir="2699999" algn="ctr" rotWithShape="0">
                    <a:srgbClr val="C0C0C0">
                      <a:alpha val="80000"/>
                    </a:srgbClr>
                  </a:outerShdw>
                </a:effectLst>
                <a:latin typeface="BZDHT" panose="02010601030101010101" pitchFamily="2" charset="-122"/>
                <a:ea typeface="BZDHT" panose="02010601030101010101" pitchFamily="2" charset="-122"/>
              </a:endParaRPr>
            </a:p>
            <a:p>
              <a:pPr algn="ctr"/>
              <a:endParaRPr lang="zh-CN" altLang="en-US" sz="1000" noProof="1">
                <a:effectLst>
                  <a:outerShdw dist="35921" dir="2699999" algn="ctr" rotWithShape="0">
                    <a:srgbClr val="C0C0C0">
                      <a:alpha val="80000"/>
                    </a:srgbClr>
                  </a:outerShdw>
                </a:effectLst>
                <a:latin typeface="BZDHT" panose="02010601030101010101" pitchFamily="2" charset="-122"/>
                <a:ea typeface="BZDHT" panose="02010601030101010101" pitchFamily="2" charset="-122"/>
              </a:endParaRPr>
            </a:p>
          </p:txBody>
        </p:sp>
      </p:grpSp>
      <p:grpSp>
        <p:nvGrpSpPr>
          <p:cNvPr id="89100" name="组合 89099"/>
          <p:cNvGrpSpPr>
            <a:grpSpLocks/>
          </p:cNvGrpSpPr>
          <p:nvPr/>
        </p:nvGrpSpPr>
        <p:grpSpPr bwMode="auto">
          <a:xfrm>
            <a:off x="6477000" y="2667000"/>
            <a:ext cx="952500" cy="914400"/>
            <a:chOff x="3264" y="624"/>
            <a:chExt cx="600" cy="576"/>
          </a:xfrm>
        </p:grpSpPr>
        <p:sp>
          <p:nvSpPr>
            <p:cNvPr id="6149" name="右大括号 89100"/>
            <p:cNvSpPr>
              <a:spLocks/>
            </p:cNvSpPr>
            <p:nvPr/>
          </p:nvSpPr>
          <p:spPr bwMode="auto">
            <a:xfrm>
              <a:off x="3264" y="624"/>
              <a:ext cx="48" cy="576"/>
            </a:xfrm>
            <a:prstGeom prst="rightBrace">
              <a:avLst>
                <a:gd name="adj1" fmla="val 100000"/>
                <a:gd name="adj2" fmla="val 50000"/>
              </a:avLst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endParaRPr lang="zh-CN" altLang="en-US"/>
            </a:p>
          </p:txBody>
        </p:sp>
        <p:sp>
          <p:nvSpPr>
            <p:cNvPr id="6150" name="矩形 89101"/>
            <p:cNvSpPr>
              <a:spLocks noChangeArrowheads="1" noChangeShapeType="1" noTextEdit="1"/>
            </p:cNvSpPr>
            <p:nvPr/>
          </p:nvSpPr>
          <p:spPr bwMode="auto">
            <a:xfrm>
              <a:off x="3426" y="762"/>
              <a:ext cx="438" cy="39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zh-CN" altLang="en-US" sz="2400">
                  <a:ln w="9525">
                    <a:noFill/>
                    <a:round/>
                    <a:headEnd/>
                    <a:tailEnd/>
                  </a:ln>
                  <a:solidFill>
                    <a:srgbClr val="800000"/>
                  </a:solidFill>
                  <a:effectLst>
                    <a:outerShdw dist="35921" dir="2700000" algn="ctr" rotWithShape="0">
                      <a:srgbClr val="C0C0C0">
                        <a:alpha val="80000"/>
                      </a:srgbClr>
                    </a:outerShdw>
                  </a:effectLst>
                  <a:latin typeface="BZDBT"/>
                  <a:ea typeface="BZDBT"/>
                </a:rPr>
                <a:t>车稗</a:t>
              </a:r>
              <a:r>
                <a:rPr lang="en-US" altLang="zh-CN" sz="2400">
                  <a:ln w="9525">
                    <a:noFill/>
                    <a:round/>
                    <a:headEnd/>
                    <a:tailEnd/>
                  </a:ln>
                  <a:solidFill>
                    <a:srgbClr val="800000"/>
                  </a:solidFill>
                  <a:effectLst>
                    <a:outerShdw dist="35921" dir="2700000" algn="ctr" rotWithShape="0">
                      <a:srgbClr val="C0C0C0">
                        <a:alpha val="80000"/>
                      </a:srgbClr>
                    </a:outerShdw>
                  </a:effectLst>
                  <a:latin typeface="BZDBT"/>
                  <a:ea typeface="BZDBT"/>
                </a:rPr>
                <a:t>﹀</a:t>
              </a:r>
              <a:endParaRPr lang="zh-CN" altLang="en-US" sz="2400">
                <a:ln w="9525">
                  <a:noFill/>
                  <a:round/>
                  <a:headEnd/>
                  <a:tailEnd/>
                </a:ln>
                <a:solidFill>
                  <a:srgbClr val="80000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BZDBT"/>
                <a:ea typeface="BZDBT"/>
              </a:endParaRPr>
            </a:p>
          </p:txBody>
        </p:sp>
      </p:grpSp>
      <p:grpSp>
        <p:nvGrpSpPr>
          <p:cNvPr id="89103" name="组合 89102"/>
          <p:cNvGrpSpPr>
            <a:grpSpLocks/>
          </p:cNvGrpSpPr>
          <p:nvPr/>
        </p:nvGrpSpPr>
        <p:grpSpPr bwMode="auto">
          <a:xfrm>
            <a:off x="6477000" y="1219200"/>
            <a:ext cx="952500" cy="914400"/>
            <a:chOff x="3264" y="1536"/>
            <a:chExt cx="600" cy="576"/>
          </a:xfrm>
        </p:grpSpPr>
        <p:sp>
          <p:nvSpPr>
            <p:cNvPr id="6152" name="右大括号 89103"/>
            <p:cNvSpPr>
              <a:spLocks/>
            </p:cNvSpPr>
            <p:nvPr/>
          </p:nvSpPr>
          <p:spPr bwMode="auto">
            <a:xfrm>
              <a:off x="3264" y="1536"/>
              <a:ext cx="48" cy="576"/>
            </a:xfrm>
            <a:prstGeom prst="rightBrace">
              <a:avLst>
                <a:gd name="adj1" fmla="val 100000"/>
                <a:gd name="adj2" fmla="val 50000"/>
              </a:avLst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endParaRPr lang="zh-CN" altLang="en-US"/>
            </a:p>
          </p:txBody>
        </p:sp>
        <p:sp>
          <p:nvSpPr>
            <p:cNvPr id="6153" name="矩形 89104"/>
            <p:cNvSpPr>
              <a:spLocks noChangeArrowheads="1" noChangeShapeType="1" noTextEdit="1"/>
            </p:cNvSpPr>
            <p:nvPr/>
          </p:nvSpPr>
          <p:spPr bwMode="auto">
            <a:xfrm>
              <a:off x="3426" y="1722"/>
              <a:ext cx="438" cy="39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zh-CN" altLang="en-US" sz="2400">
                  <a:ln w="9525">
                    <a:noFill/>
                    <a:round/>
                    <a:headEnd/>
                    <a:tailEnd/>
                  </a:ln>
                  <a:solidFill>
                    <a:srgbClr val="800000"/>
                  </a:solidFill>
                  <a:effectLst>
                    <a:outerShdw dist="35921" dir="2700000" algn="ctr" rotWithShape="0">
                      <a:srgbClr val="C0C0C0">
                        <a:alpha val="80000"/>
                      </a:srgbClr>
                    </a:outerShdw>
                  </a:effectLst>
                  <a:latin typeface="BZDBT"/>
                  <a:ea typeface="BZDBT"/>
                </a:rPr>
                <a:t>拜充</a:t>
              </a:r>
              <a:r>
                <a:rPr lang="en-US" altLang="zh-CN" sz="2400">
                  <a:ln w="9525">
                    <a:noFill/>
                    <a:round/>
                    <a:headEnd/>
                    <a:tailEnd/>
                  </a:ln>
                  <a:solidFill>
                    <a:srgbClr val="800000"/>
                  </a:solidFill>
                  <a:effectLst>
                    <a:outerShdw dist="35921" dir="2700000" algn="ctr" rotWithShape="0">
                      <a:srgbClr val="C0C0C0">
                        <a:alpha val="80000"/>
                      </a:srgbClr>
                    </a:outerShdw>
                  </a:effectLst>
                  <a:latin typeface="BZDBT"/>
                  <a:ea typeface="BZDBT"/>
                </a:rPr>
                <a:t>﹀</a:t>
              </a:r>
              <a:endParaRPr lang="zh-CN" altLang="en-US" sz="2400">
                <a:ln w="9525">
                  <a:noFill/>
                  <a:round/>
                  <a:headEnd/>
                  <a:tailEnd/>
                </a:ln>
                <a:solidFill>
                  <a:srgbClr val="80000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BZDBT"/>
                <a:ea typeface="BZDBT"/>
              </a:endParaRPr>
            </a:p>
          </p:txBody>
        </p:sp>
      </p:grpSp>
      <p:sp>
        <p:nvSpPr>
          <p:cNvPr id="89107" name="直接连接符 89106"/>
          <p:cNvSpPr>
            <a:spLocks noChangeShapeType="1"/>
          </p:cNvSpPr>
          <p:nvPr/>
        </p:nvSpPr>
        <p:spPr bwMode="auto">
          <a:xfrm>
            <a:off x="5105400" y="1600200"/>
            <a:ext cx="609600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grpSp>
        <p:nvGrpSpPr>
          <p:cNvPr id="89118" name="组合 89117"/>
          <p:cNvGrpSpPr>
            <a:grpSpLocks/>
          </p:cNvGrpSpPr>
          <p:nvPr/>
        </p:nvGrpSpPr>
        <p:grpSpPr bwMode="auto">
          <a:xfrm>
            <a:off x="1447800" y="1143000"/>
            <a:ext cx="3657600" cy="533400"/>
            <a:chOff x="912" y="720"/>
            <a:chExt cx="2304" cy="336"/>
          </a:xfrm>
        </p:grpSpPr>
        <p:cxnSp>
          <p:nvCxnSpPr>
            <p:cNvPr id="6156" name="肘形连接符 89105"/>
            <p:cNvCxnSpPr>
              <a:cxnSpLocks noChangeShapeType="1"/>
            </p:cNvCxnSpPr>
            <p:nvPr/>
          </p:nvCxnSpPr>
          <p:spPr bwMode="auto">
            <a:xfrm rot="10800000">
              <a:off x="1728" y="1007"/>
              <a:ext cx="1488" cy="1"/>
            </a:xfrm>
            <a:prstGeom prst="bentConnector3">
              <a:avLst>
                <a:gd name="adj1" fmla="val 50000"/>
              </a:avLst>
            </a:prstGeom>
            <a:noFill/>
            <a:ln w="15875">
              <a:solidFill>
                <a:srgbClr val="FF0000"/>
              </a:solidFill>
              <a:miter lim="800000"/>
              <a:headEnd type="triangle" w="med" len="med"/>
              <a:tailEnd type="triangle" w="med" len="med"/>
            </a:ln>
          </p:spPr>
        </p:cxnSp>
        <p:sp>
          <p:nvSpPr>
            <p:cNvPr id="6157" name="矩形 89107"/>
            <p:cNvSpPr>
              <a:spLocks noChangeArrowheads="1" noChangeShapeType="1" noTextEdit="1"/>
            </p:cNvSpPr>
            <p:nvPr/>
          </p:nvSpPr>
          <p:spPr bwMode="auto">
            <a:xfrm>
              <a:off x="912" y="720"/>
              <a:ext cx="720" cy="33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zh-CN" altLang="en-US" sz="2000">
                  <a:ln w="9525">
                    <a:noFill/>
                    <a:round/>
                    <a:headEnd/>
                    <a:tailEnd/>
                  </a:ln>
                  <a:solidFill>
                    <a:srgbClr val="000080"/>
                  </a:solidFill>
                  <a:effectLst>
                    <a:outerShdw dist="35921" dir="2700000" algn="ctr" rotWithShape="0">
                      <a:srgbClr val="C0C0C0">
                        <a:alpha val="80000"/>
                      </a:srgbClr>
                    </a:outerShdw>
                  </a:effectLst>
                  <a:latin typeface="BZDBT"/>
                  <a:ea typeface="BZDBT"/>
                </a:rPr>
                <a:t>侧稗</a:t>
              </a:r>
              <a:r>
                <a:rPr lang="en-US" altLang="zh-CN" sz="2000">
                  <a:ln w="9525">
                    <a:noFill/>
                    <a:round/>
                    <a:headEnd/>
                    <a:tailEnd/>
                  </a:ln>
                  <a:solidFill>
                    <a:srgbClr val="000080"/>
                  </a:solidFill>
                  <a:effectLst>
                    <a:outerShdw dist="35921" dir="2700000" algn="ctr" rotWithShape="0">
                      <a:srgbClr val="C0C0C0">
                        <a:alpha val="80000"/>
                      </a:srgbClr>
                    </a:outerShdw>
                  </a:effectLst>
                  <a:latin typeface="BZDBT"/>
                  <a:ea typeface="BZDBT"/>
                </a:rPr>
                <a:t>︽</a:t>
              </a:r>
              <a:r>
                <a:rPr lang="zh-CN" altLang="en-US" sz="2000">
                  <a:ln w="9525">
                    <a:noFill/>
                    <a:round/>
                    <a:headEnd/>
                    <a:tailEnd/>
                  </a:ln>
                  <a:solidFill>
                    <a:srgbClr val="000080"/>
                  </a:solidFill>
                  <a:effectLst>
                    <a:outerShdw dist="35921" dir="2700000" algn="ctr" rotWithShape="0">
                      <a:srgbClr val="C0C0C0">
                        <a:alpha val="80000"/>
                      </a:srgbClr>
                    </a:outerShdw>
                  </a:effectLst>
                  <a:latin typeface="BZDBT"/>
                  <a:ea typeface="BZDBT"/>
                </a:rPr>
                <a:t>靛爸</a:t>
              </a:r>
              <a:r>
                <a:rPr lang="en-US" altLang="zh-CN" sz="2000">
                  <a:ln w="9525">
                    <a:noFill/>
                    <a:round/>
                    <a:headEnd/>
                    <a:tailEnd/>
                  </a:ln>
                  <a:solidFill>
                    <a:srgbClr val="000080"/>
                  </a:solidFill>
                  <a:effectLst>
                    <a:outerShdw dist="35921" dir="2700000" algn="ctr" rotWithShape="0">
                      <a:srgbClr val="C0C0C0">
                        <a:alpha val="80000"/>
                      </a:srgbClr>
                    </a:outerShdw>
                  </a:effectLst>
                  <a:latin typeface="BZDBT"/>
                  <a:ea typeface="BZDBT"/>
                </a:rPr>
                <a:t>︽﹀</a:t>
              </a:r>
              <a:endParaRPr lang="zh-CN" altLang="en-US" sz="2000">
                <a:ln w="9525">
                  <a:noFill/>
                  <a:round/>
                  <a:headEnd/>
                  <a:tailEnd/>
                </a:ln>
                <a:solidFill>
                  <a:srgbClr val="00008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BZDBT"/>
                <a:ea typeface="BZDBT"/>
              </a:endParaRPr>
            </a:p>
          </p:txBody>
        </p:sp>
      </p:grpSp>
      <p:sp>
        <p:nvSpPr>
          <p:cNvPr id="89110" name="直接连接符 89109"/>
          <p:cNvSpPr>
            <a:spLocks noChangeShapeType="1"/>
          </p:cNvSpPr>
          <p:nvPr/>
        </p:nvSpPr>
        <p:spPr bwMode="auto">
          <a:xfrm>
            <a:off x="5638800" y="2362200"/>
            <a:ext cx="609600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grpSp>
        <p:nvGrpSpPr>
          <p:cNvPr id="89119" name="组合 89118"/>
          <p:cNvGrpSpPr>
            <a:grpSpLocks/>
          </p:cNvGrpSpPr>
          <p:nvPr/>
        </p:nvGrpSpPr>
        <p:grpSpPr bwMode="auto">
          <a:xfrm>
            <a:off x="1447800" y="2057400"/>
            <a:ext cx="4191000" cy="1295400"/>
            <a:chOff x="912" y="1296"/>
            <a:chExt cx="2640" cy="816"/>
          </a:xfrm>
        </p:grpSpPr>
        <p:cxnSp>
          <p:nvCxnSpPr>
            <p:cNvPr id="6160" name="肘形连接符 89112"/>
            <p:cNvCxnSpPr>
              <a:cxnSpLocks noChangeShapeType="1"/>
            </p:cNvCxnSpPr>
            <p:nvPr/>
          </p:nvCxnSpPr>
          <p:spPr bwMode="auto">
            <a:xfrm flipV="1">
              <a:off x="1824" y="1488"/>
              <a:ext cx="1728" cy="96"/>
            </a:xfrm>
            <a:prstGeom prst="bentConnector3">
              <a:avLst>
                <a:gd name="adj1" fmla="val 50000"/>
              </a:avLst>
            </a:prstGeom>
            <a:noFill/>
            <a:ln w="15875">
              <a:solidFill>
                <a:srgbClr val="FF0000"/>
              </a:solidFill>
              <a:miter lim="800000"/>
              <a:headEnd type="triangle" w="med" len="med"/>
              <a:tailEnd type="triangle" w="med" len="med"/>
            </a:ln>
          </p:spPr>
        </p:cxnSp>
        <p:sp>
          <p:nvSpPr>
            <p:cNvPr id="89114" name="矩形 89113"/>
            <p:cNvSpPr/>
            <p:nvPr/>
          </p:nvSpPr>
          <p:spPr>
            <a:xfrm>
              <a:off x="912" y="1296"/>
              <a:ext cx="816" cy="81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  <a:normAutofit/>
            </a:bodyPr>
            <a:lstStyle/>
            <a:p>
              <a:pPr algn="ctr"/>
              <a:r>
                <a:rPr lang="zh-CN" altLang="en-US" sz="1400" noProof="1">
                  <a:solidFill>
                    <a:srgbClr val="000080"/>
                  </a:solidFill>
                  <a:effectLst>
                    <a:outerShdw dist="35921" dir="2699999" algn="ctr" rotWithShape="0">
                      <a:srgbClr val="C0C0C0">
                        <a:alpha val="80000"/>
                      </a:srgbClr>
                    </a:outerShdw>
                  </a:effectLst>
                  <a:latin typeface="BZDBT" panose="02010601030101010101" charset="-122"/>
                  <a:ea typeface="BZDBT" panose="02010601030101010101" charset="-122"/>
                  <a:cs typeface="+mn-ea"/>
                </a:rPr>
                <a:t>伴巢半︽胆︽搬︽</a:t>
              </a:r>
              <a:endParaRPr lang="zh-CN" altLang="en-US" sz="1400" noProof="1">
                <a:solidFill>
                  <a:srgbClr val="000080"/>
                </a:solidFill>
                <a:effectLst>
                  <a:outerShdw dist="35921" dir="2699999" algn="ctr" rotWithShape="0">
                    <a:srgbClr val="C0C0C0">
                      <a:alpha val="80000"/>
                    </a:srgbClr>
                  </a:outerShdw>
                </a:effectLst>
                <a:latin typeface="BZDBT" panose="02010601030101010101" charset="-122"/>
                <a:ea typeface="BZDBT" panose="02010601030101010101" charset="-122"/>
              </a:endParaRPr>
            </a:p>
            <a:p>
              <a:pPr algn="ctr"/>
              <a:r>
                <a:rPr lang="zh-CN" altLang="en-US" sz="1400" noProof="1">
                  <a:solidFill>
                    <a:srgbClr val="000080"/>
                  </a:solidFill>
                  <a:effectLst>
                    <a:outerShdw dist="35921" dir="2699999" algn="ctr" rotWithShape="0">
                      <a:srgbClr val="C0C0C0">
                        <a:alpha val="80000"/>
                      </a:srgbClr>
                    </a:outerShdw>
                  </a:effectLst>
                  <a:latin typeface="BZDBT" panose="02010601030101010101" charset="-122"/>
                  <a:ea typeface="BZDBT" panose="02010601030101010101" charset="-122"/>
                  <a:cs typeface="+mn-ea"/>
                </a:rPr>
                <a:t>蒂办︽伴表︽搬︽</a:t>
              </a:r>
              <a:endParaRPr lang="zh-CN" altLang="en-US" sz="1400" noProof="1">
                <a:solidFill>
                  <a:srgbClr val="000080"/>
                </a:solidFill>
                <a:effectLst>
                  <a:outerShdw dist="35921" dir="2699999" algn="ctr" rotWithShape="0">
                    <a:srgbClr val="C0C0C0">
                      <a:alpha val="80000"/>
                    </a:srgbClr>
                  </a:outerShdw>
                </a:effectLst>
                <a:latin typeface="BZDBT" panose="02010601030101010101" charset="-122"/>
                <a:ea typeface="BZDBT" panose="02010601030101010101" charset="-122"/>
              </a:endParaRPr>
            </a:p>
            <a:p>
              <a:pPr algn="ctr"/>
              <a:r>
                <a:rPr lang="zh-CN" altLang="en-US" sz="1400" noProof="1">
                  <a:solidFill>
                    <a:srgbClr val="000080"/>
                  </a:solidFill>
                  <a:effectLst>
                    <a:outerShdw dist="35921" dir="2699999" algn="ctr" rotWithShape="0">
                      <a:srgbClr val="C0C0C0">
                        <a:alpha val="80000"/>
                      </a:srgbClr>
                    </a:outerShdw>
                  </a:effectLst>
                  <a:latin typeface="BZDBT" panose="02010601030101010101" charset="-122"/>
                  <a:ea typeface="BZDBT" panose="02010601030101010101" charset="-122"/>
                  <a:cs typeface="+mn-ea"/>
                </a:rPr>
                <a:t>办︽便</a:t>
              </a:r>
              <a:endParaRPr lang="zh-CN" altLang="en-US" sz="1400" noProof="1">
                <a:solidFill>
                  <a:srgbClr val="000080"/>
                </a:solidFill>
                <a:effectLst>
                  <a:outerShdw dist="35921" dir="2699999" algn="ctr" rotWithShape="0">
                    <a:srgbClr val="C0C0C0">
                      <a:alpha val="80000"/>
                    </a:srgbClr>
                  </a:outerShdw>
                </a:effectLst>
                <a:latin typeface="BZDBT" panose="02010601030101010101" charset="-122"/>
                <a:ea typeface="BZDBT" panose="02010601030101010101" charset="-122"/>
              </a:endParaRPr>
            </a:p>
          </p:txBody>
        </p:sp>
      </p:grpSp>
      <p:sp>
        <p:nvSpPr>
          <p:cNvPr id="89115" name="矩形 89114"/>
          <p:cNvSpPr>
            <a:spLocks noChangeArrowheads="1" noChangeShapeType="1" noTextEdit="1"/>
          </p:cNvSpPr>
          <p:nvPr/>
        </p:nvSpPr>
        <p:spPr bwMode="auto">
          <a:xfrm>
            <a:off x="685800" y="4876800"/>
            <a:ext cx="8001000" cy="4381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BZDMT"/>
                <a:ea typeface="BZDMT"/>
              </a:rPr>
              <a:t>搬长稗</a:t>
            </a:r>
            <a:r>
              <a:rPr lang="en-US" altLang="zh-CN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BZDMT"/>
                <a:ea typeface="BZDMT"/>
              </a:rPr>
              <a:t>︽</a:t>
            </a:r>
            <a:r>
              <a:rPr lang="zh-CN" altLang="en-US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BZDMT"/>
                <a:ea typeface="BZDMT"/>
              </a:rPr>
              <a:t>车稗</a:t>
            </a:r>
            <a:r>
              <a:rPr lang="en-US" altLang="zh-CN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BZDMT"/>
                <a:ea typeface="BZDMT"/>
              </a:rPr>
              <a:t>﹀   </a:t>
            </a:r>
            <a:r>
              <a:rPr lang="zh-CN" altLang="en-US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BZDMT"/>
                <a:ea typeface="BZDMT"/>
              </a:rPr>
              <a:t>表罢邦</a:t>
            </a:r>
            <a:r>
              <a:rPr lang="en-US" altLang="zh-CN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BZDMT"/>
                <a:ea typeface="BZDMT"/>
              </a:rPr>
              <a:t>︽</a:t>
            </a:r>
            <a:r>
              <a:rPr lang="zh-CN" altLang="en-US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BZDMT"/>
                <a:ea typeface="BZDMT"/>
              </a:rPr>
              <a:t>冲</a:t>
            </a:r>
            <a:r>
              <a:rPr lang="en-US" altLang="zh-CN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BZDMT"/>
                <a:ea typeface="BZDMT"/>
              </a:rPr>
              <a:t>︽</a:t>
            </a:r>
            <a:r>
              <a:rPr lang="zh-CN" altLang="en-US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BZDMT"/>
                <a:ea typeface="BZDMT"/>
              </a:rPr>
              <a:t>爸稗</a:t>
            </a:r>
            <a:r>
              <a:rPr lang="en-US" altLang="zh-CN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BZDMT"/>
                <a:ea typeface="BZDMT"/>
              </a:rPr>
              <a:t>︽</a:t>
            </a:r>
            <a:r>
              <a:rPr lang="zh-CN" altLang="en-US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BZDMT"/>
                <a:ea typeface="BZDMT"/>
              </a:rPr>
              <a:t>斑</a:t>
            </a:r>
            <a:r>
              <a:rPr lang="en-US" altLang="zh-CN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BZDMT"/>
                <a:ea typeface="BZDMT"/>
              </a:rPr>
              <a:t>︽</a:t>
            </a:r>
            <a:r>
              <a:rPr lang="zh-CN" altLang="en-US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BZDMT"/>
                <a:ea typeface="BZDMT"/>
              </a:rPr>
              <a:t>拜爸</a:t>
            </a:r>
            <a:r>
              <a:rPr lang="en-US" altLang="zh-CN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BZDMT"/>
                <a:ea typeface="BZDMT"/>
              </a:rPr>
              <a:t>︽</a:t>
            </a:r>
            <a:r>
              <a:rPr lang="zh-CN" altLang="en-US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BZDMT"/>
                <a:ea typeface="BZDMT"/>
              </a:rPr>
              <a:t>伴表罢邦</a:t>
            </a:r>
            <a:r>
              <a:rPr lang="en-US" altLang="zh-CN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BZDMT"/>
                <a:ea typeface="BZDMT"/>
              </a:rPr>
              <a:t>︽</a:t>
            </a:r>
            <a:r>
              <a:rPr lang="zh-CN" altLang="en-US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BZDMT"/>
                <a:ea typeface="BZDMT"/>
              </a:rPr>
              <a:t>柄</a:t>
            </a:r>
            <a:r>
              <a:rPr lang="en-US" altLang="zh-CN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BZDMT"/>
                <a:ea typeface="BZDMT"/>
              </a:rPr>
              <a:t>︽</a:t>
            </a:r>
            <a:r>
              <a:rPr lang="zh-CN" altLang="en-US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BZDMT"/>
                <a:ea typeface="BZDMT"/>
              </a:rPr>
              <a:t>粹拜</a:t>
            </a:r>
            <a:r>
              <a:rPr lang="en-US" altLang="zh-CN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BZDMT"/>
                <a:ea typeface="BZDMT"/>
              </a:rPr>
              <a:t>︽</a:t>
            </a:r>
            <a:r>
              <a:rPr lang="zh-CN" altLang="en-US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BZDMT"/>
                <a:ea typeface="BZDMT"/>
              </a:rPr>
              <a:t>斑</a:t>
            </a:r>
            <a:r>
              <a:rPr lang="en-US" altLang="zh-CN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BZDMT"/>
                <a:ea typeface="BZDMT"/>
              </a:rPr>
              <a:t>︽</a:t>
            </a:r>
            <a:r>
              <a:rPr lang="zh-CN" altLang="en-US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BZDMT"/>
                <a:ea typeface="BZDMT"/>
              </a:rPr>
              <a:t>搬长稗</a:t>
            </a:r>
            <a:r>
              <a:rPr lang="en-US" altLang="zh-CN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BZDMT"/>
                <a:ea typeface="BZDMT"/>
              </a:rPr>
              <a:t>﹀ </a:t>
            </a:r>
            <a:endParaRPr lang="zh-CN" altLang="en-US">
              <a:ln w="9525">
                <a:noFill/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C0C0C0">
                    <a:alpha val="80000"/>
                  </a:srgbClr>
                </a:outerShdw>
              </a:effectLst>
              <a:latin typeface="BZDMT"/>
              <a:ea typeface="BZDM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89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89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89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89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9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9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9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9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9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89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107" grpId="0" animBg="1"/>
      <p:bldP spid="89110" grpId="0" animBg="1"/>
      <p:bldP spid="8911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69" name="图片 94211" descr="4784838_211426037953_2[1]"/>
          <p:cNvPicPr>
            <a:picLocks noChangeAspect="1" noChangeArrowheads="1"/>
          </p:cNvPicPr>
          <p:nvPr/>
        </p:nvPicPr>
        <p:blipFill>
          <a:blip r:embed="rId2" cstate="print"/>
          <a:srcRect l="5890" t="5618" r="5766" b="86516"/>
          <a:stretch>
            <a:fillRect/>
          </a:stretch>
        </p:blipFill>
        <p:spPr bwMode="auto">
          <a:xfrm>
            <a:off x="0" y="0"/>
            <a:ext cx="9144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0" name="图片 94212" descr="4784838_211426037953_2[1]"/>
          <p:cNvPicPr>
            <a:picLocks noChangeAspect="1" noChangeArrowheads="1"/>
          </p:cNvPicPr>
          <p:nvPr/>
        </p:nvPicPr>
        <p:blipFill>
          <a:blip r:embed="rId2" cstate="print"/>
          <a:srcRect l="5890" t="5618" r="5766" b="86516"/>
          <a:stretch>
            <a:fillRect/>
          </a:stretch>
        </p:blipFill>
        <p:spPr bwMode="auto">
          <a:xfrm>
            <a:off x="0" y="6324600"/>
            <a:ext cx="9144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4214" name="矩形 94213"/>
          <p:cNvSpPr/>
          <p:nvPr/>
        </p:nvSpPr>
        <p:spPr>
          <a:xfrm>
            <a:off x="990600" y="2438400"/>
            <a:ext cx="7162800" cy="2286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lstStyle/>
          <a:p>
            <a:pPr algn="ctr"/>
            <a:r>
              <a:rPr lang="zh-CN" altLang="en-US" sz="1000" noProof="1">
                <a:solidFill>
                  <a:srgbClr val="000000"/>
                </a:solidFill>
                <a:effectLst>
                  <a:outerShdw dist="35921" dir="2699999" algn="ctr" rotWithShape="0">
                    <a:srgbClr val="C0C0C0">
                      <a:alpha val="80000"/>
                    </a:srgbClr>
                  </a:outerShdw>
                </a:effectLst>
                <a:latin typeface="BZDHT" panose="02010601030101010101" pitchFamily="2" charset="-122"/>
                <a:ea typeface="BZDHT" panose="02010601030101010101" pitchFamily="2" charset="-122"/>
                <a:cs typeface="+mn-ea"/>
              </a:rPr>
              <a:t>贬邦︽斑敌︽蝶搬︽颁稗︽罢邦稗︽罢登罢邦︽罢稗爸︽搬半︽唱罢邦︽糙︽惭﹀ </a:t>
            </a:r>
            <a:endParaRPr lang="zh-CN" altLang="en-US" sz="1000" noProof="1">
              <a:solidFill>
                <a:srgbClr val="000000"/>
              </a:solidFill>
              <a:effectLst>
                <a:outerShdw dist="35921" dir="2699999" algn="ctr" rotWithShape="0">
                  <a:srgbClr val="C0C0C0">
                    <a:alpha val="80000"/>
                  </a:srgbClr>
                </a:outerShdw>
              </a:effectLst>
              <a:latin typeface="BZDHT" panose="02010601030101010101" pitchFamily="2" charset="-122"/>
              <a:ea typeface="BZDHT" panose="02010601030101010101" pitchFamily="2" charset="-122"/>
            </a:endParaRPr>
          </a:p>
          <a:p>
            <a:pPr algn="ctr"/>
            <a:endParaRPr lang="zh-CN" altLang="en-US" sz="1000" noProof="1">
              <a:solidFill>
                <a:srgbClr val="000000"/>
              </a:solidFill>
              <a:effectLst>
                <a:outerShdw dist="35921" dir="2699999" algn="ctr" rotWithShape="0">
                  <a:srgbClr val="C0C0C0">
                    <a:alpha val="80000"/>
                  </a:srgbClr>
                </a:outerShdw>
              </a:effectLst>
              <a:latin typeface="BZDHT" panose="02010601030101010101" pitchFamily="2" charset="-122"/>
              <a:ea typeface="BZDHT" panose="02010601030101010101" pitchFamily="2" charset="-122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Pages>0</Pages>
  <Words>617</Words>
  <Characters>0</Characters>
  <Application>Microsoft Office PowerPoint</Application>
  <DocSecurity>0</DocSecurity>
  <PresentationFormat>全屏显示(4:3)</PresentationFormat>
  <Lines>0</Lines>
  <Paragraphs>35</Paragraphs>
  <Slides>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6" baseType="lpstr">
      <vt:lpstr>Arial</vt:lpstr>
      <vt:lpstr>宋体</vt:lpstr>
      <vt:lpstr>Wingdings</vt:lpstr>
      <vt:lpstr>藏研珠擦体</vt:lpstr>
      <vt:lpstr>BZDHT</vt:lpstr>
      <vt:lpstr>BZDBT</vt:lpstr>
      <vt:lpstr>BZDMT</vt:lpstr>
      <vt:lpstr>微软雅黑</vt:lpstr>
      <vt:lpstr>Calibri</vt:lpstr>
      <vt:lpstr>默认设计模板</vt:lpstr>
      <vt:lpstr>幻灯片 1</vt:lpstr>
      <vt:lpstr>幻灯片 2</vt:lpstr>
      <vt:lpstr>幻灯片 3</vt:lpstr>
      <vt:lpstr>幻灯片 4</vt:lpstr>
      <vt:lpstr>幻灯片 5</vt:lpstr>
      <vt:lpstr>幻灯片 6</vt:lpstr>
    </vt:vector>
  </TitlesOfParts>
  <LinksUpToDate>false</LinksUpToDate>
  <CharactersWithSpaces>0</CharactersWithSpaces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Administrator</cp:lastModifiedBy>
  <cp:revision>255</cp:revision>
  <dcterms:created xsi:type="dcterms:W3CDTF">2013-05-19T16:20:58Z</dcterms:created>
  <dcterms:modified xsi:type="dcterms:W3CDTF">2016-11-23T04:37:56Z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r8>1</vt:r8>
  </property>
  <property fmtid="{D5CDD505-2E9C-101B-9397-08002B2CF9AE}" pid="3" name="KSOProductBuildVer">
    <vt:lpwstr>2052-10.1.0.5975</vt:lpwstr>
  </property>
</Properties>
</file>