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2500306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9600" b="1" dirty="0"/>
              <a:t>ངའི་ཨ་ཕ</a:t>
            </a:r>
            <a:endParaRPr lang="zh-CN" alt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407194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རྩོམ་པ་པོ།  བྱང་ངོས་པ་རྡོ་རྗེ་དངོས་གྲུབ།</a:t>
            </a:r>
            <a:endParaRPr lang="zh-CN" alt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88A38B5-0A61-498E-94BA-76B241FA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7" y="-27384"/>
            <a:ext cx="9171767" cy="6858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AE6D064-61D1-4FE4-91C6-857F86D736DE}"/>
              </a:ext>
            </a:extLst>
          </p:cNvPr>
          <p:cNvSpPr txBox="1"/>
          <p:nvPr/>
        </p:nvSpPr>
        <p:spPr>
          <a:xfrm>
            <a:off x="503548" y="119849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ཁྱད་དུ་བསད།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454187-818F-4D2B-A889-9D71BB220D51}"/>
              </a:ext>
            </a:extLst>
          </p:cNvPr>
          <p:cNvSpPr txBox="1"/>
          <p:nvPr/>
        </p:nvSpPr>
        <p:spPr>
          <a:xfrm>
            <a:off x="2124990" y="1198493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འཛེམ་དོགས་མི་བྱེད་པའམ་མཐོང་ཆུང་བྱས་པའི་དོན། 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60814F-697A-42E0-AEA5-008C0C94C105}"/>
              </a:ext>
            </a:extLst>
          </p:cNvPr>
          <p:cNvSpPr txBox="1"/>
          <p:nvPr/>
        </p:nvSpPr>
        <p:spPr>
          <a:xfrm>
            <a:off x="755576" y="33265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dirty="0"/>
              <a:t>ཐ་སྙད་འགྲེལ་བཤད།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0313D3-B8EF-49D3-9BF7-F65E9E556065}"/>
              </a:ext>
            </a:extLst>
          </p:cNvPr>
          <p:cNvSpPr txBox="1"/>
          <p:nvPr/>
        </p:nvSpPr>
        <p:spPr>
          <a:xfrm>
            <a:off x="827584" y="18448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ཕོགས།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4F036F-7C9A-45B2-8FC9-5FBAD577B3BF}"/>
              </a:ext>
            </a:extLst>
          </p:cNvPr>
          <p:cNvSpPr txBox="1"/>
          <p:nvPr/>
        </p:nvSpPr>
        <p:spPr>
          <a:xfrm>
            <a:off x="611560" y="242262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བཀའ་ཤག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A13D76-204A-4F9D-876C-61CBC5397260}"/>
              </a:ext>
            </a:extLst>
          </p:cNvPr>
          <p:cNvSpPr txBox="1"/>
          <p:nvPr/>
        </p:nvSpPr>
        <p:spPr>
          <a:xfrm>
            <a:off x="755576" y="364676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བླ་བྲང་།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9BD20A-702F-4ACF-BDE7-6EEB6628EE9A}"/>
              </a:ext>
            </a:extLst>
          </p:cNvPr>
          <p:cNvSpPr txBox="1"/>
          <p:nvPr/>
        </p:nvSpPr>
        <p:spPr>
          <a:xfrm>
            <a:off x="683568" y="29969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སྙན་སེང་།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AED21C-11AB-42BA-AEC8-364F264BE0D4}"/>
              </a:ext>
            </a:extLst>
          </p:cNvPr>
          <p:cNvSpPr txBox="1"/>
          <p:nvPr/>
        </p:nvSpPr>
        <p:spPr>
          <a:xfrm>
            <a:off x="701824" y="5445224"/>
            <a:ext cx="163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ས་དཔྱད།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985F7A-195F-47D2-87F7-1AB700C68639}"/>
              </a:ext>
            </a:extLst>
          </p:cNvPr>
          <p:cNvSpPr txBox="1"/>
          <p:nvPr/>
        </p:nvSpPr>
        <p:spPr>
          <a:xfrm>
            <a:off x="539552" y="422282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ལས་ཚེགས།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CFA7EB1-57C2-4132-803F-6DC3FFA9B8F5}"/>
              </a:ext>
            </a:extLst>
          </p:cNvPr>
          <p:cNvSpPr txBox="1"/>
          <p:nvPr/>
        </p:nvSpPr>
        <p:spPr>
          <a:xfrm>
            <a:off x="755576" y="47251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ཕོག་ཐུག</a:t>
            </a:r>
            <a:endParaRPr lang="zh-CN" altLang="en-US" sz="3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3B3CC8-8417-4C64-B100-EAC84F700AA9}"/>
              </a:ext>
            </a:extLst>
          </p:cNvPr>
          <p:cNvSpPr txBox="1"/>
          <p:nvPr/>
        </p:nvSpPr>
        <p:spPr>
          <a:xfrm>
            <a:off x="2051720" y="5445224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ས་ཆུའི་བཟང་ངན་ལ་དཔྱད་པའི་བྱ་བའི་མིང་།</a:t>
            </a:r>
            <a:endParaRPr lang="zh-CN" altLang="en-US" sz="3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B1C1E8-C9FE-4FBE-9D66-9CC000BECCB9}"/>
              </a:ext>
            </a:extLst>
          </p:cNvPr>
          <p:cNvSpPr txBox="1"/>
          <p:nvPr/>
        </p:nvSpPr>
        <p:spPr>
          <a:xfrm>
            <a:off x="2133374" y="4798893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གཞན་ལ་མི་དགའ་བ་བསྐྱེད་པའམ་ཁྲོ་བ་བསླངས་བ།</a:t>
            </a:r>
            <a:endParaRPr lang="zh-CN" altLang="en-US" sz="3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B2F490-216D-4109-ADD9-C493D7116D12}"/>
              </a:ext>
            </a:extLst>
          </p:cNvPr>
          <p:cNvSpPr txBox="1"/>
          <p:nvPr/>
        </p:nvSpPr>
        <p:spPr>
          <a:xfrm>
            <a:off x="2133374" y="4221088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བྱ་བ་སྒྲུབ་པའི་ངལ་དུབ་བམ་ཁག་པའི་དོན།</a:t>
            </a:r>
            <a:endParaRPr lang="zh-CN" altLang="en-US" sz="3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4B76D4-BAEA-4768-9D32-49E7D13FF156}"/>
              </a:ext>
            </a:extLst>
          </p:cNvPr>
          <p:cNvSpPr txBox="1"/>
          <p:nvPr/>
        </p:nvSpPr>
        <p:spPr>
          <a:xfrm>
            <a:off x="2133374" y="3645024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བླ་མ་སྡོད་ས་དང་བྱ་བ་བྱེད་སའི་ཁང་བ།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295582-EC8A-405A-98ED-A8213A146BAD}"/>
              </a:ext>
            </a:extLst>
          </p:cNvPr>
          <p:cNvSpPr txBox="1"/>
          <p:nvPr/>
        </p:nvSpPr>
        <p:spPr>
          <a:xfrm>
            <a:off x="2133374" y="2998693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གོང་རིམ་ལ་ངག་ཐོག་ནས་གནས་ལུགས་ཞུ་བ།</a:t>
            </a:r>
            <a:endParaRPr lang="zh-CN" altLang="en-US" sz="36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670C43-2789-4930-9CFB-9D8012A3C521}"/>
              </a:ext>
            </a:extLst>
          </p:cNvPr>
          <p:cNvSpPr txBox="1"/>
          <p:nvPr/>
        </p:nvSpPr>
        <p:spPr>
          <a:xfrm>
            <a:off x="2133374" y="2350621"/>
            <a:ext cx="590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སྔོན་ཆད་ཀྱི་བོད་ཀྱི་སྲིད་གཞུང་གི་མིང་།</a:t>
            </a:r>
            <a:endParaRPr lang="zh-CN" altLang="en-US" sz="3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14A74E8-F1B6-4E04-B4E8-2B8C49AD7346}"/>
              </a:ext>
            </a:extLst>
          </p:cNvPr>
          <p:cNvSpPr txBox="1"/>
          <p:nvPr/>
        </p:nvSpPr>
        <p:spPr>
          <a:xfrm>
            <a:off x="2133374" y="1774557"/>
            <a:ext cx="294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ལས་ཀ་བྱས་པའི་གླ་བཙའ།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275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1DBBF3-482E-4EF2-B23F-3F12B720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16" cy="6858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B95717-574C-41FE-9982-C8BE89686FFB}"/>
              </a:ext>
            </a:extLst>
          </p:cNvPr>
          <p:cNvSpPr txBox="1"/>
          <p:nvPr/>
        </p:nvSpPr>
        <p:spPr>
          <a:xfrm>
            <a:off x="1619672" y="2204864"/>
            <a:ext cx="649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/>
              <a:t>སློབ་ཚན་འདིར་རང་གྲུབ་ཚན་པ་ག་ཚོད་ཡོད།</a:t>
            </a:r>
            <a:endParaRPr lang="zh-CN" altLang="en-US" sz="4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35F6B4-7112-4402-836E-1085D98F4981}"/>
              </a:ext>
            </a:extLst>
          </p:cNvPr>
          <p:cNvSpPr txBox="1"/>
          <p:nvPr/>
        </p:nvSpPr>
        <p:spPr>
          <a:xfrm>
            <a:off x="2452993" y="328498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>
                <a:solidFill>
                  <a:srgbClr val="FF0000"/>
                </a:solidFill>
              </a:rPr>
              <a:t>རང་གྲུབ་ཚན་པ་དྲུག་ཏུ་དབྱེ་ཡོད།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1DBBF3-482E-4EF2-B23F-3F12B720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-25535"/>
            <a:ext cx="9142016" cy="68580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8378873-CD2B-4E24-B08E-390C1F413BF9}"/>
              </a:ext>
            </a:extLst>
          </p:cNvPr>
          <p:cNvSpPr txBox="1"/>
          <p:nvPr/>
        </p:nvSpPr>
        <p:spPr>
          <a:xfrm>
            <a:off x="683568" y="112474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༡ རང་གྲུབ་ཚན་པ་དང་པོའི་ནང་གཙོ་བོ་གང་ཞིག་བཤད་འདུག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672A98-2494-4D15-9659-F627FEA1AB76}"/>
              </a:ext>
            </a:extLst>
          </p:cNvPr>
          <p:cNvSpPr txBox="1"/>
          <p:nvPr/>
        </p:nvSpPr>
        <p:spPr>
          <a:xfrm>
            <a:off x="827584" y="18448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ལོ་རྒྱུས་ཀྱི་རྒྱབ་ལྗོངས་ངོ་སྤྲོད་བྱས་ཡོད།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16AAFA-CA9C-4815-ADB2-79CE5BAE723B}"/>
              </a:ext>
            </a:extLst>
          </p:cNvPr>
          <p:cNvSpPr txBox="1"/>
          <p:nvPr/>
        </p:nvSpPr>
        <p:spPr>
          <a:xfrm>
            <a:off x="683568" y="263691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༢ རང་གྲུབ་ཚན་པ་གཉིས་པའི་ནང་གཙོ་བོ་གང་ཞིག་བཤད་འདུག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C6E3E7-8EF5-418F-9B92-B6D361AC30C9}"/>
              </a:ext>
            </a:extLst>
          </p:cNvPr>
          <p:cNvSpPr txBox="1"/>
          <p:nvPr/>
        </p:nvSpPr>
        <p:spPr>
          <a:xfrm>
            <a:off x="827584" y="350100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ངའི་ཨ་ཕའི་ཁྱིམ་ཚང་གི་ལོ་རྒྱུས་མདོར་བསྡུས་ངོ་སྤྲོད་བྱས་ཡོད།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434D77-96CD-425B-815A-C40278AAF66D}"/>
              </a:ext>
            </a:extLst>
          </p:cNvPr>
          <p:cNvSpPr txBox="1"/>
          <p:nvPr/>
        </p:nvSpPr>
        <p:spPr>
          <a:xfrm>
            <a:off x="683568" y="42930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༣ རང་གྲུབ་ཚན་པ་གསུམ་པའི་ནང་གཙོ་བོ་གང་ཞིག་བཤད་འདུག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9236EF-75D3-42E1-A9B7-8CC9A7D4FEA4}"/>
              </a:ext>
            </a:extLst>
          </p:cNvPr>
          <p:cNvSpPr txBox="1"/>
          <p:nvPr/>
        </p:nvSpPr>
        <p:spPr>
          <a:xfrm>
            <a:off x="827584" y="51571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ངའི་ཨ་ཕ་དབྱིན་ཇིའི་རྒྱལ་ས་ལོན་ཀྲོན་དུ་སློབ་སྦྱོང་བྱེད་པའི་ཚུལ་བརྗོད་ཡོད།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1DBBF3-482E-4EF2-B23F-3F12B720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-25535"/>
            <a:ext cx="9142016" cy="68580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8378873-CD2B-4E24-B08E-390C1F413BF9}"/>
              </a:ext>
            </a:extLst>
          </p:cNvPr>
          <p:cNvSpPr txBox="1"/>
          <p:nvPr/>
        </p:nvSpPr>
        <p:spPr>
          <a:xfrm>
            <a:off x="683568" y="112474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༤ རང་གྲུབ་ཚན་པ་བཞི་བའི་ནང་གཙོ་བོ་གང་ཞིག་བཤད་འདུག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672A98-2494-4D15-9659-F627FEA1AB76}"/>
              </a:ext>
            </a:extLst>
          </p:cNvPr>
          <p:cNvSpPr txBox="1"/>
          <p:nvPr/>
        </p:nvSpPr>
        <p:spPr>
          <a:xfrm>
            <a:off x="251520" y="18448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དཀའ་ཁག་ཁྱད་དུ་བསད་ནས་བོད་ཀྱི་ཆུ་ཤུགས་གློག་འདོན་ཁང་དང་པོ་སྐྲུན་ཚུལ་བརྗོད།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16AAFA-CA9C-4815-ADB2-79CE5BAE723B}"/>
              </a:ext>
            </a:extLst>
          </p:cNvPr>
          <p:cNvSpPr txBox="1"/>
          <p:nvPr/>
        </p:nvSpPr>
        <p:spPr>
          <a:xfrm>
            <a:off x="683568" y="263691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༥ རང་གྲུབ་ཚན་པ་ལྔ་བའི་ནང་གཙོ་བོ་གང་ཞིག་བཤད་འདུག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C6E3E7-8EF5-418F-9B92-B6D361AC30C9}"/>
              </a:ext>
            </a:extLst>
          </p:cNvPr>
          <p:cNvSpPr txBox="1"/>
          <p:nvPr/>
        </p:nvSpPr>
        <p:spPr>
          <a:xfrm>
            <a:off x="827584" y="35010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ཆུ་ཤུགས་གློག་འདོན་ཁང་ལེགས་འགྲུབ་བྱུང་ནས་གློག་འདོན་ཚུལ་བརྗོད་ཡོད།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434D77-96CD-425B-815A-C40278AAF66D}"/>
              </a:ext>
            </a:extLst>
          </p:cNvPr>
          <p:cNvSpPr txBox="1"/>
          <p:nvPr/>
        </p:nvSpPr>
        <p:spPr>
          <a:xfrm>
            <a:off x="683568" y="42930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༦ རང་གྲུབ་ཚན་པ་དྲུག་པའི་ནང་གཙོ་བོ་གང་ཞིག་བཤད་འདུག</a:t>
            </a:r>
            <a:endParaRPr lang="zh-CN" altLang="en-US" sz="3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9236EF-75D3-42E1-A9B7-8CC9A7D4FEA4}"/>
              </a:ext>
            </a:extLst>
          </p:cNvPr>
          <p:cNvSpPr txBox="1"/>
          <p:nvPr/>
        </p:nvSpPr>
        <p:spPr>
          <a:xfrm>
            <a:off x="827584" y="51571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0000"/>
                </a:solidFill>
              </a:rPr>
              <a:t>ལོ་རྒྱུས་ཀྱི་དོན་སྙིང་བརྗོད་ཡོད།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1DBBF3-482E-4EF2-B23F-3F12B720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-25535"/>
            <a:ext cx="9142016" cy="68580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8378873-CD2B-4E24-B08E-390C1F413BF9}"/>
              </a:ext>
            </a:extLst>
          </p:cNvPr>
          <p:cNvSpPr txBox="1"/>
          <p:nvPr/>
        </p:nvSpPr>
        <p:spPr>
          <a:xfrm>
            <a:off x="683568" y="199058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༡  རིན་སྒང་རིག་འཛིན་རྡོ་རྗེ་དབྱིན་ཇིར་སློབ་གཉེར་དུས་ལོ་ཅི་ཙམ་ཡིན།   དབྱིན་ཇི་ནས་ལོ་ཅི་ཙམ་ལ་སློབ་སྦྱོང་བྱས།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16AAFA-CA9C-4815-ADB2-79CE5BAE723B}"/>
              </a:ext>
            </a:extLst>
          </p:cNvPr>
          <p:cNvSpPr txBox="1"/>
          <p:nvPr/>
        </p:nvSpPr>
        <p:spPr>
          <a:xfrm>
            <a:off x="683568" y="350274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༢ ལྷ་སའི་དོག་བདེའི་ཆུ་ཤུགས་གློག་འདོན་ཁང་དུས་ནམ་ཞིག་ལ་འཛུགས་མགོ་བརྩམས་པ་དང་། དུས་ནམ་ཞིག་ལ་ལེགས་འགྲུབ་བྱུང་།</a:t>
            </a:r>
            <a:endParaRPr lang="zh-CN" altLang="en-US" sz="3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434D77-96CD-425B-815A-C40278AAF66D}"/>
              </a:ext>
            </a:extLst>
          </p:cNvPr>
          <p:cNvSpPr txBox="1"/>
          <p:nvPr/>
        </p:nvSpPr>
        <p:spPr>
          <a:xfrm>
            <a:off x="683568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༣  བོད་དུ་གློག་གི་སྒྲོན་མེ་སྦར་མཁན་ཨང་དང་པ་སུ་ཡིན།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C326E7-D399-4E6D-9601-349E2753FB73}"/>
              </a:ext>
            </a:extLst>
          </p:cNvPr>
          <p:cNvSpPr txBox="1"/>
          <p:nvPr/>
        </p:nvSpPr>
        <p:spPr>
          <a:xfrm>
            <a:off x="827584" y="1052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/>
              <a:t>དྲི་བར་ལན་འདེབས་པ།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100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BA17AD7B-CF14-47B5-B390-29DAAB934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7"/>
            <a:ext cx="9144000" cy="6843103"/>
          </a:xfr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8788402-4409-42C6-B534-D77C3855D75F}"/>
              </a:ext>
            </a:extLst>
          </p:cNvPr>
          <p:cNvSpPr txBox="1"/>
          <p:nvPr/>
        </p:nvSpPr>
        <p:spPr>
          <a:xfrm>
            <a:off x="2051720" y="980728"/>
            <a:ext cx="6264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11500" dirty="0">
                <a:solidFill>
                  <a:schemeClr val="tx2"/>
                </a:solidFill>
              </a:rPr>
              <a:t>བཀའ་དྲིན་ཆེ།</a:t>
            </a:r>
            <a:endParaRPr lang="zh-CN" altLang="en-US" sz="1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全屏显示(4:3)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普 毛旦增</cp:lastModifiedBy>
  <cp:revision>13</cp:revision>
  <dcterms:created xsi:type="dcterms:W3CDTF">2021-03-24T01:42:43Z</dcterms:created>
  <dcterms:modified xsi:type="dcterms:W3CDTF">2021-05-19T03:13:13Z</dcterms:modified>
</cp:coreProperties>
</file>