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85112-ECAD-4AC7-8779-7D472D28CB2E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14D12-8893-46F1-ABE1-52E487EF80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14D12-8893-46F1-ABE1-52E487EF80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992C-43D9-43BB-8FF5-28930A22F714}" type="datetimeFigureOut">
              <a:rPr lang="zh-CN" altLang="en-US" smtClean="0"/>
              <a:t>2017/5/1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0F53-B493-42F0-8F8A-5960B4A65F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}@HDMZ`S3}OG8ZCLOQ8_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000504"/>
            <a:ext cx="53641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84200" y="549275"/>
            <a:ext cx="4698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o-CN" altLang="zh-CN" sz="2000" b="1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ལོ་རིམ་གཉིས་པའི་བོད་སྐད་ཡིག་དེབ་སྨད་ཆ།</a:t>
            </a:r>
            <a:endParaRPr lang="zh-CN" altLang="en-US" sz="2000" b="1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357554" y="2285992"/>
            <a:ext cx="439575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o-CN" altLang="zh-CN" sz="13800" dirty="0" smtClean="0">
                <a:latin typeface="珠穆朗玛—簇仁体" pitchFamily="2" charset="0"/>
                <a:ea typeface="珠穆朗玛—簇仁体" pitchFamily="2" charset="0"/>
                <a:cs typeface="珠穆朗玛—簇仁体" pitchFamily="2" charset="0"/>
              </a:rPr>
              <a:t>ཝ་མོ་དང་ཁྭ་ཏ་</a:t>
            </a:r>
            <a:endParaRPr lang="zh-CN" altLang="en-US" sz="23900" dirty="0">
              <a:latin typeface="珠穆朗玛—簇仁体" pitchFamily="2" charset="0"/>
              <a:cs typeface="珠穆朗玛—簇仁体" pitchFamily="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43372" y="5572140"/>
            <a:ext cx="3536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o-CN" altLang="zh-CN" sz="2000" b="1" spc="150" dirty="0" smtClean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འཆད་ཁྲིད་པ།   བཀྲ་ཤིས་སྒྲོལ་མ།</a:t>
            </a:r>
            <a:endParaRPr lang="zh-CN" altLang="en-US" sz="2000" b="1" spc="150" dirty="0">
              <a:ln w="11430"/>
              <a:solidFill>
                <a:srgbClr val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珠穆朗玛—乌金萨钦体" pitchFamily="2" charset="0"/>
              <a:cs typeface="珠穆朗玛—乌金萨钦体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857356" y="5214950"/>
            <a:ext cx="6858048" cy="785818"/>
          </a:xfrm>
          <a:prstGeom prst="wedgeRoundRectCallout">
            <a:avLst>
              <a:gd name="adj1" fmla="val -56734"/>
              <a:gd name="adj2" fmla="val -1326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o-CN" altLang="zh-CN" sz="2800" b="1" dirty="0" smtClean="0">
                <a:ln w="50800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  <a:latin typeface="珠穆朗玛—乌金萨钦体" pitchFamily="2" charset="0"/>
                <a:ea typeface="珠穆朗玛—乌金萨钦体" pitchFamily="2" charset="0"/>
                <a:cs typeface="珠穆朗玛—乌金萨钦体" pitchFamily="2" charset="0"/>
              </a:rPr>
              <a:t>གོང་གི་པར་དེ་གཉིས་སེམས་ཅན་གང་ཡིན་ངོ་ཨེ་ཤེས།</a:t>
            </a:r>
            <a:endParaRPr lang="zh-CN" altLang="en-US" sz="2800" b="1" dirty="0">
              <a:ln w="50800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  <a:latin typeface="珠穆朗玛—乌金萨钦体" pitchFamily="2" charset="0"/>
              <a:cs typeface="珠穆朗玛—乌金萨钦体" pitchFamily="2" charset="0"/>
            </a:endParaRPr>
          </a:p>
        </p:txBody>
      </p:sp>
      <p:pic>
        <p:nvPicPr>
          <p:cNvPr id="10" name="Picture 5" descr="BB07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40322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XC4F8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85728"/>
            <a:ext cx="3786214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My Documents\hdk\图片\狐狸与乌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446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60" y="2428868"/>
            <a:ext cx="635795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o-CN" altLang="zh-CN" sz="5400" b="1" dirty="0" smtClean="0">
                <a:ln w="50800"/>
                <a:solidFill>
                  <a:srgbClr val="00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ལྕང་སྡོང་ཞིག་གི་རྩེ་ལ་ཁྭ་ཏ་ཞིག་གི་ཚང་ཞིག་ཡོད་པ་དང་  དེའི་རྩ་བ་རུ་ཁུང་བུ་ཞིག་ཡོད་ཅིང་   དེའི་ནང་དུ་ཝ་མོ་ཞིག་བསྡད་ཡོད་།</a:t>
            </a:r>
            <a:endParaRPr lang="zh-CN" altLang="en-US" sz="5400" b="1" dirty="0">
              <a:ln w="50800"/>
              <a:solidFill>
                <a:srgbClr val="00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4348" y="435098"/>
            <a:ext cx="8215338" cy="1636580"/>
            <a:chOff x="714348" y="435098"/>
            <a:chExt cx="8215338" cy="1636580"/>
          </a:xfrm>
        </p:grpSpPr>
        <p:sp>
          <p:nvSpPr>
            <p:cNvPr id="9" name="圆角矩形 8"/>
            <p:cNvSpPr/>
            <p:nvPr/>
          </p:nvSpPr>
          <p:spPr>
            <a:xfrm>
              <a:off x="714348" y="1214446"/>
              <a:ext cx="8215338" cy="85723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o-CN" altLang="zh-CN" sz="4400" b="1" dirty="0" smtClean="0">
                  <a:ln w="50800"/>
                  <a:solidFill>
                    <a:srgbClr val="000000"/>
                  </a:solidFill>
                  <a:latin typeface="珠穆朗玛—簇通体" pitchFamily="2" charset="0"/>
                  <a:ea typeface="珠穆朗玛—簇通体" pitchFamily="2" charset="0"/>
                  <a:cs typeface="珠穆朗玛—簇通体" pitchFamily="2" charset="0"/>
                </a:rPr>
                <a:t>བྱ་ནག་པོ་ཕོ་རོག་ལས་ཆུང་ཞིང་ ཤིང་སྡོང་གི་མགོར་ཚང་འཆའ་བ་ཞིག་།</a:t>
              </a:r>
              <a:endParaRPr lang="zh-CN" altLang="en-US" sz="4400" b="1" dirty="0" smtClean="0">
                <a:ln w="50800"/>
                <a:solidFill>
                  <a:srgbClr val="000000"/>
                </a:solidFill>
                <a:latin typeface="珠穆朗玛—簇通体" pitchFamily="2" charset="0"/>
                <a:cs typeface="珠穆朗玛—簇通体" pitchFamily="2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214810" y="43509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o-CN" altLang="zh-CN" sz="4000" b="1" dirty="0" smtClean="0">
                  <a:ln w="50800"/>
                  <a:solidFill>
                    <a:srgbClr val="C00000"/>
                  </a:solidFill>
                  <a:latin typeface="珠穆朗玛—簇仁体" pitchFamily="2" charset="0"/>
                  <a:ea typeface="珠穆朗玛—簇仁体" pitchFamily="2" charset="0"/>
                  <a:cs typeface="珠穆朗玛—簇仁体" pitchFamily="2" charset="0"/>
                </a:rPr>
                <a:t>ཁྭ་ཏ་</a:t>
              </a:r>
              <a:endParaRPr lang="zh-CN" altLang="en-US" sz="4000" b="1" dirty="0">
                <a:ln w="50800"/>
                <a:solidFill>
                  <a:srgbClr val="C00000"/>
                </a:solidFill>
                <a:latin typeface="珠穆朗玛—簇仁体" pitchFamily="2" charset="0"/>
                <a:cs typeface="珠穆朗玛—簇仁体" pitchFamily="2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00298" y="5357826"/>
            <a:ext cx="6429388" cy="1500174"/>
            <a:chOff x="2500298" y="5357826"/>
            <a:chExt cx="6429388" cy="1500174"/>
          </a:xfrm>
        </p:grpSpPr>
        <p:sp>
          <p:nvSpPr>
            <p:cNvPr id="14" name="圆角矩形 13"/>
            <p:cNvSpPr/>
            <p:nvPr/>
          </p:nvSpPr>
          <p:spPr>
            <a:xfrm>
              <a:off x="3357554" y="5357826"/>
              <a:ext cx="5572132" cy="150017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o-CN" altLang="zh-CN" sz="4400" b="1" dirty="0" smtClean="0">
                  <a:ln w="50800"/>
                  <a:solidFill>
                    <a:srgbClr val="000000"/>
                  </a:solidFill>
                  <a:latin typeface="珠穆朗玛—簇通体" pitchFamily="2" charset="0"/>
                  <a:ea typeface="珠穆朗玛—簇通体" pitchFamily="2" charset="0"/>
                  <a:cs typeface="珠穆朗玛—簇通体" pitchFamily="2" charset="0"/>
                </a:rPr>
                <a:t>གཅན་གཟན་གྱི་རིགས་ཡིན་ཞིང་ སྤུ་མདོག་དམར་པོ་དང་ནག་པོ་རིགས་གཉིས་ཡོད་།</a:t>
              </a:r>
              <a:endParaRPr lang="zh-CN" altLang="en-US" sz="4400" b="1" dirty="0" smtClean="0">
                <a:ln w="50800"/>
                <a:solidFill>
                  <a:srgbClr val="000000"/>
                </a:solidFill>
                <a:latin typeface="珠穆朗玛—簇通体" pitchFamily="2" charset="0"/>
                <a:cs typeface="珠穆朗玛—簇通体" pitchFamily="2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500298" y="5857892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o-CN" altLang="zh-CN" sz="4000" b="1" dirty="0" smtClean="0">
                  <a:ln w="50800"/>
                  <a:solidFill>
                    <a:srgbClr val="C00000"/>
                  </a:solidFill>
                  <a:latin typeface="珠穆朗玛—簇仁体" pitchFamily="2" charset="0"/>
                  <a:ea typeface="珠穆朗玛—簇仁体" pitchFamily="2" charset="0"/>
                  <a:cs typeface="珠穆朗玛—簇仁体" pitchFamily="2" charset="0"/>
                </a:rPr>
                <a:t>ཝ་མོ་</a:t>
              </a:r>
              <a:endParaRPr lang="zh-CN" altLang="en-US" sz="4000" b="1" dirty="0">
                <a:ln w="50800"/>
                <a:solidFill>
                  <a:srgbClr val="C00000"/>
                </a:solidFill>
                <a:latin typeface="珠穆朗玛—簇仁体" pitchFamily="2" charset="0"/>
                <a:cs typeface="珠穆朗玛—簇仁体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o-CN" altLang="zh-CN" sz="5400" b="1" dirty="0" smtClean="0">
                <a:ln w="50800"/>
                <a:solidFill>
                  <a:srgbClr val="00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གོ་དཀའི་མིང་ཚིག་འགྲེལ་པ་</a:t>
            </a:r>
            <a:endParaRPr lang="zh-CN" altLang="en-US" sz="5400" b="1" dirty="0">
              <a:ln w="50800"/>
              <a:solidFill>
                <a:srgbClr val="00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2844" y="1714488"/>
            <a:ext cx="8786874" cy="840879"/>
            <a:chOff x="142844" y="1714488"/>
            <a:chExt cx="8786874" cy="840879"/>
          </a:xfrm>
        </p:grpSpPr>
        <p:sp>
          <p:nvSpPr>
            <p:cNvPr id="5" name="TextBox 4"/>
            <p:cNvSpPr txBox="1"/>
            <p:nvPr/>
          </p:nvSpPr>
          <p:spPr>
            <a:xfrm>
              <a:off x="142844" y="1714488"/>
              <a:ext cx="2000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o-CN" altLang="zh-CN" sz="3200" dirty="0" smtClean="0">
                  <a:ln w="50800"/>
                  <a:solidFill>
                    <a:srgbClr val="000000"/>
                  </a:solidFill>
                  <a:latin typeface="珠穆朗玛—乌金萨钦体" pitchFamily="2" charset="0"/>
                  <a:ea typeface="珠穆朗玛—乌金萨钦体" pitchFamily="2" charset="0"/>
                  <a:cs typeface="珠穆朗玛—乌金萨钦体" pitchFamily="2" charset="0"/>
                </a:rPr>
                <a:t>འགྲམ་ཆུ།</a:t>
              </a:r>
              <a:endParaRPr lang="zh-CN" altLang="en-US" sz="3200" dirty="0">
                <a:ln w="50800"/>
                <a:solidFill>
                  <a:srgbClr val="000000"/>
                </a:solidFill>
                <a:latin typeface="珠穆朗玛—乌金萨钦体" pitchFamily="2" charset="0"/>
                <a:cs typeface="珠穆朗玛—乌金萨钦体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00232" y="1785926"/>
              <a:ext cx="69294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bo-CN" altLang="zh-CN" sz="4400" b="1" dirty="0" smtClean="0">
                  <a:ln w="50800"/>
                  <a:solidFill>
                    <a:srgbClr val="000000"/>
                  </a:solidFill>
                  <a:latin typeface="珠穆朗玛—簇通体" pitchFamily="2" charset="0"/>
                  <a:ea typeface="珠穆朗玛—簇通体" pitchFamily="2" charset="0"/>
                  <a:cs typeface="珠穆朗玛—簇通体" pitchFamily="2" charset="0"/>
                </a:rPr>
                <a:t>ཟས་སོགས་ཟ་འོདད་ལངས་ནས་ཁ་ནང་དུ་ཆུ་འཁོར་བའི་དོན་ཡིན་།</a:t>
              </a:r>
              <a:endParaRPr lang="zh-CN" altLang="en-US" sz="4400" b="1" dirty="0">
                <a:ln w="50800"/>
                <a:solidFill>
                  <a:srgbClr val="000000"/>
                </a:solidFill>
                <a:latin typeface="珠穆朗玛—簇通体" pitchFamily="2" charset="0"/>
                <a:cs typeface="珠穆朗玛—簇通体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571745"/>
            <a:ext cx="9072626" cy="428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o-CN" altLang="zh-CN" sz="5400" b="1" dirty="0" smtClean="0">
                <a:ln w="50800"/>
                <a:solidFill>
                  <a:srgbClr val="00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གོ་དཀའི་མིང་ཚིག་འགྲེལ་པ་</a:t>
            </a:r>
            <a:endParaRPr lang="zh-CN" altLang="en-US" sz="5400" b="1" dirty="0">
              <a:ln w="50800"/>
              <a:solidFill>
                <a:srgbClr val="00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142844" y="1945179"/>
            <a:ext cx="8786874" cy="840879"/>
            <a:chOff x="142844" y="1714488"/>
            <a:chExt cx="8786874" cy="840879"/>
          </a:xfrm>
        </p:grpSpPr>
        <p:sp>
          <p:nvSpPr>
            <p:cNvPr id="9" name="TextBox 8"/>
            <p:cNvSpPr txBox="1"/>
            <p:nvPr/>
          </p:nvSpPr>
          <p:spPr>
            <a:xfrm>
              <a:off x="142844" y="1714488"/>
              <a:ext cx="2000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o-CN" altLang="zh-CN" sz="3200" dirty="0" smtClean="0">
                  <a:ln w="50800"/>
                  <a:solidFill>
                    <a:srgbClr val="000000"/>
                  </a:solidFill>
                  <a:latin typeface="珠穆朗玛—乌金萨钦体" pitchFamily="2" charset="0"/>
                  <a:ea typeface="珠穆朗玛—乌金萨钦体" pitchFamily="2" charset="0"/>
                  <a:cs typeface="珠穆朗玛—乌金萨钦体" pitchFamily="2" charset="0"/>
                </a:rPr>
                <a:t>མཛའ་བརྩེ།</a:t>
              </a:r>
              <a:endParaRPr lang="zh-CN" altLang="en-US" sz="3200" dirty="0">
                <a:ln w="50800"/>
                <a:solidFill>
                  <a:srgbClr val="000000"/>
                </a:solidFill>
                <a:latin typeface="珠穆朗玛—乌金萨钦体" pitchFamily="2" charset="0"/>
                <a:cs typeface="珠穆朗玛—乌金萨钦体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0232" y="1785926"/>
              <a:ext cx="69294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bo-CN" altLang="zh-CN" sz="4400" b="1" dirty="0" smtClean="0">
                  <a:ln w="50800"/>
                  <a:solidFill>
                    <a:srgbClr val="000000"/>
                  </a:solidFill>
                  <a:latin typeface="珠穆朗玛—簇通体" pitchFamily="2" charset="0"/>
                  <a:ea typeface="珠穆朗玛—簇通体" pitchFamily="2" charset="0"/>
                  <a:cs typeface="珠穆朗玛—簇通体" pitchFamily="2" charset="0"/>
                </a:rPr>
                <a:t>ཕན་ཚུན་མཐུན་ཞིང་སྙིང་ཉེ་བའི་དོན་།</a:t>
              </a:r>
              <a:endParaRPr lang="zh-CN" altLang="en-US" sz="4400" b="1" dirty="0">
                <a:ln w="50800"/>
                <a:solidFill>
                  <a:srgbClr val="000000"/>
                </a:solidFill>
                <a:latin typeface="珠穆朗玛—簇通体" pitchFamily="2" charset="0"/>
                <a:cs typeface="珠穆朗玛—簇通体" pitchFamily="2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714620"/>
            <a:ext cx="564357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714620"/>
            <a:ext cx="3500430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o-CN" altLang="zh-CN" sz="5400" b="1" dirty="0" smtClean="0">
                <a:ln w="50800"/>
                <a:solidFill>
                  <a:srgbClr val="00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གོ་དཀའི་མིང་ཚིག་འགྲེལ་པ་</a:t>
            </a:r>
            <a:endParaRPr lang="zh-CN" altLang="en-US" sz="5400" b="1" dirty="0">
              <a:ln w="50800"/>
              <a:solidFill>
                <a:srgbClr val="00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grpSp>
        <p:nvGrpSpPr>
          <p:cNvPr id="7" name="组合 10"/>
          <p:cNvGrpSpPr/>
          <p:nvPr/>
        </p:nvGrpSpPr>
        <p:grpSpPr>
          <a:xfrm>
            <a:off x="214282" y="1802303"/>
            <a:ext cx="8786874" cy="840879"/>
            <a:chOff x="142844" y="1714488"/>
            <a:chExt cx="8786874" cy="840879"/>
          </a:xfrm>
        </p:grpSpPr>
        <p:sp>
          <p:nvSpPr>
            <p:cNvPr id="12" name="TextBox 11"/>
            <p:cNvSpPr txBox="1"/>
            <p:nvPr/>
          </p:nvSpPr>
          <p:spPr>
            <a:xfrm>
              <a:off x="142844" y="1714488"/>
              <a:ext cx="2000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o-CN" altLang="zh-CN" sz="3200" dirty="0" smtClean="0">
                  <a:ln w="50800"/>
                  <a:solidFill>
                    <a:srgbClr val="000000"/>
                  </a:solidFill>
                  <a:latin typeface="珠穆朗玛—乌金萨钦体" pitchFamily="2" charset="0"/>
                  <a:ea typeface="珠穆朗玛—乌金萨钦体" pitchFamily="2" charset="0"/>
                  <a:cs typeface="珠穆朗玛—乌金萨钦体" pitchFamily="2" charset="0"/>
                </a:rPr>
                <a:t>གྲོད་པ།</a:t>
              </a:r>
              <a:endParaRPr lang="zh-CN" altLang="en-US" sz="3200" dirty="0">
                <a:ln w="50800"/>
                <a:solidFill>
                  <a:srgbClr val="000000"/>
                </a:solidFill>
                <a:latin typeface="珠穆朗玛—乌金萨钦体" pitchFamily="2" charset="0"/>
                <a:cs typeface="珠穆朗玛—乌金萨钦体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00232" y="1785926"/>
              <a:ext cx="69294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bo-CN" altLang="zh-CN" sz="4400" b="1" dirty="0" smtClean="0">
                  <a:ln w="50800"/>
                  <a:solidFill>
                    <a:srgbClr val="000000"/>
                  </a:solidFill>
                  <a:latin typeface="珠穆朗玛—簇通体" pitchFamily="2" charset="0"/>
                  <a:ea typeface="珠穆朗玛—簇通体" pitchFamily="2" charset="0"/>
                  <a:cs typeface="珠穆朗玛—簇通体" pitchFamily="2" charset="0"/>
                </a:rPr>
                <a:t>མིའི་ཕོ་བ་རྒྱུ་མ་ལོང་ག་རྣམས་ཡོད་སའི་ཁོག་པའི་མིང་།</a:t>
              </a:r>
              <a:endParaRPr lang="zh-CN" altLang="en-US" sz="4400" b="1" dirty="0">
                <a:ln w="50800"/>
                <a:solidFill>
                  <a:srgbClr val="000000"/>
                </a:solidFill>
                <a:latin typeface="珠穆朗玛—簇通体" pitchFamily="2" charset="0"/>
                <a:cs typeface="珠穆朗玛—簇通体" pitchFamily="2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3786214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o-CN" altLang="zh-CN" sz="5400" b="1" dirty="0" smtClean="0">
                <a:ln w="50800"/>
                <a:solidFill>
                  <a:srgbClr val="00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གོ་དཀའི་མིང་ཚིག་འགྲེལ་པ་</a:t>
            </a:r>
            <a:endParaRPr lang="zh-CN" altLang="en-US" sz="5400" b="1" dirty="0">
              <a:ln w="50800"/>
              <a:solidFill>
                <a:srgbClr val="00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grpSp>
        <p:nvGrpSpPr>
          <p:cNvPr id="3" name="组合 13"/>
          <p:cNvGrpSpPr/>
          <p:nvPr/>
        </p:nvGrpSpPr>
        <p:grpSpPr>
          <a:xfrm>
            <a:off x="0" y="1928802"/>
            <a:ext cx="8786874" cy="1517988"/>
            <a:chOff x="142844" y="1714488"/>
            <a:chExt cx="8786874" cy="1517988"/>
          </a:xfrm>
        </p:grpSpPr>
        <p:sp>
          <p:nvSpPr>
            <p:cNvPr id="15" name="TextBox 14"/>
            <p:cNvSpPr txBox="1"/>
            <p:nvPr/>
          </p:nvSpPr>
          <p:spPr>
            <a:xfrm>
              <a:off x="142844" y="1714488"/>
              <a:ext cx="2000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o-CN" altLang="zh-CN" sz="3200" dirty="0" smtClean="0">
                  <a:ln w="50800"/>
                  <a:solidFill>
                    <a:srgbClr val="000000"/>
                  </a:solidFill>
                  <a:latin typeface="珠穆朗玛—乌金萨钦体" pitchFamily="2" charset="0"/>
                  <a:ea typeface="珠穆朗玛—乌金萨钦体" pitchFamily="2" charset="0"/>
                  <a:cs typeface="珠穆朗玛—乌金萨钦体" pitchFamily="2" charset="0"/>
                </a:rPr>
                <a:t>སྐུ་ཁམས།</a:t>
              </a:r>
              <a:endParaRPr lang="zh-CN" altLang="en-US" sz="3200" dirty="0">
                <a:ln w="50800"/>
                <a:solidFill>
                  <a:srgbClr val="000000"/>
                </a:solidFill>
                <a:latin typeface="珠穆朗玛—乌金萨钦体" pitchFamily="2" charset="0"/>
                <a:cs typeface="珠穆朗玛—乌金萨钦体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32" y="1785926"/>
              <a:ext cx="69294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bo-CN" altLang="zh-CN" sz="4400" b="1" dirty="0" smtClean="0">
                  <a:ln w="50800"/>
                  <a:solidFill>
                    <a:srgbClr val="000000"/>
                  </a:solidFill>
                  <a:latin typeface="珠穆朗玛—簇通体" pitchFamily="2" charset="0"/>
                  <a:ea typeface="珠穆朗玛—簇通体" pitchFamily="2" charset="0"/>
                  <a:cs typeface="珠穆朗玛—簇通体" pitchFamily="2" charset="0"/>
                </a:rPr>
                <a:t>སྐུ་ནི་ལུས་ཕུང་གི་ཞེ་ས་དང་ ཁམས་ནི་ལུས་སེམས་དབང་པོ་རྣམས་ཀྱི་ནུས་པའི་མིང་། ལུས་ཁམས་དང་ གཟུགས་ཁམས་</a:t>
              </a:r>
              <a:endParaRPr lang="zh-CN" altLang="en-US" sz="4400" b="1" dirty="0">
                <a:ln w="50800"/>
                <a:solidFill>
                  <a:srgbClr val="000000"/>
                </a:solidFill>
                <a:latin typeface="珠穆朗玛—簇通体" pitchFamily="2" charset="0"/>
                <a:cs typeface="珠穆朗玛—簇通体" pitchFamily="2" charset="0"/>
              </a:endParaRPr>
            </a:p>
          </p:txBody>
        </p:sp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o-CN" altLang="zh-CN" sz="5400" b="1" dirty="0" smtClean="0">
                <a:ln w="50800"/>
                <a:solidFill>
                  <a:srgbClr val="000000"/>
                </a:solidFill>
                <a:latin typeface="珠穆朗玛—簇通体" pitchFamily="2" charset="0"/>
                <a:ea typeface="珠穆朗玛—簇通体" pitchFamily="2" charset="0"/>
                <a:cs typeface="珠穆朗玛—簇通体" pitchFamily="2" charset="0"/>
              </a:rPr>
              <a:t>གོ་དཀའི་མིང་ཚིག་འགྲེལ་པ་</a:t>
            </a:r>
            <a:endParaRPr lang="zh-CN" altLang="en-US" sz="5400" b="1" dirty="0">
              <a:ln w="50800"/>
              <a:solidFill>
                <a:srgbClr val="000000"/>
              </a:solidFill>
              <a:latin typeface="珠穆朗玛—簇通体" pitchFamily="2" charset="0"/>
              <a:cs typeface="珠穆朗玛—簇通体" pitchFamily="2" charset="0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142844" y="1714488"/>
            <a:ext cx="8786874" cy="840879"/>
            <a:chOff x="142844" y="1714488"/>
            <a:chExt cx="8786874" cy="840879"/>
          </a:xfrm>
        </p:grpSpPr>
        <p:sp>
          <p:nvSpPr>
            <p:cNvPr id="5" name="TextBox 4"/>
            <p:cNvSpPr txBox="1"/>
            <p:nvPr/>
          </p:nvSpPr>
          <p:spPr>
            <a:xfrm>
              <a:off x="142844" y="1714488"/>
              <a:ext cx="20002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o-CN" altLang="zh-CN" sz="3200" dirty="0" smtClean="0">
                  <a:ln w="50800"/>
                  <a:solidFill>
                    <a:srgbClr val="000000"/>
                  </a:solidFill>
                  <a:latin typeface="珠穆朗玛—乌金萨钦体" pitchFamily="2" charset="0"/>
                  <a:ea typeface="珠穆朗玛—乌金萨钦体" pitchFamily="2" charset="0"/>
                  <a:cs typeface="珠穆朗玛—乌金萨钦体" pitchFamily="2" charset="0"/>
                </a:rPr>
                <a:t>འཇོལ་མོ།</a:t>
              </a:r>
              <a:endParaRPr lang="zh-CN" altLang="en-US" sz="3200" dirty="0">
                <a:ln w="50800"/>
                <a:solidFill>
                  <a:srgbClr val="000000"/>
                </a:solidFill>
                <a:latin typeface="珠穆朗玛—乌金萨钦体" pitchFamily="2" charset="0"/>
                <a:cs typeface="珠穆朗玛—乌金萨钦体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00232" y="1785926"/>
              <a:ext cx="69294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bo-CN" altLang="zh-CN" sz="4400" b="1" dirty="0" smtClean="0">
                  <a:ln w="50800"/>
                  <a:solidFill>
                    <a:srgbClr val="000000"/>
                  </a:solidFill>
                  <a:latin typeface="珠穆朗玛—簇通体" pitchFamily="2" charset="0"/>
                  <a:ea typeface="珠穆朗玛—簇通体" pitchFamily="2" charset="0"/>
                  <a:cs typeface="珠穆朗玛—簇通体" pitchFamily="2" charset="0"/>
                </a:rPr>
                <a:t>སྐད་ཤིན་ཏུ་སྙན་པའི་བྱེའུ་ཞིག</a:t>
              </a:r>
              <a:endParaRPr lang="zh-CN" altLang="en-US" sz="4400" b="1" dirty="0">
                <a:ln w="50800"/>
                <a:solidFill>
                  <a:srgbClr val="000000"/>
                </a:solidFill>
                <a:latin typeface="珠穆朗玛—簇通体" pitchFamily="2" charset="0"/>
                <a:cs typeface="珠穆朗玛—簇通体" pitchFamily="2" charset="0"/>
              </a:endParaRPr>
            </a:p>
          </p:txBody>
        </p:sp>
      </p:grpSp>
      <p:sp>
        <p:nvSpPr>
          <p:cNvPr id="7170" name="AutoShape 2" descr="https://timgsa.baidu.com/timg?image&amp;quality=80&amp;size=b9999_10000&amp;sec=1493653195342&amp;di=d6cde9eec0ddf374b890dc71d7889cef&amp;imgtype=0&amp;src=http%3A%2F%2Fimg.qqzhi.com%2Fupload%2Fimg_0_2238176369D327637831_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2" name="AutoShape 4" descr="https://timgsa.baidu.com/timg?image&amp;quality=80&amp;size=b9999_10000&amp;sec=1493653195342&amp;di=d6cde9eec0ddf374b890dc71d7889cef&amp;imgtype=0&amp;src=http%3A%2F%2Fimg.qqzhi.com%2Fupload%2Fimg_0_2238176369D327637831_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4" name="AutoShape 6" descr="https://timgsa.baidu.com/timg?image&amp;quality=80&amp;size=b9999_10000&amp;sec=1493653195342&amp;di=d6cde9eec0ddf374b890dc71d7889cef&amp;imgtype=0&amp;src=http%3A%2F%2Fimg.qqzhi.com%2Fupload%2Fimg_0_2238176369D327637831_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44577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3457575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43240" y="2285992"/>
            <a:ext cx="572310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bo-CN" altLang="zh-CN" sz="13800" dirty="0" smtClean="0">
                <a:latin typeface="珠穆朗玛—簇仁体" pitchFamily="2" charset="0"/>
                <a:ea typeface="珠穆朗玛—簇仁体" pitchFamily="2" charset="0"/>
                <a:cs typeface="珠穆朗玛—簇仁体" pitchFamily="2" charset="0"/>
              </a:rPr>
              <a:t>སློབ་ཚན་གྲོལ་</a:t>
            </a:r>
            <a:endParaRPr lang="zh-CN" altLang="en-US" sz="23900" dirty="0">
              <a:latin typeface="珠穆朗玛—簇仁体" pitchFamily="2" charset="0"/>
              <a:cs typeface="珠穆朗玛—簇仁体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228</Words>
  <Application>Microsoft Office PowerPoint</Application>
  <PresentationFormat>全屏显示(4:3)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6</cp:revision>
  <dcterms:created xsi:type="dcterms:W3CDTF">2017-05-01T12:14:54Z</dcterms:created>
  <dcterms:modified xsi:type="dcterms:W3CDTF">2017-05-01T12:57:25Z</dcterms:modified>
</cp:coreProperties>
</file>