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313" r:id="rId3"/>
    <p:sldId id="287" r:id="rId4"/>
    <p:sldId id="288" r:id="rId5"/>
    <p:sldId id="259" r:id="rId6"/>
    <p:sldId id="292" r:id="rId7"/>
    <p:sldId id="309" r:id="rId8"/>
    <p:sldId id="305" r:id="rId9"/>
    <p:sldId id="310" r:id="rId10"/>
    <p:sldId id="306" r:id="rId11"/>
    <p:sldId id="311" r:id="rId12"/>
    <p:sldId id="307" r:id="rId13"/>
    <p:sldId id="312" r:id="rId14"/>
    <p:sldId id="308" r:id="rId15"/>
    <p:sldId id="289" r:id="rId16"/>
    <p:sldId id="295" r:id="rId17"/>
    <p:sldId id="294" r:id="rId18"/>
    <p:sldId id="314" r:id="rId19"/>
    <p:sldId id="283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2814" y="-912"/>
      </p:cViewPr>
      <p:guideLst>
        <p:guide orient="horz" pos="2128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E65BD1-5E9A-42E0-905E-EEBD944DAE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98054230-34F0-46F8-AD6C-47C6746780EC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15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21D3-F020-4BFC-8CE9-6A3881634C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AD5A-C759-40F3-B38F-C1206A5016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C31F8-C895-43F3-BFFA-703EFEA82D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04C6-8436-4940-8605-FC43B01B8D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9FA1-73DD-4270-9A99-3AD0440213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35AD-09B0-4473-80B5-19D9EE0E51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F476-5602-4A1E-ACFB-3DCC6E7803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DE38-AA6A-4BD1-916E-3F9A33120E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6BD4-095B-452E-A384-AC8CB666E6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866BC-FD59-4FD4-8A87-7D0807B07A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68C2-6615-4931-97A7-E3C01241A3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BB17EAF-EAD0-4450-A268-7D05BB4739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:\བརྙན་མང་གཟུགས།多媒体\照片\新建文件夹 (2)\20171120_142804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:\བརྙན་མང་གཟུགས།多媒体\照片\ནར་མོའི་དབྱིབས།\QQ图片20160507062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-76078" y="980728"/>
            <a:ext cx="9040566" cy="838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buFontTx/>
              <a:buNone/>
              <a:defRPr/>
            </a:pPr>
            <a:r>
              <a:rPr lang="en-US" altLang="zh-CN" sz="3600" noProof="1">
                <a:ln>
                  <a:solidFill>
                    <a:srgbClr val="7030A0"/>
                  </a:solidFill>
                </a:ln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 </a:t>
            </a:r>
            <a:r>
              <a:rPr lang="zh-CN" altLang="en-US" sz="3600" noProof="1">
                <a:ln>
                  <a:solidFill>
                    <a:srgbClr val="7030A0"/>
                  </a:solidFill>
                </a:ln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ལྗོངས་ཞིང་ལྔའི་མཉམ་བསྒྲིགས་སློབ་གཞིའི་སློབ་གསོའི་སློབ་དེབ།</a:t>
            </a:r>
            <a:endParaRPr lang="bo-CN" altLang="zh-CN" sz="3600" noProof="1">
              <a:ln>
                <a:solidFill>
                  <a:srgbClr val="7030A0"/>
                </a:solidFill>
              </a:ln>
              <a:latin typeface="Microsoft Himalaya" panose="01010100010101010101" pitchFamily="2" charset="0"/>
              <a:ea typeface="+mj-ea"/>
              <a:cs typeface="隶书"/>
              <a:sym typeface="+mn-ea"/>
            </a:endParaRPr>
          </a:p>
          <a:p>
            <a:pPr>
              <a:buFontTx/>
              <a:buNone/>
              <a:defRPr/>
            </a:pPr>
            <a:endParaRPr lang="zh-CN" altLang="en-US" sz="3600" dirty="0">
              <a:ln>
                <a:solidFill>
                  <a:srgbClr val="7030A0"/>
                </a:solidFill>
              </a:ln>
              <a:latin typeface="Microsoft Himalaya" panose="01010100010101010101" pitchFamily="2" charset="0"/>
              <a:ea typeface="+mj-ea"/>
              <a:cs typeface="隶书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42455" y="1484784"/>
            <a:ext cx="22252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0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སློབ་ཚན</a:t>
            </a:r>
            <a:r>
              <a:rPr lang="bo-CN" altLang="zh-CN" sz="40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་གཉིས་པ།</a:t>
            </a:r>
          </a:p>
          <a:p>
            <a:pPr algn="ctr"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64416" y="2511990"/>
            <a:ext cx="4571880" cy="358130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1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རྒྱ་མཚོ།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1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2056" name="Picture 84" descr="C:\Users\Administrator\Desktop\教师教学类GIF配图\20051105154553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28749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C:\Users\Administrator\Desktop\教师教学类GIF配图\slide0059_image0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C:\Users\Administrator\Desktop\教师教学类GIF配图\200511051556343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3886200"/>
            <a:ext cx="33385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2915816" y="5736158"/>
            <a:ext cx="621676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3200" spc="100" dirty="0">
                <a:ln w="18000">
                  <a:solidFill>
                    <a:srgbClr val="2111EF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icrosoft Himalaya" panose="01010100010101010101" pitchFamily="2" charset="0"/>
              </a:rPr>
              <a:t>བློ་གཅིག་སེམས་གཅིག་གིས་སློབ་ཁྲིད་ལ་ཉན་པར་བཀའ་དྲིན་ཆེ།</a:t>
            </a:r>
            <a:endParaRPr lang="bo-CN" altLang="zh-CN" sz="3200" spc="100" dirty="0">
              <a:ln w="18000">
                <a:solidFill>
                  <a:srgbClr val="2111EF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icrosoft Himalaya" panose="01010100010101010101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3200" spc="100" dirty="0">
              <a:ln w="18000">
                <a:solidFill>
                  <a:srgbClr val="2111EF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icrosoft Himalaya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79512" y="2060848"/>
            <a:ext cx="4464496" cy="289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འོད་སྟོང་ལྡན་པའི་ཉི་མའི་དཀྱིལ་འཁོར་ཡང་།།</a:t>
            </a:r>
          </a:p>
          <a:p>
            <a:pPr>
              <a:lnSpc>
                <a:spcPct val="20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ཆུ་ཡི་ནང་ནས་འཆར་ནུབ་བྱེད་པ་བཞིན།།</a:t>
            </a:r>
          </a:p>
          <a:p>
            <a:pPr>
              <a:lnSpc>
                <a:spcPct val="200000"/>
              </a:lnSpc>
              <a:defRPr/>
            </a:pPr>
            <a:endParaRPr lang="bo-CN" altLang="zh-CN" sz="3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1052736"/>
            <a:ext cx="434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འདིའི་ནང་དུ་རྒྱ་མཚོ་རབ་ཏུ་ཆེ་ཞིང་མཐའ་མེད་པ་ནམ་མཁའ་དང་དབྱེར་མེད་དུ་འདྲེས་པས་ན། ཉི་མ་ཡང་བལྟས་ཚོད་ཀྱིས་རྒྱ་མཚོའི་ཀློང་ནས་ཡར་འཕགས་ཏེ་འཆར་བ་དང་། ཕྱིར་རྒྱ་མཚོའི་ཀློང་དུ་ནུབ་འགྲོ་བ་དང་མཚུངས་ཞེས་རྒྱ་མཚོའི་རྒྱ་ཆེ་བ་དང་། རྒྱ་མཚོའི་ངོས་ནས་ཉི་མ་འཆར་ནུབ་བྱེད་པའི་རྣམ་པ་བརྗོད་ཡོད།</a:t>
            </a:r>
          </a:p>
          <a:p>
            <a:pPr>
              <a:defRPr/>
            </a:pPr>
            <a:endParaRPr lang="bo-CN" altLang="zh-C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077045" y="332656"/>
            <a:ext cx="32207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བརྗོད་དོན་བསྡུས་པ།</a:t>
            </a:r>
          </a:p>
          <a:p>
            <a:pPr>
              <a:defRPr/>
            </a:pP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666543"/>
            <a:ext cx="79208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B050"/>
                  </a:solidFill>
                </a:ln>
                <a:latin typeface="Arial" pitchFamily="34" charset="0"/>
              </a:rPr>
              <a:t>     ཉི་མ་ཡང་བལྟས་ཚོད་ཀྱིས་རྒྱ་མཚོའི་ཀློང་ནས་ཡར་འཕགས་ཏེ་འཆར་བ་དང་། ཕྱིར་རྒྱ་མཚོའི་ཀློང་དུ་ནུབ་འགྲོ་བ་དང་མཚུངས་ཞེས་རྒྱ་མཚོ་རྒྱ་ཆེ་བ་དང་། རྒྱ་མཚོའི་ངོས་ནས་ཉི་མ་འཆར་ནུབ་བྱེད་པའི་རྣམ་པ་བརྗོད་ཡོད།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B05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79512" y="2060848"/>
            <a:ext cx="4464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མཚན་མོ་རྒྱུ་སྐར་གཟུགས་བརྙན་གསལ་བ་ནི།།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ཀུན་གསལ་ཡངས་པའི་ཁྱོན་དང་མཚུངས་པ་བཞིན།།</a:t>
            </a:r>
          </a:p>
          <a:p>
            <a:pPr>
              <a:lnSpc>
                <a:spcPct val="200000"/>
              </a:lnSpc>
              <a:defRPr/>
            </a:pPr>
            <a:endParaRPr lang="bo-CN" altLang="zh-CN" sz="3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1052736"/>
            <a:ext cx="434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འདིའི་ནང་དུ་མཚན་མོར་ནམ་མཁར་སྐར་ཚོགས་བཀྲ་བ་ན། ཡངས་ཤིང་རྒྱ་ཆེ་བའི་རྒྱ་མཚོའི་ནང་དུ་རྒྱུ་སྐར་གྱི་གཟུགས་བརྙན་གསལ་བོར་འཆར་བ་དང་། </a:t>
            </a: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འདི་འདྲའི་</a:t>
            </a: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སྐར་མའི་གཟུགས་བརྙན་གསལ་བའི་རྒྱ་མཚོའི་ཀློང་ནི་ནམ་མཁའ་ས་ལ་འཕོས་པ་དང་འདྲ་ཞེས་རྒྱ་མཚོའི་མཚན་མོའི་རྣམ་པ་བཤད་ཡོད།</a:t>
            </a:r>
          </a:p>
          <a:p>
            <a:pPr>
              <a:defRPr/>
            </a:pPr>
            <a:endParaRPr lang="bo-CN" altLang="zh-C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077045" y="332656"/>
            <a:ext cx="32207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བརྗོད་དོན་བསྡུས་པ།</a:t>
            </a:r>
          </a:p>
          <a:p>
            <a:pPr>
              <a:defRPr/>
            </a:pP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666543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B050"/>
                  </a:solidFill>
                </a:ln>
                <a:latin typeface="Arial" pitchFamily="34" charset="0"/>
              </a:rPr>
              <a:t>      མཚན་མོའི་སྐར་ཚོགས་ཀྱི་གཟུགས་བརྙན་དེ་རྒྱ་མཚོའི་ནང་དུ་ཤར་བ་དང་། རྒྱ་མཚོ་ནི་ནམ་མཁའ་ས་ལ་འཕོས་པ་དང་འདྲ་ཞེས་རྒྱ་མཚོའི་མཚན་མོའི་རྣམ་པ་བརྗོད་ཡོད།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B05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07504" y="1894831"/>
            <a:ext cx="45365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དབུ་བ་བརྩེགས་པ</a:t>
            </a: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་རླབས་</a:t>
            </a: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ཕྲེང་གཡོ་བ་ནི།།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གནམ་ས་བླ་འོག་བསྒྱུར་བ་དང་མཚུངས་པས།།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གྲུ་ཡང་འཕར་འགྲོའི་གོམ་སྟབས་སློབ་པ་བཞིན།།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ལིང་ལིང་འདར་ཞིང་འཁྲུག་བྱེད་རྒྱ་མཚོ་མཐོང་།།</a:t>
            </a:r>
          </a:p>
          <a:p>
            <a:pPr>
              <a:lnSpc>
                <a:spcPct val="150000"/>
              </a:lnSpc>
              <a:defRPr/>
            </a:pPr>
            <a:endParaRPr lang="bo-CN" altLang="zh-CN" sz="3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955749"/>
            <a:ext cx="4343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འདིའི་ནང་དུ་རྒྱ་མཚོའི་ངོས་ནས་རྦ་རླབས་མཐོན་པོ་གཅིག་རྗེས་གཉིས་</a:t>
            </a:r>
            <a:r>
              <a:rPr lang="bo-CN" altLang="zh-CN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མཐུད་</a:t>
            </a:r>
            <a:r>
              <a:rPr lang="bo-CN" altLang="zh-CN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ཀྱིས་འཕྱུར་འོངས་ཚེ། དེ་ནི་གནམ་ས་སྟེང་འོག་བརྗེ་བ་ལྟར་འཇིགས་ཆེ་བ་དང་། དེ་འདྲའི་རྦ་རླབས་དྲག་པོ་གཡོ་བའི་སྟབས་ཀྱིས་གྲུ་ཡང་བདེ་བར་སྐྱོད་མ་ཐུབ་པར་གཡོ་ཞིང་འགུལ་བ་དེ་ནི་གྲུ་གཟིངས་ཀྱིས་ཀྱང་ལྡིང</a:t>
            </a:r>
            <a:r>
              <a:rPr lang="bo-CN" altLang="zh-CN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་ནས་</a:t>
            </a:r>
            <a:r>
              <a:rPr lang="bo-CN" altLang="zh-CN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འགྲོ་བའི་གོམ་སྟབས་སློབ་པ་དང་མཚུངས་ཞེས་བརྗོད་པ་དང་།དེ་འདྲའི་ཡར་མར་གཡོ་ཞིང་རྦ་རླབས་འཕྱོ་བའི་རྒྱ་མཚོ་དེ་བདག་གི་མིག་གིས་མཐོང་ངོ་ཞེས་རྦ་རླབས་དྲག་ཏུ་འཕྱོ་བའི་རྒྱ་མཚོའི་རྣམ་པ་བཤད་ཡོད།</a:t>
            </a:r>
          </a:p>
          <a:p>
            <a:pPr>
              <a:defRPr/>
            </a:pPr>
            <a:endParaRPr lang="bo-CN" altLang="zh-CN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:\བརྙན་མང་གཟུགས།多媒体\照片\动画\876786786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6387" name="Picture 4" descr="I:\བརྙན་མང་གཟུགས།多媒体\照片\动画\IMG_58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I:\བརྙན་མང་གཟུགས།多媒体\照片\动画\000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990600"/>
            <a:ext cx="4419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1520" y="1628800"/>
            <a:ext cx="8424614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bo-CN" altLang="zh-CN" sz="2800" dirty="0">
                <a:solidFill>
                  <a:srgbClr val="00B050"/>
                </a:solidFill>
              </a:rPr>
              <a:t>                           </a:t>
            </a:r>
            <a:r>
              <a:rPr lang="bo-CN" altLang="zh-CN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གཤམ་གྱི་ཚིག་དག་གི་ནང་དོན་འབྲི་དགོས།</a:t>
            </a:r>
          </a:p>
          <a:p>
            <a:pPr>
              <a:lnSpc>
                <a:spcPts val="3500"/>
              </a:lnSpc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</a:rPr>
              <a:t>༡.ཁོ་ར་ཁོར་ཡུག་གཏིང་མཐའ་མི་མངོན་པ།། སྔོ་སངས་ནམ་མཁའི་དབྱིངས་སུ་འདྲེས་པ་བཞིན།།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23850" y="3141663"/>
            <a:ext cx="84248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341822" y="1052736"/>
            <a:ext cx="3246402" cy="102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chemeClr val="bg1"/>
                  </a:solidFill>
                </a:ln>
              </a:rPr>
              <a:t> བློ་རིག་འགྲན་པའི་དོ་ར།</a:t>
            </a:r>
          </a:p>
          <a:p>
            <a:pPr>
              <a:lnSpc>
                <a:spcPts val="3600"/>
              </a:lnSpc>
              <a:defRPr/>
            </a:pPr>
            <a:endParaRPr lang="bo-CN" altLang="zh-CN" sz="44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3850" y="2564904"/>
            <a:ext cx="85686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ནམ་མཁའ་དང་རྒྱ་མཚོ་དབྱེ་བ་མེད་པར་གཞི་གཅིག་ཏུ་འདྲེས་ཡོད་པའི་འཁྲུལ་སྣང་སྟེར་བ་བརྗོད་ཡོད།</a:t>
            </a:r>
          </a:p>
          <a:p>
            <a:pPr>
              <a:defRPr/>
            </a:pPr>
            <a:endParaRPr lang="bo-CN" altLang="zh-CN" sz="2800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23850" y="4005263"/>
            <a:ext cx="84248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1520" y="3068960"/>
            <a:ext cx="7777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</a:rPr>
              <a:t>༢.རླངས་པ་ཕྱུར་བུར་གཏིབས་པའི་ཡོལ་བ་ནི།། ཕྱོགས་ཀུན་སྒྲིབ་པའི་ཟོལ་གྱིས་འོངས་པ་བཞིན།།</a:t>
            </a:r>
          </a:p>
          <a:p>
            <a:pPr>
              <a:defRPr/>
            </a:pPr>
            <a:endParaRPr lang="bo-CN" altLang="zh-CN" sz="2800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250825" y="4941888"/>
            <a:ext cx="84248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1520" y="4005064"/>
            <a:ext cx="7777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</a:rPr>
              <a:t>༣.བརྩེ་ཞིང་ཕན་གདགས་ནུས་པ་དེར།། སྐྱེ་བོ་ཐམས་ཅད་ངང་གིས་འདུ།། </a:t>
            </a:r>
          </a:p>
          <a:p>
            <a:pPr>
              <a:defRPr/>
            </a:pPr>
            <a:endParaRPr lang="bo-CN" altLang="zh-CN" sz="28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3850" y="3501008"/>
            <a:ext cx="82085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མཚོ་ངོས་སུ་རླངས་པ་སྟུག་པོ་བར་མེད་དུ་ལང་ལོང་འཕྱུར་བའི་རྣམ་པ་བརྗོད་ཡོད།</a:t>
            </a:r>
          </a:p>
          <a:p>
            <a:pPr>
              <a:defRPr/>
            </a:pPr>
            <a:endParaRPr lang="bo-CN" altLang="zh-CN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51520" y="4365104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བརྩེ་བ་ལྡན་ཞིང་ཕན་པ་སྐྲུན་ནུས་པའི་སྐྱེ་བོ་ལ་མི་རྣམས་དགའ་ཞིང་བཀུར་བའི་ཚུལ་བརྗོད་ཡོད།</a:t>
            </a:r>
          </a:p>
          <a:p>
            <a:pPr>
              <a:defRPr/>
            </a:pPr>
            <a:endParaRPr lang="bo-CN" altLang="zh-CN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512" y="5013176"/>
            <a:ext cx="7777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</a:rPr>
              <a:t>༤.གཞན་གྱི་སྐྱོན་མཐོང་སླ་ཡང་།། རང་གི་སྤྱོད་ཚུལ་མཐོང་བར་དཀའ།། </a:t>
            </a:r>
          </a:p>
          <a:p>
            <a:pPr>
              <a:defRPr/>
            </a:pPr>
            <a:endParaRPr lang="bo-CN" altLang="zh-CN" sz="28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1520" y="5499229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ང་ཚོས་མི་གཞན་གྱི་སྐྱོན་མཐོང་</a:t>
            </a: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སླ་བ་</a:t>
            </a: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དང་རང་ཉིད་ཀྱི་སྐྱོན་ཆ་མཐོང་དཀའ་བའི་ཚུལ་བརྗོད་ཡོད།</a:t>
            </a:r>
          </a:p>
          <a:p>
            <a:pPr>
              <a:defRPr/>
            </a:pPr>
            <a:endParaRPr lang="bo-CN" altLang="zh-CN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50825" y="6165850"/>
            <a:ext cx="84248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:\བརྙན་མང་གཟུགས།多媒体\照片\动画\2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800" y="131148"/>
            <a:ext cx="328166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800" dirty="0">
                <a:ln>
                  <a:solidFill>
                    <a:srgbClr val="FFFF00"/>
                  </a:solidFill>
                </a:ln>
              </a:rPr>
              <a:t>རྨང་གཞི་དང་རྒྱུན་ཤེས།</a:t>
            </a:r>
          </a:p>
          <a:p>
            <a:pPr>
              <a:defRPr/>
            </a:pPr>
            <a:endParaRPr lang="zh-CN" altLang="en-US" sz="48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228600" y="692696"/>
            <a:ext cx="30540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  <a:solidFill>
                  <a:srgbClr val="CC0099"/>
                </a:solidFill>
                <a:latin typeface="Arial" pitchFamily="34" charset="0"/>
              </a:rPr>
              <a:t>༡.ལོ་རྟགས་བཅུ་གཉིས་ནི།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93823" y="1286833"/>
            <a:ext cx="84048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FF0000"/>
                  </a:solidFill>
                </a:ln>
                <a:solidFill>
                  <a:srgbClr val="CC0099"/>
                </a:solidFill>
                <a:latin typeface="Arial" pitchFamily="34" charset="0"/>
              </a:rPr>
              <a:t>བྱི་བ། གླང་། སྟག ཡོས། འབྲུག སྦྲུལ། རྟ། ལུག སྤྲེལ། བྱ། ཁྱི། ཕག་བཅས་སོ།།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FF0000"/>
                </a:solidFill>
              </a:ln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9512" y="1988840"/>
            <a:ext cx="25683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  <a:solidFill>
                  <a:srgbClr val="CC0099"/>
                </a:solidFill>
                <a:latin typeface="Arial" pitchFamily="34" charset="0"/>
              </a:rPr>
              <a:t>༢.དུས་ཚིགས་བཞི་ནི།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699792" y="2006913"/>
            <a:ext cx="32736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FF0000"/>
                  </a:solidFill>
                </a:ln>
                <a:solidFill>
                  <a:srgbClr val="CC0099"/>
                </a:solidFill>
                <a:latin typeface="Arial" pitchFamily="34" charset="0"/>
              </a:rPr>
              <a:t>དཔྱིད། དབྱར། སྟོན། དགུན།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FF0000"/>
                </a:solidFill>
              </a:ln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5012" y="2636912"/>
            <a:ext cx="1827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  <a:solidFill>
                  <a:srgbClr val="CC0099"/>
                </a:solidFill>
                <a:latin typeface="Arial" pitchFamily="34" charset="0"/>
              </a:rPr>
              <a:t>༣.སྒོ་གསུམ་ནི།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7030A0"/>
                </a:solidFill>
              </a:ln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78113" y="2636912"/>
            <a:ext cx="30139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FF0000"/>
                  </a:solidFill>
                </a:ln>
                <a:solidFill>
                  <a:srgbClr val="CC0099"/>
                </a:solidFill>
                <a:latin typeface="Arial" pitchFamily="34" charset="0"/>
              </a:rPr>
              <a:t>ལུས། ངག ཡིད་བཅས་སོ།།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FF0000"/>
                </a:solidFill>
              </a:ln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140968"/>
            <a:ext cx="8337539" cy="40318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མངོན་བརྗོད།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ཀུན་གསལ།→ནམ་མཁའ།    འོད་སྟོང་ལྡན།→ཉི་མ།    ཆུ་འཛིན།→སྤྲིན།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དབྱར་སྐྱེ་རྔ།→འབྲུག་སྒྲ།      སྦྲང་ཆར།→ཆར་བ།     ཟླ་བའི་མ་མ།→རྒྱ་མཚོ།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དོན་མཚུངས།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འཆར་བ།→ཤར་བ། རྒྱུ་སྐར།→སྐར་མ། ཀུན་གསལ།→ནམ་མཁའ། གཡོ་བ།→འགུལ་བ།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ལྡོག་ཟླ།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འཆར་བ།→ནུབ་པ།   བླ།→འོག   གཡོ་བ།→བརྟན་པ།   མཚན་མོ།→ཉིན་དཀར།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:\བརྙན་མང་གཟུགས།多媒体\照片\动画\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63888" y="614298"/>
            <a:ext cx="2012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8800" dirty="0">
                <a:ln>
                  <a:solidFill>
                    <a:srgbClr val="00B050"/>
                  </a:solidFill>
                </a:ln>
              </a:rPr>
              <a:t>ལས་བྱ།</a:t>
            </a:r>
            <a:endParaRPr lang="zh-CN" altLang="en-US" sz="88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990600" y="19050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༡.སློབ་ཚན་ཐེངས་གཅིག་ལ་འབྲི་དགོས།</a:t>
            </a:r>
            <a:r>
              <a:rPr lang="bo-CN" altLang="zh-CN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༼ཡིག་གཟུགས་ཡག་པོ་ཞིག་འབྲི་རོགས།</a:t>
            </a:r>
            <a:r>
              <a:rPr lang="bo-CN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༽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ཁྱིམ་སྦྱོང་ལས་བྱ།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 སློབ་ཚན་ཐེངས་གཉིས་ནས་གསུམ་ལ་ཞིབ་ཀློག་བྱེད་དགོས། ༼བློར་འཛིན་དགོས།༽</a:t>
            </a:r>
            <a:endParaRPr lang="zh-CN" alt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Microsoft Himalaya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zh-CN" altLang="en-US" sz="32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I:\བརྙན་མང་གཟུགས།多媒体\照片\动画\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:\བརྙན་མང་གཟུགས།多媒体\照片\动画\546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799288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བཀའ་དྲིན་ཆེ།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140968"/>
            <a:ext cx="691276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སླར་མཇལ།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བརྙན་མང་གཟུགས།多媒体\照片\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H:\བརྙན་མང་གཟུགས།多媒体\照片\9130624293007260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864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H:\བརྙན་མང་གཟུགས།多媒体\照片\动画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28600" y="838200"/>
            <a:ext cx="1752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:\བརྙན་མང་གཟུགས།多媒体\照片\动画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609600"/>
            <a:ext cx="152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931122" y="-152306"/>
            <a:ext cx="2937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6000" dirty="0">
                <a:ln w="18415" cmpd="sng">
                  <a:solidFill>
                    <a:srgbClr val="1DD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ཐ་སྙད་འགྲེལ་བ།</a:t>
            </a:r>
            <a:endParaRPr lang="bo-CN" altLang="zh-CN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108640" y="932527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ཁོ་ར་ཁོར་ཡུག→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971690" y="932527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ཉེ་འཁོར་རམ་མཐའ་སྐོར་གྱི་མིང་།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8" name="图片 18" descr="IMG_57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107504" y="1436583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སྔོ་བསང་།→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1539642" y="1412776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མདོག་སྔོ་ཞིང་དྭངས་པའི་དོན།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107504" y="1940639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ཕྱུར་བུ།→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1259632" y="1916832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དཔངས་མཐོ་བར་གང་བའི་རྣམ་པ།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文本框 5"/>
          <p:cNvSpPr txBox="1">
            <a:spLocks noChangeArrowheads="1"/>
          </p:cNvSpPr>
          <p:nvPr/>
        </p:nvSpPr>
        <p:spPr bwMode="auto">
          <a:xfrm>
            <a:off x="107504" y="2444695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སྒྲིབ་པ།→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1259632" y="2420888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དངོས་པོ་གཞན་གྱིས་མི་མཐོང་ལམ་བཅད་ནས་མི་མཐོང་བར་བྱས་པའི་དོན།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文本框 5"/>
          <p:cNvSpPr txBox="1">
            <a:spLocks noChangeArrowheads="1"/>
          </p:cNvSpPr>
          <p:nvPr/>
        </p:nvSpPr>
        <p:spPr bwMode="auto">
          <a:xfrm>
            <a:off x="107504" y="3092767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གཏིབས་པ།→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文本框 7"/>
          <p:cNvSpPr txBox="1">
            <a:spLocks noChangeArrowheads="1"/>
          </p:cNvSpPr>
          <p:nvPr/>
        </p:nvSpPr>
        <p:spPr bwMode="auto">
          <a:xfrm>
            <a:off x="1683658" y="3068960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རླངས་པའམ་སྨུག་པ་སོགས་ཀྱིས་མཐོང་ལམ་བསྒྲིབས་པའི་དོན།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107504" y="3740839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ཀུན་གསལ།→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文本框 7"/>
          <p:cNvSpPr txBox="1">
            <a:spLocks noChangeArrowheads="1"/>
          </p:cNvSpPr>
          <p:nvPr/>
        </p:nvSpPr>
        <p:spPr bwMode="auto">
          <a:xfrm>
            <a:off x="1683658" y="3717032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ནམ་མཁའི་མིང་།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文本框 5"/>
          <p:cNvSpPr txBox="1">
            <a:spLocks noChangeArrowheads="1"/>
          </p:cNvSpPr>
          <p:nvPr/>
        </p:nvSpPr>
        <p:spPr bwMode="auto">
          <a:xfrm>
            <a:off x="107504" y="4316903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དབུ་བ།→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331640" y="4293096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ཆུའི་དབུ་བའི་མིང་།ལྦུ་བ་དང་ཝུ་བ་ཞེས་ཀྱང་འབྲི།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文本框 5"/>
          <p:cNvSpPr txBox="1">
            <a:spLocks noChangeArrowheads="1"/>
          </p:cNvSpPr>
          <p:nvPr/>
        </p:nvSpPr>
        <p:spPr bwMode="auto">
          <a:xfrm>
            <a:off x="107504" y="4964975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བླ་འོག→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1331640" y="4941168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སྟེང་འོག་ཞེས་པའི་དོན།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107504" y="5613047"/>
            <a:ext cx="2879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ལིང་ལིང་།→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0" name="文本框 7"/>
          <p:cNvSpPr txBox="1">
            <a:spLocks noChangeArrowheads="1"/>
          </p:cNvSpPr>
          <p:nvPr/>
        </p:nvSpPr>
        <p:spPr bwMode="auto">
          <a:xfrm>
            <a:off x="1539642" y="5589240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མཐོ་དམའ་མི་སྙོམ་པར་འགུལ་བའི་རྣམ་པའི་མིང་།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H:\བརྙན་མང་གཟུགས།多媒体\照片\正方形\532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H:\བརྙན་མང་གཟུགས།多媒体\照片\新建文件夹 (2)\20171120_142804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10" y="457278"/>
            <a:ext cx="8381780" cy="58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10" descr="H:\བརྙན་མང་གཟུགས།多媒体\照片\动画\IMG_57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34269" y="3496469"/>
            <a:ext cx="510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79912" y="1143060"/>
            <a:ext cx="4968552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100"/>
              </a:lnSpc>
              <a:buFont typeface="Arial" pitchFamily="34" charset="0"/>
              <a:buNone/>
              <a:defRPr/>
            </a:pPr>
            <a:r>
              <a:rPr lang="bo-CN" altLang="zh-CN" sz="24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དུང་དཀར་བློ་བཟང་འཕྲིན་ལས་ནི།༼༡༩༢༧ནས་༡༩༩༧ ༽བོད་ལྗོངས་ཉིང་ཁྲི་རྫོང་ཁོངས་ཇོ་མོ་ཤང་དུ་སྐུ་འཁྲུངས། དགུང་ལོ་ལྔ་ལ་སོན་དུས། ཏཱ་ལའི་བླ་མ་སྐུ་ཕྲེང་བཅུ་གསུམ་ཐུབ་བསྟན་རྒྱ་མཚོས་དུང་དཀར་སྐུ་ཕྲེང་བདུན་པའི་ཡང་སྲིད་དུ་ངོས་འཛིན་མཛད། ལོ་བཅུ་ལྷག་གི་རིང་ལ་གཞུང་བཀའ་པོད་ལྔ་ལ་སློབ་གཉེར་དཔྱིས་ཕྱིན་པ་མཛད་དེ།༡༩༤༦ལྷ་སའི་སྨོན་ལམ་ཆེན་པོར་དགེ་བཤེས་ལྷ་རམས་པའི་མིང་བཏགས་བླངས།</a:t>
            </a:r>
          </a:p>
          <a:p>
            <a:pPr>
              <a:lnSpc>
                <a:spcPts val="3100"/>
              </a:lnSpc>
              <a:buFont typeface="Arial" pitchFamily="34" charset="0"/>
              <a:buNone/>
              <a:defRPr/>
            </a:pPr>
            <a:r>
              <a:rPr lang="bo-CN" altLang="zh-CN" sz="24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  གསུངས་རྩོམ་ལ་༼ བོད་ཀྱི་ཆོས་སྲིད་ཟུང་འབྲེལ་སྐོར་བཤད་པ།༽དང་༼དེབ་ཐེར་དམར་པོའི་མཆན་འགྲེལ།༽ད་དུང་༼དུང་དཀར་ཚིག་མཛོད༽དང་༼སྙན་ངག་ལ་འཇུག་ཚུལ་ཚིག་རྒྱན་རིག་པའི་སྒོ་འབྱེད་༽༼དུང་དཀར་ཚིག་མཛོད་༽ཞེས་པ་སོགས་བརྩམས་ཆོས་གྲགས་ཅན་མང་པོ་བརྩམས་ཡོད།༡༩༩༧ལོའི་ཟླ་༧པའི་ཚེས༢༢ཉིན་ཨ་རིའི་གྲོང་ཁྱེར་ལོ་ཧྲན་ཅི་ནས་སྐུ་གཤེགས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16" y="1196752"/>
            <a:ext cx="295516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 དུང་དཀར་བློ་བཟང་འཕྲིན་ལས།</a:t>
            </a:r>
          </a:p>
        </p:txBody>
      </p:sp>
      <p:pic>
        <p:nvPicPr>
          <p:cNvPr id="4104" name="Picture 9" descr="C:\Users\ADMINI~1\AppData\Local\Temp\ksohtml\wps39A4.tm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700213"/>
            <a:ext cx="3095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བརྙན་མང་གཟུགས།多媒体\照片\动画\34563456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059832" y="548680"/>
            <a:ext cx="2379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7200" dirty="0">
                <a:ln>
                  <a:solidFill>
                    <a:srgbClr val="1B0AF6"/>
                  </a:solidFill>
                </a:ln>
                <a:latin typeface="Microsoft Himalaya" pitchFamily="2" charset="0"/>
              </a:rPr>
              <a:t>སློབ་ཚན་ངོ་སྤྲོད།</a:t>
            </a:r>
          </a:p>
          <a:p>
            <a:pPr>
              <a:defRPr/>
            </a:pPr>
            <a:endParaRPr lang="zh-CN" altLang="en-US" sz="7200" dirty="0">
              <a:ln>
                <a:solidFill>
                  <a:srgbClr val="1B0AF6"/>
                </a:solidFill>
              </a:ln>
              <a:latin typeface="Microsoft Himalaya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71600" y="1958854"/>
            <a:ext cx="74888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70C0"/>
                  </a:solidFill>
                </a:ln>
              </a:rPr>
              <a:t>   </a:t>
            </a:r>
            <a:r>
              <a:rPr lang="bo-CN" altLang="zh-CN" sz="4000" dirty="0">
                <a:ln>
                  <a:solidFill>
                    <a:srgbClr val="0070C0"/>
                  </a:solidFill>
                </a:ln>
                <a:latin typeface="Arial" pitchFamily="34" charset="0"/>
              </a:rPr>
              <a:t>སློབ་ཚན་འདི་ནི་སྙན་ངག་ཚན་པ་ཞིག་ཡིན་ལ། སྙན་ངག་འདིར་རྩོམ་པ་པོས་རྒྱ་མཚོའི་རྒྱ་ཆེ་ཞིང་གཏིང་ཟབ་པ་དང་རླངས་པ་སྟུག་པོ་འཐིབས་པ། གནམ་མཚོ་གཅིག་ཏུ་འདྲེས་པ། རྦ་རླབས་འཕྱུར་བ་བཅས་ཀྱི་སྣང་ཚུལ་གཟུགས་ཅན་བཞིན་ཏུ་བྲིས་ཏེ། རྒྱ་མཚོའི་བརྗིད་ཆེ་བའི་རྣམ་པ་ལ་བསྔགས་བརྗོད་བྱས་ཡོད།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70C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zh-CN" sz="4400" smtClean="0"/>
              <a:t>  </a:t>
            </a:r>
          </a:p>
        </p:txBody>
      </p:sp>
      <p:sp>
        <p:nvSpPr>
          <p:cNvPr id="6147" name="副标题 307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  </a:t>
            </a:r>
          </a:p>
        </p:txBody>
      </p:sp>
      <p:pic>
        <p:nvPicPr>
          <p:cNvPr id="6148" name="Picture 3" descr="C:\Users\Administrator\Desktop\照片\动画\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Administrator\Desktop\照片\长方体\46543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86423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Users\Administrator\Desktop\照片\背景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3" y="484188"/>
            <a:ext cx="79930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1800" y="260648"/>
            <a:ext cx="32560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ln>
                  <a:solidFill>
                    <a:srgbClr val="7030A0"/>
                  </a:solidFill>
                </a:ln>
                <a:latin typeface="Microsoft Himalaya" pitchFamily="2" charset="0"/>
              </a:rPr>
              <a:t>སློབ་ཚན་ཀློག་འདོན་བྱེད་པ།</a:t>
            </a:r>
            <a:endParaRPr lang="bo-CN" altLang="zh-CN" sz="4000" dirty="0">
              <a:ln>
                <a:solidFill>
                  <a:srgbClr val="7030A0"/>
                </a:solidFill>
              </a:ln>
              <a:latin typeface="Microsoft Himalaya" pitchFamily="2" charset="0"/>
            </a:endParaRPr>
          </a:p>
          <a:p>
            <a:pPr>
              <a:defRPr/>
            </a:pPr>
            <a:endParaRPr lang="zh-CN" altLang="en-US" sz="4000" dirty="0">
              <a:ln>
                <a:solidFill>
                  <a:srgbClr val="7030A0"/>
                </a:solidFill>
              </a:ln>
              <a:latin typeface="Microsoft Himalay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911180"/>
            <a:ext cx="6480720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ཁོ་ར་ཁོར་ཡུག་གཏིང་མཐའ་མི་མངོན་པ།།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སྔོ་སངས་ནམ་མཁའི་དབྱིངས་སུ་འདྲེས་པ་བཞིན།།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རླངས་པ་ཕྱུར་བུར་གཏིབས་པའི་ཡོལ་བ་ནི།།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ཕྱོགས་ཀུན་སྒྲིབ་པའི་ཟོལ་གྱིས་འོངས་པ་བཞིན།།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འོད་སྟོང་ལྡན་པའི་ཉི་མའི་དཀྱིལ་འཁོར་ཡང་།།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ཆུ་ཡི་ནང་ནས་འཆར་ནུབ་བྱེད་པ་བཞིན།།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མཚན་མོ་རྒྱུ་སྐར་གཟུགས་བརྙན་གསལ་བ་ནི།།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ཀུན་གསལ་ཡངས་པའི་ཁྱོན་དང་མཚུངས་པ་བཞིན།།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དབུ་བ་བརྩེགས་པ་རླབས་པ་རླབས་ཕྲེང་གཡོ་བ་ནི།།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གནམ་ས་བླ་འོག་བསྒྱུར་བ་དང་མཚུངས་པས།།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གྲུ་ཡང་འཕར་འགྲོའི་གོམ་སྟབས་སློབ་པ་བཞིན།།</a:t>
            </a:r>
          </a:p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rgbClr val="002060"/>
                  </a:solidFill>
                </a:ln>
              </a:rPr>
              <a:t>ལིང་ལིང་འདར་ཞིང་འཁྲུག་བྱེད་རྒྱ་མཚོ་མཐོང་།།</a:t>
            </a:r>
          </a:p>
          <a:p>
            <a:pPr>
              <a:lnSpc>
                <a:spcPts val="3600"/>
              </a:lnSpc>
              <a:defRPr/>
            </a:pPr>
            <a:endParaRPr lang="bo-CN" altLang="zh-CN" sz="4400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79512" y="2060848"/>
            <a:ext cx="4464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ཁོ་ར་ཁོར་ཡུག་གཏིང་མཐའ་མི་མངོན་པ།།</a:t>
            </a:r>
          </a:p>
          <a:p>
            <a:pPr>
              <a:lnSpc>
                <a:spcPct val="20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སྔོ་སངས་ནམ་མཁའི་དབྱིངས་སུ་འདྲེས་པ་བཞིན།།</a:t>
            </a:r>
          </a:p>
          <a:p>
            <a:pPr>
              <a:lnSpc>
                <a:spcPct val="200000"/>
              </a:lnSpc>
              <a:defRPr/>
            </a:pPr>
            <a:endParaRPr lang="bo-CN" altLang="zh-CN" sz="3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908720"/>
            <a:ext cx="4343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རྒྱ་མཚོ་</a:t>
            </a: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ཡངས་</a:t>
            </a: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ཤིང་ཆེ་བ་དང་གཏིང་ཟབ་པ། མཚོ་ཆུ་སྔོ་ཞིང་དྭངས་པ་དེ་ནི། ནམ་མཁའ་རྒྱ་ཆེ་བ་དང་སྔོ་ཞིང་དྭངས་པའི་ཁྱད་ཆོས་དང་འདྲ་བ། རྒྱང་ནས་རྒྱ་མཚོར་བལྟས་ན། དེ་ནི་རྒྱ་མཚོ་དང་། དེ་ནི་ནམ་མཁའ་རེད་ཅེས་དབྱེ་བ་མེད་པ་དང་གཞི་གཅིག་ཏུ་འདྲེས་ཡོད་པའི་འཁྲུལ་སྣང་སྟེར་བ་བརྗོད་ཡོད་ལ། གཙོ་བོ་ནི་རྒྱ་མཚོ་རྒྱ་ཆེ་བ་དང་སྔོ་ཞིང་དྭངས་པའི་ཁྱད་ཆོས་བརྗོད་ཡོད་དོ།།</a:t>
            </a:r>
          </a:p>
          <a:p>
            <a:pPr>
              <a:defRPr/>
            </a:pPr>
            <a:endParaRPr lang="bo-CN" altLang="zh-C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077045" y="332656"/>
            <a:ext cx="32207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བརྗོད་དོན་བསྡུས་པ།</a:t>
            </a:r>
          </a:p>
          <a:p>
            <a:pPr>
              <a:defRPr/>
            </a:pP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666543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B050"/>
                  </a:solidFill>
                </a:ln>
              </a:rPr>
              <a:t>     </a:t>
            </a:r>
            <a:r>
              <a:rPr lang="bo-CN" altLang="zh-CN" sz="4000" dirty="0">
                <a:ln>
                  <a:solidFill>
                    <a:srgbClr val="00B050"/>
                  </a:solidFill>
                </a:ln>
                <a:latin typeface="Arial" pitchFamily="34" charset="0"/>
              </a:rPr>
              <a:t>ཐོག་མར་རྒྱ་མཚོ་རྒྱ་ཆེ</a:t>
            </a:r>
            <a:r>
              <a:rPr lang="bo-CN" altLang="zh-CN" sz="4000" dirty="0">
                <a:ln>
                  <a:solidFill>
                    <a:srgbClr val="00B050"/>
                  </a:solidFill>
                </a:ln>
                <a:latin typeface="Arial" pitchFamily="34" charset="0"/>
              </a:rPr>
              <a:t>་བ་དང་</a:t>
            </a:r>
            <a:r>
              <a:rPr lang="bo-CN" altLang="zh-CN" sz="4000" dirty="0">
                <a:ln>
                  <a:solidFill>
                    <a:srgbClr val="00B050"/>
                  </a:solidFill>
                </a:ln>
                <a:latin typeface="Arial" pitchFamily="34" charset="0"/>
              </a:rPr>
              <a:t>སྔོ་ཞིང་དྭངས་པའི་ཁྱད་ཆོས་བརྗོད་དེ། ནམ་མཁའ་དང་རྒྱ་མཚོ་དབྱེ་བ་མེད་པར་གཞི་གཅིག་ཏུ་འདྲེས་ཡོད་པའི་འཁྲུལ་སྣང་སྟེར་བ་བརྗོད་ཡོད།</a:t>
            </a:r>
          </a:p>
          <a:p>
            <a:pPr>
              <a:defRPr/>
            </a:pPr>
            <a:endParaRPr lang="bo-CN" altLang="zh-CN" sz="4000" dirty="0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79512" y="2060848"/>
            <a:ext cx="4464496" cy="289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རླངས་པ་ཕྱུར་བུར་གཏིབས་པའི་ཡོལ་བ་ནི།།</a:t>
            </a:r>
          </a:p>
          <a:p>
            <a:pPr>
              <a:lnSpc>
                <a:spcPct val="200000"/>
              </a:lnSpc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ཕྱོགས་ཀུན་སྒྲིབ་པའི་ཟོལ་གྱིས་འོངས་པ་བཞིན།།</a:t>
            </a:r>
          </a:p>
          <a:p>
            <a:pPr>
              <a:lnSpc>
                <a:spcPct val="200000"/>
              </a:lnSpc>
              <a:defRPr/>
            </a:pPr>
            <a:endParaRPr lang="bo-CN" altLang="zh-CN" sz="3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1303015"/>
            <a:ext cx="434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འདིའི་ནང་དུ་རྒྱ་མཚོའི་དབུས་ནས་རླངས་པ་སྟུག་པོ་འཐིབས་འོངས་པ་དེ་སེམས་ལྡན་དུ་རབ་བཏགས་བྱས་ནས། རླངས་པ་དེ་ནི་ཕྱོགས་ཀུན་སྒྲིབ་པའི་ཆེད་དུ་རྒྱ་མཚོའི་ཀློང་ནས་བསམ་བཞིན་དུ་ཡར་འཕགས་ཏེ་ཕྱིན་ཐོན་པ་དང་མཚུངས་ཞེས་མཚོ་ངོས་ནས་རླངས་པ་སྟུག་པོ་བར་མེད་དུ་ལང་ལོང་འཕྱུར་བའི་རྣམ་པ་བརྗོད་ཡོད།</a:t>
            </a:r>
          </a:p>
          <a:p>
            <a:pPr>
              <a:defRPr/>
            </a:pPr>
            <a:endParaRPr lang="bo-CN" altLang="zh-C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077045" y="332656"/>
            <a:ext cx="32207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བརྗོད་དོན་བསྡུས་པ།</a:t>
            </a:r>
          </a:p>
          <a:p>
            <a:pPr>
              <a:defRPr/>
            </a:pP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666543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B050"/>
                  </a:solidFill>
                </a:ln>
              </a:rPr>
              <a:t>     </a:t>
            </a:r>
            <a:r>
              <a:rPr lang="bo-CN" altLang="zh-CN" sz="4000" dirty="0">
                <a:ln>
                  <a:solidFill>
                    <a:srgbClr val="00B050"/>
                  </a:solidFill>
                </a:ln>
                <a:latin typeface="Arial" pitchFamily="34" charset="0"/>
              </a:rPr>
              <a:t> རྒྱ་མཚོའི་ངོས་ཀྱི་རླངས་པ་དེ་ནི་ཕྱོགས་ཀུན་སྒྲིབ་ཆེད་དུ་རྒྱ་མཚོའི་ཀློང་ནས་བསམ་བཞིན་ཡར་འཕགས་ཏེ་ཕྱིར་ཐོན་པ་དང་མཚུངས་ཞེས་མཚོ་ངོས་སུ་རླངས་པ་སྟུག་པོ་བར་མེད་དུ་ལང་ལོང་འཕྱུར་བའི་རྣམ་པ་བརྗོད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B050"/>
                </a:solidFill>
              </a:ln>
              <a:latin typeface="Arial" pitchFamily="34" charset="0"/>
            </a:endParaRPr>
          </a:p>
          <a:p>
            <a:pPr>
              <a:defRPr/>
            </a:pPr>
            <a:endParaRPr lang="bo-CN" altLang="zh-CN" sz="4000" dirty="0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1693</Words>
  <Application>Microsoft Office PowerPoint</Application>
  <PresentationFormat>全屏显示(4:3)</PresentationFormat>
  <Paragraphs>104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Arial</vt:lpstr>
      <vt:lpstr>宋体</vt:lpstr>
      <vt:lpstr>Calibri</vt:lpstr>
      <vt:lpstr>默认设计模板</vt:lpstr>
      <vt:lpstr>幻灯片 1</vt:lpstr>
      <vt:lpstr>幻灯片 2</vt:lpstr>
      <vt:lpstr>幻灯片 3</vt:lpstr>
      <vt:lpstr>幻灯片 4</vt:lpstr>
      <vt:lpstr>  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104</cp:revision>
  <dcterms:created xsi:type="dcterms:W3CDTF">2017-07-08T15:53:00Z</dcterms:created>
  <dcterms:modified xsi:type="dcterms:W3CDTF">2022-12-05T05:07:11Z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