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12"/>
  </p:notesMasterIdLst>
  <p:sldIdLst>
    <p:sldId id="373" r:id="rId5"/>
    <p:sldId id="387" r:id="rId6"/>
    <p:sldId id="389" r:id="rId7"/>
    <p:sldId id="386" r:id="rId8"/>
    <p:sldId id="350" r:id="rId9"/>
    <p:sldId id="352" r:id="rId10"/>
    <p:sldId id="356" r:id="rId11"/>
    <p:sldId id="385" r:id="rId13"/>
    <p:sldId id="407" r:id="rId14"/>
    <p:sldId id="406" r:id="rId15"/>
    <p:sldId id="358" r:id="rId16"/>
    <p:sldId id="359" r:id="rId17"/>
    <p:sldId id="361" r:id="rId18"/>
    <p:sldId id="377" r:id="rId19"/>
    <p:sldId id="384" r:id="rId20"/>
    <p:sldId id="375" r:id="rId21"/>
    <p:sldId id="378" r:id="rId22"/>
    <p:sldId id="327" r:id="rId23"/>
  </p:sldIdLst>
  <p:sldSz cx="9906000" cy="6858000" type="A4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FF00"/>
    <a:srgbClr val="CCFF33"/>
    <a:srgbClr val="0066FF"/>
    <a:srgbClr val="CCFFFF"/>
    <a:srgbClr val="CC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624" y="-72"/>
      </p:cViewPr>
      <p:guideLst>
        <p:guide orient="horz" pos="2251"/>
        <p:guide pos="3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2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2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2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8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2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audio" Target="../media/audio4.wav"/><Relationship Id="rId3" Type="http://schemas.openxmlformats.org/officeDocument/2006/relationships/audio" Target="../media/audio5.wav"/><Relationship Id="rId2" Type="http://schemas.openxmlformats.org/officeDocument/2006/relationships/image" Target="../media/image20.png"/><Relationship Id="rId1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GIF"/><Relationship Id="rId2" Type="http://schemas.openxmlformats.org/officeDocument/2006/relationships/image" Target="../media/image22.GIF"/><Relationship Id="rId1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audio" Target="../media/audio2.wav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2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29000"/>
            <a:ext cx="3127375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4"/>
          <p:cNvSpPr txBox="1"/>
          <p:nvPr/>
        </p:nvSpPr>
        <p:spPr>
          <a:xfrm>
            <a:off x="704850" y="1628775"/>
            <a:ext cx="9229725" cy="140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36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橙︽颁稗︽搬吵稗︽斑︽ 吵邦︽档拜︽捕邦︽伴刀稗︽斑︽</a:t>
            </a:r>
            <a:endParaRPr lang="zh-CN" altLang="en-US" sz="3600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1423988" y="549275"/>
            <a:ext cx="62420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典︽地扳︽罢册邦︽斑敌︽旦邦︽地罢︽敞拜︽柏︽</a:t>
            </a:r>
            <a:endParaRPr lang="zh-CN" altLang="en-US" sz="2800" dirty="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5125" name="文本框 1"/>
          <p:cNvSpPr txBox="1"/>
          <p:nvPr/>
        </p:nvSpPr>
        <p:spPr>
          <a:xfrm>
            <a:off x="3816985" y="3527743"/>
            <a:ext cx="49958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残︽档拜︽ 拜爸</a:t>
            </a:r>
            <a:r>
              <a:rPr lang="en-US" altLang="zh-CN" sz="2800">
                <a:latin typeface="BZDBT" panose="02010601030101010101" pitchFamily="2" charset="-122"/>
                <a:ea typeface="BZDBT" panose="02010601030101010101" pitchFamily="2" charset="-122"/>
              </a:rPr>
              <a:t>︽ 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泵半︽扳︽  </a:t>
            </a:r>
            <a:endParaRPr lang="zh-CN" altLang="en-US" sz="28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单圆角矩形 1"/>
          <p:cNvSpPr/>
          <p:nvPr/>
        </p:nvSpPr>
        <p:spPr>
          <a:xfrm>
            <a:off x="6071870" y="5561965"/>
            <a:ext cx="3960495" cy="93662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珠穆朗玛—乌金萨琼体" panose="01010100010101010101" charset="0"/>
              </a:rPr>
              <a:t>ལྷག་ཆུང་བུ་ཁྲིད་ནས།</a:t>
            </a:r>
            <a:endParaRPr lang="zh-CN" altLang="en-US" sz="2400">
              <a:solidFill>
                <a:schemeClr val="tx1"/>
              </a:solidFill>
              <a:latin typeface="珠穆朗玛—乌金萨琼体" panose="01010100010101010101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椭圆 36865"/>
          <p:cNvSpPr/>
          <p:nvPr/>
        </p:nvSpPr>
        <p:spPr>
          <a:xfrm>
            <a:off x="2457450" y="836613"/>
            <a:ext cx="5448300" cy="4953000"/>
          </a:xfrm>
          <a:prstGeom prst="ellipse">
            <a:avLst/>
          </a:prstGeom>
          <a:solidFill>
            <a:srgbClr val="FFFFCC"/>
          </a:solidFill>
          <a:ln w="2286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2" name="文本框 36866"/>
          <p:cNvSpPr txBox="1"/>
          <p:nvPr/>
        </p:nvSpPr>
        <p:spPr>
          <a:xfrm>
            <a:off x="3783013" y="13414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3" name="文本框 36867"/>
          <p:cNvSpPr txBox="1"/>
          <p:nvPr/>
        </p:nvSpPr>
        <p:spPr>
          <a:xfrm>
            <a:off x="4870450" y="990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12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4" name="文本框 36868"/>
          <p:cNvSpPr txBox="1"/>
          <p:nvPr/>
        </p:nvSpPr>
        <p:spPr>
          <a:xfrm>
            <a:off x="2925763" y="2133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10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5" name="文本框 36869"/>
          <p:cNvSpPr txBox="1"/>
          <p:nvPr/>
        </p:nvSpPr>
        <p:spPr>
          <a:xfrm>
            <a:off x="6108700" y="12954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6" name="文本框 36870"/>
          <p:cNvSpPr txBox="1"/>
          <p:nvPr/>
        </p:nvSpPr>
        <p:spPr>
          <a:xfrm>
            <a:off x="7215188" y="29972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3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7" name="文本框 36871"/>
          <p:cNvSpPr txBox="1"/>
          <p:nvPr/>
        </p:nvSpPr>
        <p:spPr>
          <a:xfrm>
            <a:off x="6826250" y="40767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4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8" name="文本框 36872"/>
          <p:cNvSpPr txBox="1"/>
          <p:nvPr/>
        </p:nvSpPr>
        <p:spPr>
          <a:xfrm>
            <a:off x="6122988" y="47974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5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69" name="文本框 36873"/>
          <p:cNvSpPr txBox="1"/>
          <p:nvPr/>
        </p:nvSpPr>
        <p:spPr>
          <a:xfrm>
            <a:off x="4953000" y="50133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6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70" name="文本框 36874"/>
          <p:cNvSpPr txBox="1"/>
          <p:nvPr/>
        </p:nvSpPr>
        <p:spPr>
          <a:xfrm>
            <a:off x="2768600" y="30686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9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71" name="文本框 36875"/>
          <p:cNvSpPr txBox="1"/>
          <p:nvPr/>
        </p:nvSpPr>
        <p:spPr>
          <a:xfrm>
            <a:off x="3079750" y="4005263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8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72" name="文本框 36876"/>
          <p:cNvSpPr txBox="1"/>
          <p:nvPr/>
        </p:nvSpPr>
        <p:spPr>
          <a:xfrm>
            <a:off x="3783013" y="4724400"/>
            <a:ext cx="546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7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5373" name="椭圆 36877"/>
          <p:cNvSpPr/>
          <p:nvPr/>
        </p:nvSpPr>
        <p:spPr>
          <a:xfrm>
            <a:off x="7605713" y="32131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4" name="椭圆 36878"/>
          <p:cNvSpPr/>
          <p:nvPr/>
        </p:nvSpPr>
        <p:spPr>
          <a:xfrm>
            <a:off x="3783013" y="13414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5" name="椭圆 36879"/>
          <p:cNvSpPr/>
          <p:nvPr/>
        </p:nvSpPr>
        <p:spPr>
          <a:xfrm>
            <a:off x="2925763" y="2133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6" name="椭圆 36880"/>
          <p:cNvSpPr/>
          <p:nvPr/>
        </p:nvSpPr>
        <p:spPr>
          <a:xfrm>
            <a:off x="2613025" y="32845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7" name="椭圆 36881"/>
          <p:cNvSpPr/>
          <p:nvPr/>
        </p:nvSpPr>
        <p:spPr>
          <a:xfrm>
            <a:off x="2925763" y="4292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8" name="椭圆 36882"/>
          <p:cNvSpPr/>
          <p:nvPr/>
        </p:nvSpPr>
        <p:spPr>
          <a:xfrm>
            <a:off x="3783013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9" name="椭圆 36883"/>
          <p:cNvSpPr/>
          <p:nvPr/>
        </p:nvSpPr>
        <p:spPr>
          <a:xfrm>
            <a:off x="5110163" y="5516563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0" name="椭圆 36884"/>
          <p:cNvSpPr/>
          <p:nvPr/>
        </p:nvSpPr>
        <p:spPr>
          <a:xfrm>
            <a:off x="5110163" y="9477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1" name="椭圆 36885"/>
          <p:cNvSpPr/>
          <p:nvPr/>
        </p:nvSpPr>
        <p:spPr>
          <a:xfrm>
            <a:off x="6356350" y="1295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2" name="椭圆 36886"/>
          <p:cNvSpPr/>
          <p:nvPr/>
        </p:nvSpPr>
        <p:spPr>
          <a:xfrm>
            <a:off x="7294563" y="20272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3" name="椭圆 36887"/>
          <p:cNvSpPr/>
          <p:nvPr/>
        </p:nvSpPr>
        <p:spPr>
          <a:xfrm>
            <a:off x="7264400" y="4343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4" name="椭圆 36888"/>
          <p:cNvSpPr/>
          <p:nvPr/>
        </p:nvSpPr>
        <p:spPr>
          <a:xfrm>
            <a:off x="6435725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5" name="椭圆 36889"/>
          <p:cNvSpPr/>
          <p:nvPr/>
        </p:nvSpPr>
        <p:spPr>
          <a:xfrm>
            <a:off x="2692400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6" name="椭圆 36890"/>
          <p:cNvSpPr/>
          <p:nvPr/>
        </p:nvSpPr>
        <p:spPr>
          <a:xfrm>
            <a:off x="2692400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7" name="椭圆 36891"/>
          <p:cNvSpPr/>
          <p:nvPr/>
        </p:nvSpPr>
        <p:spPr>
          <a:xfrm>
            <a:off x="2768600" y="256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8" name="椭圆 36892"/>
          <p:cNvSpPr/>
          <p:nvPr/>
        </p:nvSpPr>
        <p:spPr>
          <a:xfrm>
            <a:off x="3079750" y="19891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9" name="椭圆 36893"/>
          <p:cNvSpPr/>
          <p:nvPr/>
        </p:nvSpPr>
        <p:spPr>
          <a:xfrm>
            <a:off x="2846388" y="23495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0" name="椭圆 36894"/>
          <p:cNvSpPr/>
          <p:nvPr/>
        </p:nvSpPr>
        <p:spPr>
          <a:xfrm>
            <a:off x="2836863" y="4132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1" name="椭圆 36895"/>
          <p:cNvSpPr/>
          <p:nvPr/>
        </p:nvSpPr>
        <p:spPr>
          <a:xfrm>
            <a:off x="2768600" y="39560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2" name="椭圆 36896"/>
          <p:cNvSpPr/>
          <p:nvPr/>
        </p:nvSpPr>
        <p:spPr>
          <a:xfrm>
            <a:off x="2697163" y="37401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3" name="椭圆 36897"/>
          <p:cNvSpPr/>
          <p:nvPr/>
        </p:nvSpPr>
        <p:spPr>
          <a:xfrm>
            <a:off x="2671763" y="35242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4" name="椭圆 36898"/>
          <p:cNvSpPr/>
          <p:nvPr/>
        </p:nvSpPr>
        <p:spPr>
          <a:xfrm>
            <a:off x="4017963" y="12684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5" name="椭圆 36899"/>
          <p:cNvSpPr/>
          <p:nvPr/>
        </p:nvSpPr>
        <p:spPr>
          <a:xfrm>
            <a:off x="3662363" y="1465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6" name="椭圆 36900"/>
          <p:cNvSpPr/>
          <p:nvPr/>
        </p:nvSpPr>
        <p:spPr>
          <a:xfrm>
            <a:off x="3470275" y="16113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7" name="椭圆 36901"/>
          <p:cNvSpPr/>
          <p:nvPr/>
        </p:nvSpPr>
        <p:spPr>
          <a:xfrm>
            <a:off x="3281363" y="18002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8" name="椭圆 36902"/>
          <p:cNvSpPr/>
          <p:nvPr/>
        </p:nvSpPr>
        <p:spPr>
          <a:xfrm>
            <a:off x="4876800" y="10207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9" name="椭圆 36903"/>
          <p:cNvSpPr/>
          <p:nvPr/>
        </p:nvSpPr>
        <p:spPr>
          <a:xfrm>
            <a:off x="4562475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0" name="椭圆 36904"/>
          <p:cNvSpPr/>
          <p:nvPr/>
        </p:nvSpPr>
        <p:spPr>
          <a:xfrm>
            <a:off x="4265613" y="1152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1" name="椭圆 36905"/>
          <p:cNvSpPr/>
          <p:nvPr/>
        </p:nvSpPr>
        <p:spPr>
          <a:xfrm>
            <a:off x="3571875" y="5021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2" name="椭圆 36906"/>
          <p:cNvSpPr/>
          <p:nvPr/>
        </p:nvSpPr>
        <p:spPr>
          <a:xfrm>
            <a:off x="3373438" y="4876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3" name="椭圆 36907"/>
          <p:cNvSpPr/>
          <p:nvPr/>
        </p:nvSpPr>
        <p:spPr>
          <a:xfrm>
            <a:off x="3216275" y="46926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4" name="椭圆 36908"/>
          <p:cNvSpPr/>
          <p:nvPr/>
        </p:nvSpPr>
        <p:spPr>
          <a:xfrm>
            <a:off x="3060700" y="45164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5" name="椭圆 36909"/>
          <p:cNvSpPr/>
          <p:nvPr/>
        </p:nvSpPr>
        <p:spPr>
          <a:xfrm>
            <a:off x="6191250" y="1219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6" name="椭圆 36910"/>
          <p:cNvSpPr/>
          <p:nvPr/>
        </p:nvSpPr>
        <p:spPr>
          <a:xfrm>
            <a:off x="5967413" y="11255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7" name="椭圆 36911"/>
          <p:cNvSpPr/>
          <p:nvPr/>
        </p:nvSpPr>
        <p:spPr>
          <a:xfrm>
            <a:off x="5734050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8" name="椭圆 36912"/>
          <p:cNvSpPr/>
          <p:nvPr/>
        </p:nvSpPr>
        <p:spPr>
          <a:xfrm>
            <a:off x="5448300" y="990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9" name="椭圆 36913"/>
          <p:cNvSpPr/>
          <p:nvPr/>
        </p:nvSpPr>
        <p:spPr>
          <a:xfrm>
            <a:off x="7137400" y="19161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0" name="椭圆 36914"/>
          <p:cNvSpPr/>
          <p:nvPr/>
        </p:nvSpPr>
        <p:spPr>
          <a:xfrm>
            <a:off x="6981825" y="17002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1" name="椭圆 36915"/>
          <p:cNvSpPr/>
          <p:nvPr/>
        </p:nvSpPr>
        <p:spPr>
          <a:xfrm>
            <a:off x="6826250" y="15573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2" name="椭圆 36916"/>
          <p:cNvSpPr/>
          <p:nvPr/>
        </p:nvSpPr>
        <p:spPr>
          <a:xfrm>
            <a:off x="6592888" y="1412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3" name="椭圆 36917"/>
          <p:cNvSpPr/>
          <p:nvPr/>
        </p:nvSpPr>
        <p:spPr>
          <a:xfrm>
            <a:off x="7605713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4" name="椭圆 36918"/>
          <p:cNvSpPr/>
          <p:nvPr/>
        </p:nvSpPr>
        <p:spPr>
          <a:xfrm>
            <a:off x="7577138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5" name="椭圆 36919"/>
          <p:cNvSpPr/>
          <p:nvPr/>
        </p:nvSpPr>
        <p:spPr>
          <a:xfrm>
            <a:off x="7512050" y="2514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6" name="椭圆 36920"/>
          <p:cNvSpPr/>
          <p:nvPr/>
        </p:nvSpPr>
        <p:spPr>
          <a:xfrm>
            <a:off x="7429500" y="2286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7" name="椭圆 36921"/>
          <p:cNvSpPr/>
          <p:nvPr/>
        </p:nvSpPr>
        <p:spPr>
          <a:xfrm>
            <a:off x="7429500" y="4191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8" name="椭圆 36922"/>
          <p:cNvSpPr/>
          <p:nvPr/>
        </p:nvSpPr>
        <p:spPr>
          <a:xfrm>
            <a:off x="7512050" y="3962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9" name="椭圆 36923"/>
          <p:cNvSpPr/>
          <p:nvPr/>
        </p:nvSpPr>
        <p:spPr>
          <a:xfrm>
            <a:off x="7594600" y="3733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0" name="椭圆 36924"/>
          <p:cNvSpPr/>
          <p:nvPr/>
        </p:nvSpPr>
        <p:spPr>
          <a:xfrm>
            <a:off x="7634288" y="3505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1" name="椭圆 36925"/>
          <p:cNvSpPr/>
          <p:nvPr/>
        </p:nvSpPr>
        <p:spPr>
          <a:xfrm>
            <a:off x="5421313" y="55308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2" name="椭圆 36926"/>
          <p:cNvSpPr/>
          <p:nvPr/>
        </p:nvSpPr>
        <p:spPr>
          <a:xfrm>
            <a:off x="6604000" y="510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3" name="椭圆 36927"/>
          <p:cNvSpPr/>
          <p:nvPr/>
        </p:nvSpPr>
        <p:spPr>
          <a:xfrm>
            <a:off x="6789738" y="4968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4" name="椭圆 36928"/>
          <p:cNvSpPr/>
          <p:nvPr/>
        </p:nvSpPr>
        <p:spPr>
          <a:xfrm>
            <a:off x="6981825" y="47974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5" name="椭圆 36929"/>
          <p:cNvSpPr/>
          <p:nvPr/>
        </p:nvSpPr>
        <p:spPr>
          <a:xfrm>
            <a:off x="7188200" y="4581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6" name="椭圆 36930"/>
          <p:cNvSpPr/>
          <p:nvPr/>
        </p:nvSpPr>
        <p:spPr>
          <a:xfrm>
            <a:off x="5676900" y="550068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7" name="椭圆 36931"/>
          <p:cNvSpPr/>
          <p:nvPr/>
        </p:nvSpPr>
        <p:spPr>
          <a:xfrm>
            <a:off x="5969000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8" name="椭圆 36932"/>
          <p:cNvSpPr/>
          <p:nvPr/>
        </p:nvSpPr>
        <p:spPr>
          <a:xfrm>
            <a:off x="6191250" y="5334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9" name="椭圆 36933"/>
          <p:cNvSpPr/>
          <p:nvPr/>
        </p:nvSpPr>
        <p:spPr>
          <a:xfrm>
            <a:off x="4048125" y="53117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0" name="椭圆 36934"/>
          <p:cNvSpPr/>
          <p:nvPr/>
        </p:nvSpPr>
        <p:spPr>
          <a:xfrm>
            <a:off x="4325938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1" name="椭圆 36935"/>
          <p:cNvSpPr/>
          <p:nvPr/>
        </p:nvSpPr>
        <p:spPr>
          <a:xfrm>
            <a:off x="4584700" y="5511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2" name="椭圆 36936"/>
          <p:cNvSpPr/>
          <p:nvPr/>
        </p:nvSpPr>
        <p:spPr>
          <a:xfrm>
            <a:off x="4870450" y="5562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433" name="图片 3693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053">
            <a:off x="415925" y="1412875"/>
            <a:ext cx="2538413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34" name="直接连接符 36938"/>
          <p:cNvSpPr/>
          <p:nvPr/>
        </p:nvSpPr>
        <p:spPr>
          <a:xfrm>
            <a:off x="5170488" y="3286125"/>
            <a:ext cx="863600" cy="863600"/>
          </a:xfrm>
          <a:prstGeom prst="line">
            <a:avLst/>
          </a:prstGeom>
          <a:ln w="152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35" name="直接连接符 36939"/>
          <p:cNvSpPr/>
          <p:nvPr/>
        </p:nvSpPr>
        <p:spPr>
          <a:xfrm flipH="1">
            <a:off x="3368675" y="3286125"/>
            <a:ext cx="1873250" cy="0"/>
          </a:xfrm>
          <a:prstGeom prst="line">
            <a:avLst/>
          </a:prstGeom>
          <a:ln w="1016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5436" name="组合 36940"/>
          <p:cNvGrpSpPr/>
          <p:nvPr/>
        </p:nvGrpSpPr>
        <p:grpSpPr>
          <a:xfrm>
            <a:off x="633413" y="333375"/>
            <a:ext cx="1111250" cy="569913"/>
            <a:chOff x="0" y="0"/>
            <a:chExt cx="646" cy="359"/>
          </a:xfrm>
        </p:grpSpPr>
        <p:pic>
          <p:nvPicPr>
            <p:cNvPr id="15437" name="图片 36941" descr="小鱼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5" cy="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38" name="矩形 36942"/>
            <p:cNvSpPr/>
            <p:nvPr/>
          </p:nvSpPr>
          <p:spPr>
            <a:xfrm>
              <a:off x="160" y="19"/>
              <a:ext cx="48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2                                                                               </a:t>
              </a:r>
              <a:endParaRPr lang="en-US" altLang="zh-CN" sz="28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415" name="AutoShape 5"/>
          <p:cNvSpPr/>
          <p:nvPr/>
        </p:nvSpPr>
        <p:spPr>
          <a:xfrm>
            <a:off x="1465263" y="49213"/>
            <a:ext cx="1943100" cy="1439862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1485900" y="473075"/>
            <a:ext cx="1943100" cy="65405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fontAlgn="base">
              <a:lnSpc>
                <a:spcPct val="200000"/>
              </a:lnSpc>
            </a:pPr>
            <a:r>
              <a:rPr lang="zh-CN" altLang="en-US" sz="1800" b="1" strike="noStrike" noProof="1" dirty="0">
                <a:solidFill>
                  <a:schemeClr val="tx2"/>
                </a:solidFill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ea typeface="BZDMT" panose="02010601030101010101" pitchFamily="2" charset="-122"/>
            </a:endParaRPr>
          </a:p>
        </p:txBody>
      </p:sp>
      <p:sp>
        <p:nvSpPr>
          <p:cNvPr id="13402" name="文本框 13401"/>
          <p:cNvSpPr txBox="1"/>
          <p:nvPr/>
        </p:nvSpPr>
        <p:spPr>
          <a:xfrm>
            <a:off x="1465579" y="6012180"/>
            <a:ext cx="3726180" cy="59753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4</a:t>
            </a: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拜爸︽泵半︽扳︽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45</a:t>
            </a:r>
            <a:endParaRPr kumimoji="0" lang="en-US" altLang="zh-CN" sz="2400" b="1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17485" name="文本框 17484"/>
          <p:cNvSpPr txBox="1"/>
          <p:nvPr/>
        </p:nvSpPr>
        <p:spPr>
          <a:xfrm>
            <a:off x="5876925" y="6021388"/>
            <a:ext cx="2651125" cy="63976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     4:45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5" grpId="0" bldLvl="0" animBg="1"/>
      <p:bldP spid="5122" grpId="0" bldLvl="0" animBg="1"/>
      <p:bldP spid="1748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椭圆 17409"/>
          <p:cNvSpPr/>
          <p:nvPr/>
        </p:nvSpPr>
        <p:spPr>
          <a:xfrm>
            <a:off x="2457450" y="836613"/>
            <a:ext cx="5448300" cy="4953000"/>
          </a:xfrm>
          <a:prstGeom prst="ellipse">
            <a:avLst/>
          </a:prstGeom>
          <a:solidFill>
            <a:srgbClr val="FFFFCC"/>
          </a:solidFill>
          <a:ln w="2286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6" name="文本框 17410"/>
          <p:cNvSpPr txBox="1"/>
          <p:nvPr/>
        </p:nvSpPr>
        <p:spPr>
          <a:xfrm>
            <a:off x="3783013" y="13414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87" name="文本框 17411"/>
          <p:cNvSpPr txBox="1"/>
          <p:nvPr/>
        </p:nvSpPr>
        <p:spPr>
          <a:xfrm>
            <a:off x="4870450" y="990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12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88" name="文本框 17412"/>
          <p:cNvSpPr txBox="1"/>
          <p:nvPr/>
        </p:nvSpPr>
        <p:spPr>
          <a:xfrm>
            <a:off x="2925763" y="2133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10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89" name="文本框 17413"/>
          <p:cNvSpPr txBox="1"/>
          <p:nvPr/>
        </p:nvSpPr>
        <p:spPr>
          <a:xfrm>
            <a:off x="6108700" y="12954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0" name="文本框 17414"/>
          <p:cNvSpPr txBox="1"/>
          <p:nvPr/>
        </p:nvSpPr>
        <p:spPr>
          <a:xfrm>
            <a:off x="7215188" y="29972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3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1" name="文本框 17415"/>
          <p:cNvSpPr txBox="1"/>
          <p:nvPr/>
        </p:nvSpPr>
        <p:spPr>
          <a:xfrm>
            <a:off x="6826250" y="40767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4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2" name="文本框 17416"/>
          <p:cNvSpPr txBox="1"/>
          <p:nvPr/>
        </p:nvSpPr>
        <p:spPr>
          <a:xfrm>
            <a:off x="6122988" y="47974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5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3" name="文本框 17417"/>
          <p:cNvSpPr txBox="1"/>
          <p:nvPr/>
        </p:nvSpPr>
        <p:spPr>
          <a:xfrm>
            <a:off x="4953000" y="50133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6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4" name="文本框 17418"/>
          <p:cNvSpPr txBox="1"/>
          <p:nvPr/>
        </p:nvSpPr>
        <p:spPr>
          <a:xfrm>
            <a:off x="2768600" y="30686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9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5" name="文本框 17419"/>
          <p:cNvSpPr txBox="1"/>
          <p:nvPr/>
        </p:nvSpPr>
        <p:spPr>
          <a:xfrm>
            <a:off x="3079750" y="4005263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8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6" name="文本框 17420"/>
          <p:cNvSpPr txBox="1"/>
          <p:nvPr/>
        </p:nvSpPr>
        <p:spPr>
          <a:xfrm>
            <a:off x="3783013" y="4724400"/>
            <a:ext cx="546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7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6397" name="椭圆 17421"/>
          <p:cNvSpPr/>
          <p:nvPr/>
        </p:nvSpPr>
        <p:spPr>
          <a:xfrm>
            <a:off x="7605713" y="32131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8" name="椭圆 17422"/>
          <p:cNvSpPr/>
          <p:nvPr/>
        </p:nvSpPr>
        <p:spPr>
          <a:xfrm>
            <a:off x="3783013" y="13414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9" name="椭圆 17423"/>
          <p:cNvSpPr/>
          <p:nvPr/>
        </p:nvSpPr>
        <p:spPr>
          <a:xfrm>
            <a:off x="2925763" y="2133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0" name="椭圆 17424"/>
          <p:cNvSpPr/>
          <p:nvPr/>
        </p:nvSpPr>
        <p:spPr>
          <a:xfrm>
            <a:off x="2613025" y="32845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1" name="椭圆 17425"/>
          <p:cNvSpPr/>
          <p:nvPr/>
        </p:nvSpPr>
        <p:spPr>
          <a:xfrm>
            <a:off x="2925763" y="4292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2" name="椭圆 17426"/>
          <p:cNvSpPr/>
          <p:nvPr/>
        </p:nvSpPr>
        <p:spPr>
          <a:xfrm>
            <a:off x="3783013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3" name="椭圆 17427"/>
          <p:cNvSpPr/>
          <p:nvPr/>
        </p:nvSpPr>
        <p:spPr>
          <a:xfrm>
            <a:off x="5110163" y="5516563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4" name="椭圆 17428"/>
          <p:cNvSpPr/>
          <p:nvPr/>
        </p:nvSpPr>
        <p:spPr>
          <a:xfrm>
            <a:off x="5110163" y="9477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5" name="椭圆 17429"/>
          <p:cNvSpPr/>
          <p:nvPr/>
        </p:nvSpPr>
        <p:spPr>
          <a:xfrm>
            <a:off x="6356350" y="1295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6" name="椭圆 17430"/>
          <p:cNvSpPr/>
          <p:nvPr/>
        </p:nvSpPr>
        <p:spPr>
          <a:xfrm>
            <a:off x="7294563" y="20272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7" name="椭圆 17431"/>
          <p:cNvSpPr/>
          <p:nvPr/>
        </p:nvSpPr>
        <p:spPr>
          <a:xfrm>
            <a:off x="7264400" y="4343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8" name="椭圆 17432"/>
          <p:cNvSpPr/>
          <p:nvPr/>
        </p:nvSpPr>
        <p:spPr>
          <a:xfrm>
            <a:off x="6435725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9" name="椭圆 17433"/>
          <p:cNvSpPr/>
          <p:nvPr/>
        </p:nvSpPr>
        <p:spPr>
          <a:xfrm>
            <a:off x="2692400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0" name="椭圆 17434"/>
          <p:cNvSpPr/>
          <p:nvPr/>
        </p:nvSpPr>
        <p:spPr>
          <a:xfrm>
            <a:off x="2692400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1" name="椭圆 17435"/>
          <p:cNvSpPr/>
          <p:nvPr/>
        </p:nvSpPr>
        <p:spPr>
          <a:xfrm>
            <a:off x="2768600" y="256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2" name="椭圆 17436"/>
          <p:cNvSpPr/>
          <p:nvPr/>
        </p:nvSpPr>
        <p:spPr>
          <a:xfrm>
            <a:off x="3079750" y="19891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3" name="椭圆 17437"/>
          <p:cNvSpPr/>
          <p:nvPr/>
        </p:nvSpPr>
        <p:spPr>
          <a:xfrm>
            <a:off x="2846388" y="23495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4" name="椭圆 17438"/>
          <p:cNvSpPr/>
          <p:nvPr/>
        </p:nvSpPr>
        <p:spPr>
          <a:xfrm>
            <a:off x="2836863" y="4132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5" name="椭圆 17439"/>
          <p:cNvSpPr/>
          <p:nvPr/>
        </p:nvSpPr>
        <p:spPr>
          <a:xfrm>
            <a:off x="2768600" y="39560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6" name="椭圆 17440"/>
          <p:cNvSpPr/>
          <p:nvPr/>
        </p:nvSpPr>
        <p:spPr>
          <a:xfrm>
            <a:off x="2697163" y="37401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7" name="椭圆 17441"/>
          <p:cNvSpPr/>
          <p:nvPr/>
        </p:nvSpPr>
        <p:spPr>
          <a:xfrm>
            <a:off x="2671763" y="35242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8" name="椭圆 17442"/>
          <p:cNvSpPr/>
          <p:nvPr/>
        </p:nvSpPr>
        <p:spPr>
          <a:xfrm>
            <a:off x="4017963" y="12684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9" name="椭圆 17443"/>
          <p:cNvSpPr/>
          <p:nvPr/>
        </p:nvSpPr>
        <p:spPr>
          <a:xfrm>
            <a:off x="3662363" y="1465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0" name="椭圆 17444"/>
          <p:cNvSpPr/>
          <p:nvPr/>
        </p:nvSpPr>
        <p:spPr>
          <a:xfrm>
            <a:off x="3470275" y="16113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1" name="椭圆 17445"/>
          <p:cNvSpPr/>
          <p:nvPr/>
        </p:nvSpPr>
        <p:spPr>
          <a:xfrm>
            <a:off x="3281363" y="18002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2" name="椭圆 17446"/>
          <p:cNvSpPr/>
          <p:nvPr/>
        </p:nvSpPr>
        <p:spPr>
          <a:xfrm>
            <a:off x="4876800" y="10207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3" name="椭圆 17447"/>
          <p:cNvSpPr/>
          <p:nvPr/>
        </p:nvSpPr>
        <p:spPr>
          <a:xfrm>
            <a:off x="4562475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4" name="椭圆 17448"/>
          <p:cNvSpPr/>
          <p:nvPr/>
        </p:nvSpPr>
        <p:spPr>
          <a:xfrm>
            <a:off x="4265613" y="1152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5" name="椭圆 17449"/>
          <p:cNvSpPr/>
          <p:nvPr/>
        </p:nvSpPr>
        <p:spPr>
          <a:xfrm>
            <a:off x="3571875" y="5021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6" name="椭圆 17450"/>
          <p:cNvSpPr/>
          <p:nvPr/>
        </p:nvSpPr>
        <p:spPr>
          <a:xfrm>
            <a:off x="3373438" y="4876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7" name="椭圆 17451"/>
          <p:cNvSpPr/>
          <p:nvPr/>
        </p:nvSpPr>
        <p:spPr>
          <a:xfrm>
            <a:off x="3216275" y="46926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8" name="椭圆 17452"/>
          <p:cNvSpPr/>
          <p:nvPr/>
        </p:nvSpPr>
        <p:spPr>
          <a:xfrm>
            <a:off x="3060700" y="45164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9" name="椭圆 17453"/>
          <p:cNvSpPr/>
          <p:nvPr/>
        </p:nvSpPr>
        <p:spPr>
          <a:xfrm>
            <a:off x="6191250" y="1219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0" name="椭圆 17454"/>
          <p:cNvSpPr/>
          <p:nvPr/>
        </p:nvSpPr>
        <p:spPr>
          <a:xfrm>
            <a:off x="5967413" y="11255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1" name="椭圆 17455"/>
          <p:cNvSpPr/>
          <p:nvPr/>
        </p:nvSpPr>
        <p:spPr>
          <a:xfrm>
            <a:off x="5734050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2" name="椭圆 17456"/>
          <p:cNvSpPr/>
          <p:nvPr/>
        </p:nvSpPr>
        <p:spPr>
          <a:xfrm>
            <a:off x="5448300" y="990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3" name="椭圆 17457"/>
          <p:cNvSpPr/>
          <p:nvPr/>
        </p:nvSpPr>
        <p:spPr>
          <a:xfrm>
            <a:off x="7137400" y="19161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4" name="椭圆 17458"/>
          <p:cNvSpPr/>
          <p:nvPr/>
        </p:nvSpPr>
        <p:spPr>
          <a:xfrm>
            <a:off x="6981825" y="17002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5" name="椭圆 17459"/>
          <p:cNvSpPr/>
          <p:nvPr/>
        </p:nvSpPr>
        <p:spPr>
          <a:xfrm>
            <a:off x="6826250" y="15573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6" name="椭圆 17460"/>
          <p:cNvSpPr/>
          <p:nvPr/>
        </p:nvSpPr>
        <p:spPr>
          <a:xfrm>
            <a:off x="6592888" y="1412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7" name="椭圆 17461"/>
          <p:cNvSpPr/>
          <p:nvPr/>
        </p:nvSpPr>
        <p:spPr>
          <a:xfrm>
            <a:off x="7605713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8" name="椭圆 17462"/>
          <p:cNvSpPr/>
          <p:nvPr/>
        </p:nvSpPr>
        <p:spPr>
          <a:xfrm>
            <a:off x="7577138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9" name="椭圆 17463"/>
          <p:cNvSpPr/>
          <p:nvPr/>
        </p:nvSpPr>
        <p:spPr>
          <a:xfrm>
            <a:off x="7512050" y="2514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0" name="椭圆 17464"/>
          <p:cNvSpPr/>
          <p:nvPr/>
        </p:nvSpPr>
        <p:spPr>
          <a:xfrm>
            <a:off x="7429500" y="2286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1" name="椭圆 17465"/>
          <p:cNvSpPr/>
          <p:nvPr/>
        </p:nvSpPr>
        <p:spPr>
          <a:xfrm>
            <a:off x="7429500" y="4191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2" name="椭圆 17466"/>
          <p:cNvSpPr/>
          <p:nvPr/>
        </p:nvSpPr>
        <p:spPr>
          <a:xfrm>
            <a:off x="7512050" y="3962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3" name="椭圆 17467"/>
          <p:cNvSpPr/>
          <p:nvPr/>
        </p:nvSpPr>
        <p:spPr>
          <a:xfrm>
            <a:off x="7594600" y="3733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4" name="椭圆 17468"/>
          <p:cNvSpPr/>
          <p:nvPr/>
        </p:nvSpPr>
        <p:spPr>
          <a:xfrm>
            <a:off x="7634288" y="3505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5" name="椭圆 17469"/>
          <p:cNvSpPr/>
          <p:nvPr/>
        </p:nvSpPr>
        <p:spPr>
          <a:xfrm>
            <a:off x="5421313" y="55308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6" name="椭圆 17470"/>
          <p:cNvSpPr/>
          <p:nvPr/>
        </p:nvSpPr>
        <p:spPr>
          <a:xfrm>
            <a:off x="6604000" y="510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7" name="椭圆 17471"/>
          <p:cNvSpPr/>
          <p:nvPr/>
        </p:nvSpPr>
        <p:spPr>
          <a:xfrm>
            <a:off x="6789738" y="4968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8" name="椭圆 17472"/>
          <p:cNvSpPr/>
          <p:nvPr/>
        </p:nvSpPr>
        <p:spPr>
          <a:xfrm>
            <a:off x="6981825" y="47974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9" name="椭圆 17473"/>
          <p:cNvSpPr/>
          <p:nvPr/>
        </p:nvSpPr>
        <p:spPr>
          <a:xfrm>
            <a:off x="7188200" y="4581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0" name="椭圆 17474"/>
          <p:cNvSpPr/>
          <p:nvPr/>
        </p:nvSpPr>
        <p:spPr>
          <a:xfrm>
            <a:off x="5676900" y="550068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1" name="椭圆 17475"/>
          <p:cNvSpPr/>
          <p:nvPr/>
        </p:nvSpPr>
        <p:spPr>
          <a:xfrm>
            <a:off x="5969000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2" name="椭圆 17476"/>
          <p:cNvSpPr/>
          <p:nvPr/>
        </p:nvSpPr>
        <p:spPr>
          <a:xfrm>
            <a:off x="6191250" y="5334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3" name="椭圆 17477"/>
          <p:cNvSpPr/>
          <p:nvPr/>
        </p:nvSpPr>
        <p:spPr>
          <a:xfrm>
            <a:off x="4048125" y="53117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4" name="椭圆 17478"/>
          <p:cNvSpPr/>
          <p:nvPr/>
        </p:nvSpPr>
        <p:spPr>
          <a:xfrm>
            <a:off x="4325938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5" name="椭圆 17479"/>
          <p:cNvSpPr/>
          <p:nvPr/>
        </p:nvSpPr>
        <p:spPr>
          <a:xfrm>
            <a:off x="4584700" y="5511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6" name="椭圆 17480"/>
          <p:cNvSpPr/>
          <p:nvPr/>
        </p:nvSpPr>
        <p:spPr>
          <a:xfrm>
            <a:off x="4870450" y="5562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2" name="文本框 17481"/>
          <p:cNvSpPr txBox="1"/>
          <p:nvPr/>
        </p:nvSpPr>
        <p:spPr>
          <a:xfrm>
            <a:off x="6604000" y="609600"/>
            <a:ext cx="742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00FF"/>
                </a:solidFill>
                <a:latin typeface="Times New Roman" panose="02020603050405020304" pitchFamily="18" charset="0"/>
                <a:ea typeface="华文行楷" pitchFamily="2" charset="-122"/>
              </a:rPr>
              <a:t>5</a:t>
            </a: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pic>
        <p:nvPicPr>
          <p:cNvPr id="16458" name="图片 1748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053">
            <a:off x="428625" y="1412875"/>
            <a:ext cx="2538413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85" name="文本框 17484"/>
          <p:cNvSpPr txBox="1"/>
          <p:nvPr/>
        </p:nvSpPr>
        <p:spPr>
          <a:xfrm>
            <a:off x="5876925" y="6021388"/>
            <a:ext cx="2651125" cy="63976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     9:05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16460" name="直接连接符 17485"/>
          <p:cNvSpPr/>
          <p:nvPr/>
        </p:nvSpPr>
        <p:spPr>
          <a:xfrm flipH="1" flipV="1">
            <a:off x="3627438" y="3284538"/>
            <a:ext cx="1558925" cy="73025"/>
          </a:xfrm>
          <a:prstGeom prst="line">
            <a:avLst/>
          </a:prstGeom>
          <a:ln w="152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61" name="直接连接符 17486"/>
          <p:cNvSpPr/>
          <p:nvPr/>
        </p:nvSpPr>
        <p:spPr>
          <a:xfrm flipV="1">
            <a:off x="5186363" y="1773238"/>
            <a:ext cx="1093787" cy="1584325"/>
          </a:xfrm>
          <a:prstGeom prst="line">
            <a:avLst/>
          </a:prstGeom>
          <a:ln w="1016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402" name="文本框 13401"/>
          <p:cNvSpPr txBox="1"/>
          <p:nvPr/>
        </p:nvSpPr>
        <p:spPr>
          <a:xfrm>
            <a:off x="1785619" y="6012173"/>
            <a:ext cx="3406141" cy="59753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9</a:t>
            </a: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拜爸︽泵半︽扳︽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5</a:t>
            </a:r>
            <a:endParaRPr kumimoji="0" lang="en-US" altLang="zh-CN" sz="2400" b="1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14415" name="AutoShape 5"/>
          <p:cNvSpPr/>
          <p:nvPr/>
        </p:nvSpPr>
        <p:spPr>
          <a:xfrm>
            <a:off x="338138" y="101600"/>
            <a:ext cx="1943100" cy="1439863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338138" y="473075"/>
            <a:ext cx="1943100" cy="65405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fontAlgn="base">
              <a:lnSpc>
                <a:spcPct val="200000"/>
              </a:lnSpc>
            </a:pPr>
            <a:r>
              <a:rPr lang="zh-CN" altLang="en-US" sz="1800" b="1" strike="noStrike" noProof="1" dirty="0">
                <a:solidFill>
                  <a:schemeClr val="tx2"/>
                </a:solidFill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ea typeface="BZDM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2" grpId="0"/>
      <p:bldP spid="17485" grpId="0" bldLvl="0" animBg="1"/>
      <p:bldP spid="14415" grpId="0" animBg="1"/>
      <p:bldP spid="51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椭圆 18433"/>
          <p:cNvSpPr/>
          <p:nvPr/>
        </p:nvSpPr>
        <p:spPr>
          <a:xfrm>
            <a:off x="2457450" y="836613"/>
            <a:ext cx="5448300" cy="4953000"/>
          </a:xfrm>
          <a:prstGeom prst="ellipse">
            <a:avLst/>
          </a:prstGeom>
          <a:solidFill>
            <a:srgbClr val="FFFFCC"/>
          </a:solidFill>
          <a:ln w="2286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0" name="文本框 18434"/>
          <p:cNvSpPr txBox="1"/>
          <p:nvPr/>
        </p:nvSpPr>
        <p:spPr>
          <a:xfrm>
            <a:off x="3783013" y="13414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1" name="文本框 18435"/>
          <p:cNvSpPr txBox="1"/>
          <p:nvPr/>
        </p:nvSpPr>
        <p:spPr>
          <a:xfrm>
            <a:off x="4870450" y="990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12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2" name="文本框 18436"/>
          <p:cNvSpPr txBox="1"/>
          <p:nvPr/>
        </p:nvSpPr>
        <p:spPr>
          <a:xfrm>
            <a:off x="2925763" y="2133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10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3" name="文本框 18437"/>
          <p:cNvSpPr txBox="1"/>
          <p:nvPr/>
        </p:nvSpPr>
        <p:spPr>
          <a:xfrm>
            <a:off x="6108700" y="12954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4" name="文本框 18438"/>
          <p:cNvSpPr txBox="1"/>
          <p:nvPr/>
        </p:nvSpPr>
        <p:spPr>
          <a:xfrm>
            <a:off x="6981825" y="1989138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2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5" name="文本框 18439"/>
          <p:cNvSpPr txBox="1"/>
          <p:nvPr/>
        </p:nvSpPr>
        <p:spPr>
          <a:xfrm>
            <a:off x="7215188" y="29972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3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6" name="文本框 18440"/>
          <p:cNvSpPr txBox="1"/>
          <p:nvPr/>
        </p:nvSpPr>
        <p:spPr>
          <a:xfrm>
            <a:off x="6826250" y="40767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4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7" name="文本框 18441"/>
          <p:cNvSpPr txBox="1"/>
          <p:nvPr/>
        </p:nvSpPr>
        <p:spPr>
          <a:xfrm>
            <a:off x="6122988" y="47974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5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8" name="文本框 18442"/>
          <p:cNvSpPr txBox="1"/>
          <p:nvPr/>
        </p:nvSpPr>
        <p:spPr>
          <a:xfrm>
            <a:off x="4953000" y="50133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6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19" name="文本框 18443"/>
          <p:cNvSpPr txBox="1"/>
          <p:nvPr/>
        </p:nvSpPr>
        <p:spPr>
          <a:xfrm>
            <a:off x="2768600" y="30686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9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20" name="文本框 18444"/>
          <p:cNvSpPr txBox="1"/>
          <p:nvPr/>
        </p:nvSpPr>
        <p:spPr>
          <a:xfrm>
            <a:off x="3079750" y="4005263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8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21" name="文本框 18445"/>
          <p:cNvSpPr txBox="1"/>
          <p:nvPr/>
        </p:nvSpPr>
        <p:spPr>
          <a:xfrm>
            <a:off x="3783013" y="4724400"/>
            <a:ext cx="546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7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7422" name="椭圆 18446"/>
          <p:cNvSpPr/>
          <p:nvPr/>
        </p:nvSpPr>
        <p:spPr>
          <a:xfrm>
            <a:off x="7605713" y="32131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3" name="椭圆 18447"/>
          <p:cNvSpPr/>
          <p:nvPr/>
        </p:nvSpPr>
        <p:spPr>
          <a:xfrm>
            <a:off x="3783013" y="13414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4" name="椭圆 18448"/>
          <p:cNvSpPr/>
          <p:nvPr/>
        </p:nvSpPr>
        <p:spPr>
          <a:xfrm>
            <a:off x="2925763" y="2133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5" name="椭圆 18449"/>
          <p:cNvSpPr/>
          <p:nvPr/>
        </p:nvSpPr>
        <p:spPr>
          <a:xfrm>
            <a:off x="2613025" y="32845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6" name="椭圆 18450"/>
          <p:cNvSpPr/>
          <p:nvPr/>
        </p:nvSpPr>
        <p:spPr>
          <a:xfrm>
            <a:off x="2925763" y="4292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7" name="椭圆 18451"/>
          <p:cNvSpPr/>
          <p:nvPr/>
        </p:nvSpPr>
        <p:spPr>
          <a:xfrm>
            <a:off x="3783013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8" name="椭圆 18452"/>
          <p:cNvSpPr/>
          <p:nvPr/>
        </p:nvSpPr>
        <p:spPr>
          <a:xfrm>
            <a:off x="5110163" y="5516563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9" name="椭圆 18453"/>
          <p:cNvSpPr/>
          <p:nvPr/>
        </p:nvSpPr>
        <p:spPr>
          <a:xfrm>
            <a:off x="5110163" y="9477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0" name="椭圆 18454"/>
          <p:cNvSpPr/>
          <p:nvPr/>
        </p:nvSpPr>
        <p:spPr>
          <a:xfrm>
            <a:off x="6356350" y="1295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1" name="椭圆 18455"/>
          <p:cNvSpPr/>
          <p:nvPr/>
        </p:nvSpPr>
        <p:spPr>
          <a:xfrm>
            <a:off x="7294563" y="20272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2" name="椭圆 18456"/>
          <p:cNvSpPr/>
          <p:nvPr/>
        </p:nvSpPr>
        <p:spPr>
          <a:xfrm>
            <a:off x="7264400" y="4343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3" name="椭圆 18457"/>
          <p:cNvSpPr/>
          <p:nvPr/>
        </p:nvSpPr>
        <p:spPr>
          <a:xfrm>
            <a:off x="6435725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4" name="椭圆 18458"/>
          <p:cNvSpPr/>
          <p:nvPr/>
        </p:nvSpPr>
        <p:spPr>
          <a:xfrm>
            <a:off x="2692400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5" name="椭圆 18459"/>
          <p:cNvSpPr/>
          <p:nvPr/>
        </p:nvSpPr>
        <p:spPr>
          <a:xfrm>
            <a:off x="2692400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6" name="椭圆 18460"/>
          <p:cNvSpPr/>
          <p:nvPr/>
        </p:nvSpPr>
        <p:spPr>
          <a:xfrm>
            <a:off x="2768600" y="256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7" name="椭圆 18461"/>
          <p:cNvSpPr/>
          <p:nvPr/>
        </p:nvSpPr>
        <p:spPr>
          <a:xfrm>
            <a:off x="3079750" y="19891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8" name="椭圆 18462"/>
          <p:cNvSpPr/>
          <p:nvPr/>
        </p:nvSpPr>
        <p:spPr>
          <a:xfrm>
            <a:off x="2846388" y="23495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9" name="椭圆 18463"/>
          <p:cNvSpPr/>
          <p:nvPr/>
        </p:nvSpPr>
        <p:spPr>
          <a:xfrm>
            <a:off x="2836863" y="4132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0" name="椭圆 18464"/>
          <p:cNvSpPr/>
          <p:nvPr/>
        </p:nvSpPr>
        <p:spPr>
          <a:xfrm>
            <a:off x="2768600" y="39560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1" name="椭圆 18465"/>
          <p:cNvSpPr/>
          <p:nvPr/>
        </p:nvSpPr>
        <p:spPr>
          <a:xfrm>
            <a:off x="2697163" y="37401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2" name="椭圆 18466"/>
          <p:cNvSpPr/>
          <p:nvPr/>
        </p:nvSpPr>
        <p:spPr>
          <a:xfrm>
            <a:off x="2671763" y="35242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3" name="椭圆 18467"/>
          <p:cNvSpPr/>
          <p:nvPr/>
        </p:nvSpPr>
        <p:spPr>
          <a:xfrm>
            <a:off x="4017963" y="12684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4" name="椭圆 18468"/>
          <p:cNvSpPr/>
          <p:nvPr/>
        </p:nvSpPr>
        <p:spPr>
          <a:xfrm>
            <a:off x="3662363" y="1465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5" name="椭圆 18469"/>
          <p:cNvSpPr/>
          <p:nvPr/>
        </p:nvSpPr>
        <p:spPr>
          <a:xfrm>
            <a:off x="3470275" y="16113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6" name="椭圆 18470"/>
          <p:cNvSpPr/>
          <p:nvPr/>
        </p:nvSpPr>
        <p:spPr>
          <a:xfrm>
            <a:off x="3281363" y="18002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7" name="椭圆 18471"/>
          <p:cNvSpPr/>
          <p:nvPr/>
        </p:nvSpPr>
        <p:spPr>
          <a:xfrm>
            <a:off x="4876800" y="10207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8" name="椭圆 18472"/>
          <p:cNvSpPr/>
          <p:nvPr/>
        </p:nvSpPr>
        <p:spPr>
          <a:xfrm>
            <a:off x="4562475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9" name="椭圆 18473"/>
          <p:cNvSpPr/>
          <p:nvPr/>
        </p:nvSpPr>
        <p:spPr>
          <a:xfrm>
            <a:off x="4265613" y="1152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0" name="椭圆 18474"/>
          <p:cNvSpPr/>
          <p:nvPr/>
        </p:nvSpPr>
        <p:spPr>
          <a:xfrm>
            <a:off x="3571875" y="5021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1" name="椭圆 18475"/>
          <p:cNvSpPr/>
          <p:nvPr/>
        </p:nvSpPr>
        <p:spPr>
          <a:xfrm>
            <a:off x="3373438" y="4876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2" name="椭圆 18476"/>
          <p:cNvSpPr/>
          <p:nvPr/>
        </p:nvSpPr>
        <p:spPr>
          <a:xfrm>
            <a:off x="3216275" y="46926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3" name="椭圆 18477"/>
          <p:cNvSpPr/>
          <p:nvPr/>
        </p:nvSpPr>
        <p:spPr>
          <a:xfrm>
            <a:off x="3060700" y="45164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4" name="椭圆 18478"/>
          <p:cNvSpPr/>
          <p:nvPr/>
        </p:nvSpPr>
        <p:spPr>
          <a:xfrm>
            <a:off x="6191250" y="1219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5" name="椭圆 18479"/>
          <p:cNvSpPr/>
          <p:nvPr/>
        </p:nvSpPr>
        <p:spPr>
          <a:xfrm>
            <a:off x="5967413" y="11255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6" name="椭圆 18480"/>
          <p:cNvSpPr/>
          <p:nvPr/>
        </p:nvSpPr>
        <p:spPr>
          <a:xfrm>
            <a:off x="5734050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7" name="椭圆 18481"/>
          <p:cNvSpPr/>
          <p:nvPr/>
        </p:nvSpPr>
        <p:spPr>
          <a:xfrm>
            <a:off x="5448300" y="990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8" name="椭圆 18482"/>
          <p:cNvSpPr/>
          <p:nvPr/>
        </p:nvSpPr>
        <p:spPr>
          <a:xfrm>
            <a:off x="7137400" y="19161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9" name="椭圆 18483"/>
          <p:cNvSpPr/>
          <p:nvPr/>
        </p:nvSpPr>
        <p:spPr>
          <a:xfrm>
            <a:off x="6981825" y="17002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0" name="椭圆 18484"/>
          <p:cNvSpPr/>
          <p:nvPr/>
        </p:nvSpPr>
        <p:spPr>
          <a:xfrm>
            <a:off x="6826250" y="15573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1" name="椭圆 18485"/>
          <p:cNvSpPr/>
          <p:nvPr/>
        </p:nvSpPr>
        <p:spPr>
          <a:xfrm>
            <a:off x="6592888" y="1412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2" name="椭圆 18486"/>
          <p:cNvSpPr/>
          <p:nvPr/>
        </p:nvSpPr>
        <p:spPr>
          <a:xfrm>
            <a:off x="7605713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3" name="椭圆 18487"/>
          <p:cNvSpPr/>
          <p:nvPr/>
        </p:nvSpPr>
        <p:spPr>
          <a:xfrm>
            <a:off x="7577138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4" name="椭圆 18488"/>
          <p:cNvSpPr/>
          <p:nvPr/>
        </p:nvSpPr>
        <p:spPr>
          <a:xfrm>
            <a:off x="7512050" y="2514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5" name="椭圆 18489"/>
          <p:cNvSpPr/>
          <p:nvPr/>
        </p:nvSpPr>
        <p:spPr>
          <a:xfrm>
            <a:off x="7429500" y="2286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6" name="椭圆 18490"/>
          <p:cNvSpPr/>
          <p:nvPr/>
        </p:nvSpPr>
        <p:spPr>
          <a:xfrm>
            <a:off x="7429500" y="4191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7" name="椭圆 18491"/>
          <p:cNvSpPr/>
          <p:nvPr/>
        </p:nvSpPr>
        <p:spPr>
          <a:xfrm>
            <a:off x="7512050" y="3962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8" name="椭圆 18492"/>
          <p:cNvSpPr/>
          <p:nvPr/>
        </p:nvSpPr>
        <p:spPr>
          <a:xfrm>
            <a:off x="7594600" y="3733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9" name="椭圆 18493"/>
          <p:cNvSpPr/>
          <p:nvPr/>
        </p:nvSpPr>
        <p:spPr>
          <a:xfrm>
            <a:off x="7634288" y="3505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0" name="椭圆 18494"/>
          <p:cNvSpPr/>
          <p:nvPr/>
        </p:nvSpPr>
        <p:spPr>
          <a:xfrm>
            <a:off x="5421313" y="55308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1" name="椭圆 18495"/>
          <p:cNvSpPr/>
          <p:nvPr/>
        </p:nvSpPr>
        <p:spPr>
          <a:xfrm>
            <a:off x="6604000" y="510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2" name="椭圆 18496"/>
          <p:cNvSpPr/>
          <p:nvPr/>
        </p:nvSpPr>
        <p:spPr>
          <a:xfrm>
            <a:off x="6789738" y="4968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3" name="椭圆 18497"/>
          <p:cNvSpPr/>
          <p:nvPr/>
        </p:nvSpPr>
        <p:spPr>
          <a:xfrm>
            <a:off x="6981825" y="47974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4" name="椭圆 18498"/>
          <p:cNvSpPr/>
          <p:nvPr/>
        </p:nvSpPr>
        <p:spPr>
          <a:xfrm>
            <a:off x="7188200" y="4581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5" name="椭圆 18499"/>
          <p:cNvSpPr/>
          <p:nvPr/>
        </p:nvSpPr>
        <p:spPr>
          <a:xfrm>
            <a:off x="5676900" y="550068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6" name="椭圆 18500"/>
          <p:cNvSpPr/>
          <p:nvPr/>
        </p:nvSpPr>
        <p:spPr>
          <a:xfrm>
            <a:off x="5969000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7" name="椭圆 18501"/>
          <p:cNvSpPr/>
          <p:nvPr/>
        </p:nvSpPr>
        <p:spPr>
          <a:xfrm>
            <a:off x="6191250" y="5334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8" name="椭圆 18502"/>
          <p:cNvSpPr/>
          <p:nvPr/>
        </p:nvSpPr>
        <p:spPr>
          <a:xfrm>
            <a:off x="4048125" y="53117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9" name="椭圆 18503"/>
          <p:cNvSpPr/>
          <p:nvPr/>
        </p:nvSpPr>
        <p:spPr>
          <a:xfrm>
            <a:off x="4325938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0" name="椭圆 18504"/>
          <p:cNvSpPr/>
          <p:nvPr/>
        </p:nvSpPr>
        <p:spPr>
          <a:xfrm>
            <a:off x="4584700" y="5511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1" name="椭圆 18505"/>
          <p:cNvSpPr/>
          <p:nvPr/>
        </p:nvSpPr>
        <p:spPr>
          <a:xfrm>
            <a:off x="4870450" y="5562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507" name="文本框 18506"/>
          <p:cNvSpPr txBox="1"/>
          <p:nvPr/>
        </p:nvSpPr>
        <p:spPr>
          <a:xfrm>
            <a:off x="6604000" y="609600"/>
            <a:ext cx="742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00FF"/>
                </a:solidFill>
                <a:latin typeface="Times New Roman" panose="02020603050405020304" pitchFamily="18" charset="0"/>
                <a:ea typeface="华文行楷" pitchFamily="2" charset="-122"/>
              </a:rPr>
              <a:t>5</a:t>
            </a: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8508" name="文本框 18507"/>
          <p:cNvSpPr txBox="1"/>
          <p:nvPr/>
        </p:nvSpPr>
        <p:spPr>
          <a:xfrm>
            <a:off x="7683500" y="1628775"/>
            <a:ext cx="742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00FF"/>
                </a:solidFill>
                <a:latin typeface="Times New Roman" panose="02020603050405020304" pitchFamily="18" charset="0"/>
                <a:ea typeface="华文行楷" pitchFamily="2" charset="-122"/>
              </a:rPr>
              <a:t>10</a:t>
            </a: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8509" name="文本框 18508"/>
          <p:cNvSpPr txBox="1"/>
          <p:nvPr/>
        </p:nvSpPr>
        <p:spPr>
          <a:xfrm>
            <a:off x="7918450" y="2997200"/>
            <a:ext cx="742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00FF"/>
                </a:solidFill>
                <a:latin typeface="Times New Roman" panose="02020603050405020304" pitchFamily="18" charset="0"/>
                <a:ea typeface="华文行楷" pitchFamily="2" charset="-122"/>
              </a:rPr>
              <a:t>15</a:t>
            </a: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8510" name="文本框 18509"/>
          <p:cNvSpPr txBox="1"/>
          <p:nvPr/>
        </p:nvSpPr>
        <p:spPr>
          <a:xfrm>
            <a:off x="7605713" y="4437063"/>
            <a:ext cx="742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00FF"/>
                </a:solidFill>
                <a:latin typeface="Times New Roman" panose="02020603050405020304" pitchFamily="18" charset="0"/>
                <a:ea typeface="华文行楷" pitchFamily="2" charset="-122"/>
              </a:rPr>
              <a:t>20</a:t>
            </a: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8511" name="文本框 18510"/>
          <p:cNvSpPr txBox="1"/>
          <p:nvPr/>
        </p:nvSpPr>
        <p:spPr>
          <a:xfrm>
            <a:off x="6592888" y="5445125"/>
            <a:ext cx="742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00FF"/>
                </a:solidFill>
                <a:latin typeface="Times New Roman" panose="02020603050405020304" pitchFamily="18" charset="0"/>
                <a:ea typeface="华文行楷" pitchFamily="2" charset="-122"/>
              </a:rPr>
              <a:t>25</a:t>
            </a: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8512" name="文本框 18511"/>
          <p:cNvSpPr txBox="1"/>
          <p:nvPr/>
        </p:nvSpPr>
        <p:spPr>
          <a:xfrm>
            <a:off x="4953000" y="5867400"/>
            <a:ext cx="7429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GB" altLang="en-US" sz="5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pic>
        <p:nvPicPr>
          <p:cNvPr id="17488" name="图片 185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2596">
            <a:off x="508000" y="1628775"/>
            <a:ext cx="2728913" cy="210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15" name="矩形 18514"/>
          <p:cNvSpPr/>
          <p:nvPr/>
        </p:nvSpPr>
        <p:spPr>
          <a:xfrm>
            <a:off x="7918450" y="6165850"/>
            <a:ext cx="2184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6:25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17490" name="直接连接符 18515"/>
          <p:cNvSpPr/>
          <p:nvPr/>
        </p:nvSpPr>
        <p:spPr>
          <a:xfrm flipH="1">
            <a:off x="4719638" y="3357563"/>
            <a:ext cx="466725" cy="1223962"/>
          </a:xfrm>
          <a:prstGeom prst="line">
            <a:avLst/>
          </a:prstGeom>
          <a:ln w="152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91" name="直接连接符 18516"/>
          <p:cNvSpPr/>
          <p:nvPr/>
        </p:nvSpPr>
        <p:spPr>
          <a:xfrm>
            <a:off x="5186363" y="3284538"/>
            <a:ext cx="1016000" cy="1584325"/>
          </a:xfrm>
          <a:prstGeom prst="line">
            <a:avLst/>
          </a:prstGeom>
          <a:ln w="1016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402" name="文本框 13401"/>
          <p:cNvSpPr txBox="1"/>
          <p:nvPr/>
        </p:nvSpPr>
        <p:spPr>
          <a:xfrm>
            <a:off x="4377050" y="6163945"/>
            <a:ext cx="3406145" cy="51308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</a:t>
            </a:r>
            <a:r>
              <a:rPr kumimoji="0" lang="en-US" altLang="zh-CN" sz="20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6</a:t>
            </a:r>
            <a:r>
              <a:rPr kumimoji="0" lang="zh-CN" altLang="en-US" sz="20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拜爸︽泵半︽扳︽</a:t>
            </a:r>
            <a:r>
              <a:rPr kumimoji="0" lang="en-US" altLang="zh-CN" sz="20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25</a:t>
            </a:r>
            <a:endParaRPr kumimoji="0" lang="en-US" altLang="zh-CN" sz="2000" b="1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15445" name="AutoShape 5"/>
          <p:cNvSpPr/>
          <p:nvPr/>
        </p:nvSpPr>
        <p:spPr>
          <a:xfrm>
            <a:off x="514350" y="101600"/>
            <a:ext cx="1943100" cy="1439863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482600" y="473075"/>
            <a:ext cx="1941513" cy="65405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fontAlgn="base">
              <a:lnSpc>
                <a:spcPct val="200000"/>
              </a:lnSpc>
            </a:pPr>
            <a:r>
              <a:rPr lang="zh-CN" altLang="en-US" sz="1800" b="1" strike="noStrike" noProof="1" dirty="0">
                <a:solidFill>
                  <a:schemeClr val="tx2"/>
                </a:solidFill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ea typeface="BZDM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18508" grpId="0"/>
      <p:bldP spid="18509" grpId="0"/>
      <p:bldP spid="18510" grpId="0"/>
      <p:bldP spid="18511" grpId="0"/>
      <p:bldP spid="18512" grpId="0"/>
      <p:bldP spid="18515" grpId="0"/>
      <p:bldP spid="13402" grpId="0" animBg="1"/>
      <p:bldP spid="15445" grpId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3" name="组合 20481"/>
          <p:cNvGrpSpPr/>
          <p:nvPr/>
        </p:nvGrpSpPr>
        <p:grpSpPr>
          <a:xfrm>
            <a:off x="2559050" y="381000"/>
            <a:ext cx="4540250" cy="4114800"/>
            <a:chOff x="0" y="0"/>
            <a:chExt cx="3978" cy="3858"/>
          </a:xfrm>
        </p:grpSpPr>
        <p:graphicFrame>
          <p:nvGraphicFramePr>
            <p:cNvPr id="18434" name="对象 20482"/>
            <p:cNvGraphicFramePr>
              <a:graphicFrameLocks noChangeAspect="1"/>
            </p:cNvGraphicFramePr>
            <p:nvPr/>
          </p:nvGraphicFramePr>
          <p:xfrm>
            <a:off x="0" y="0"/>
            <a:ext cx="3978" cy="3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8420100" imgH="8166100" progId="Photoshop.Image.8">
                    <p:embed/>
                  </p:oleObj>
                </mc:Choice>
                <mc:Fallback>
                  <p:oleObj name="" r:id="rId1" imgW="8420100" imgH="8166100" progId="Photoshop.Image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978" cy="38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5" name="椭圆 20483"/>
            <p:cNvSpPr/>
            <p:nvPr/>
          </p:nvSpPr>
          <p:spPr>
            <a:xfrm>
              <a:off x="1941" y="1833"/>
              <a:ext cx="144" cy="144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436" name="直接连接符 20484"/>
          <p:cNvSpPr/>
          <p:nvPr/>
        </p:nvSpPr>
        <p:spPr>
          <a:xfrm rot="-385139" flipV="1">
            <a:off x="4787900" y="1447800"/>
            <a:ext cx="3175" cy="979488"/>
          </a:xfrm>
          <a:prstGeom prst="line">
            <a:avLst/>
          </a:prstGeom>
          <a:ln w="1270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7" name="直接连接符 20485"/>
          <p:cNvSpPr/>
          <p:nvPr/>
        </p:nvSpPr>
        <p:spPr>
          <a:xfrm rot="-1871759" flipH="1" flipV="1">
            <a:off x="4457700" y="1219200"/>
            <a:ext cx="3175" cy="12747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8" name="椭圆 20486"/>
          <p:cNvSpPr/>
          <p:nvPr/>
        </p:nvSpPr>
        <p:spPr>
          <a:xfrm>
            <a:off x="4695825" y="2290763"/>
            <a:ext cx="268288" cy="2460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8439" name="图片 20487" descr="动物3"/>
          <p:cNvPicPr>
            <a:picLocks noChangeAspect="1"/>
          </p:cNvPicPr>
          <p:nvPr/>
        </p:nvPicPr>
        <p:blipFill>
          <a:blip r:embed="rId3"/>
          <a:srcRect l="61111" t="32964" r="16667" b="35185"/>
          <a:stretch>
            <a:fillRect/>
          </a:stretch>
        </p:blipFill>
        <p:spPr>
          <a:xfrm>
            <a:off x="8255000" y="152400"/>
            <a:ext cx="16510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20488" descr="动物3"/>
          <p:cNvPicPr>
            <a:picLocks noChangeAspect="1"/>
          </p:cNvPicPr>
          <p:nvPr/>
        </p:nvPicPr>
        <p:blipFill>
          <a:blip r:embed="rId3"/>
          <a:srcRect r="78889" b="72223"/>
          <a:stretch>
            <a:fillRect/>
          </a:stretch>
        </p:blipFill>
        <p:spPr>
          <a:xfrm>
            <a:off x="0" y="0"/>
            <a:ext cx="1568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图片 20489" descr="动物8"/>
          <p:cNvPicPr>
            <a:picLocks noChangeAspect="1"/>
          </p:cNvPicPr>
          <p:nvPr/>
        </p:nvPicPr>
        <p:blipFill>
          <a:blip r:embed="rId4"/>
          <a:srcRect l="66667" r="5556" b="66667"/>
          <a:stretch>
            <a:fillRect/>
          </a:stretch>
        </p:blipFill>
        <p:spPr>
          <a:xfrm>
            <a:off x="7842250" y="5143500"/>
            <a:ext cx="206375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20490" descr="动物8"/>
          <p:cNvPicPr>
            <a:picLocks noChangeAspect="1"/>
          </p:cNvPicPr>
          <p:nvPr/>
        </p:nvPicPr>
        <p:blipFill>
          <a:blip r:embed="rId4"/>
          <a:srcRect t="48889" r="68889" b="12569"/>
          <a:stretch>
            <a:fillRect/>
          </a:stretch>
        </p:blipFill>
        <p:spPr>
          <a:xfrm>
            <a:off x="0" y="5157788"/>
            <a:ext cx="1981200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2" name="文本框 20491"/>
          <p:cNvSpPr txBox="1"/>
          <p:nvPr/>
        </p:nvSpPr>
        <p:spPr>
          <a:xfrm>
            <a:off x="1841500" y="5572125"/>
            <a:ext cx="4049713" cy="5969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  <a:sym typeface="宋体" panose="02010600030101010101" pitchFamily="2" charset="-122"/>
              </a:rPr>
              <a:t>残︽档拜︽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  <a:sym typeface="宋体" panose="02010600030101010101" pitchFamily="2" charset="-122"/>
              </a:rPr>
              <a:t>11</a:t>
            </a: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  <a:sym typeface="宋体" panose="02010600030101010101" pitchFamily="2" charset="-122"/>
              </a:rPr>
              <a:t>拜爸︽泵半︽扳︽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  <a:sym typeface="宋体" panose="02010600030101010101" pitchFamily="2" charset="-122"/>
              </a:rPr>
              <a:t>55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0" name="AutoShape 5"/>
          <p:cNvSpPr/>
          <p:nvPr/>
        </p:nvSpPr>
        <p:spPr>
          <a:xfrm>
            <a:off x="788988" y="723900"/>
            <a:ext cx="1943100" cy="1439863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788988" y="1177925"/>
            <a:ext cx="1793875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eaLnBrk="1" fontAlgn="base" hangingPunct="1"/>
            <a:r>
              <a:rPr lang="zh-CN" altLang="en-US" sz="18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latin typeface="Arial" panose="020B0604020202020204" pitchFamily="34" charset="0"/>
              <a:ea typeface="BZDMT" panose="02010601030101010101" pitchFamily="2" charset="-122"/>
            </a:endParaRPr>
          </a:p>
        </p:txBody>
      </p:sp>
      <p:sp>
        <p:nvSpPr>
          <p:cNvPr id="17485" name="文本框 17484"/>
          <p:cNvSpPr txBox="1"/>
          <p:nvPr/>
        </p:nvSpPr>
        <p:spPr>
          <a:xfrm>
            <a:off x="6188075" y="5591175"/>
            <a:ext cx="1981200" cy="63976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  11:55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bldLvl="0" animBg="1"/>
      <p:bldP spid="17420" grpId="0" animBg="1"/>
      <p:bldP spid="5122" grpId="0" bldLvl="0" animBg="1"/>
      <p:bldP spid="1748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21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557338"/>
            <a:ext cx="239395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21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075" y="1628775"/>
            <a:ext cx="239395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椭圆 21507"/>
          <p:cNvSpPr/>
          <p:nvPr/>
        </p:nvSpPr>
        <p:spPr>
          <a:xfrm>
            <a:off x="1412875" y="2809875"/>
            <a:ext cx="123825" cy="111125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0" name="直接连接符 21508"/>
          <p:cNvSpPr/>
          <p:nvPr/>
        </p:nvSpPr>
        <p:spPr>
          <a:xfrm flipV="1">
            <a:off x="1509713" y="2605088"/>
            <a:ext cx="247650" cy="22860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1" name="直接连接符 21509"/>
          <p:cNvSpPr/>
          <p:nvPr/>
        </p:nvSpPr>
        <p:spPr>
          <a:xfrm>
            <a:off x="1509713" y="2909888"/>
            <a:ext cx="3302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2" name="椭圆 21510"/>
          <p:cNvSpPr/>
          <p:nvPr/>
        </p:nvSpPr>
        <p:spPr>
          <a:xfrm>
            <a:off x="4478338" y="2809875"/>
            <a:ext cx="123825" cy="111125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3" name="直接连接符 21511"/>
          <p:cNvSpPr/>
          <p:nvPr/>
        </p:nvSpPr>
        <p:spPr>
          <a:xfrm flipH="1">
            <a:off x="4089400" y="2909888"/>
            <a:ext cx="404813" cy="231775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4" name="直接连接符 21512"/>
          <p:cNvSpPr/>
          <p:nvPr/>
        </p:nvSpPr>
        <p:spPr>
          <a:xfrm flipV="1">
            <a:off x="4594225" y="2420938"/>
            <a:ext cx="358775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5" name="直接连接符 21513"/>
          <p:cNvSpPr/>
          <p:nvPr/>
        </p:nvSpPr>
        <p:spPr>
          <a:xfrm>
            <a:off x="436563" y="48910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6" name="直接连接符 21514"/>
          <p:cNvSpPr/>
          <p:nvPr/>
        </p:nvSpPr>
        <p:spPr>
          <a:xfrm>
            <a:off x="354013" y="58054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" name="组合 21515"/>
          <p:cNvGrpSpPr/>
          <p:nvPr/>
        </p:nvGrpSpPr>
        <p:grpSpPr>
          <a:xfrm>
            <a:off x="519113" y="4281488"/>
            <a:ext cx="1816100" cy="1447800"/>
            <a:chOff x="0" y="0"/>
            <a:chExt cx="1056" cy="912"/>
          </a:xfrm>
        </p:grpSpPr>
        <p:sp>
          <p:nvSpPr>
            <p:cNvPr id="19468" name="矩形 21516"/>
            <p:cNvSpPr>
              <a:spLocks noTextEdit="1"/>
            </p:cNvSpPr>
            <p:nvPr/>
          </p:nvSpPr>
          <p:spPr>
            <a:xfrm>
              <a:off x="192" y="0"/>
              <a:ext cx="72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楷体_GB2312" charset="0"/>
                  <a:ea typeface="楷体_GB2312" charset="0"/>
                </a:rPr>
                <a:t>1:25</a:t>
              </a:r>
              <a:endPara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endParaRPr>
            </a:p>
          </p:txBody>
        </p:sp>
        <p:sp>
          <p:nvSpPr>
            <p:cNvPr id="17421" name="矩形 21517"/>
            <p:cNvSpPr>
              <a:spLocks noTextEdit="1"/>
            </p:cNvSpPr>
            <p:nvPr/>
          </p:nvSpPr>
          <p:spPr>
            <a:xfrm>
              <a:off x="0" y="624"/>
              <a:ext cx="105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40000"/>
            </a:bodyPr>
            <a:p>
              <a:pPr algn="ctr" fontAlgn="base"/>
              <a:endPara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endParaRPr>
            </a:p>
          </p:txBody>
        </p:sp>
      </p:grpSp>
      <p:sp>
        <p:nvSpPr>
          <p:cNvPr id="19470" name="直接连接符 21518"/>
          <p:cNvSpPr/>
          <p:nvPr/>
        </p:nvSpPr>
        <p:spPr>
          <a:xfrm>
            <a:off x="3503613" y="48910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1" name="直接连接符 21519"/>
          <p:cNvSpPr/>
          <p:nvPr/>
        </p:nvSpPr>
        <p:spPr>
          <a:xfrm>
            <a:off x="3503613" y="58054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" name="组合 21520"/>
          <p:cNvGrpSpPr/>
          <p:nvPr/>
        </p:nvGrpSpPr>
        <p:grpSpPr>
          <a:xfrm>
            <a:off x="3833813" y="4357688"/>
            <a:ext cx="1485900" cy="1371600"/>
            <a:chOff x="0" y="0"/>
            <a:chExt cx="864" cy="864"/>
          </a:xfrm>
        </p:grpSpPr>
        <p:sp>
          <p:nvSpPr>
            <p:cNvPr id="19473" name="矩形 21521"/>
            <p:cNvSpPr>
              <a:spLocks noTextEdit="1"/>
            </p:cNvSpPr>
            <p:nvPr/>
          </p:nvSpPr>
          <p:spPr>
            <a:xfrm>
              <a:off x="48" y="0"/>
              <a:ext cx="72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楷体_GB2312" charset="0"/>
                  <a:ea typeface="楷体_GB2312" charset="0"/>
                </a:rPr>
                <a:t>8:05</a:t>
              </a:r>
              <a:endPara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endParaRPr>
            </a:p>
          </p:txBody>
        </p:sp>
        <p:sp>
          <p:nvSpPr>
            <p:cNvPr id="19474" name="矩形 21522"/>
            <p:cNvSpPr>
              <a:spLocks noTextEdit="1"/>
            </p:cNvSpPr>
            <p:nvPr/>
          </p:nvSpPr>
          <p:spPr>
            <a:xfrm>
              <a:off x="0" y="576"/>
              <a:ext cx="86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endPara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endParaRPr>
            </a:p>
          </p:txBody>
        </p:sp>
      </p:grpSp>
      <p:grpSp>
        <p:nvGrpSpPr>
          <p:cNvPr id="19475" name="组合 21523"/>
          <p:cNvGrpSpPr/>
          <p:nvPr/>
        </p:nvGrpSpPr>
        <p:grpSpPr>
          <a:xfrm>
            <a:off x="6643688" y="1541463"/>
            <a:ext cx="2522537" cy="2519362"/>
            <a:chOff x="0" y="0"/>
            <a:chExt cx="1687" cy="1776"/>
          </a:xfrm>
        </p:grpSpPr>
        <p:graphicFrame>
          <p:nvGraphicFramePr>
            <p:cNvPr id="19476" name="对象 21524"/>
            <p:cNvGraphicFramePr>
              <a:graphicFrameLocks noChangeAspect="1"/>
            </p:cNvGraphicFramePr>
            <p:nvPr/>
          </p:nvGraphicFramePr>
          <p:xfrm>
            <a:off x="0" y="0"/>
            <a:ext cx="1687" cy="1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2" imgW="3590925" imgH="3943350" progId="Paint.Picture">
                    <p:embed/>
                  </p:oleObj>
                </mc:Choice>
                <mc:Fallback>
                  <p:oleObj name="" r:id="rId2" imgW="3590925" imgH="3943350" progId="Paint.Pictur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1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687" cy="17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椭圆 21525"/>
            <p:cNvSpPr/>
            <p:nvPr/>
          </p:nvSpPr>
          <p:spPr>
            <a:xfrm>
              <a:off x="816" y="912"/>
              <a:ext cx="96" cy="47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8" name="直接连接符 21526"/>
            <p:cNvSpPr/>
            <p:nvPr/>
          </p:nvSpPr>
          <p:spPr>
            <a:xfrm flipH="1">
              <a:off x="773" y="952"/>
              <a:ext cx="88" cy="19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479" name="直接连接符 21527"/>
            <p:cNvSpPr/>
            <p:nvPr/>
          </p:nvSpPr>
          <p:spPr>
            <a:xfrm flipH="1" flipV="1">
              <a:off x="432" y="720"/>
              <a:ext cx="43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1529" name="直接连接符 21528"/>
          <p:cNvSpPr/>
          <p:nvPr/>
        </p:nvSpPr>
        <p:spPr>
          <a:xfrm flipH="1">
            <a:off x="7545388" y="3070225"/>
            <a:ext cx="287337" cy="720725"/>
          </a:xfrm>
          <a:prstGeom prst="line">
            <a:avLst/>
          </a:prstGeom>
          <a:ln w="57150" cap="rnd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481" name="直接连接符 21529"/>
          <p:cNvSpPr/>
          <p:nvPr/>
        </p:nvSpPr>
        <p:spPr>
          <a:xfrm>
            <a:off x="6824663" y="48529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2" name="直接连接符 21530"/>
          <p:cNvSpPr/>
          <p:nvPr/>
        </p:nvSpPr>
        <p:spPr>
          <a:xfrm>
            <a:off x="6824663" y="5789613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组合 21531"/>
          <p:cNvGrpSpPr/>
          <p:nvPr/>
        </p:nvGrpSpPr>
        <p:grpSpPr>
          <a:xfrm>
            <a:off x="7137400" y="4365625"/>
            <a:ext cx="1485900" cy="1371600"/>
            <a:chOff x="0" y="0"/>
            <a:chExt cx="864" cy="864"/>
          </a:xfrm>
        </p:grpSpPr>
        <p:sp>
          <p:nvSpPr>
            <p:cNvPr id="19484" name="矩形 21532"/>
            <p:cNvSpPr>
              <a:spLocks noTextEdit="1"/>
            </p:cNvSpPr>
            <p:nvPr/>
          </p:nvSpPr>
          <p:spPr>
            <a:xfrm>
              <a:off x="48" y="0"/>
              <a:ext cx="72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楷体_GB2312" charset="0"/>
                  <a:ea typeface="楷体_GB2312" charset="0"/>
                </a:rPr>
                <a:t>6:50</a:t>
              </a:r>
              <a:endPara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endParaRPr>
            </a:p>
          </p:txBody>
        </p:sp>
        <p:sp>
          <p:nvSpPr>
            <p:cNvPr id="19485" name="矩形 21533"/>
            <p:cNvSpPr>
              <a:spLocks noTextEdit="1"/>
            </p:cNvSpPr>
            <p:nvPr/>
          </p:nvSpPr>
          <p:spPr>
            <a:xfrm>
              <a:off x="0" y="576"/>
              <a:ext cx="86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endPara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endParaRPr>
            </a:p>
          </p:txBody>
        </p:sp>
      </p:grpSp>
      <p:sp>
        <p:nvSpPr>
          <p:cNvPr id="17438" name="矩形 21534"/>
          <p:cNvSpPr>
            <a:spLocks noTextEdit="1"/>
          </p:cNvSpPr>
          <p:nvPr/>
        </p:nvSpPr>
        <p:spPr>
          <a:xfrm>
            <a:off x="2936875" y="549275"/>
            <a:ext cx="3754438" cy="9382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  <a:normAutofit fontScale="80000"/>
          </a:bodyPr>
          <a:p>
            <a:pPr algn="ctr" fontAlgn="base"/>
            <a:r>
              <a:rPr lang="zh-CN" altLang="en-US" sz="4800" b="1" strike="noStrike" noProof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998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辟拜︽宝邦︽捕邦︽伴刀稗︽唱搬︽搬扳︽</a:t>
            </a:r>
            <a:endParaRPr lang="zh-CN" altLang="en-US" sz="4800" b="1" strike="noStrike" noProof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8"/>
                  </a:srgbClr>
                </a:outerShdw>
              </a:effectLst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7439" name="矩形 1"/>
          <p:cNvSpPr>
            <a:spLocks noTextEdit="1"/>
          </p:cNvSpPr>
          <p:nvPr/>
        </p:nvSpPr>
        <p:spPr>
          <a:xfrm>
            <a:off x="3587750" y="5256213"/>
            <a:ext cx="1816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fontAlgn="base"/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残︽档拜︽8拜爸︽泵半︽扳︽5</a:t>
            </a:r>
            <a:endParaRPr lang="zh-CN" altLang="en-US" sz="3600" b="1" strike="noStrike" noProof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7440" name="矩形 2"/>
          <p:cNvSpPr>
            <a:spLocks noTextEdit="1"/>
          </p:cNvSpPr>
          <p:nvPr/>
        </p:nvSpPr>
        <p:spPr>
          <a:xfrm>
            <a:off x="7104063" y="5327650"/>
            <a:ext cx="19891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fontAlgn="base"/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残︽档拜︽6拜爸︽泵半︽扳︽50</a:t>
            </a:r>
            <a:endParaRPr lang="zh-CN" altLang="en-US" sz="3600" b="1" strike="noStrike" noProof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grpSp>
        <p:nvGrpSpPr>
          <p:cNvPr id="8" name="组合 7169"/>
          <p:cNvGrpSpPr/>
          <p:nvPr/>
        </p:nvGrpSpPr>
        <p:grpSpPr>
          <a:xfrm>
            <a:off x="560388" y="549275"/>
            <a:ext cx="2335212" cy="1150938"/>
            <a:chOff x="0" y="0"/>
            <a:chExt cx="646" cy="359"/>
          </a:xfrm>
        </p:grpSpPr>
        <p:pic>
          <p:nvPicPr>
            <p:cNvPr id="19490" name="图片 7170" descr="小鱼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5" cy="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1" name="矩形 7171"/>
            <p:cNvSpPr/>
            <p:nvPr/>
          </p:nvSpPr>
          <p:spPr>
            <a:xfrm>
              <a:off x="160" y="19"/>
              <a:ext cx="486" cy="1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   </a:t>
              </a:r>
              <a:r>
                <a:rPr lang="zh-CN" altLang="en-US" sz="2400" b="1" dirty="0">
                  <a:latin typeface="BZDHT" panose="02010601030101010101" pitchFamily="2" charset="-122"/>
                  <a:ea typeface="BZDHT" panose="02010601030101010101" pitchFamily="2" charset="-122"/>
                </a:rPr>
                <a:t>                            </a:t>
              </a:r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                                             </a:t>
              </a:r>
              <a:endParaRPr lang="en-US" altLang="zh-CN" sz="28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7444" name="文本框 9218"/>
          <p:cNvSpPr txBox="1"/>
          <p:nvPr/>
        </p:nvSpPr>
        <p:spPr>
          <a:xfrm>
            <a:off x="992188" y="981075"/>
            <a:ext cx="1131887" cy="3476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BZDMT" panose="02010601030101010101" pitchFamily="2" charset="-122"/>
              </a:rPr>
              <a:t>凋 ︽搬缠稗</a:t>
            </a:r>
            <a:r>
              <a:rPr lang="zh-CN" altLang="en-US" sz="1400">
                <a:latin typeface="Arial" panose="020B0604020202020204" pitchFamily="34" charset="0"/>
                <a:ea typeface="BZDMT" panose="02010601030101010101" pitchFamily="2" charset="-122"/>
              </a:rPr>
              <a:t>︽</a:t>
            </a:r>
            <a:endParaRPr lang="zh-CN" altLang="en-US" sz="1400">
              <a:latin typeface="Arial" panose="020B0604020202020204" pitchFamily="34" charset="0"/>
              <a:ea typeface="BZDMT" panose="02010601030101010101" pitchFamily="2" charset="-122"/>
            </a:endParaRPr>
          </a:p>
        </p:txBody>
      </p:sp>
      <p:sp>
        <p:nvSpPr>
          <p:cNvPr id="2" name="矩形 1"/>
          <p:cNvSpPr>
            <a:spLocks noTextEdit="1"/>
          </p:cNvSpPr>
          <p:nvPr/>
        </p:nvSpPr>
        <p:spPr>
          <a:xfrm>
            <a:off x="485775" y="5311775"/>
            <a:ext cx="1816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fontAlgn="base"/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</a:t>
            </a:r>
            <a:r>
              <a:rPr lang="en-US" altLang="zh-CN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1</a:t>
            </a:r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拜爸︽泵半︽扳︽</a:t>
            </a:r>
            <a:r>
              <a:rPr lang="en-US" altLang="zh-CN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2</a:t>
            </a:r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5</a:t>
            </a:r>
            <a:endParaRPr lang="zh-CN" altLang="en-US" sz="3600" b="1" strike="noStrike" noProof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38" grpId="1"/>
      <p:bldP spid="17438" grpId="2"/>
      <p:bldP spid="17438" grpId="3"/>
      <p:bldP spid="17438" grpId="4"/>
      <p:bldP spid="17438" grpId="5"/>
      <p:bldP spid="17438" grpId="6"/>
      <p:bldP spid="17438" grpId="7" animBg="1"/>
      <p:bldP spid="17439" grpId="0" animBg="1"/>
      <p:bldP spid="17440" grpId="0" animBg="1"/>
      <p:bldP spid="1744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37889" descr="047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57150"/>
            <a:ext cx="9901238" cy="71469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内容占位符 8193"/>
          <p:cNvGraphicFramePr/>
          <p:nvPr/>
        </p:nvGraphicFramePr>
        <p:xfrm>
          <a:off x="522288" y="1782763"/>
          <a:ext cx="8537575" cy="4816475"/>
        </p:xfrm>
        <a:graphic>
          <a:graphicData uri="http://schemas.openxmlformats.org/drawingml/2006/table">
            <a:tbl>
              <a:tblPr/>
              <a:tblGrid>
                <a:gridCol w="2182495"/>
                <a:gridCol w="6354445"/>
              </a:tblGrid>
              <a:tr h="1061720">
                <a:tc rowSpan="3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</a:rPr>
                        <a:t>残︽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</a:rPr>
                        <a:t>档拜︽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</a:rPr>
                        <a:t>捕邦︽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</a:rPr>
                        <a:t>厂爸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</a:rPr>
                        <a:t>︽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</a:rPr>
                        <a:t>颁拜︽缠罢邦︽惭︽搬︽ （            ）底拜﹀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660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  <a:sym typeface="+mn-ea"/>
                        </a:rPr>
                        <a:t>颁拜︽缠罢邦︽残爸︽搬︽（         ）底拜﹀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42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  <a:sym typeface="+mn-ea"/>
                        </a:rPr>
                        <a:t>颁拜︽缠罢邦︽惭︽搬︽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  <a:sym typeface="+mn-ea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  <a:sym typeface="+mn-ea"/>
                        </a:rPr>
                        <a:t>办︽颁拜︽缠罢邦︽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ZDBT" panose="02010601030101010101" pitchFamily="2" charset="-122"/>
                          <a:ea typeface="BZDBT" panose="02010601030101010101" pitchFamily="2" charset="-122"/>
                          <a:sym typeface="+mn-ea"/>
                        </a:rPr>
                        <a:t>残爸︽搬︽（        ）底拜︽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ZDBT" panose="02010601030101010101" pitchFamily="2" charset="-122"/>
                        <a:ea typeface="BZDBT" panose="02010601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组合 7169"/>
          <p:cNvGrpSpPr/>
          <p:nvPr/>
        </p:nvGrpSpPr>
        <p:grpSpPr>
          <a:xfrm>
            <a:off x="490538" y="844550"/>
            <a:ext cx="2046287" cy="909638"/>
            <a:chOff x="0" y="0"/>
            <a:chExt cx="646" cy="359"/>
          </a:xfrm>
        </p:grpSpPr>
        <p:pic>
          <p:nvPicPr>
            <p:cNvPr id="20495" name="图片 7170" descr="小鱼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5" cy="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6" name="矩形 7171"/>
            <p:cNvSpPr/>
            <p:nvPr/>
          </p:nvSpPr>
          <p:spPr>
            <a:xfrm>
              <a:off x="160" y="19"/>
              <a:ext cx="486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   </a:t>
              </a:r>
              <a:r>
                <a:rPr lang="zh-CN" altLang="en-US" sz="2400" b="1" dirty="0">
                  <a:latin typeface="BZDHT" panose="02010601030101010101" pitchFamily="2" charset="-122"/>
                  <a:ea typeface="BZDHT" panose="02010601030101010101" pitchFamily="2" charset="-122"/>
                </a:rPr>
                <a:t>                            </a:t>
              </a:r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                                             </a:t>
              </a:r>
              <a:endParaRPr lang="en-US" altLang="zh-CN" sz="28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7444" name="文本框 9218"/>
          <p:cNvSpPr txBox="1"/>
          <p:nvPr/>
        </p:nvSpPr>
        <p:spPr>
          <a:xfrm>
            <a:off x="811213" y="1108075"/>
            <a:ext cx="1131887" cy="3841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BZDMT" panose="02010601030101010101" pitchFamily="2" charset="-122"/>
              </a:rPr>
              <a:t>凋 ︽搬缠稗</a:t>
            </a:r>
            <a:r>
              <a:rPr lang="zh-CN" altLang="en-US" sz="1400">
                <a:latin typeface="Arial" panose="020B0604020202020204" pitchFamily="34" charset="0"/>
                <a:ea typeface="BZDMT" panose="02010601030101010101" pitchFamily="2" charset="-122"/>
              </a:rPr>
              <a:t>︽</a:t>
            </a:r>
            <a:endParaRPr lang="zh-CN" altLang="en-US" sz="1400">
              <a:latin typeface="Arial" panose="020B0604020202020204" pitchFamily="34" charset="0"/>
              <a:ea typeface="BZDMT" panose="02010601030101010101" pitchFamily="2" charset="-122"/>
            </a:endParaRPr>
          </a:p>
        </p:txBody>
      </p:sp>
      <p:sp>
        <p:nvSpPr>
          <p:cNvPr id="25629" name="文本框 25628"/>
          <p:cNvSpPr txBox="1"/>
          <p:nvPr/>
        </p:nvSpPr>
        <p:spPr>
          <a:xfrm>
            <a:off x="6223000" y="1978025"/>
            <a:ext cx="1036638" cy="5207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 12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0925" y="3178175"/>
            <a:ext cx="912813" cy="5207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 60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06888" y="5543550"/>
            <a:ext cx="935037" cy="51911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  5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 bldLvl="0" animBg="1"/>
      <p:bldP spid="25629" grpId="0" bldLvl="0" animBg="1"/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25601"/>
          <p:cNvGrpSpPr/>
          <p:nvPr/>
        </p:nvGrpSpPr>
        <p:grpSpPr>
          <a:xfrm>
            <a:off x="990600" y="685800"/>
            <a:ext cx="3241675" cy="914400"/>
            <a:chOff x="0" y="0"/>
            <a:chExt cx="1440" cy="576"/>
          </a:xfrm>
        </p:grpSpPr>
        <p:sp>
          <p:nvSpPr>
            <p:cNvPr id="21506" name="椭圆 25602"/>
            <p:cNvSpPr/>
            <p:nvPr/>
          </p:nvSpPr>
          <p:spPr>
            <a:xfrm>
              <a:off x="0" y="0"/>
              <a:ext cx="1440" cy="576"/>
            </a:xfrm>
            <a:prstGeom prst="ellipse">
              <a:avLst/>
            </a:prstGeom>
            <a:solidFill>
              <a:srgbClr val="FF9900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pPr algn="ctr"/>
              <a:endParaRPr lang="en-US" altLang="en-US" sz="2800">
                <a:latin typeface="Tahoma" panose="020B0604030504040204" pitchFamily="34" charset="0"/>
              </a:endParaRPr>
            </a:p>
          </p:txBody>
        </p:sp>
        <p:sp>
          <p:nvSpPr>
            <p:cNvPr id="21507" name="文本框 25603"/>
            <p:cNvSpPr txBox="1"/>
            <p:nvPr/>
          </p:nvSpPr>
          <p:spPr>
            <a:xfrm>
              <a:off x="278" y="105"/>
              <a:ext cx="922" cy="404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 sz="1800" b="1" dirty="0">
                  <a:latin typeface="Tahoma" panose="020B0604030504040204" pitchFamily="34" charset="0"/>
                  <a:ea typeface="BZDHT" panose="02010601030101010101" pitchFamily="2" charset="-122"/>
                </a:rPr>
                <a:t>敞爸</a:t>
              </a:r>
              <a:r>
                <a:rPr lang="en-US" altLang="zh-CN" sz="1800" b="1">
                  <a:latin typeface="Tahoma" panose="020B0604030504040204" pitchFamily="34" charset="0"/>
                  <a:ea typeface="BZDHT" panose="02010601030101010101" pitchFamily="2" charset="-122"/>
                </a:rPr>
                <a:t>︽</a:t>
              </a:r>
              <a:r>
                <a:rPr lang="zh-CN" altLang="en-US" sz="1800" b="1" dirty="0">
                  <a:latin typeface="Tahoma" panose="020B0604030504040204" pitchFamily="34" charset="0"/>
                  <a:ea typeface="BZDHT" panose="02010601030101010101" pitchFamily="2" charset="-122"/>
                </a:rPr>
                <a:t>柏</a:t>
              </a:r>
              <a:r>
                <a:rPr lang="en-US" altLang="zh-CN" sz="1800" b="1">
                  <a:latin typeface="Tahoma" panose="020B0604030504040204" pitchFamily="34" charset="0"/>
                  <a:ea typeface="BZDHT" panose="02010601030101010101" pitchFamily="2" charset="-122"/>
                </a:rPr>
                <a:t>︽</a:t>
              </a:r>
              <a:r>
                <a:rPr lang="zh-CN" altLang="en-US" sz="1800" b="1" dirty="0">
                  <a:latin typeface="Tahoma" panose="020B0604030504040204" pitchFamily="34" charset="0"/>
                  <a:ea typeface="BZDHT" panose="02010601030101010101" pitchFamily="2" charset="-122"/>
                </a:rPr>
                <a:t>鼻爸</a:t>
              </a:r>
              <a:r>
                <a:rPr lang="en-US" altLang="zh-CN" sz="1800" b="1">
                  <a:latin typeface="Tahoma" panose="020B0604030504040204" pitchFamily="34" charset="0"/>
                  <a:ea typeface="BZDHT" panose="02010601030101010101" pitchFamily="2" charset="-122"/>
                </a:rPr>
                <a:t>︽</a:t>
              </a:r>
              <a:r>
                <a:rPr lang="zh-CN" altLang="en-US" sz="1800" b="1" dirty="0">
                  <a:latin typeface="Tahoma" panose="020B0604030504040204" pitchFamily="34" charset="0"/>
                  <a:ea typeface="BZDHT" panose="02010601030101010101" pitchFamily="2" charset="-122"/>
                </a:rPr>
                <a:t>拜爸</a:t>
              </a:r>
              <a:r>
                <a:rPr lang="en-US" altLang="zh-CN" sz="1800" b="1">
                  <a:latin typeface="Tahoma" panose="020B0604030504040204" pitchFamily="34" charset="0"/>
                  <a:ea typeface="BZDHT" panose="02010601030101010101" pitchFamily="2" charset="-122"/>
                </a:rPr>
                <a:t>︽</a:t>
              </a:r>
              <a:endParaRPr lang="en-US" altLang="zh-CN" sz="1800" b="1">
                <a:latin typeface="Tahoma" panose="020B0604030504040204" pitchFamily="34" charset="0"/>
                <a:ea typeface="BZDHT" panose="02010601030101010101" pitchFamily="2" charset="-122"/>
              </a:endParaRPr>
            </a:p>
          </p:txBody>
        </p:sp>
      </p:grpSp>
      <p:sp>
        <p:nvSpPr>
          <p:cNvPr id="21508" name="文本框 25609"/>
          <p:cNvSpPr txBox="1"/>
          <p:nvPr/>
        </p:nvSpPr>
        <p:spPr>
          <a:xfrm>
            <a:off x="595313" y="1949450"/>
            <a:ext cx="5842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800000"/>
                </a:solidFill>
                <a:latin typeface="Tahoma" panose="020B0604030504040204" pitchFamily="34" charset="0"/>
              </a:rPr>
              <a:t>⒈</a:t>
            </a:r>
            <a:endParaRPr lang="en-US" altLang="zh-CN" sz="2800">
              <a:solidFill>
                <a:srgbClr val="800000"/>
              </a:solidFill>
              <a:latin typeface="Tahoma" panose="020B0604030504040204" pitchFamily="34" charset="0"/>
            </a:endParaRPr>
          </a:p>
        </p:txBody>
      </p:sp>
      <p:sp>
        <p:nvSpPr>
          <p:cNvPr id="21509" name="文本框 25610"/>
          <p:cNvSpPr txBox="1"/>
          <p:nvPr/>
        </p:nvSpPr>
        <p:spPr>
          <a:xfrm>
            <a:off x="588963" y="2787650"/>
            <a:ext cx="5842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800000"/>
                </a:solidFill>
                <a:latin typeface="Tahoma" panose="020B0604030504040204" pitchFamily="34" charset="0"/>
              </a:rPr>
              <a:t>⒉</a:t>
            </a:r>
            <a:endParaRPr lang="en-US" altLang="zh-CN" sz="2800">
              <a:solidFill>
                <a:srgbClr val="800000"/>
              </a:solidFill>
              <a:latin typeface="Tahoma" panose="020B0604030504040204" pitchFamily="34" charset="0"/>
            </a:endParaRPr>
          </a:p>
        </p:txBody>
      </p:sp>
      <p:sp>
        <p:nvSpPr>
          <p:cNvPr id="21510" name="文本框 25612"/>
          <p:cNvSpPr txBox="1"/>
          <p:nvPr/>
        </p:nvSpPr>
        <p:spPr>
          <a:xfrm>
            <a:off x="1065213" y="3573463"/>
            <a:ext cx="77057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泵半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扳敌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扳拜伴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颁拜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缠罢邦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残爸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罢财罢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传稗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稗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泵半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︽(      )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拜爸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   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颁拜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缠罢邦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惭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罢财罢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传稗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稗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泵半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︽(       )</a:t>
            </a:r>
            <a:r>
              <a:rPr lang="zh-CN" altLang="en-US" sz="2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翟稗</a:t>
            </a:r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endParaRPr lang="en-US" altLang="zh-CN" sz="200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21511" name="文本框 25619"/>
          <p:cNvSpPr txBox="1"/>
          <p:nvPr/>
        </p:nvSpPr>
        <p:spPr>
          <a:xfrm>
            <a:off x="588963" y="3581400"/>
            <a:ext cx="5842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800000"/>
                </a:solidFill>
                <a:latin typeface="Tahoma" panose="020B0604030504040204" pitchFamily="34" charset="0"/>
              </a:rPr>
              <a:t>⒊</a:t>
            </a:r>
            <a:endParaRPr lang="en-US" altLang="zh-CN" sz="2800">
              <a:solidFill>
                <a:srgbClr val="800000"/>
              </a:solidFill>
              <a:latin typeface="Tahoma" panose="020B0604030504040204" pitchFamily="34" charset="0"/>
            </a:endParaRPr>
          </a:p>
        </p:txBody>
      </p:sp>
      <p:sp>
        <p:nvSpPr>
          <p:cNvPr id="25629" name="文本框 25628"/>
          <p:cNvSpPr txBox="1"/>
          <p:nvPr/>
        </p:nvSpPr>
        <p:spPr>
          <a:xfrm>
            <a:off x="5646738" y="2787650"/>
            <a:ext cx="571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12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5630" name="文本框 25629"/>
          <p:cNvSpPr txBox="1"/>
          <p:nvPr/>
        </p:nvSpPr>
        <p:spPr>
          <a:xfrm>
            <a:off x="5646738" y="1843088"/>
            <a:ext cx="571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60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5632" name="文本框 25631"/>
          <p:cNvSpPr txBox="1"/>
          <p:nvPr/>
        </p:nvSpPr>
        <p:spPr>
          <a:xfrm>
            <a:off x="8121650" y="3789363"/>
            <a:ext cx="3778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1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1531" name="文本框 25632"/>
          <p:cNvSpPr txBox="1"/>
          <p:nvPr/>
        </p:nvSpPr>
        <p:spPr>
          <a:xfrm>
            <a:off x="6753225" y="4365625"/>
            <a:ext cx="377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solidFill>
                  <a:srgbClr val="0000FF"/>
                </a:solidFill>
                <a:latin typeface="Tahoma" panose="020B0604030504040204" pitchFamily="34" charset="0"/>
              </a:rPr>
              <a:t>5</a:t>
            </a:r>
            <a:endParaRPr lang="en-US" altLang="zh-CN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21516" name="图片 25635" descr="AG0017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6825" y="476250"/>
            <a:ext cx="206375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图片 25637" descr="小学资源网官方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370638"/>
            <a:ext cx="1443038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8" name="矩形 42"/>
          <p:cNvSpPr/>
          <p:nvPr/>
        </p:nvSpPr>
        <p:spPr>
          <a:xfrm>
            <a:off x="990600" y="1660525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残</a:t>
            </a:r>
            <a:r>
              <a:rPr lang="en-US" altLang="zh-CN" sz="20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档拜</a:t>
            </a:r>
            <a:r>
              <a:rPr lang="en-US" altLang="zh-CN" sz="20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捕邦</a:t>
            </a:r>
            <a:r>
              <a:rPr lang="en-US" altLang="zh-CN" sz="20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碉</a:t>
            </a:r>
            <a:r>
              <a:rPr lang="en-US" altLang="zh-CN" sz="20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颁拜︽缠罢邦︽残爸︽搬︽（      ） 底拜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矩形 43"/>
          <p:cNvSpPr/>
          <p:nvPr/>
        </p:nvSpPr>
        <p:spPr>
          <a:xfrm>
            <a:off x="669925" y="2659063"/>
            <a:ext cx="72009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残︽档拜︽捕邦</a:t>
            </a:r>
            <a:r>
              <a:rPr lang="en-US" altLang="zh-CN" sz="20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碉</a:t>
            </a:r>
            <a:r>
              <a:rPr lang="en-US" altLang="zh-CN" sz="20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颁拜︽缠罢邦︽惭︽搬︽（     ）底拜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Microsof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9" grpId="0"/>
      <p:bldP spid="25630" grpId="0"/>
      <p:bldP spid="25632" grpId="0"/>
      <p:bldP spid="21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26625" descr="BK0003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26626"/>
          <p:cNvSpPr txBox="1"/>
          <p:nvPr/>
        </p:nvSpPr>
        <p:spPr>
          <a:xfrm>
            <a:off x="-36512" y="2209800"/>
            <a:ext cx="994251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0" name="矩形 26627"/>
          <p:cNvSpPr>
            <a:spLocks noTextEdit="1"/>
          </p:cNvSpPr>
          <p:nvPr/>
        </p:nvSpPr>
        <p:spPr>
          <a:xfrm>
            <a:off x="1676400" y="4724400"/>
            <a:ext cx="533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762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zh-CN" altLang="en-US" sz="3600" b="1">
              <a:ln w="762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2" name="图片 26628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4025"/>
            <a:ext cx="53340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横卷形 26629"/>
          <p:cNvSpPr/>
          <p:nvPr/>
        </p:nvSpPr>
        <p:spPr>
          <a:xfrm>
            <a:off x="0" y="1268413"/>
            <a:ext cx="9906000" cy="57324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泵半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扳敌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扳拜伴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鼻半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罢财罢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伴闭半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稗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  </a:t>
            </a:r>
            <a:endParaRPr lang="en-US" altLang="zh-CN" sz="2400" b="1">
              <a:solidFill>
                <a:schemeClr val="accent2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残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档拜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扳拜伴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罢得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稗邦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吵扳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吹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惭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罢财罢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伴闭半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搬邦</a:t>
            </a:r>
            <a:r>
              <a:rPr lang="en-US" altLang="zh-CN" sz="2400" b="1">
                <a:solidFill>
                  <a:schemeClr val="accent2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endParaRPr lang="en-US" altLang="zh-CN" sz="2400" b="1">
              <a:solidFill>
                <a:schemeClr val="accent2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20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残</a:t>
            </a:r>
            <a:r>
              <a:rPr lang="en-US" altLang="zh-CN" sz="2400" b="1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档拜</a:t>
            </a:r>
            <a:r>
              <a:rPr lang="en-US" altLang="zh-CN" sz="2400" b="1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en-US" altLang="zh-CN" sz="3200" b="1">
                <a:latin typeface="BZDHT" panose="02010601030101010101" pitchFamily="2" charset="-122"/>
                <a:ea typeface="BZDHT" panose="02010601030101010101" pitchFamily="2" charset="-122"/>
              </a:rPr>
              <a:t>1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BZDHT" panose="02010601030101010101" pitchFamily="2" charset="-122"/>
              </a:rPr>
              <a:t>泵半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BZDHT" panose="02010601030101010101" pitchFamily="2" charset="-122"/>
              </a:rPr>
              <a:t>︽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BZDHT" panose="02010601030101010101" pitchFamily="2" charset="-122"/>
              </a:rPr>
              <a:t>扳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BZDHT" panose="02010601030101010101" pitchFamily="2" charset="-122"/>
              </a:rPr>
              <a:t>︽</a:t>
            </a:r>
            <a:r>
              <a:rPr lang="en-US" altLang="zh-CN" sz="3200" b="1">
                <a:latin typeface="Arial" panose="020B0604020202020204" pitchFamily="34" charset="0"/>
                <a:ea typeface="BZDHT" panose="02010601030101010101" pitchFamily="2" charset="-122"/>
              </a:rPr>
              <a:t>60</a:t>
            </a:r>
            <a:endParaRPr lang="en-US" altLang="zh-CN" sz="3200" b="1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pic>
        <p:nvPicPr>
          <p:cNvPr id="22535" name="图片 25635" descr="AG00174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0" y="0"/>
            <a:ext cx="206375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8913" descr="047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 38914"/>
          <p:cNvSpPr>
            <a:spLocks noTextEdit="1"/>
          </p:cNvSpPr>
          <p:nvPr/>
        </p:nvSpPr>
        <p:spPr>
          <a:xfrm>
            <a:off x="1136650" y="2420938"/>
            <a:ext cx="7632700" cy="203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53882" dir="2699999" algn="ctr" rotWithShape="0">
                    <a:srgbClr val="9999FF"/>
                  </a:outerShdw>
                </a:effectLst>
                <a:latin typeface="隶书" charset="0"/>
                <a:ea typeface="隶书" charset="0"/>
              </a:rPr>
              <a:t>谢 谢 指 导</a:t>
            </a:r>
            <a:endParaRPr lang="zh-CN" altLang="en-US" sz="36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53882" dir="2699999" algn="ctr" rotWithShape="0">
                  <a:srgbClr val="9999FF"/>
                </a:outerShdw>
              </a:effectLst>
              <a:latin typeface="隶书" charset="0"/>
              <a:ea typeface="隶书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8" y="322263"/>
            <a:ext cx="9777412" cy="653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1"/>
          <p:cNvSpPr txBox="1"/>
          <p:nvPr/>
        </p:nvSpPr>
        <p:spPr>
          <a:xfrm>
            <a:off x="8266113" y="1773238"/>
            <a:ext cx="1211262" cy="1938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dirty="0">
                <a:latin typeface="BZDBT" panose="02010601030101010101" pitchFamily="2" charset="-122"/>
                <a:ea typeface="BZDBT" panose="02010601030101010101" pitchFamily="2" charset="-122"/>
              </a:rPr>
              <a:t>  泵半︽</a:t>
            </a:r>
            <a:endParaRPr lang="en-US" altLang="zh-CN" sz="20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endParaRPr lang="en-US" altLang="zh-CN" sz="20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r>
              <a:rPr lang="zh-CN" altLang="en-US" sz="2000" dirty="0">
                <a:latin typeface="BZDBT" panose="02010601030101010101" pitchFamily="2" charset="-122"/>
                <a:ea typeface="BZDBT" panose="02010601030101010101" pitchFamily="2" charset="-122"/>
              </a:rPr>
              <a:t>  扳</a:t>
            </a:r>
            <a:r>
              <a:rPr lang="zh-CN" altLang="en-US" sz="2000" dirty="0">
                <a:latin typeface="BZDHT" panose="02010601030101010101" pitchFamily="2" charset="-122"/>
                <a:ea typeface="BZDHT" panose="02010601030101010101" pitchFamily="2" charset="-122"/>
              </a:rPr>
              <a:t>敌</a:t>
            </a:r>
            <a:r>
              <a:rPr lang="en-US" altLang="zh-CN" sz="2000"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endParaRPr lang="en-US" altLang="zh-CN" sz="2000"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/>
            <a:r>
              <a:rPr lang="en-US" altLang="zh-CN" sz="2000">
                <a:latin typeface="BZDHT" panose="02010601030101010101" pitchFamily="2" charset="-122"/>
                <a:ea typeface="BZDHT" panose="02010601030101010101" pitchFamily="2" charset="-122"/>
              </a:rPr>
              <a:t>  </a:t>
            </a:r>
            <a:endParaRPr lang="en-US" altLang="zh-CN" sz="2000"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/>
            <a:r>
              <a:rPr lang="en-US" altLang="zh-CN" sz="2000">
                <a:latin typeface="BZDHT" panose="02010601030101010101" pitchFamily="2" charset="-122"/>
                <a:ea typeface="BZDHT" panose="02010601030101010101" pitchFamily="2" charset="-122"/>
              </a:rPr>
              <a:t>   </a:t>
            </a:r>
            <a:r>
              <a:rPr lang="zh-CN" altLang="en-US" sz="2000" dirty="0"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zh-CN" altLang="en-US" sz="2000" b="1" dirty="0"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zh-CN" altLang="en-US" sz="2000" dirty="0">
                <a:latin typeface="BZDBT" panose="02010601030101010101" pitchFamily="2" charset="-122"/>
                <a:ea typeface="BZDBT" panose="02010601030101010101" pitchFamily="2" charset="-122"/>
              </a:rPr>
              <a:t>伴︽</a:t>
            </a:r>
            <a:endParaRPr lang="zh-CN" altLang="en-US" sz="20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r>
              <a:rPr lang="en-US" altLang="zh-CN" sz="2000"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endParaRPr lang="zh-CN" altLang="en-US" sz="20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8591550" y="3903663"/>
            <a:ext cx="1185863" cy="1938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</a:t>
            </a:r>
            <a:endParaRPr lang="en-US" altLang="zh-CN" sz="240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endParaRPr lang="en-US" altLang="zh-CN" sz="240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档拜︽</a:t>
            </a:r>
            <a:endParaRPr lang="en-US" altLang="zh-CN" sz="240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endParaRPr lang="en-US" altLang="zh-CN" sz="240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zh-CN" altLang="en-US" sz="2400" b="1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zh-CN" altLang="en-US" sz="24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伴︽</a:t>
            </a:r>
            <a:endParaRPr lang="zh-CN" altLang="en-US" sz="2400" dirty="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6" name="文本框 5123"/>
          <p:cNvSpPr txBox="1"/>
          <p:nvPr/>
        </p:nvSpPr>
        <p:spPr>
          <a:xfrm>
            <a:off x="2244725" y="549275"/>
            <a:ext cx="6248400" cy="1373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残︽档拜︽捕邦︽厂爸︽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爸︽拜爸︽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爸︽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底拜﹀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5961063" y="3152775"/>
            <a:ext cx="247650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zh-CN" altLang="en-US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zh-CN" altLang="en-US" sz="20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伴︽</a:t>
            </a:r>
            <a:r>
              <a:rPr lang="zh-CN" altLang="zh-CN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</a:t>
            </a:r>
            <a:r>
              <a:rPr lang="zh-CN" altLang="en-US" sz="20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zh-CN" altLang="zh-CN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︽地爸︽</a:t>
            </a:r>
            <a:r>
              <a:rPr lang="zh-CN" altLang="en-US" sz="20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zh-CN" altLang="zh-CN" sz="20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20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679430" y="5229191"/>
            <a:ext cx="2499402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扳</a:t>
            </a:r>
            <a:r>
              <a:rPr kumimoji="0" lang="zh-CN" altLang="en-US" sz="2000" b="1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拜</a:t>
            </a:r>
            <a:r>
              <a:rPr kumimoji="0" lang="zh-CN" altLang="en-US" sz="2000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伴︽</a:t>
            </a:r>
            <a:r>
              <a:rPr kumimoji="0" lang="zh-CN" altLang="zh-CN" sz="2000" b="1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霸</a:t>
            </a:r>
            <a:r>
              <a:rPr kumimoji="0" lang="zh-CN" altLang="en-US" sz="2000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搬</a:t>
            </a:r>
            <a:r>
              <a:rPr kumimoji="0" lang="zh-CN" altLang="zh-CN" sz="2000" b="1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︽</a:t>
            </a:r>
            <a:r>
              <a:rPr kumimoji="0" lang="zh-CN" altLang="en-US" sz="2000" kern="10" cap="none" spc="0" normalizeH="0" baseline="0" noProof="0" dirty="0" smtClean="0">
                <a:ln w="9525">
                  <a:solidFill>
                    <a:srgbClr val="6600FF"/>
                  </a:solidFill>
                  <a:round/>
                </a:ln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唱</a:t>
            </a:r>
            <a:r>
              <a:rPr kumimoji="0" lang="zh-CN" altLang="zh-CN" sz="2000" b="1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爸︽</a:t>
            </a:r>
            <a:r>
              <a:rPr kumimoji="0" lang="zh-CN" altLang="en-US" sz="2000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搬</a:t>
            </a:r>
            <a:r>
              <a:rPr kumimoji="0" lang="zh-CN" altLang="zh-CN" sz="2000" b="1" kern="1200" cap="none" spc="0" normalizeH="0" baseline="0" noProof="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︽</a:t>
            </a:r>
            <a:endParaRPr kumimoji="0" lang="zh-CN" altLang="en-US" sz="2000" kern="1200" cap="none" spc="0" normalizeH="0" baseline="0" noProof="0" dirty="0" smtClean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0" dirty="0" smtClean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 </a:t>
            </a:r>
            <a:endParaRPr kumimoji="0" lang="zh-CN" altLang="en-US" sz="2000" kern="1200" cap="none" spc="0" normalizeH="0" baseline="0" noProof="0" dirty="0" smtClean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025" y="6021388"/>
            <a:ext cx="3197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搬邦扳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雌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罢豺爸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拜爸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6152" name="AutoShape 5"/>
          <p:cNvSpPr/>
          <p:nvPr/>
        </p:nvSpPr>
        <p:spPr>
          <a:xfrm>
            <a:off x="344488" y="214313"/>
            <a:ext cx="1943100" cy="1439862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96888" y="693738"/>
          <a:ext cx="1816100" cy="582613"/>
        </p:xfrm>
        <a:graphic>
          <a:graphicData uri="http://schemas.openxmlformats.org/drawingml/2006/table">
            <a:tbl>
              <a:tblPr/>
              <a:tblGrid>
                <a:gridCol w="1815752"/>
              </a:tblGrid>
              <a:tr h="58293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latin typeface="BZDHT" panose="02010601030101010101" pitchFamily="2" charset="-122"/>
                          <a:ea typeface="BZDHT" panose="02010601030101010101" pitchFamily="2" charset="-122"/>
                          <a:cs typeface="BZDHT" panose="02010601030101010101" pitchFamily="2" charset="-122"/>
                        </a:rPr>
                        <a:t>1</a:t>
                      </a:r>
                      <a:r>
                        <a:rPr lang="en-US" altLang="zh-CN" sz="1600" b="1" kern="100" dirty="0">
                          <a:latin typeface="Times New Roman" panose="02020603050405020304"/>
                          <a:ea typeface="BZDHT" panose="02010601030101010101" pitchFamily="2" charset="-122"/>
                          <a:cs typeface="BZDHT" panose="02010601030101010101" pitchFamily="2" charset="-122"/>
                        </a:rPr>
                        <a:t> </a:t>
                      </a:r>
                      <a:r>
                        <a:rPr lang="zh-CN" sz="1600" b="1" kern="100" dirty="0">
                          <a:latin typeface="Times New Roman" panose="02020603050405020304"/>
                          <a:ea typeface="BZDHT" panose="02010601030101010101" pitchFamily="2" charset="-122"/>
                          <a:cs typeface="BZDHT" panose="02010601030101010101" pitchFamily="2" charset="-122"/>
                        </a:rPr>
                        <a:t>搬比半︽蹿爸︽ </a:t>
                      </a:r>
                      <a:endParaRPr lang="zh-CN" sz="18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6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6000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直接连接符 21513"/>
          <p:cNvSpPr/>
          <p:nvPr/>
        </p:nvSpPr>
        <p:spPr>
          <a:xfrm>
            <a:off x="2000250" y="5516563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1" name="直接连接符 21513"/>
          <p:cNvSpPr/>
          <p:nvPr/>
        </p:nvSpPr>
        <p:spPr>
          <a:xfrm>
            <a:off x="6248400" y="6092825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2" name="直接连接符 21513"/>
          <p:cNvSpPr/>
          <p:nvPr/>
        </p:nvSpPr>
        <p:spPr>
          <a:xfrm>
            <a:off x="6202363" y="55895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文本框 5123"/>
          <p:cNvSpPr txBox="1"/>
          <p:nvPr/>
        </p:nvSpPr>
        <p:spPr>
          <a:xfrm>
            <a:off x="5384800" y="981075"/>
            <a:ext cx="2997200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︽档拜︽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8" name="矩形 7"/>
          <p:cNvSpPr>
            <a:spLocks noTextEdit="1"/>
          </p:cNvSpPr>
          <p:nvPr/>
        </p:nvSpPr>
        <p:spPr>
          <a:xfrm>
            <a:off x="2057400" y="4987925"/>
            <a:ext cx="1816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残︽档拜︽6斑︽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206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7176" name="矩形 8"/>
          <p:cNvSpPr>
            <a:spLocks noTextEdit="1"/>
          </p:cNvSpPr>
          <p:nvPr/>
        </p:nvSpPr>
        <p:spPr>
          <a:xfrm>
            <a:off x="6161088" y="5157788"/>
            <a:ext cx="1816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残︽档拜︽8拜爸︽泵半︽扳︽30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7177" name="矩形 21516"/>
          <p:cNvSpPr>
            <a:spLocks noTextEdit="1"/>
          </p:cNvSpPr>
          <p:nvPr/>
        </p:nvSpPr>
        <p:spPr>
          <a:xfrm>
            <a:off x="6451600" y="6211888"/>
            <a:ext cx="1238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rPr>
              <a:t>8:30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2" name="直接连接符 21513"/>
          <p:cNvSpPr/>
          <p:nvPr/>
        </p:nvSpPr>
        <p:spPr>
          <a:xfrm>
            <a:off x="2000250" y="66690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9" name="矩形 21516"/>
          <p:cNvSpPr>
            <a:spLocks noTextEdit="1"/>
          </p:cNvSpPr>
          <p:nvPr/>
        </p:nvSpPr>
        <p:spPr>
          <a:xfrm>
            <a:off x="2360613" y="6237288"/>
            <a:ext cx="1238250" cy="31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楷体_GB2312" charset="0"/>
                <a:ea typeface="楷体_GB2312" charset="0"/>
              </a:rPr>
              <a:t>6:00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3" name="直接连接符 21513"/>
          <p:cNvSpPr/>
          <p:nvPr/>
        </p:nvSpPr>
        <p:spPr>
          <a:xfrm>
            <a:off x="6176963" y="6742113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2" name="AutoShape 5"/>
          <p:cNvSpPr/>
          <p:nvPr/>
        </p:nvSpPr>
        <p:spPr>
          <a:xfrm>
            <a:off x="2865438" y="404813"/>
            <a:ext cx="1943100" cy="1439863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p>
            <a:pPr lvl="0" indent="0" algn="ctr" fontAlgn="base">
              <a:lnSpc>
                <a:spcPct val="200000"/>
              </a:lnSpc>
            </a:pPr>
            <a:r>
              <a:rPr lang="en-US" altLang="zh-CN" sz="3200" strike="noStrike" noProof="1" dirty="0">
                <a:latin typeface="Arial" panose="020B0604020202020204" pitchFamily="34" charset="0"/>
                <a:ea typeface="BZDHT" panose="02010601030101010101" pitchFamily="2" charset="-122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3200" strike="noStrike" noProof="1" dirty="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67025" y="765175"/>
          <a:ext cx="1957388" cy="609600"/>
        </p:xfrm>
        <a:graphic>
          <a:graphicData uri="http://schemas.openxmlformats.org/drawingml/2006/table">
            <a:tbl>
              <a:tblPr/>
              <a:tblGrid>
                <a:gridCol w="1957705"/>
              </a:tblGrid>
              <a:tr h="518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latin typeface="Times New Roman" panose="02020603050405020304"/>
                          <a:ea typeface="BZDHT" panose="02010601030101010101" pitchFamily="2" charset="-122"/>
                          <a:cs typeface="BZDHT" panose="02010601030101010101" pitchFamily="2" charset="-122"/>
                        </a:rPr>
                        <a:t>                                                                  2 </a:t>
                      </a:r>
                      <a:r>
                        <a:rPr lang="zh-CN" sz="2000" b="1" kern="100" dirty="0">
                          <a:latin typeface="Times New Roman" panose="02020603050405020304"/>
                          <a:ea typeface="BZDHT" panose="02010601030101010101" pitchFamily="2" charset="-122"/>
                          <a:cs typeface="BZDHT" panose="02010601030101010101" pitchFamily="2" charset="-122"/>
                        </a:rPr>
                        <a:t>搬比半︽蹿爸︽ 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矩形 19"/>
          <p:cNvSpPr>
            <a:spLocks noChangeArrowheads="1" noChangeShapeType="1" noTextEdit="1"/>
          </p:cNvSpPr>
          <p:nvPr/>
        </p:nvSpPr>
        <p:spPr bwMode="auto">
          <a:xfrm>
            <a:off x="6249144" y="5636087"/>
            <a:ext cx="2016224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残</a:t>
            </a:r>
            <a:r>
              <a:rPr kumimoji="0" lang="en-US" altLang="zh-CN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︽</a:t>
            </a: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档拜</a:t>
            </a:r>
            <a:r>
              <a:rPr kumimoji="0" lang="en-US" altLang="zh-CN" sz="36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︽8</a:t>
            </a:r>
            <a:r>
              <a:rPr kumimoji="0" lang="zh-CN" altLang="en-US" sz="36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拜爸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︽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喘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拜︽坝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ZDBT" panose="02010601030101010101" pitchFamily="2" charset="-122"/>
                <a:ea typeface="BZDBT" panose="02010601030101010101" pitchFamily="2" charset="-122"/>
                <a:cs typeface="+mn-cs"/>
              </a:rPr>
              <a:t>︽</a:t>
            </a:r>
            <a:endParaRPr kumimoji="0" lang="zh-CN" alt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/>
              <a:uLnTx/>
              <a:uFillTx/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7189" name="直接连接符 21513"/>
          <p:cNvSpPr/>
          <p:nvPr/>
        </p:nvSpPr>
        <p:spPr>
          <a:xfrm>
            <a:off x="2000250" y="6021388"/>
            <a:ext cx="2063750" cy="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1" name="矩形 7190"/>
          <p:cNvSpPr/>
          <p:nvPr/>
        </p:nvSpPr>
        <p:spPr>
          <a:xfrm>
            <a:off x="1857375" y="5516563"/>
            <a:ext cx="2073275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endParaRPr lang="en-US" altLang="zh-CN" sz="16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7193" name="矩形 7192"/>
          <p:cNvSpPr/>
          <p:nvPr/>
        </p:nvSpPr>
        <p:spPr>
          <a:xfrm>
            <a:off x="1784350" y="5516563"/>
            <a:ext cx="2519363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</a:rPr>
              <a:t>残</a:t>
            </a:r>
            <a:r>
              <a:rPr lang="en-US" altLang="zh-CN" sz="1800"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</a:rPr>
              <a:t>档拜</a:t>
            </a:r>
            <a:r>
              <a:rPr lang="en-US" altLang="zh-CN" sz="1800">
                <a:latin typeface="Arial" panose="020B0604020202020204" pitchFamily="34" charset="0"/>
                <a:ea typeface="BZDBT" panose="02010601030101010101" pitchFamily="2" charset="-122"/>
              </a:rPr>
              <a:t>︽6</a:t>
            </a:r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</a:rPr>
              <a:t>斑</a:t>
            </a:r>
            <a:r>
              <a:rPr lang="en-US" altLang="zh-CN" sz="1800"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</a:rPr>
              <a:t>佰罢</a:t>
            </a:r>
            <a:r>
              <a:rPr lang="en-US" altLang="zh-CN" sz="1800"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</a:rPr>
              <a:t>佰罢</a:t>
            </a:r>
            <a:r>
              <a:rPr lang="en-US" altLang="zh-CN" sz="1800">
                <a:latin typeface="Arial" panose="020B0604020202020204" pitchFamily="34" charset="0"/>
                <a:ea typeface="BZDBT" panose="02010601030101010101" pitchFamily="2" charset="-122"/>
              </a:rPr>
              <a:t>︽</a:t>
            </a:r>
            <a:endParaRPr lang="en-US" altLang="zh-CN" sz="1800">
              <a:latin typeface="Arial" panose="020B0604020202020204" pitchFamily="34" charset="0"/>
              <a:ea typeface="BZDB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76" grpId="0" animBg="1"/>
      <p:bldP spid="7177" grpId="0" animBg="1"/>
      <p:bldP spid="7179" grpId="0" animBg="1"/>
      <p:bldP spid="7182" grpId="0" bldLvl="0" animBg="1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2346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5123"/>
          <p:cNvSpPr txBox="1"/>
          <p:nvPr/>
        </p:nvSpPr>
        <p:spPr>
          <a:xfrm>
            <a:off x="2649538" y="404813"/>
            <a:ext cx="6248400" cy="1800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残︽档拜︽捕邦︽厂爸︽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爸︽拜爸︽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爸︽</a:t>
            </a: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底拜﹀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sz="280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81788" y="4221163"/>
            <a:ext cx="29654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颁拜︽缠罢邦︽惭︽搬︽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3225" y="5084763"/>
            <a:ext cx="29638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颁拜︽缠罢邦︽残爸︽搬︽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6753225" y="1773238"/>
            <a:ext cx="2246313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残︽档拜︽扳</a:t>
            </a:r>
            <a:r>
              <a:rPr lang="zh-CN" altLang="en-US" sz="2400" b="1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zh-CN" altLang="en-US" sz="240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伴︽</a:t>
            </a:r>
            <a:endParaRPr lang="zh-CN" altLang="en-US" sz="2400" dirty="0">
              <a:solidFill>
                <a:schemeClr val="tx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6465888" y="2565400"/>
            <a:ext cx="2852737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  泵半︽扳</a:t>
            </a:r>
            <a:r>
              <a:rPr lang="zh-CN" altLang="en-US" sz="2400" dirty="0">
                <a:latin typeface="BZDHT" panose="02010601030101010101" pitchFamily="2" charset="-122"/>
                <a:ea typeface="BZDHT" panose="02010601030101010101" pitchFamily="2" charset="-122"/>
              </a:rPr>
              <a:t>敌</a:t>
            </a:r>
            <a:r>
              <a:rPr lang="en-US" altLang="zh-CN" sz="2400"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zh-CN" altLang="en-US" sz="2400" b="1" dirty="0"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伴︽</a:t>
            </a:r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2400"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6753225" y="3357563"/>
            <a:ext cx="2547938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泵半︽柏</a:t>
            </a:r>
            <a:r>
              <a:rPr lang="zh-CN" altLang="en-US" sz="2400" dirty="0">
                <a:latin typeface="BZDHT" panose="02010601030101010101" pitchFamily="2" charset="-122"/>
                <a:ea typeface="BZDHT" panose="02010601030101010101" pitchFamily="2" charset="-122"/>
              </a:rPr>
              <a:t>敌</a:t>
            </a:r>
            <a:r>
              <a:rPr lang="en-US" altLang="zh-CN" sz="2400"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zh-CN" altLang="en-US" sz="2400" b="1" dirty="0"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伴︽</a:t>
            </a:r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8200" name="AutoShape 5"/>
          <p:cNvSpPr/>
          <p:nvPr/>
        </p:nvSpPr>
        <p:spPr>
          <a:xfrm>
            <a:off x="166688" y="46038"/>
            <a:ext cx="2201862" cy="1439862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166688" y="476250"/>
            <a:ext cx="2201863" cy="579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eaLnBrk="1" fontAlgn="base" hangingPunct="1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罢邦半︽避拜</a:t>
            </a:r>
            <a:r>
              <a:rPr lang="zh-CN" altLang="en-US" sz="2400" b="1" strike="noStrike" noProof="1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︽</a:t>
            </a:r>
            <a:endParaRPr lang="zh-CN" altLang="en-US" sz="2400" b="1" strike="noStrike" noProof="1">
              <a:solidFill>
                <a:schemeClr val="tx2"/>
              </a:solidFill>
              <a:latin typeface="Arial" panose="020B0604020202020204" pitchFamily="34" charset="0"/>
              <a:ea typeface="BZDM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8200" grpId="0" animBg="1"/>
      <p:bldP spid="51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Oval 4"/>
          <p:cNvSpPr/>
          <p:nvPr/>
        </p:nvSpPr>
        <p:spPr>
          <a:xfrm>
            <a:off x="608013" y="620713"/>
            <a:ext cx="4916487" cy="5238750"/>
          </a:xfrm>
          <a:prstGeom prst="ellipse">
            <a:avLst/>
          </a:prstGeom>
          <a:solidFill>
            <a:srgbClr val="FFFFCC">
              <a:alpha val="70195"/>
            </a:srgbClr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219" name="流程图: 延期 9218"/>
          <p:cNvSpPr/>
          <p:nvPr/>
        </p:nvSpPr>
        <p:spPr>
          <a:xfrm rot="-4344327">
            <a:off x="3427413" y="292100"/>
            <a:ext cx="390525" cy="1154113"/>
          </a:xfrm>
          <a:prstGeom prst="flowChartDelay">
            <a:avLst/>
          </a:prstGeom>
          <a:solidFill>
            <a:srgbClr val="F84B3E"/>
          </a:solidFill>
          <a:ln w="9525">
            <a:noFill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Line 5"/>
          <p:cNvSpPr/>
          <p:nvPr/>
        </p:nvSpPr>
        <p:spPr>
          <a:xfrm>
            <a:off x="1663700" y="1139825"/>
            <a:ext cx="131763" cy="2063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Line 6"/>
          <p:cNvSpPr/>
          <p:nvPr/>
        </p:nvSpPr>
        <p:spPr>
          <a:xfrm>
            <a:off x="3009900" y="5608638"/>
            <a:ext cx="0" cy="279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1" name="Line 7"/>
          <p:cNvSpPr/>
          <p:nvPr/>
        </p:nvSpPr>
        <p:spPr>
          <a:xfrm>
            <a:off x="3009900" y="649288"/>
            <a:ext cx="0" cy="279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Line 8"/>
          <p:cNvSpPr/>
          <p:nvPr/>
        </p:nvSpPr>
        <p:spPr>
          <a:xfrm>
            <a:off x="4964113" y="197643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3" name="Line 9"/>
          <p:cNvSpPr/>
          <p:nvPr/>
        </p:nvSpPr>
        <p:spPr>
          <a:xfrm>
            <a:off x="5027613" y="176688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4" name="Line 10"/>
          <p:cNvSpPr/>
          <p:nvPr/>
        </p:nvSpPr>
        <p:spPr>
          <a:xfrm>
            <a:off x="5027613" y="190817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5" name="Line 11"/>
          <p:cNvSpPr/>
          <p:nvPr/>
        </p:nvSpPr>
        <p:spPr>
          <a:xfrm flipH="1">
            <a:off x="4152900" y="1000125"/>
            <a:ext cx="136525" cy="27781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6" name="Line 12"/>
          <p:cNvSpPr/>
          <p:nvPr/>
        </p:nvSpPr>
        <p:spPr>
          <a:xfrm rot="708146">
            <a:off x="4152900" y="5259388"/>
            <a:ext cx="203200" cy="2095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7" name="Line 13"/>
          <p:cNvSpPr/>
          <p:nvPr/>
        </p:nvSpPr>
        <p:spPr>
          <a:xfrm rot="-737790" flipH="1">
            <a:off x="1787525" y="5246688"/>
            <a:ext cx="193675" cy="21431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8" name="Line 14"/>
          <p:cNvSpPr/>
          <p:nvPr/>
        </p:nvSpPr>
        <p:spPr>
          <a:xfrm rot="-5400000">
            <a:off x="5364163" y="3179763"/>
            <a:ext cx="0" cy="2476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9" name="Line 15"/>
          <p:cNvSpPr/>
          <p:nvPr/>
        </p:nvSpPr>
        <p:spPr>
          <a:xfrm rot="-4795289">
            <a:off x="4949825" y="1989138"/>
            <a:ext cx="225425" cy="1841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0" name="Line 16"/>
          <p:cNvSpPr/>
          <p:nvPr/>
        </p:nvSpPr>
        <p:spPr>
          <a:xfrm rot="-6243211" flipH="1">
            <a:off x="4956175" y="4356100"/>
            <a:ext cx="219075" cy="190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1" name="Line 17"/>
          <p:cNvSpPr/>
          <p:nvPr/>
        </p:nvSpPr>
        <p:spPr>
          <a:xfrm rot="5400000">
            <a:off x="715963" y="3179763"/>
            <a:ext cx="0" cy="24606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2" name="Line 18"/>
          <p:cNvSpPr/>
          <p:nvPr/>
        </p:nvSpPr>
        <p:spPr>
          <a:xfrm rot="6004711">
            <a:off x="974725" y="4432300"/>
            <a:ext cx="225425" cy="1873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3" name="Line 19"/>
          <p:cNvSpPr/>
          <p:nvPr/>
        </p:nvSpPr>
        <p:spPr>
          <a:xfrm rot="4556788" flipH="1">
            <a:off x="847725" y="2120900"/>
            <a:ext cx="219075" cy="1936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3" name="WordArt 20"/>
          <p:cNvSpPr>
            <a:spLocks noTextEdit="1"/>
          </p:cNvSpPr>
          <p:nvPr/>
        </p:nvSpPr>
        <p:spPr>
          <a:xfrm>
            <a:off x="3952875" y="1349375"/>
            <a:ext cx="200025" cy="27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4" name="WordArt 21"/>
          <p:cNvSpPr>
            <a:spLocks noTextEdit="1"/>
          </p:cNvSpPr>
          <p:nvPr/>
        </p:nvSpPr>
        <p:spPr>
          <a:xfrm>
            <a:off x="4625975" y="2117725"/>
            <a:ext cx="268288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5" name="WordArt 22"/>
          <p:cNvSpPr>
            <a:spLocks noTextEdit="1"/>
          </p:cNvSpPr>
          <p:nvPr/>
        </p:nvSpPr>
        <p:spPr>
          <a:xfrm>
            <a:off x="4894263" y="3163888"/>
            <a:ext cx="268288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6" name="WordArt 23"/>
          <p:cNvSpPr>
            <a:spLocks noTextEdit="1"/>
          </p:cNvSpPr>
          <p:nvPr/>
        </p:nvSpPr>
        <p:spPr>
          <a:xfrm>
            <a:off x="4625975" y="4210050"/>
            <a:ext cx="268288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7" name="WordArt 24"/>
          <p:cNvSpPr>
            <a:spLocks noTextEdit="1"/>
          </p:cNvSpPr>
          <p:nvPr/>
        </p:nvSpPr>
        <p:spPr>
          <a:xfrm>
            <a:off x="3886200" y="4908550"/>
            <a:ext cx="266700" cy="27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5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8" name="WordArt 25"/>
          <p:cNvSpPr>
            <a:spLocks noTextEdit="1"/>
          </p:cNvSpPr>
          <p:nvPr/>
        </p:nvSpPr>
        <p:spPr>
          <a:xfrm>
            <a:off x="1933575" y="4908550"/>
            <a:ext cx="266700" cy="27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7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9" name="WordArt 26"/>
          <p:cNvSpPr>
            <a:spLocks noTextEdit="1"/>
          </p:cNvSpPr>
          <p:nvPr/>
        </p:nvSpPr>
        <p:spPr>
          <a:xfrm>
            <a:off x="2874963" y="5259388"/>
            <a:ext cx="268288" cy="27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6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90" name="WordArt 27"/>
          <p:cNvSpPr>
            <a:spLocks noTextEdit="1"/>
          </p:cNvSpPr>
          <p:nvPr/>
        </p:nvSpPr>
        <p:spPr>
          <a:xfrm>
            <a:off x="1255713" y="4210050"/>
            <a:ext cx="271463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8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91" name="WordArt 28"/>
          <p:cNvSpPr>
            <a:spLocks noTextEdit="1"/>
          </p:cNvSpPr>
          <p:nvPr/>
        </p:nvSpPr>
        <p:spPr>
          <a:xfrm>
            <a:off x="1795463" y="1419225"/>
            <a:ext cx="404813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11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92" name="WordArt 29"/>
          <p:cNvSpPr>
            <a:spLocks noTextEdit="1"/>
          </p:cNvSpPr>
          <p:nvPr/>
        </p:nvSpPr>
        <p:spPr>
          <a:xfrm>
            <a:off x="2805113" y="1000125"/>
            <a:ext cx="473075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12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93" name="WordArt 30"/>
          <p:cNvSpPr>
            <a:spLocks noTextEdit="1"/>
          </p:cNvSpPr>
          <p:nvPr/>
        </p:nvSpPr>
        <p:spPr>
          <a:xfrm>
            <a:off x="1125538" y="2185988"/>
            <a:ext cx="401638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10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5" name="AutoShape 31"/>
          <p:cNvSpPr/>
          <p:nvPr/>
        </p:nvSpPr>
        <p:spPr>
          <a:xfrm rot="-9004540">
            <a:off x="3143250" y="2046288"/>
            <a:ext cx="274638" cy="1674812"/>
          </a:xfrm>
          <a:prstGeom prst="flowChartDecision">
            <a:avLst/>
          </a:prstGeom>
          <a:gradFill rotWithShape="1">
            <a:gsLst>
              <a:gs pos="0">
                <a:srgbClr val="4E46F0"/>
              </a:gs>
              <a:gs pos="50000">
                <a:schemeClr val="bg1"/>
              </a:gs>
              <a:gs pos="100000">
                <a:srgbClr val="4E46F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95" name="WordArt 32"/>
          <p:cNvSpPr>
            <a:spLocks noTextEdit="1"/>
          </p:cNvSpPr>
          <p:nvPr/>
        </p:nvSpPr>
        <p:spPr>
          <a:xfrm>
            <a:off x="920750" y="3163888"/>
            <a:ext cx="271463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9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7" name="Line 33"/>
          <p:cNvSpPr/>
          <p:nvPr/>
        </p:nvSpPr>
        <p:spPr>
          <a:xfrm>
            <a:off x="2946400" y="2325688"/>
            <a:ext cx="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8" name="Line 34"/>
          <p:cNvSpPr/>
          <p:nvPr/>
        </p:nvSpPr>
        <p:spPr>
          <a:xfrm>
            <a:off x="3011488" y="2117725"/>
            <a:ext cx="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9" name="Line 35"/>
          <p:cNvSpPr/>
          <p:nvPr/>
        </p:nvSpPr>
        <p:spPr>
          <a:xfrm>
            <a:off x="3011488" y="2257425"/>
            <a:ext cx="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26" name="AutoShape 36"/>
          <p:cNvSpPr>
            <a:spLocks noChangeArrowheads="1"/>
          </p:cNvSpPr>
          <p:nvPr/>
        </p:nvSpPr>
        <p:spPr bwMode="auto">
          <a:xfrm>
            <a:off x="2874963" y="1277938"/>
            <a:ext cx="268288" cy="2373313"/>
          </a:xfrm>
          <a:prstGeom prst="flowChartDecision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51" name="Line 37"/>
          <p:cNvSpPr/>
          <p:nvPr/>
        </p:nvSpPr>
        <p:spPr>
          <a:xfrm rot="-421945" flipH="1">
            <a:off x="3276600" y="5749925"/>
            <a:ext cx="1588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2" name="Line 38"/>
          <p:cNvSpPr/>
          <p:nvPr/>
        </p:nvSpPr>
        <p:spPr>
          <a:xfrm rot="-1192762" flipH="1">
            <a:off x="3548063" y="5688013"/>
            <a:ext cx="4762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3" name="Line 39"/>
          <p:cNvSpPr/>
          <p:nvPr/>
        </p:nvSpPr>
        <p:spPr>
          <a:xfrm>
            <a:off x="3748088" y="5608638"/>
            <a:ext cx="69850" cy="139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4" name="Line 40"/>
          <p:cNvSpPr/>
          <p:nvPr/>
        </p:nvSpPr>
        <p:spPr>
          <a:xfrm rot="-3180766" flipH="1">
            <a:off x="3992563" y="5513388"/>
            <a:ext cx="50800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5" name="Line 41"/>
          <p:cNvSpPr/>
          <p:nvPr/>
        </p:nvSpPr>
        <p:spPr>
          <a:xfrm rot="-2443315" flipH="1">
            <a:off x="4491038" y="5259388"/>
            <a:ext cx="1587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6" name="Line 42"/>
          <p:cNvSpPr/>
          <p:nvPr/>
        </p:nvSpPr>
        <p:spPr>
          <a:xfrm rot="-3214132" flipV="1">
            <a:off x="4659313" y="5081588"/>
            <a:ext cx="30162" cy="95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7" name="Line 43"/>
          <p:cNvSpPr/>
          <p:nvPr/>
        </p:nvSpPr>
        <p:spPr>
          <a:xfrm rot="-2021371">
            <a:off x="4818063" y="4906963"/>
            <a:ext cx="14287" cy="873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8" name="Line 44"/>
          <p:cNvSpPr/>
          <p:nvPr/>
        </p:nvSpPr>
        <p:spPr>
          <a:xfrm rot="-2915513" flipH="1" flipV="1">
            <a:off x="4940300" y="4662488"/>
            <a:ext cx="61913" cy="1428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9" name="Line 45"/>
          <p:cNvSpPr/>
          <p:nvPr/>
        </p:nvSpPr>
        <p:spPr>
          <a:xfrm rot="-4077093" flipH="1">
            <a:off x="5235575" y="4283075"/>
            <a:ext cx="3175" cy="12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0" name="Line 46"/>
          <p:cNvSpPr/>
          <p:nvPr/>
        </p:nvSpPr>
        <p:spPr>
          <a:xfrm rot="-4847910" flipH="1">
            <a:off x="5291138" y="4008438"/>
            <a:ext cx="4762" cy="1079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1" name="Line 47"/>
          <p:cNvSpPr/>
          <p:nvPr/>
        </p:nvSpPr>
        <p:spPr>
          <a:xfrm rot="-3655148">
            <a:off x="5303838" y="3752850"/>
            <a:ext cx="76200" cy="123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2" name="Line 48"/>
          <p:cNvSpPr/>
          <p:nvPr/>
        </p:nvSpPr>
        <p:spPr>
          <a:xfrm rot="-6835914" flipH="1">
            <a:off x="5326063" y="3490913"/>
            <a:ext cx="53975" cy="984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3" name="Line 49"/>
          <p:cNvSpPr/>
          <p:nvPr/>
        </p:nvSpPr>
        <p:spPr>
          <a:xfrm rot="-5636407" flipH="1">
            <a:off x="5405438" y="2957513"/>
            <a:ext cx="3175" cy="12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4" name="Line 50"/>
          <p:cNvSpPr/>
          <p:nvPr/>
        </p:nvSpPr>
        <p:spPr>
          <a:xfrm rot="-6407223" flipH="1">
            <a:off x="5349875" y="2682875"/>
            <a:ext cx="3175" cy="1079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5" name="Line 51"/>
          <p:cNvSpPr/>
          <p:nvPr/>
        </p:nvSpPr>
        <p:spPr>
          <a:xfrm rot="-5214461">
            <a:off x="5257800" y="2424113"/>
            <a:ext cx="74613" cy="123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6" name="Line 52"/>
          <p:cNvSpPr/>
          <p:nvPr/>
        </p:nvSpPr>
        <p:spPr>
          <a:xfrm rot="-8395227" flipH="1">
            <a:off x="5180013" y="2179638"/>
            <a:ext cx="44450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7" name="Line 53"/>
          <p:cNvSpPr/>
          <p:nvPr/>
        </p:nvSpPr>
        <p:spPr>
          <a:xfrm rot="-7246637" flipH="1">
            <a:off x="4954588" y="1752600"/>
            <a:ext cx="3175" cy="119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8" name="Line 54"/>
          <p:cNvSpPr/>
          <p:nvPr/>
        </p:nvSpPr>
        <p:spPr>
          <a:xfrm rot="-8017452" flipH="1">
            <a:off x="4792663" y="1538288"/>
            <a:ext cx="6350" cy="1079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9" name="Line 55"/>
          <p:cNvSpPr/>
          <p:nvPr/>
        </p:nvSpPr>
        <p:spPr>
          <a:xfrm rot="-6824692">
            <a:off x="4610100" y="1338263"/>
            <a:ext cx="79375" cy="123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0" name="Line 56"/>
          <p:cNvSpPr/>
          <p:nvPr/>
        </p:nvSpPr>
        <p:spPr>
          <a:xfrm rot="-10005458" flipH="1">
            <a:off x="4443413" y="1163638"/>
            <a:ext cx="47625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1" name="Line 57"/>
          <p:cNvSpPr/>
          <p:nvPr/>
        </p:nvSpPr>
        <p:spPr>
          <a:xfrm rot="-9361514" flipH="1">
            <a:off x="3997325" y="895350"/>
            <a:ext cx="0" cy="1381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2" name="Line 58"/>
          <p:cNvSpPr/>
          <p:nvPr/>
        </p:nvSpPr>
        <p:spPr>
          <a:xfrm rot="-10132331" flipH="1">
            <a:off x="3730625" y="808038"/>
            <a:ext cx="4763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3" name="Line 59"/>
          <p:cNvSpPr/>
          <p:nvPr/>
        </p:nvSpPr>
        <p:spPr>
          <a:xfrm rot="-8939569">
            <a:off x="3463925" y="720725"/>
            <a:ext cx="68263" cy="1381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4" name="Line 60"/>
          <p:cNvSpPr/>
          <p:nvPr/>
        </p:nvSpPr>
        <p:spPr>
          <a:xfrm rot="9479665" flipH="1">
            <a:off x="3228975" y="681038"/>
            <a:ext cx="38100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5" name="Line 61"/>
          <p:cNvSpPr/>
          <p:nvPr/>
        </p:nvSpPr>
        <p:spPr>
          <a:xfrm rot="10224525" flipH="1">
            <a:off x="2724150" y="698500"/>
            <a:ext cx="3175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6" name="Line 62"/>
          <p:cNvSpPr/>
          <p:nvPr/>
        </p:nvSpPr>
        <p:spPr>
          <a:xfrm rot="9453709" flipH="1">
            <a:off x="2454275" y="790575"/>
            <a:ext cx="6350" cy="12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7" name="Line 63"/>
          <p:cNvSpPr/>
          <p:nvPr/>
        </p:nvSpPr>
        <p:spPr>
          <a:xfrm rot="10646471">
            <a:off x="2190750" y="862013"/>
            <a:ext cx="68263" cy="139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8" name="Line 64"/>
          <p:cNvSpPr/>
          <p:nvPr/>
        </p:nvSpPr>
        <p:spPr>
          <a:xfrm rot="7465704" flipH="1">
            <a:off x="1966913" y="1001713"/>
            <a:ext cx="50800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79" name="Line 65"/>
          <p:cNvSpPr/>
          <p:nvPr/>
        </p:nvSpPr>
        <p:spPr>
          <a:xfrm rot="8396257" flipH="1">
            <a:off x="1536700" y="1254125"/>
            <a:ext cx="1588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0" name="Line 66"/>
          <p:cNvSpPr/>
          <p:nvPr/>
        </p:nvSpPr>
        <p:spPr>
          <a:xfrm rot="7625441" flipH="1">
            <a:off x="1343025" y="1503363"/>
            <a:ext cx="6350" cy="95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1" name="Line 67"/>
          <p:cNvSpPr/>
          <p:nvPr/>
        </p:nvSpPr>
        <p:spPr>
          <a:xfrm rot="8818203">
            <a:off x="1149350" y="1685925"/>
            <a:ext cx="65088" cy="139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2" name="Line 68"/>
          <p:cNvSpPr/>
          <p:nvPr/>
        </p:nvSpPr>
        <p:spPr>
          <a:xfrm rot="5637437" flipH="1">
            <a:off x="1009650" y="1938338"/>
            <a:ext cx="52388" cy="106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3" name="Line 69"/>
          <p:cNvSpPr/>
          <p:nvPr/>
        </p:nvSpPr>
        <p:spPr>
          <a:xfrm rot="6658595" flipH="1">
            <a:off x="849313" y="2335213"/>
            <a:ext cx="0" cy="12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4" name="Line 70"/>
          <p:cNvSpPr/>
          <p:nvPr/>
        </p:nvSpPr>
        <p:spPr>
          <a:xfrm rot="5887778" flipH="1">
            <a:off x="776288" y="2551113"/>
            <a:ext cx="6350" cy="106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5" name="Line 71"/>
          <p:cNvSpPr/>
          <p:nvPr/>
        </p:nvSpPr>
        <p:spPr>
          <a:xfrm rot="6259053">
            <a:off x="681038" y="2703513"/>
            <a:ext cx="30162" cy="177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6" name="Line 72"/>
          <p:cNvSpPr/>
          <p:nvPr/>
        </p:nvSpPr>
        <p:spPr>
          <a:xfrm rot="3899773" flipH="1">
            <a:off x="606425" y="2968625"/>
            <a:ext cx="120650" cy="139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7" name="Line 73"/>
          <p:cNvSpPr/>
          <p:nvPr/>
        </p:nvSpPr>
        <p:spPr>
          <a:xfrm rot="4978055" flipH="1">
            <a:off x="655638" y="3554413"/>
            <a:ext cx="1587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8" name="Line 74"/>
          <p:cNvSpPr/>
          <p:nvPr/>
        </p:nvSpPr>
        <p:spPr>
          <a:xfrm rot="4207238" flipH="1">
            <a:off x="712788" y="3808413"/>
            <a:ext cx="3175" cy="1079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89" name="Line 75"/>
          <p:cNvSpPr/>
          <p:nvPr/>
        </p:nvSpPr>
        <p:spPr>
          <a:xfrm rot="5400000">
            <a:off x="741363" y="4041775"/>
            <a:ext cx="76200" cy="122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0" name="Line 76"/>
          <p:cNvSpPr/>
          <p:nvPr/>
        </p:nvSpPr>
        <p:spPr>
          <a:xfrm rot="2219235" flipH="1">
            <a:off x="866775" y="4291013"/>
            <a:ext cx="44450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1" name="Line 77"/>
          <p:cNvSpPr/>
          <p:nvPr/>
        </p:nvSpPr>
        <p:spPr>
          <a:xfrm rot="3271311" flipH="1">
            <a:off x="1122363" y="4710113"/>
            <a:ext cx="0" cy="12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2" name="Line 78"/>
          <p:cNvSpPr/>
          <p:nvPr/>
        </p:nvSpPr>
        <p:spPr>
          <a:xfrm rot="2500496" flipH="1">
            <a:off x="1263650" y="4883150"/>
            <a:ext cx="4763" cy="12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3" name="Line 79"/>
          <p:cNvSpPr/>
          <p:nvPr/>
        </p:nvSpPr>
        <p:spPr>
          <a:xfrm rot="3693257">
            <a:off x="1398588" y="5062538"/>
            <a:ext cx="77787" cy="1222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4" name="Line 80"/>
          <p:cNvSpPr/>
          <p:nvPr/>
        </p:nvSpPr>
        <p:spPr>
          <a:xfrm rot="512490" flipH="1">
            <a:off x="1619250" y="5227638"/>
            <a:ext cx="46038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5" name="Line 81"/>
          <p:cNvSpPr/>
          <p:nvPr/>
        </p:nvSpPr>
        <p:spPr>
          <a:xfrm rot="1697333" flipH="1">
            <a:off x="2017713" y="5461000"/>
            <a:ext cx="3175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6" name="Line 82"/>
          <p:cNvSpPr/>
          <p:nvPr/>
        </p:nvSpPr>
        <p:spPr>
          <a:xfrm rot="926517" flipH="1">
            <a:off x="2276475" y="5589588"/>
            <a:ext cx="4763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7" name="Line 83"/>
          <p:cNvSpPr/>
          <p:nvPr/>
        </p:nvSpPr>
        <p:spPr>
          <a:xfrm rot="2119278">
            <a:off x="2470150" y="5678488"/>
            <a:ext cx="68263" cy="138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98" name="Line 84"/>
          <p:cNvSpPr/>
          <p:nvPr/>
        </p:nvSpPr>
        <p:spPr>
          <a:xfrm rot="-1061488" flipH="1">
            <a:off x="2730500" y="5748338"/>
            <a:ext cx="41275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75" name="Oval 85"/>
          <p:cNvSpPr>
            <a:spLocks noChangeArrowheads="1"/>
          </p:cNvSpPr>
          <p:nvPr/>
        </p:nvSpPr>
        <p:spPr bwMode="auto">
          <a:xfrm>
            <a:off x="2944813" y="3305175"/>
            <a:ext cx="131763" cy="1381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49" name="矩形 9312"/>
          <p:cNvSpPr>
            <a:spLocks noTextEdit="1"/>
          </p:cNvSpPr>
          <p:nvPr/>
        </p:nvSpPr>
        <p:spPr>
          <a:xfrm>
            <a:off x="6824663" y="4868863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fontAlgn="base" hangingPunct="0"/>
            <a:r>
              <a:rPr lang="zh-CN" altLang="en-US" sz="3600" strike="noStrike" noProof="1">
                <a:solidFill>
                  <a:srgbClr val="F84B3E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12</a:t>
            </a:r>
            <a:endParaRPr lang="zh-CN" altLang="en-US" sz="3600" strike="noStrike" noProof="1">
              <a:solidFill>
                <a:srgbClr val="F84B3E"/>
              </a:solidFill>
              <a:effectLst>
                <a:outerShdw dist="45791" dir="2021404" algn="ctr" rotWithShape="0">
                  <a:srgbClr val="B2B2B2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301" name="矩形 87"/>
          <p:cNvSpPr/>
          <p:nvPr/>
        </p:nvSpPr>
        <p:spPr>
          <a:xfrm>
            <a:off x="6105525" y="3141663"/>
            <a:ext cx="3240088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颁拜︽缠罢邦︽惭︽搬︽</a:t>
            </a:r>
            <a:endParaRPr lang="en-US" altLang="zh-CN" sz="2400" b="1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2400" b="1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（      ）底拜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89" name="文本框 5123"/>
          <p:cNvSpPr txBox="1"/>
          <p:nvPr/>
        </p:nvSpPr>
        <p:spPr>
          <a:xfrm>
            <a:off x="5562600" y="1827213"/>
            <a:ext cx="3035300" cy="1373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残︽档拜︽捕邦︽厂爸︽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9303" name="AutoShape 5"/>
          <p:cNvSpPr/>
          <p:nvPr/>
        </p:nvSpPr>
        <p:spPr>
          <a:xfrm>
            <a:off x="66675" y="-25400"/>
            <a:ext cx="1606550" cy="1028700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250" y="260350"/>
            <a:ext cx="1577975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eaLnBrk="1" fontAlgn="base" hangingPunct="1"/>
            <a:r>
              <a:rPr lang="zh-CN" altLang="en-US" sz="18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latin typeface="Arial" panose="020B0604020202020204" pitchFamily="34" charset="0"/>
              <a:ea typeface="BZDMT" panose="02010601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1" grpId="0"/>
      <p:bldP spid="89" grpId="0"/>
      <p:bldP spid="9303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 descr="006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6000" cy="7526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Oval 3"/>
          <p:cNvSpPr/>
          <p:nvPr/>
        </p:nvSpPr>
        <p:spPr>
          <a:xfrm>
            <a:off x="2162175" y="1042988"/>
            <a:ext cx="5127625" cy="4795837"/>
          </a:xfrm>
          <a:prstGeom prst="ellipse">
            <a:avLst/>
          </a:prstGeom>
          <a:solidFill>
            <a:srgbClr val="F5B9A9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0243" name="Oval 4"/>
          <p:cNvSpPr/>
          <p:nvPr/>
        </p:nvSpPr>
        <p:spPr>
          <a:xfrm>
            <a:off x="2355850" y="1220788"/>
            <a:ext cx="4738688" cy="4441825"/>
          </a:xfrm>
          <a:prstGeom prst="ellipse">
            <a:avLst/>
          </a:prstGeom>
          <a:gradFill rotWithShape="1">
            <a:gsLst>
              <a:gs pos="0">
                <a:srgbClr val="CCFFCC">
                  <a:alpha val="70000"/>
                </a:srgbClr>
              </a:gs>
              <a:gs pos="100000">
                <a:srgbClr val="FFFFCC">
                  <a:alpha val="64998"/>
                </a:srgbClr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0244" name="Line 5"/>
          <p:cNvSpPr/>
          <p:nvPr/>
        </p:nvSpPr>
        <p:spPr>
          <a:xfrm>
            <a:off x="3395663" y="1636713"/>
            <a:ext cx="128587" cy="17621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Line 6"/>
          <p:cNvSpPr/>
          <p:nvPr/>
        </p:nvSpPr>
        <p:spPr>
          <a:xfrm>
            <a:off x="4694238" y="5426075"/>
            <a:ext cx="0" cy="236538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6" name="Line 7"/>
          <p:cNvSpPr/>
          <p:nvPr/>
        </p:nvSpPr>
        <p:spPr>
          <a:xfrm>
            <a:off x="4694238" y="1220788"/>
            <a:ext cx="0" cy="2381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Line 8"/>
          <p:cNvSpPr/>
          <p:nvPr/>
        </p:nvSpPr>
        <p:spPr>
          <a:xfrm>
            <a:off x="6575425" y="234632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8" name="Line 9"/>
          <p:cNvSpPr/>
          <p:nvPr/>
        </p:nvSpPr>
        <p:spPr>
          <a:xfrm>
            <a:off x="6638925" y="216852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Line 10"/>
          <p:cNvSpPr/>
          <p:nvPr/>
        </p:nvSpPr>
        <p:spPr>
          <a:xfrm>
            <a:off x="6638925" y="228758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Line 11"/>
          <p:cNvSpPr/>
          <p:nvPr/>
        </p:nvSpPr>
        <p:spPr>
          <a:xfrm flipH="1">
            <a:off x="5795963" y="1517650"/>
            <a:ext cx="130175" cy="236538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1" name="Line 12"/>
          <p:cNvSpPr/>
          <p:nvPr/>
        </p:nvSpPr>
        <p:spPr>
          <a:xfrm rot="708146">
            <a:off x="5795963" y="5129213"/>
            <a:ext cx="195262" cy="1778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2" name="Line 13"/>
          <p:cNvSpPr/>
          <p:nvPr/>
        </p:nvSpPr>
        <p:spPr>
          <a:xfrm rot="-737790" flipH="1">
            <a:off x="3514725" y="5118100"/>
            <a:ext cx="188913" cy="1825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3" name="Line 14"/>
          <p:cNvSpPr/>
          <p:nvPr/>
        </p:nvSpPr>
        <p:spPr>
          <a:xfrm rot="-5400000">
            <a:off x="6962775" y="3352800"/>
            <a:ext cx="0" cy="2381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4" name="Line 15"/>
          <p:cNvSpPr/>
          <p:nvPr/>
        </p:nvSpPr>
        <p:spPr>
          <a:xfrm rot="-4795289">
            <a:off x="6575425" y="2344738"/>
            <a:ext cx="192088" cy="17938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5" name="Line 16"/>
          <p:cNvSpPr/>
          <p:nvPr/>
        </p:nvSpPr>
        <p:spPr>
          <a:xfrm rot="-6243211" flipH="1">
            <a:off x="6583363" y="4351338"/>
            <a:ext cx="184150" cy="1841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6" name="Line 17"/>
          <p:cNvSpPr/>
          <p:nvPr/>
        </p:nvSpPr>
        <p:spPr>
          <a:xfrm rot="5400000">
            <a:off x="2484438" y="3352800"/>
            <a:ext cx="0" cy="2381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7" name="Line 18"/>
          <p:cNvSpPr/>
          <p:nvPr/>
        </p:nvSpPr>
        <p:spPr>
          <a:xfrm rot="6004711">
            <a:off x="2741613" y="4414838"/>
            <a:ext cx="192087" cy="1809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8" name="Line 19"/>
          <p:cNvSpPr/>
          <p:nvPr/>
        </p:nvSpPr>
        <p:spPr>
          <a:xfrm rot="4556788" flipH="1">
            <a:off x="2624138" y="2459038"/>
            <a:ext cx="185737" cy="18573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8" name="WordArt 20"/>
          <p:cNvSpPr>
            <a:spLocks noTextEdit="1"/>
          </p:cNvSpPr>
          <p:nvPr/>
        </p:nvSpPr>
        <p:spPr>
          <a:xfrm>
            <a:off x="5602288" y="1814513"/>
            <a:ext cx="19367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09" name="WordArt 21"/>
          <p:cNvSpPr>
            <a:spLocks noTextEdit="1"/>
          </p:cNvSpPr>
          <p:nvPr/>
        </p:nvSpPr>
        <p:spPr>
          <a:xfrm>
            <a:off x="6249988" y="2465388"/>
            <a:ext cx="26035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0" name="WordArt 22"/>
          <p:cNvSpPr>
            <a:spLocks noTextEdit="1"/>
          </p:cNvSpPr>
          <p:nvPr/>
        </p:nvSpPr>
        <p:spPr>
          <a:xfrm>
            <a:off x="6510338" y="3352800"/>
            <a:ext cx="257175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1" name="WordArt 23"/>
          <p:cNvSpPr>
            <a:spLocks noTextEdit="1"/>
          </p:cNvSpPr>
          <p:nvPr/>
        </p:nvSpPr>
        <p:spPr>
          <a:xfrm>
            <a:off x="6249988" y="4240213"/>
            <a:ext cx="26035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2" name="WordArt 24"/>
          <p:cNvSpPr>
            <a:spLocks noTextEdit="1"/>
          </p:cNvSpPr>
          <p:nvPr/>
        </p:nvSpPr>
        <p:spPr>
          <a:xfrm>
            <a:off x="5537200" y="4832350"/>
            <a:ext cx="2587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5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3" name="WordArt 25"/>
          <p:cNvSpPr>
            <a:spLocks noTextEdit="1"/>
          </p:cNvSpPr>
          <p:nvPr/>
        </p:nvSpPr>
        <p:spPr>
          <a:xfrm>
            <a:off x="3656013" y="4832350"/>
            <a:ext cx="2587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7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4" name="WordArt 26"/>
          <p:cNvSpPr>
            <a:spLocks noTextEdit="1"/>
          </p:cNvSpPr>
          <p:nvPr/>
        </p:nvSpPr>
        <p:spPr>
          <a:xfrm>
            <a:off x="4564063" y="5129213"/>
            <a:ext cx="2587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6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5" name="WordArt 27"/>
          <p:cNvSpPr>
            <a:spLocks noTextEdit="1"/>
          </p:cNvSpPr>
          <p:nvPr/>
        </p:nvSpPr>
        <p:spPr>
          <a:xfrm>
            <a:off x="3005138" y="4240213"/>
            <a:ext cx="2587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8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6" name="WordArt 28"/>
          <p:cNvSpPr>
            <a:spLocks noTextEdit="1"/>
          </p:cNvSpPr>
          <p:nvPr/>
        </p:nvSpPr>
        <p:spPr>
          <a:xfrm>
            <a:off x="3524250" y="1873250"/>
            <a:ext cx="39052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11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7" name="WordArt 29"/>
          <p:cNvSpPr>
            <a:spLocks noTextEdit="1"/>
          </p:cNvSpPr>
          <p:nvPr/>
        </p:nvSpPr>
        <p:spPr>
          <a:xfrm>
            <a:off x="4497388" y="1517650"/>
            <a:ext cx="455613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12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8" name="WordArt 30"/>
          <p:cNvSpPr>
            <a:spLocks noTextEdit="1"/>
          </p:cNvSpPr>
          <p:nvPr/>
        </p:nvSpPr>
        <p:spPr>
          <a:xfrm>
            <a:off x="2878138" y="2524125"/>
            <a:ext cx="385763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10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70" name="AutoShape 31"/>
          <p:cNvSpPr/>
          <p:nvPr/>
        </p:nvSpPr>
        <p:spPr>
          <a:xfrm rot="-9004540">
            <a:off x="4822825" y="2405063"/>
            <a:ext cx="263525" cy="1420812"/>
          </a:xfrm>
          <a:prstGeom prst="flowChartDecision">
            <a:avLst/>
          </a:prstGeom>
          <a:gradFill rotWithShape="1">
            <a:gsLst>
              <a:gs pos="0">
                <a:srgbClr val="4E46F0"/>
              </a:gs>
              <a:gs pos="50000">
                <a:schemeClr val="bg1"/>
              </a:gs>
              <a:gs pos="100000">
                <a:srgbClr val="4E46F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2320" name="WordArt 32"/>
          <p:cNvSpPr>
            <a:spLocks noTextEdit="1"/>
          </p:cNvSpPr>
          <p:nvPr/>
        </p:nvSpPr>
        <p:spPr>
          <a:xfrm>
            <a:off x="2681288" y="3352800"/>
            <a:ext cx="26035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9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72" name="Line 33"/>
          <p:cNvSpPr/>
          <p:nvPr/>
        </p:nvSpPr>
        <p:spPr>
          <a:xfrm>
            <a:off x="4632325" y="2643188"/>
            <a:ext cx="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3" name="Line 34"/>
          <p:cNvSpPr/>
          <p:nvPr/>
        </p:nvSpPr>
        <p:spPr>
          <a:xfrm>
            <a:off x="4695825" y="2465388"/>
            <a:ext cx="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4" name="Line 35"/>
          <p:cNvSpPr/>
          <p:nvPr/>
        </p:nvSpPr>
        <p:spPr>
          <a:xfrm>
            <a:off x="4695825" y="2584450"/>
            <a:ext cx="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5" name="AutoShape 36"/>
          <p:cNvSpPr>
            <a:spLocks noChangeArrowheads="1"/>
          </p:cNvSpPr>
          <p:nvPr/>
        </p:nvSpPr>
        <p:spPr bwMode="auto">
          <a:xfrm>
            <a:off x="4564063" y="1754188"/>
            <a:ext cx="258763" cy="2012950"/>
          </a:xfrm>
          <a:prstGeom prst="flowChartDecision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6" name="Line 37"/>
          <p:cNvSpPr/>
          <p:nvPr/>
        </p:nvSpPr>
        <p:spPr>
          <a:xfrm rot="-421945" flipH="1">
            <a:off x="4951413" y="5545138"/>
            <a:ext cx="1587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7" name="Line 38"/>
          <p:cNvSpPr/>
          <p:nvPr/>
        </p:nvSpPr>
        <p:spPr>
          <a:xfrm rot="-1192762" flipH="1">
            <a:off x="5211763" y="5492750"/>
            <a:ext cx="317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8" name="Line 39"/>
          <p:cNvSpPr/>
          <p:nvPr/>
        </p:nvSpPr>
        <p:spPr>
          <a:xfrm>
            <a:off x="5405438" y="5426075"/>
            <a:ext cx="66675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9" name="Line 40"/>
          <p:cNvSpPr/>
          <p:nvPr/>
        </p:nvSpPr>
        <p:spPr>
          <a:xfrm rot="-3180766" flipH="1">
            <a:off x="5643563" y="5335588"/>
            <a:ext cx="41275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0" name="Line 41"/>
          <p:cNvSpPr/>
          <p:nvPr/>
        </p:nvSpPr>
        <p:spPr>
          <a:xfrm rot="-2443315" flipH="1">
            <a:off x="6119813" y="5129213"/>
            <a:ext cx="1587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1" name="Line 42"/>
          <p:cNvSpPr/>
          <p:nvPr/>
        </p:nvSpPr>
        <p:spPr>
          <a:xfrm rot="-3214132" flipV="1">
            <a:off x="6286500" y="4973638"/>
            <a:ext cx="23813" cy="920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2" name="Line 43"/>
          <p:cNvSpPr/>
          <p:nvPr/>
        </p:nvSpPr>
        <p:spPr>
          <a:xfrm rot="-2021371">
            <a:off x="6434138" y="4830763"/>
            <a:ext cx="17462" cy="746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3" name="Line 44"/>
          <p:cNvSpPr/>
          <p:nvPr/>
        </p:nvSpPr>
        <p:spPr>
          <a:xfrm rot="-2915513" flipH="1" flipV="1">
            <a:off x="6559550" y="4618038"/>
            <a:ext cx="52388" cy="138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4" name="Line 45"/>
          <p:cNvSpPr/>
          <p:nvPr/>
        </p:nvSpPr>
        <p:spPr>
          <a:xfrm rot="-4077093" flipH="1">
            <a:off x="6838950" y="4295775"/>
            <a:ext cx="1588" cy="1158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5" name="Line 46"/>
          <p:cNvSpPr/>
          <p:nvPr/>
        </p:nvSpPr>
        <p:spPr>
          <a:xfrm rot="-4847910" flipH="1">
            <a:off x="6894513" y="4062413"/>
            <a:ext cx="3175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6" name="Line 47"/>
          <p:cNvSpPr/>
          <p:nvPr/>
        </p:nvSpPr>
        <p:spPr>
          <a:xfrm rot="-3655148">
            <a:off x="6908800" y="3844925"/>
            <a:ext cx="65088" cy="119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7" name="Line 48"/>
          <p:cNvSpPr/>
          <p:nvPr/>
        </p:nvSpPr>
        <p:spPr>
          <a:xfrm rot="-6835914" flipH="1">
            <a:off x="6931025" y="3625850"/>
            <a:ext cx="46038" cy="936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8" name="Line 49"/>
          <p:cNvSpPr/>
          <p:nvPr/>
        </p:nvSpPr>
        <p:spPr>
          <a:xfrm rot="-5636407" flipH="1">
            <a:off x="7002463" y="3171825"/>
            <a:ext cx="1587" cy="1158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9" name="Line 50"/>
          <p:cNvSpPr/>
          <p:nvPr/>
        </p:nvSpPr>
        <p:spPr>
          <a:xfrm rot="-6407223" flipH="1">
            <a:off x="6950075" y="2940050"/>
            <a:ext cx="317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0" name="Line 51"/>
          <p:cNvSpPr/>
          <p:nvPr/>
        </p:nvSpPr>
        <p:spPr>
          <a:xfrm rot="-5214461">
            <a:off x="6865938" y="2720975"/>
            <a:ext cx="65087" cy="119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1" name="Line 52"/>
          <p:cNvSpPr/>
          <p:nvPr/>
        </p:nvSpPr>
        <p:spPr>
          <a:xfrm rot="-8395227" flipH="1">
            <a:off x="6784975" y="2517775"/>
            <a:ext cx="42863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2" name="Line 53"/>
          <p:cNvSpPr/>
          <p:nvPr/>
        </p:nvSpPr>
        <p:spPr>
          <a:xfrm rot="-7246637" flipH="1">
            <a:off x="6570663" y="2151063"/>
            <a:ext cx="0" cy="114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3" name="Line 54"/>
          <p:cNvSpPr/>
          <p:nvPr/>
        </p:nvSpPr>
        <p:spPr>
          <a:xfrm rot="-8017452" flipH="1">
            <a:off x="6415088" y="1970088"/>
            <a:ext cx="317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4" name="Line 55"/>
          <p:cNvSpPr/>
          <p:nvPr/>
        </p:nvSpPr>
        <p:spPr>
          <a:xfrm rot="-6824692">
            <a:off x="6242050" y="1797050"/>
            <a:ext cx="65088" cy="119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5" name="Line 56"/>
          <p:cNvSpPr/>
          <p:nvPr/>
        </p:nvSpPr>
        <p:spPr>
          <a:xfrm rot="-10005458" flipH="1">
            <a:off x="6076950" y="1657350"/>
            <a:ext cx="42863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6" name="Line 57"/>
          <p:cNvSpPr/>
          <p:nvPr/>
        </p:nvSpPr>
        <p:spPr>
          <a:xfrm rot="-9361514" flipH="1">
            <a:off x="5645150" y="1430338"/>
            <a:ext cx="0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7" name="Line 58"/>
          <p:cNvSpPr/>
          <p:nvPr/>
        </p:nvSpPr>
        <p:spPr>
          <a:xfrm rot="-10132331" flipH="1">
            <a:off x="5387975" y="1355725"/>
            <a:ext cx="4763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8" name="Line 59"/>
          <p:cNvSpPr/>
          <p:nvPr/>
        </p:nvSpPr>
        <p:spPr>
          <a:xfrm rot="-8939569">
            <a:off x="5132388" y="1281113"/>
            <a:ext cx="65087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9" name="Line 60"/>
          <p:cNvSpPr/>
          <p:nvPr/>
        </p:nvSpPr>
        <p:spPr>
          <a:xfrm rot="9479665" flipH="1">
            <a:off x="4903788" y="1247775"/>
            <a:ext cx="39687" cy="1111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0" name="Line 61"/>
          <p:cNvSpPr/>
          <p:nvPr/>
        </p:nvSpPr>
        <p:spPr>
          <a:xfrm rot="10224525" flipH="1">
            <a:off x="4419600" y="1262063"/>
            <a:ext cx="0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1" name="Line 62"/>
          <p:cNvSpPr/>
          <p:nvPr/>
        </p:nvSpPr>
        <p:spPr>
          <a:xfrm rot="9453709" flipH="1">
            <a:off x="4159250" y="1341438"/>
            <a:ext cx="4763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2" name="Line 63"/>
          <p:cNvSpPr/>
          <p:nvPr/>
        </p:nvSpPr>
        <p:spPr>
          <a:xfrm rot="10646471">
            <a:off x="3903663" y="1401763"/>
            <a:ext cx="65087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3" name="Line 64"/>
          <p:cNvSpPr/>
          <p:nvPr/>
        </p:nvSpPr>
        <p:spPr>
          <a:xfrm rot="7465704" flipH="1">
            <a:off x="3690938" y="1512888"/>
            <a:ext cx="44450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4" name="Line 65"/>
          <p:cNvSpPr/>
          <p:nvPr/>
        </p:nvSpPr>
        <p:spPr>
          <a:xfrm rot="8396257" flipH="1">
            <a:off x="3273425" y="1733550"/>
            <a:ext cx="1588" cy="1158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5" name="Line 66"/>
          <p:cNvSpPr/>
          <p:nvPr/>
        </p:nvSpPr>
        <p:spPr>
          <a:xfrm rot="7625441" flipH="1">
            <a:off x="3089275" y="1938338"/>
            <a:ext cx="4763" cy="936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6" name="Line 67"/>
          <p:cNvSpPr/>
          <p:nvPr/>
        </p:nvSpPr>
        <p:spPr>
          <a:xfrm rot="8818203">
            <a:off x="2900363" y="2100263"/>
            <a:ext cx="63500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7" name="Line 68"/>
          <p:cNvSpPr/>
          <p:nvPr/>
        </p:nvSpPr>
        <p:spPr>
          <a:xfrm rot="5637437" flipH="1">
            <a:off x="2770188" y="2308225"/>
            <a:ext cx="42862" cy="1031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8" name="Line 69"/>
          <p:cNvSpPr/>
          <p:nvPr/>
        </p:nvSpPr>
        <p:spPr>
          <a:xfrm rot="6658595" flipH="1">
            <a:off x="2611438" y="2641600"/>
            <a:ext cx="0" cy="1158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9" name="Line 70"/>
          <p:cNvSpPr/>
          <p:nvPr/>
        </p:nvSpPr>
        <p:spPr>
          <a:xfrm rot="5887778" flipH="1">
            <a:off x="2543175" y="2828925"/>
            <a:ext cx="4763" cy="1031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0" name="Line 71"/>
          <p:cNvSpPr/>
          <p:nvPr/>
        </p:nvSpPr>
        <p:spPr>
          <a:xfrm rot="6259053">
            <a:off x="2454275" y="2954338"/>
            <a:ext cx="23813" cy="1698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1" name="Line 72"/>
          <p:cNvSpPr/>
          <p:nvPr/>
        </p:nvSpPr>
        <p:spPr>
          <a:xfrm rot="3899773" flipH="1">
            <a:off x="2384425" y="3178175"/>
            <a:ext cx="101600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2" name="Line 73"/>
          <p:cNvSpPr/>
          <p:nvPr/>
        </p:nvSpPr>
        <p:spPr>
          <a:xfrm rot="4978055" flipH="1">
            <a:off x="2422525" y="3676650"/>
            <a:ext cx="3175" cy="114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3" name="Line 74"/>
          <p:cNvSpPr/>
          <p:nvPr/>
        </p:nvSpPr>
        <p:spPr>
          <a:xfrm rot="4207238" flipH="1">
            <a:off x="2478088" y="3890963"/>
            <a:ext cx="3175" cy="103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4" name="Line 75"/>
          <p:cNvSpPr/>
          <p:nvPr/>
        </p:nvSpPr>
        <p:spPr>
          <a:xfrm rot="5400000">
            <a:off x="2513013" y="4090988"/>
            <a:ext cx="65087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5" name="Line 76"/>
          <p:cNvSpPr/>
          <p:nvPr/>
        </p:nvSpPr>
        <p:spPr>
          <a:xfrm rot="2219235" flipH="1">
            <a:off x="2627313" y="4308475"/>
            <a:ext cx="44450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6" name="Line 77"/>
          <p:cNvSpPr/>
          <p:nvPr/>
        </p:nvSpPr>
        <p:spPr>
          <a:xfrm rot="3271311" flipH="1">
            <a:off x="2873375" y="4657725"/>
            <a:ext cx="1588" cy="1158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7" name="Line 78"/>
          <p:cNvSpPr/>
          <p:nvPr/>
        </p:nvSpPr>
        <p:spPr>
          <a:xfrm rot="2500496" flipH="1">
            <a:off x="3011488" y="4811713"/>
            <a:ext cx="4762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8" name="Line 79"/>
          <p:cNvSpPr/>
          <p:nvPr/>
        </p:nvSpPr>
        <p:spPr>
          <a:xfrm rot="3693257">
            <a:off x="3144838" y="4954588"/>
            <a:ext cx="65087" cy="119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9" name="Line 80"/>
          <p:cNvSpPr/>
          <p:nvPr/>
        </p:nvSpPr>
        <p:spPr>
          <a:xfrm rot="512490" flipH="1">
            <a:off x="3354388" y="5102225"/>
            <a:ext cx="42862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20" name="Line 81"/>
          <p:cNvSpPr/>
          <p:nvPr/>
        </p:nvSpPr>
        <p:spPr>
          <a:xfrm rot="1697333" flipH="1">
            <a:off x="3738563" y="5300663"/>
            <a:ext cx="1587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21" name="Line 82"/>
          <p:cNvSpPr/>
          <p:nvPr/>
        </p:nvSpPr>
        <p:spPr>
          <a:xfrm rot="926517" flipH="1">
            <a:off x="3984625" y="5410200"/>
            <a:ext cx="4763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22" name="Line 83"/>
          <p:cNvSpPr/>
          <p:nvPr/>
        </p:nvSpPr>
        <p:spPr>
          <a:xfrm rot="2119278">
            <a:off x="4171950" y="5484813"/>
            <a:ext cx="68263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23" name="Line 84"/>
          <p:cNvSpPr/>
          <p:nvPr/>
        </p:nvSpPr>
        <p:spPr>
          <a:xfrm rot="-1061488" flipH="1">
            <a:off x="4425950" y="5543550"/>
            <a:ext cx="38100" cy="1111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24" name="Oval 85"/>
          <p:cNvSpPr>
            <a:spLocks noChangeArrowheads="1"/>
          </p:cNvSpPr>
          <p:nvPr/>
        </p:nvSpPr>
        <p:spPr bwMode="auto">
          <a:xfrm>
            <a:off x="4629150" y="3471863"/>
            <a:ext cx="128588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74" name="WordArt 86"/>
          <p:cNvSpPr>
            <a:spLocks noTextEdit="1"/>
          </p:cNvSpPr>
          <p:nvPr/>
        </p:nvSpPr>
        <p:spPr>
          <a:xfrm>
            <a:off x="6019800" y="838200"/>
            <a:ext cx="390525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75" name="WordArt 87"/>
          <p:cNvSpPr>
            <a:spLocks noTextEdit="1"/>
          </p:cNvSpPr>
          <p:nvPr/>
        </p:nvSpPr>
        <p:spPr>
          <a:xfrm>
            <a:off x="7010400" y="1905000"/>
            <a:ext cx="77946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10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76" name="WordArt 88"/>
          <p:cNvSpPr>
            <a:spLocks noTextEdit="1"/>
          </p:cNvSpPr>
          <p:nvPr/>
        </p:nvSpPr>
        <p:spPr>
          <a:xfrm>
            <a:off x="6097588" y="5486400"/>
            <a:ext cx="774700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77" name="WordArt 89"/>
          <p:cNvSpPr>
            <a:spLocks noTextEdit="1"/>
          </p:cNvSpPr>
          <p:nvPr/>
        </p:nvSpPr>
        <p:spPr>
          <a:xfrm>
            <a:off x="4344988" y="5943600"/>
            <a:ext cx="776288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30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78" name="WordArt 90"/>
          <p:cNvSpPr>
            <a:spLocks noTextEdit="1"/>
          </p:cNvSpPr>
          <p:nvPr/>
        </p:nvSpPr>
        <p:spPr>
          <a:xfrm>
            <a:off x="7088188" y="4572000"/>
            <a:ext cx="776288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20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79" name="WordArt 91"/>
          <p:cNvSpPr>
            <a:spLocks noTextEdit="1"/>
          </p:cNvSpPr>
          <p:nvPr/>
        </p:nvSpPr>
        <p:spPr>
          <a:xfrm>
            <a:off x="7316788" y="3200400"/>
            <a:ext cx="776288" cy="47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80" name="WordArt 92"/>
          <p:cNvSpPr>
            <a:spLocks noTextEdit="1"/>
          </p:cNvSpPr>
          <p:nvPr/>
        </p:nvSpPr>
        <p:spPr>
          <a:xfrm>
            <a:off x="4267200" y="457200"/>
            <a:ext cx="77946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60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81" name="WordArt 93"/>
          <p:cNvSpPr>
            <a:spLocks noTextEdit="1"/>
          </p:cNvSpPr>
          <p:nvPr/>
        </p:nvSpPr>
        <p:spPr>
          <a:xfrm>
            <a:off x="2667000" y="5638800"/>
            <a:ext cx="777875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35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82" name="WordArt 94"/>
          <p:cNvSpPr>
            <a:spLocks noTextEdit="1"/>
          </p:cNvSpPr>
          <p:nvPr/>
        </p:nvSpPr>
        <p:spPr>
          <a:xfrm>
            <a:off x="1752600" y="4648200"/>
            <a:ext cx="777875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40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83" name="WordArt 95"/>
          <p:cNvSpPr>
            <a:spLocks noTextEdit="1"/>
          </p:cNvSpPr>
          <p:nvPr/>
        </p:nvSpPr>
        <p:spPr>
          <a:xfrm>
            <a:off x="1295400" y="3200400"/>
            <a:ext cx="779463" cy="47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45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84" name="WordArt 96"/>
          <p:cNvSpPr>
            <a:spLocks noTextEdit="1"/>
          </p:cNvSpPr>
          <p:nvPr/>
        </p:nvSpPr>
        <p:spPr>
          <a:xfrm>
            <a:off x="1600200" y="1981200"/>
            <a:ext cx="777875" cy="47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50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85" name="WordArt 97"/>
          <p:cNvSpPr>
            <a:spLocks noTextEdit="1"/>
          </p:cNvSpPr>
          <p:nvPr/>
        </p:nvSpPr>
        <p:spPr>
          <a:xfrm>
            <a:off x="2514600" y="990600"/>
            <a:ext cx="777875" cy="47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55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097463" y="6021388"/>
            <a:ext cx="48244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颁拜︽缠罢邦︽残爸︽搬（    ）底拜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2387" name="矩形 101"/>
          <p:cNvSpPr>
            <a:spLocks noTextEdit="1"/>
          </p:cNvSpPr>
          <p:nvPr/>
        </p:nvSpPr>
        <p:spPr>
          <a:xfrm>
            <a:off x="8337550" y="6092825"/>
            <a:ext cx="576263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fontAlgn="base" hangingPunct="0"/>
            <a:r>
              <a:rPr lang="zh-CN" altLang="en-US" sz="3600" strike="noStrike" noProof="1">
                <a:solidFill>
                  <a:srgbClr val="0D0D0D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60</a:t>
            </a:r>
            <a:endParaRPr lang="zh-CN" altLang="en-US" sz="3600" strike="noStrike" noProof="1">
              <a:solidFill>
                <a:srgbClr val="0D0D0D"/>
              </a:solidFill>
              <a:effectLst>
                <a:outerShdw dist="45791" dir="2021404" algn="ctr" rotWithShape="0">
                  <a:srgbClr val="B2B2B2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3" name="文本框 5123"/>
          <p:cNvSpPr txBox="1"/>
          <p:nvPr/>
        </p:nvSpPr>
        <p:spPr>
          <a:xfrm>
            <a:off x="8121650" y="1916113"/>
            <a:ext cx="985838" cy="3935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eaLnBrk="0" hangingPunct="0"/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档拜︽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捕邦︽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eaLnBrk="0" hangingPunct="0"/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厂爸︽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0340" name="AutoShape 5"/>
          <p:cNvSpPr/>
          <p:nvPr/>
        </p:nvSpPr>
        <p:spPr>
          <a:xfrm>
            <a:off x="487363" y="19050"/>
            <a:ext cx="1943100" cy="1439863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560388" y="463550"/>
            <a:ext cx="1808163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fontAlgn="base">
              <a:lnSpc>
                <a:spcPct val="200000"/>
              </a:lnSpc>
            </a:pPr>
            <a:r>
              <a:rPr lang="zh-CN" altLang="en-US" sz="2000" b="1" strike="noStrike" noProof="1" dirty="0">
                <a:solidFill>
                  <a:schemeClr val="tx2"/>
                </a:solidFill>
                <a:ea typeface="BZDMT" panose="02010601030101010101" pitchFamily="2" charset="-122"/>
              </a:rPr>
              <a:t>罢邦半︽避拜</a:t>
            </a:r>
            <a:r>
              <a:rPr lang="zh-CN" altLang="en-US" sz="2000" b="1" strike="noStrike" noProof="1">
                <a:solidFill>
                  <a:schemeClr val="tx2"/>
                </a:solidFill>
                <a:ea typeface="BZDMT" panose="02010601030101010101" pitchFamily="2" charset="-122"/>
              </a:rPr>
              <a:t>︽</a:t>
            </a:r>
            <a:endParaRPr lang="zh-CN" altLang="en-US" sz="2000" b="1" strike="noStrike" noProof="1">
              <a:solidFill>
                <a:schemeClr val="tx2"/>
              </a:solidFill>
              <a:ea typeface="BZDM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340" grpId="0" animBg="1"/>
      <p:bldP spid="51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任意多边形 15361"/>
          <p:cNvSpPr/>
          <p:nvPr/>
        </p:nvSpPr>
        <p:spPr>
          <a:xfrm>
            <a:off x="3705225" y="549275"/>
            <a:ext cx="1481138" cy="316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1407" y="442584"/>
              </a:cxn>
              <a:cxn ang="0">
                <a:pos x="0" y="0"/>
              </a:cxn>
              <a:cxn ang="0">
                <a:pos x="1481407" y="442584"/>
              </a:cxn>
              <a:cxn ang="0">
                <a:pos x="0" y="3168650"/>
              </a:cxn>
            </a:cxnLst>
            <a:pathLst>
              <a:path w="11015" h="21600" fill="none">
                <a:moveTo>
                  <a:pt x="0" y="0"/>
                </a:moveTo>
                <a:cubicBezTo>
                  <a:pt x="4025" y="0"/>
                  <a:pt x="7792" y="1101"/>
                  <a:pt x="11017" y="3017"/>
                </a:cubicBezTo>
              </a:path>
              <a:path w="11015" h="21600" stroke="0">
                <a:moveTo>
                  <a:pt x="0" y="0"/>
                </a:moveTo>
                <a:cubicBezTo>
                  <a:pt x="4025" y="0"/>
                  <a:pt x="7792" y="1101"/>
                  <a:pt x="11017" y="3017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" name="Oval 4"/>
          <p:cNvSpPr/>
          <p:nvPr/>
        </p:nvSpPr>
        <p:spPr>
          <a:xfrm>
            <a:off x="1130300" y="549275"/>
            <a:ext cx="5359400" cy="5657850"/>
          </a:xfrm>
          <a:prstGeom prst="ellipse">
            <a:avLst/>
          </a:prstGeom>
          <a:solidFill>
            <a:srgbClr val="FFFFCC">
              <a:alpha val="70195"/>
            </a:srgbClr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67" name="Line 5"/>
          <p:cNvSpPr/>
          <p:nvPr/>
        </p:nvSpPr>
        <p:spPr>
          <a:xfrm>
            <a:off x="2305050" y="1109663"/>
            <a:ext cx="146050" cy="22383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8" name="Line 6"/>
          <p:cNvSpPr/>
          <p:nvPr/>
        </p:nvSpPr>
        <p:spPr>
          <a:xfrm>
            <a:off x="3771900" y="5935663"/>
            <a:ext cx="0" cy="3016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9" name="Line 7"/>
          <p:cNvSpPr/>
          <p:nvPr/>
        </p:nvSpPr>
        <p:spPr>
          <a:xfrm>
            <a:off x="3771900" y="579438"/>
            <a:ext cx="0" cy="303212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0" name="Line 8"/>
          <p:cNvSpPr/>
          <p:nvPr/>
        </p:nvSpPr>
        <p:spPr>
          <a:xfrm>
            <a:off x="5900738" y="201453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Line 9"/>
          <p:cNvSpPr/>
          <p:nvPr/>
        </p:nvSpPr>
        <p:spPr>
          <a:xfrm>
            <a:off x="5970588" y="178593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2" name="Line 10"/>
          <p:cNvSpPr/>
          <p:nvPr/>
        </p:nvSpPr>
        <p:spPr>
          <a:xfrm>
            <a:off x="5970588" y="193992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3" name="Line 11"/>
          <p:cNvSpPr/>
          <p:nvPr/>
        </p:nvSpPr>
        <p:spPr>
          <a:xfrm flipH="1">
            <a:off x="5019675" y="958850"/>
            <a:ext cx="149225" cy="300038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4" name="Line 12"/>
          <p:cNvSpPr/>
          <p:nvPr/>
        </p:nvSpPr>
        <p:spPr>
          <a:xfrm rot="708146">
            <a:off x="5019675" y="5557838"/>
            <a:ext cx="220663" cy="22701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5" name="Line 13"/>
          <p:cNvSpPr/>
          <p:nvPr/>
        </p:nvSpPr>
        <p:spPr>
          <a:xfrm rot="-737790" flipH="1">
            <a:off x="2441575" y="5543550"/>
            <a:ext cx="211138" cy="2333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6" name="Line 14"/>
          <p:cNvSpPr/>
          <p:nvPr/>
        </p:nvSpPr>
        <p:spPr>
          <a:xfrm rot="-5400000">
            <a:off x="6338888" y="3313113"/>
            <a:ext cx="0" cy="2667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7" name="Line 15"/>
          <p:cNvSpPr/>
          <p:nvPr/>
        </p:nvSpPr>
        <p:spPr>
          <a:xfrm rot="-4795289">
            <a:off x="5886450" y="2025650"/>
            <a:ext cx="244475" cy="203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8" name="Line 16"/>
          <p:cNvSpPr/>
          <p:nvPr/>
        </p:nvSpPr>
        <p:spPr>
          <a:xfrm rot="-6243211" flipH="1">
            <a:off x="5895975" y="4581525"/>
            <a:ext cx="234950" cy="2095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9" name="Line 17"/>
          <p:cNvSpPr/>
          <p:nvPr/>
        </p:nvSpPr>
        <p:spPr>
          <a:xfrm rot="5400000">
            <a:off x="1274763" y="3313113"/>
            <a:ext cx="0" cy="2667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0" name="Line 18"/>
          <p:cNvSpPr/>
          <p:nvPr/>
        </p:nvSpPr>
        <p:spPr>
          <a:xfrm rot="6004711">
            <a:off x="1554163" y="4662488"/>
            <a:ext cx="244475" cy="2063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1" name="Line 19"/>
          <p:cNvSpPr/>
          <p:nvPr/>
        </p:nvSpPr>
        <p:spPr>
          <a:xfrm rot="4556788" flipH="1">
            <a:off x="1416050" y="2166938"/>
            <a:ext cx="236538" cy="2095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1" name="WordArt 20"/>
          <p:cNvSpPr>
            <a:spLocks noTextEdit="1"/>
          </p:cNvSpPr>
          <p:nvPr/>
        </p:nvSpPr>
        <p:spPr>
          <a:xfrm>
            <a:off x="4800600" y="1335088"/>
            <a:ext cx="219075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2" name="WordArt 21"/>
          <p:cNvSpPr>
            <a:spLocks noTextEdit="1"/>
          </p:cNvSpPr>
          <p:nvPr/>
        </p:nvSpPr>
        <p:spPr>
          <a:xfrm>
            <a:off x="5534025" y="2165350"/>
            <a:ext cx="292100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3" name="WordArt 22"/>
          <p:cNvSpPr>
            <a:spLocks noTextEdit="1"/>
          </p:cNvSpPr>
          <p:nvPr/>
        </p:nvSpPr>
        <p:spPr>
          <a:xfrm>
            <a:off x="5826125" y="3295650"/>
            <a:ext cx="292100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4" name="WordArt 23"/>
          <p:cNvSpPr>
            <a:spLocks noTextEdit="1"/>
          </p:cNvSpPr>
          <p:nvPr/>
        </p:nvSpPr>
        <p:spPr>
          <a:xfrm>
            <a:off x="5534025" y="4424363"/>
            <a:ext cx="292100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5" name="WordArt 24"/>
          <p:cNvSpPr>
            <a:spLocks noTextEdit="1"/>
          </p:cNvSpPr>
          <p:nvPr/>
        </p:nvSpPr>
        <p:spPr>
          <a:xfrm>
            <a:off x="4727575" y="5180013"/>
            <a:ext cx="292100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5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6" name="WordArt 25"/>
          <p:cNvSpPr>
            <a:spLocks noTextEdit="1"/>
          </p:cNvSpPr>
          <p:nvPr/>
        </p:nvSpPr>
        <p:spPr>
          <a:xfrm>
            <a:off x="2600325" y="5180013"/>
            <a:ext cx="292100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7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7" name="WordArt 26"/>
          <p:cNvSpPr>
            <a:spLocks noTextEdit="1"/>
          </p:cNvSpPr>
          <p:nvPr/>
        </p:nvSpPr>
        <p:spPr>
          <a:xfrm>
            <a:off x="3627438" y="5557838"/>
            <a:ext cx="290513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6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8" name="WordArt 27"/>
          <p:cNvSpPr>
            <a:spLocks noTextEdit="1"/>
          </p:cNvSpPr>
          <p:nvPr/>
        </p:nvSpPr>
        <p:spPr>
          <a:xfrm>
            <a:off x="1863725" y="4424363"/>
            <a:ext cx="293688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8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9" name="WordArt 28"/>
          <p:cNvSpPr>
            <a:spLocks noTextEdit="1"/>
          </p:cNvSpPr>
          <p:nvPr/>
        </p:nvSpPr>
        <p:spPr>
          <a:xfrm>
            <a:off x="2451100" y="1411288"/>
            <a:ext cx="441325" cy="29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11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40" name="WordArt 29"/>
          <p:cNvSpPr>
            <a:spLocks noTextEdit="1"/>
          </p:cNvSpPr>
          <p:nvPr/>
        </p:nvSpPr>
        <p:spPr>
          <a:xfrm>
            <a:off x="3549650" y="958850"/>
            <a:ext cx="515938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12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41" name="WordArt 30"/>
          <p:cNvSpPr>
            <a:spLocks noTextEdit="1"/>
          </p:cNvSpPr>
          <p:nvPr/>
        </p:nvSpPr>
        <p:spPr>
          <a:xfrm>
            <a:off x="1717675" y="2239963"/>
            <a:ext cx="439738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10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42" name="WordArt 32"/>
          <p:cNvSpPr>
            <a:spLocks noTextEdit="1"/>
          </p:cNvSpPr>
          <p:nvPr/>
        </p:nvSpPr>
        <p:spPr>
          <a:xfrm>
            <a:off x="1497013" y="3295650"/>
            <a:ext cx="293688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fontAlgn="base" hangingPunct="0"/>
            <a:r>
              <a:rPr lang="zh-CN" altLang="en-US" sz="3600" strike="noStrike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9</a:t>
            </a:r>
            <a:endParaRPr lang="zh-CN" altLang="en-US" sz="3600" strike="noStrike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94" name="Line 33"/>
          <p:cNvSpPr/>
          <p:nvPr/>
        </p:nvSpPr>
        <p:spPr>
          <a:xfrm>
            <a:off x="3703638" y="2390775"/>
            <a:ext cx="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5" name="Line 34"/>
          <p:cNvSpPr/>
          <p:nvPr/>
        </p:nvSpPr>
        <p:spPr>
          <a:xfrm>
            <a:off x="3775075" y="2165350"/>
            <a:ext cx="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6" name="Line 35"/>
          <p:cNvSpPr/>
          <p:nvPr/>
        </p:nvSpPr>
        <p:spPr>
          <a:xfrm>
            <a:off x="3775075" y="2316163"/>
            <a:ext cx="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7" name="Line 37"/>
          <p:cNvSpPr/>
          <p:nvPr/>
        </p:nvSpPr>
        <p:spPr>
          <a:xfrm rot="-421945" flipH="1">
            <a:off x="4064000" y="6088063"/>
            <a:ext cx="1588" cy="147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8" name="Line 38"/>
          <p:cNvSpPr/>
          <p:nvPr/>
        </p:nvSpPr>
        <p:spPr>
          <a:xfrm rot="-1192762" flipH="1">
            <a:off x="4357688" y="6021388"/>
            <a:ext cx="6350" cy="128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9" name="Line 39"/>
          <p:cNvSpPr/>
          <p:nvPr/>
        </p:nvSpPr>
        <p:spPr>
          <a:xfrm>
            <a:off x="4576763" y="5935663"/>
            <a:ext cx="77787" cy="1508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0" name="Line 40"/>
          <p:cNvSpPr/>
          <p:nvPr/>
        </p:nvSpPr>
        <p:spPr>
          <a:xfrm rot="-3180766" flipH="1">
            <a:off x="4843463" y="5830888"/>
            <a:ext cx="53975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1" name="Line 41"/>
          <p:cNvSpPr/>
          <p:nvPr/>
        </p:nvSpPr>
        <p:spPr>
          <a:xfrm rot="-2443315" flipH="1">
            <a:off x="5384800" y="5557838"/>
            <a:ext cx="3175" cy="147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2" name="Line 42"/>
          <p:cNvSpPr/>
          <p:nvPr/>
        </p:nvSpPr>
        <p:spPr>
          <a:xfrm rot="-3214132" flipV="1">
            <a:off x="5572125" y="5368925"/>
            <a:ext cx="31750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3" name="Line 43"/>
          <p:cNvSpPr/>
          <p:nvPr/>
        </p:nvSpPr>
        <p:spPr>
          <a:xfrm rot="-2021371">
            <a:off x="5743575" y="5178425"/>
            <a:ext cx="15875" cy="95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4" name="Line 44"/>
          <p:cNvSpPr/>
          <p:nvPr/>
        </p:nvSpPr>
        <p:spPr>
          <a:xfrm rot="-2915513" flipH="1" flipV="1">
            <a:off x="5878513" y="4916488"/>
            <a:ext cx="66675" cy="1555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5" name="Line 45"/>
          <p:cNvSpPr/>
          <p:nvPr/>
        </p:nvSpPr>
        <p:spPr>
          <a:xfrm rot="-4077093" flipH="1">
            <a:off x="6196013" y="4503738"/>
            <a:ext cx="3175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6" name="Line 46"/>
          <p:cNvSpPr/>
          <p:nvPr/>
        </p:nvSpPr>
        <p:spPr>
          <a:xfrm rot="-4847910" flipH="1">
            <a:off x="6259513" y="4208463"/>
            <a:ext cx="3175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7" name="Line 47"/>
          <p:cNvSpPr/>
          <p:nvPr/>
        </p:nvSpPr>
        <p:spPr>
          <a:xfrm rot="-3655148">
            <a:off x="6273800" y="3930650"/>
            <a:ext cx="82550" cy="136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8" name="Line 48"/>
          <p:cNvSpPr/>
          <p:nvPr/>
        </p:nvSpPr>
        <p:spPr>
          <a:xfrm rot="-6835914" flipH="1">
            <a:off x="6297613" y="3648075"/>
            <a:ext cx="60325" cy="1079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9" name="Line 49"/>
          <p:cNvSpPr/>
          <p:nvPr/>
        </p:nvSpPr>
        <p:spPr>
          <a:xfrm rot="-5636407" flipH="1">
            <a:off x="6380163" y="3070225"/>
            <a:ext cx="3175" cy="1317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0" name="Line 50"/>
          <p:cNvSpPr/>
          <p:nvPr/>
        </p:nvSpPr>
        <p:spPr>
          <a:xfrm rot="-6407223" flipH="1">
            <a:off x="6321425" y="2774950"/>
            <a:ext cx="6350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1" name="Line 51"/>
          <p:cNvSpPr/>
          <p:nvPr/>
        </p:nvSpPr>
        <p:spPr>
          <a:xfrm rot="-5214461">
            <a:off x="6226175" y="2500313"/>
            <a:ext cx="82550" cy="1333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2" name="Line 52"/>
          <p:cNvSpPr/>
          <p:nvPr/>
        </p:nvSpPr>
        <p:spPr>
          <a:xfrm rot="-8395227" flipH="1">
            <a:off x="6135688" y="2232025"/>
            <a:ext cx="50800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3" name="Line 53"/>
          <p:cNvSpPr/>
          <p:nvPr/>
        </p:nvSpPr>
        <p:spPr>
          <a:xfrm rot="-7246637" flipH="1">
            <a:off x="5894388" y="1773238"/>
            <a:ext cx="3175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4" name="Line 54"/>
          <p:cNvSpPr/>
          <p:nvPr/>
        </p:nvSpPr>
        <p:spPr>
          <a:xfrm rot="-8017452" flipH="1">
            <a:off x="5719763" y="1541463"/>
            <a:ext cx="3175" cy="114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5" name="Line 55"/>
          <p:cNvSpPr/>
          <p:nvPr/>
        </p:nvSpPr>
        <p:spPr>
          <a:xfrm rot="-6824692">
            <a:off x="5516563" y="1322388"/>
            <a:ext cx="85725" cy="1349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6" name="Line 56"/>
          <p:cNvSpPr/>
          <p:nvPr/>
        </p:nvSpPr>
        <p:spPr>
          <a:xfrm rot="-10005458" flipH="1">
            <a:off x="5337175" y="1135063"/>
            <a:ext cx="47625" cy="128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7" name="Line 57"/>
          <p:cNvSpPr/>
          <p:nvPr/>
        </p:nvSpPr>
        <p:spPr>
          <a:xfrm rot="-9361514" flipH="1">
            <a:off x="4848225" y="846138"/>
            <a:ext cx="0" cy="149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8" name="Line 58"/>
          <p:cNvSpPr/>
          <p:nvPr/>
        </p:nvSpPr>
        <p:spPr>
          <a:xfrm rot="-10132331" flipH="1">
            <a:off x="4557713" y="750888"/>
            <a:ext cx="4762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9" name="Line 59"/>
          <p:cNvSpPr/>
          <p:nvPr/>
        </p:nvSpPr>
        <p:spPr>
          <a:xfrm rot="-8939569">
            <a:off x="4268788" y="657225"/>
            <a:ext cx="74612" cy="149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0" name="Line 60"/>
          <p:cNvSpPr/>
          <p:nvPr/>
        </p:nvSpPr>
        <p:spPr>
          <a:xfrm rot="9479665" flipH="1">
            <a:off x="4010025" y="612775"/>
            <a:ext cx="82550" cy="1349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1" name="Line 61"/>
          <p:cNvSpPr/>
          <p:nvPr/>
        </p:nvSpPr>
        <p:spPr>
          <a:xfrm rot="10224525" flipH="1">
            <a:off x="3462338" y="633413"/>
            <a:ext cx="1587" cy="147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2" name="Line 62"/>
          <p:cNvSpPr/>
          <p:nvPr/>
        </p:nvSpPr>
        <p:spPr>
          <a:xfrm rot="9453709" flipH="1">
            <a:off x="3168650" y="733425"/>
            <a:ext cx="6350" cy="128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3" name="Line 63"/>
          <p:cNvSpPr/>
          <p:nvPr/>
        </p:nvSpPr>
        <p:spPr>
          <a:xfrm rot="10646471">
            <a:off x="2879725" y="809625"/>
            <a:ext cx="73025" cy="1508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4" name="Line 64"/>
          <p:cNvSpPr/>
          <p:nvPr/>
        </p:nvSpPr>
        <p:spPr>
          <a:xfrm rot="7465704" flipH="1">
            <a:off x="2638425" y="960438"/>
            <a:ext cx="53975" cy="114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5" name="Line 65"/>
          <p:cNvSpPr/>
          <p:nvPr/>
        </p:nvSpPr>
        <p:spPr>
          <a:xfrm rot="8396257" flipH="1">
            <a:off x="2166938" y="1233488"/>
            <a:ext cx="1587" cy="147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6" name="Line 66"/>
          <p:cNvSpPr/>
          <p:nvPr/>
        </p:nvSpPr>
        <p:spPr>
          <a:xfrm rot="7625441" flipH="1">
            <a:off x="1954213" y="1500188"/>
            <a:ext cx="9525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7" name="Line 67"/>
          <p:cNvSpPr/>
          <p:nvPr/>
        </p:nvSpPr>
        <p:spPr>
          <a:xfrm rot="8818203">
            <a:off x="1744663" y="1698625"/>
            <a:ext cx="71437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8" name="Line 68"/>
          <p:cNvSpPr/>
          <p:nvPr/>
        </p:nvSpPr>
        <p:spPr>
          <a:xfrm rot="5637437" flipH="1">
            <a:off x="1592263" y="1970088"/>
            <a:ext cx="53975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9" name="Line 69"/>
          <p:cNvSpPr/>
          <p:nvPr/>
        </p:nvSpPr>
        <p:spPr>
          <a:xfrm rot="6658595" flipH="1">
            <a:off x="1417638" y="2401888"/>
            <a:ext cx="0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0" name="Line 70"/>
          <p:cNvSpPr/>
          <p:nvPr/>
        </p:nvSpPr>
        <p:spPr>
          <a:xfrm rot="5887778" flipH="1">
            <a:off x="1339850" y="2635250"/>
            <a:ext cx="6350" cy="117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1" name="Line 71"/>
          <p:cNvSpPr/>
          <p:nvPr/>
        </p:nvSpPr>
        <p:spPr>
          <a:xfrm rot="6259053">
            <a:off x="1236663" y="2798763"/>
            <a:ext cx="31750" cy="1936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2" name="Line 72"/>
          <p:cNvSpPr/>
          <p:nvPr/>
        </p:nvSpPr>
        <p:spPr>
          <a:xfrm rot="3899773" flipH="1">
            <a:off x="1155700" y="3084513"/>
            <a:ext cx="130175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3" name="Line 73"/>
          <p:cNvSpPr/>
          <p:nvPr/>
        </p:nvSpPr>
        <p:spPr>
          <a:xfrm rot="4978055" flipH="1">
            <a:off x="1204913" y="3716338"/>
            <a:ext cx="3175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4" name="Line 74"/>
          <p:cNvSpPr/>
          <p:nvPr/>
        </p:nvSpPr>
        <p:spPr>
          <a:xfrm rot="4207238" flipH="1">
            <a:off x="1268413" y="3989388"/>
            <a:ext cx="3175" cy="115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5" name="Line 75"/>
          <p:cNvSpPr/>
          <p:nvPr/>
        </p:nvSpPr>
        <p:spPr>
          <a:xfrm rot="5400000">
            <a:off x="1300163" y="4241800"/>
            <a:ext cx="82550" cy="1349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6" name="Line 76"/>
          <p:cNvSpPr/>
          <p:nvPr/>
        </p:nvSpPr>
        <p:spPr>
          <a:xfrm rot="2219235" flipH="1">
            <a:off x="1436688" y="4511675"/>
            <a:ext cx="49212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7" name="Line 77"/>
          <p:cNvSpPr/>
          <p:nvPr/>
        </p:nvSpPr>
        <p:spPr>
          <a:xfrm rot="3271311" flipH="1">
            <a:off x="1712913" y="4964113"/>
            <a:ext cx="1587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8" name="Line 78"/>
          <p:cNvSpPr/>
          <p:nvPr/>
        </p:nvSpPr>
        <p:spPr>
          <a:xfrm rot="2500496" flipH="1">
            <a:off x="1870075" y="5153025"/>
            <a:ext cx="3175" cy="128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9" name="Line 79"/>
          <p:cNvSpPr/>
          <p:nvPr/>
        </p:nvSpPr>
        <p:spPr>
          <a:xfrm rot="3693257">
            <a:off x="2016125" y="5345113"/>
            <a:ext cx="84138" cy="1333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40" name="Line 80"/>
          <p:cNvSpPr/>
          <p:nvPr/>
        </p:nvSpPr>
        <p:spPr>
          <a:xfrm rot="512490" flipH="1">
            <a:off x="2259013" y="5524500"/>
            <a:ext cx="47625" cy="128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41" name="Line 81"/>
          <p:cNvSpPr/>
          <p:nvPr/>
        </p:nvSpPr>
        <p:spPr>
          <a:xfrm rot="1697333" flipH="1">
            <a:off x="2692400" y="5776913"/>
            <a:ext cx="1588" cy="147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42" name="Line 82"/>
          <p:cNvSpPr/>
          <p:nvPr/>
        </p:nvSpPr>
        <p:spPr>
          <a:xfrm rot="926517" flipH="1">
            <a:off x="2971800" y="5915025"/>
            <a:ext cx="6350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43" name="Line 83"/>
          <p:cNvSpPr/>
          <p:nvPr/>
        </p:nvSpPr>
        <p:spPr>
          <a:xfrm rot="2119278">
            <a:off x="3184525" y="6011863"/>
            <a:ext cx="74613" cy="149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44" name="Line 84"/>
          <p:cNvSpPr/>
          <p:nvPr/>
        </p:nvSpPr>
        <p:spPr>
          <a:xfrm rot="-1061488" flipH="1">
            <a:off x="3470275" y="6086475"/>
            <a:ext cx="44450" cy="139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345" name="组合 15441"/>
          <p:cNvGrpSpPr/>
          <p:nvPr/>
        </p:nvGrpSpPr>
        <p:grpSpPr>
          <a:xfrm>
            <a:off x="3627438" y="1196975"/>
            <a:ext cx="290512" cy="4724400"/>
            <a:chOff x="0" y="0"/>
            <a:chExt cx="169" cy="2976"/>
          </a:xfrm>
        </p:grpSpPr>
        <p:sp>
          <p:nvSpPr>
            <p:cNvPr id="11346" name="AutoShape 36"/>
            <p:cNvSpPr/>
            <p:nvPr/>
          </p:nvSpPr>
          <p:spPr>
            <a:xfrm>
              <a:off x="0" y="1361"/>
              <a:ext cx="169" cy="1615"/>
            </a:xfrm>
            <a:prstGeom prst="flowChartDecision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1347" name="AutoShape 36"/>
            <p:cNvSpPr/>
            <p:nvPr/>
          </p:nvSpPr>
          <p:spPr>
            <a:xfrm>
              <a:off x="0" y="0"/>
              <a:ext cx="169" cy="1615"/>
            </a:xfrm>
            <a:prstGeom prst="flowChartDecision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348" name="组合 15444"/>
          <p:cNvGrpSpPr/>
          <p:nvPr/>
        </p:nvGrpSpPr>
        <p:grpSpPr>
          <a:xfrm>
            <a:off x="3549650" y="1916113"/>
            <a:ext cx="469900" cy="3392487"/>
            <a:chOff x="0" y="0"/>
            <a:chExt cx="273" cy="2137"/>
          </a:xfrm>
        </p:grpSpPr>
        <p:sp>
          <p:nvSpPr>
            <p:cNvPr id="11349" name="AutoShape 31"/>
            <p:cNvSpPr/>
            <p:nvPr/>
          </p:nvSpPr>
          <p:spPr>
            <a:xfrm rot="10661697">
              <a:off x="91" y="998"/>
              <a:ext cx="174" cy="1139"/>
            </a:xfrm>
            <a:prstGeom prst="flowChartDecision">
              <a:avLst/>
            </a:prstGeom>
            <a:solidFill>
              <a:srgbClr val="FFFFCC"/>
            </a:solidFill>
            <a:ln w="9525" cap="flat" cmpd="sng">
              <a:solidFill>
                <a:srgbClr val="FFFF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1350" name="AutoShape 31"/>
            <p:cNvSpPr/>
            <p:nvPr/>
          </p:nvSpPr>
          <p:spPr>
            <a:xfrm rot="10800000">
              <a:off x="0" y="0"/>
              <a:ext cx="273" cy="1139"/>
            </a:xfrm>
            <a:prstGeom prst="flowChartDecision">
              <a:avLst/>
            </a:prstGeom>
            <a:solidFill>
              <a:srgbClr val="F84B3E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423" name="Oval 85"/>
          <p:cNvSpPr>
            <a:spLocks noChangeArrowheads="1"/>
          </p:cNvSpPr>
          <p:nvPr/>
        </p:nvSpPr>
        <p:spPr bwMode="auto">
          <a:xfrm>
            <a:off x="3700463" y="3448050"/>
            <a:ext cx="144463" cy="149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449" name="左大括号 15448"/>
          <p:cNvSpPr/>
          <p:nvPr/>
        </p:nvSpPr>
        <p:spPr>
          <a:xfrm rot="5758979">
            <a:off x="3822700" y="295275"/>
            <a:ext cx="311150" cy="215900"/>
          </a:xfrm>
          <a:prstGeom prst="leftBrace">
            <a:avLst>
              <a:gd name="adj1" fmla="val 8282"/>
              <a:gd name="adj2" fmla="val 50000"/>
            </a:avLst>
          </a:prstGeom>
          <a:solidFill>
            <a:srgbClr val="F84B3E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0" name="左大括号 15449"/>
          <p:cNvSpPr/>
          <p:nvPr/>
        </p:nvSpPr>
        <p:spPr>
          <a:xfrm rot="5918261">
            <a:off x="4056063" y="295275"/>
            <a:ext cx="311150" cy="215900"/>
          </a:xfrm>
          <a:prstGeom prst="leftBrace">
            <a:avLst>
              <a:gd name="adj1" fmla="val 8282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1" name="左大括号 15450"/>
          <p:cNvSpPr/>
          <p:nvPr/>
        </p:nvSpPr>
        <p:spPr>
          <a:xfrm rot="5758979">
            <a:off x="4327525" y="334963"/>
            <a:ext cx="311150" cy="288925"/>
          </a:xfrm>
          <a:prstGeom prst="leftBrace">
            <a:avLst>
              <a:gd name="adj1" fmla="val 8282"/>
              <a:gd name="adj2" fmla="val 50000"/>
            </a:avLst>
          </a:prstGeom>
          <a:solidFill>
            <a:srgbClr val="CC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2" name="左大括号 15451"/>
          <p:cNvSpPr/>
          <p:nvPr/>
        </p:nvSpPr>
        <p:spPr>
          <a:xfrm rot="6707178">
            <a:off x="4632325" y="420688"/>
            <a:ext cx="309563" cy="274637"/>
          </a:xfrm>
          <a:prstGeom prst="leftBrace">
            <a:avLst>
              <a:gd name="adj1" fmla="val 8282"/>
              <a:gd name="adj2" fmla="val 50000"/>
            </a:avLst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3" name="左大括号 15452"/>
          <p:cNvSpPr/>
          <p:nvPr/>
        </p:nvSpPr>
        <p:spPr>
          <a:xfrm rot="7153119">
            <a:off x="4946650" y="554038"/>
            <a:ext cx="309563" cy="274637"/>
          </a:xfrm>
          <a:prstGeom prst="leftBrace">
            <a:avLst>
              <a:gd name="adj1" fmla="val 8282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402" name="WordArt 86"/>
          <p:cNvSpPr>
            <a:spLocks noTextEdit="1"/>
          </p:cNvSpPr>
          <p:nvPr/>
        </p:nvSpPr>
        <p:spPr>
          <a:xfrm>
            <a:off x="5186363" y="476250"/>
            <a:ext cx="3921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fontAlgn="base" hangingPunct="0"/>
            <a:r>
              <a:rPr lang="zh-CN" alt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5</a:t>
            </a:r>
            <a:endParaRPr lang="zh-CN" alt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769100" y="3060700"/>
            <a:ext cx="3297238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0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颁拜︽缠罢邦︽惭︽搬︽</a:t>
            </a:r>
            <a:r>
              <a:rPr lang="en-US" altLang="zh-CN" sz="2000" b="1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办︽</a:t>
            </a:r>
            <a:endParaRPr lang="en-US" altLang="zh-CN" sz="2000" b="1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eaLnBrk="0" hangingPunct="0"/>
            <a:endParaRPr lang="en-US" altLang="zh-CN" sz="2000" b="1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eaLnBrk="0" hangingPunct="0"/>
            <a:r>
              <a:rPr lang="zh-CN" altLang="en-US" sz="20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颁拜︽缠罢邦︽残爸︽搬︽</a:t>
            </a:r>
            <a:endParaRPr lang="en-US" altLang="zh-CN" sz="2000" b="1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eaLnBrk="0" hangingPunct="0"/>
            <a:endParaRPr lang="en-US" altLang="zh-CN" sz="2000" b="1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eaLnBrk="0" hangingPunct="0"/>
            <a:r>
              <a:rPr lang="zh-CN" altLang="en-US" sz="20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（      ）底拜︽</a:t>
            </a:r>
            <a:endParaRPr lang="zh-CN" altLang="en-US" sz="2000" b="1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</p:txBody>
      </p:sp>
      <p:sp>
        <p:nvSpPr>
          <p:cNvPr id="13404" name="矩形 96"/>
          <p:cNvSpPr>
            <a:spLocks noTextEdit="1"/>
          </p:cNvSpPr>
          <p:nvPr/>
        </p:nvSpPr>
        <p:spPr>
          <a:xfrm>
            <a:off x="7400925" y="4338638"/>
            <a:ext cx="4318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fontAlgn="base" hangingPunct="0"/>
            <a:r>
              <a:rPr lang="zh-CN" altLang="en-US" sz="2400" strike="noStrike" noProof="1">
                <a:solidFill>
                  <a:srgbClr val="F84B3E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5</a:t>
            </a:r>
            <a:endParaRPr lang="zh-CN" altLang="en-US" sz="2400" strike="noStrike" noProof="1">
              <a:solidFill>
                <a:srgbClr val="F84B3E"/>
              </a:solidFill>
              <a:effectLst>
                <a:outerShdw dist="45791" dir="2021404" algn="ctr" rotWithShape="0">
                  <a:srgbClr val="B2B2B2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" name="文本框 5123"/>
          <p:cNvSpPr txBox="1"/>
          <p:nvPr/>
        </p:nvSpPr>
        <p:spPr>
          <a:xfrm>
            <a:off x="6354763" y="1106488"/>
            <a:ext cx="3035300" cy="1373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残︽档拜︽捕邦︽厂爸︽</a:t>
            </a:r>
            <a:endParaRPr lang="en-US" altLang="zh-CN" sz="2800" b="1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1361" name="AutoShape 5"/>
          <p:cNvSpPr/>
          <p:nvPr/>
        </p:nvSpPr>
        <p:spPr>
          <a:xfrm>
            <a:off x="36513" y="-6350"/>
            <a:ext cx="1878012" cy="1462088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36513" y="476250"/>
            <a:ext cx="1814513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eaLnBrk="1" fontAlgn="base" hangingPunct="1"/>
            <a:r>
              <a:rPr lang="zh-CN" altLang="en-US" sz="18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latin typeface="Arial" panose="020B0604020202020204" pitchFamily="34" charset="0"/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latin typeface="Arial" panose="020B0604020202020204" pitchFamily="34" charset="0"/>
              <a:ea typeface="BZDM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11361" grpId="0" animBg="1"/>
      <p:bldP spid="51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上凸带形 9"/>
          <p:cNvSpPr/>
          <p:nvPr/>
        </p:nvSpPr>
        <p:spPr>
          <a:xfrm>
            <a:off x="1131888" y="485775"/>
            <a:ext cx="6858000" cy="1071563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r>
              <a:rPr lang="en-US" altLang="zh-CN" sz="2800">
                <a:solidFill>
                  <a:srgbClr val="FF3399"/>
                </a:solidFill>
                <a:latin typeface="BZDHT" panose="02010601030101010101" pitchFamily="2" charset="-122"/>
                <a:ea typeface="Monlam Uni OuChan4" panose="01010100010101010101" pitchFamily="2" charset="2"/>
              </a:rPr>
              <a:t>།</a:t>
            </a:r>
            <a:endParaRPr lang="en-US" altLang="zh-CN" sz="2800">
              <a:solidFill>
                <a:srgbClr val="FF3399"/>
              </a:solidFill>
              <a:latin typeface="BZDHT" panose="02010601030101010101" pitchFamily="2" charset="-122"/>
            </a:endParaRPr>
          </a:p>
        </p:txBody>
      </p:sp>
      <p:grpSp>
        <p:nvGrpSpPr>
          <p:cNvPr id="2" name="组合 7169"/>
          <p:cNvGrpSpPr/>
          <p:nvPr/>
        </p:nvGrpSpPr>
        <p:grpSpPr>
          <a:xfrm>
            <a:off x="2809875" y="557213"/>
            <a:ext cx="1111250" cy="652462"/>
            <a:chOff x="0" y="0"/>
            <a:chExt cx="646" cy="411"/>
          </a:xfrm>
        </p:grpSpPr>
        <p:pic>
          <p:nvPicPr>
            <p:cNvPr id="13315" name="图片 7170" descr="小鱼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15" cy="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矩形 7171"/>
            <p:cNvSpPr/>
            <p:nvPr/>
          </p:nvSpPr>
          <p:spPr>
            <a:xfrm>
              <a:off x="160" y="19"/>
              <a:ext cx="48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</a:t>
              </a:r>
              <a:r>
                <a:rPr lang="en-US" altLang="zh-CN" sz="2800" b="1">
                  <a:latin typeface="Arial" panose="020B0604020202020204" pitchFamily="34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  </a:t>
              </a:r>
              <a:r>
                <a:rPr lang="zh-CN" altLang="en-US" sz="2400" b="1" dirty="0">
                  <a:latin typeface="BZDHT" panose="02010601030101010101" pitchFamily="2" charset="-122"/>
                  <a:ea typeface="BZDHT" panose="02010601030101010101" pitchFamily="2" charset="-122"/>
                </a:rPr>
                <a:t>                            </a:t>
              </a:r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                                             </a:t>
              </a:r>
              <a:endParaRPr lang="en-US" altLang="zh-CN" sz="28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9219" name="图片 7172" descr="p-8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2219325"/>
            <a:ext cx="6418262" cy="3154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7173"/>
          <p:cNvGrpSpPr/>
          <p:nvPr/>
        </p:nvGrpSpPr>
        <p:grpSpPr>
          <a:xfrm>
            <a:off x="2301875" y="2133600"/>
            <a:ext cx="2355850" cy="790575"/>
            <a:chOff x="0" y="0"/>
            <a:chExt cx="1370" cy="498"/>
          </a:xfrm>
        </p:grpSpPr>
        <p:pic>
          <p:nvPicPr>
            <p:cNvPr id="13319" name="图片 7174" descr="0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0" cy="4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0" name="矩形 7175"/>
            <p:cNvSpPr/>
            <p:nvPr/>
          </p:nvSpPr>
          <p:spPr>
            <a:xfrm>
              <a:off x="93" y="90"/>
              <a:ext cx="127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BZDBT" panose="02010601030101010101" pitchFamily="2" charset="-122"/>
                  <a:ea typeface="BZDBT" panose="02010601030101010101" pitchFamily="2" charset="-122"/>
                </a:rPr>
                <a:t>蝶搬︽颁稗︽党罢邦︽</a:t>
              </a:r>
              <a:endParaRPr lang="zh-CN" altLang="en-US" sz="2000" b="1" dirty="0">
                <a:latin typeface="BZDBT" panose="02010601030101010101" pitchFamily="2" charset="-122"/>
                <a:ea typeface="BZDBT" panose="02010601030101010101" pitchFamily="2" charset="-122"/>
              </a:endParaRPr>
            </a:p>
          </p:txBody>
        </p:sp>
      </p:grpSp>
      <p:pic>
        <p:nvPicPr>
          <p:cNvPr id="9221" name="图片 7176" descr="p-81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0" y="1196975"/>
            <a:ext cx="2155825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矩形 5121"/>
          <p:cNvSpPr/>
          <p:nvPr/>
        </p:nvSpPr>
        <p:spPr>
          <a:xfrm>
            <a:off x="3754438" y="547688"/>
            <a:ext cx="2201863" cy="835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fontAlgn="base">
              <a:lnSpc>
                <a:spcPct val="200000"/>
              </a:lnSpc>
            </a:pPr>
            <a:r>
              <a:rPr lang="zh-CN" altLang="en-US" sz="2400" b="1" strike="noStrike" noProof="1" dirty="0">
                <a:solidFill>
                  <a:schemeClr val="tx2"/>
                </a:solidFill>
                <a:ea typeface="BZDMT" panose="02010601030101010101" pitchFamily="2" charset="-122"/>
              </a:rPr>
              <a:t>罢邦半︽避拜</a:t>
            </a:r>
            <a:r>
              <a:rPr lang="zh-CN" altLang="en-US" sz="2400" b="1" strike="noStrike" noProof="1">
                <a:solidFill>
                  <a:schemeClr val="tx2"/>
                </a:solidFill>
                <a:ea typeface="BZDMT" panose="02010601030101010101" pitchFamily="2" charset="-122"/>
              </a:rPr>
              <a:t>︽</a:t>
            </a:r>
            <a:endParaRPr lang="zh-CN" altLang="en-US" sz="2400" b="1" strike="noStrike" noProof="1">
              <a:solidFill>
                <a:schemeClr val="tx2"/>
              </a:solidFill>
              <a:ea typeface="BZDMT" panose="02010601030101010101" pitchFamily="2" charset="-122"/>
            </a:endParaRPr>
          </a:p>
        </p:txBody>
      </p:sp>
      <p:sp>
        <p:nvSpPr>
          <p:cNvPr id="13402" name="文本框 13401"/>
          <p:cNvSpPr txBox="1"/>
          <p:nvPr/>
        </p:nvSpPr>
        <p:spPr>
          <a:xfrm>
            <a:off x="1639886" y="5683567"/>
            <a:ext cx="3637916" cy="59753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8</a:t>
            </a: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拜爸︽泵半︽扳︽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15</a:t>
            </a:r>
            <a:endParaRPr kumimoji="0" lang="en-US" altLang="zh-CN" sz="2400" b="1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17485" name="文本框 17484"/>
          <p:cNvSpPr txBox="1"/>
          <p:nvPr/>
        </p:nvSpPr>
        <p:spPr>
          <a:xfrm>
            <a:off x="5805488" y="5662613"/>
            <a:ext cx="2651125" cy="639762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      8:15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122" grpId="0" bldLvl="0" animBg="1"/>
      <p:bldP spid="1748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椭圆 33793"/>
          <p:cNvSpPr/>
          <p:nvPr/>
        </p:nvSpPr>
        <p:spPr>
          <a:xfrm>
            <a:off x="2457450" y="836613"/>
            <a:ext cx="5448300" cy="4953000"/>
          </a:xfrm>
          <a:prstGeom prst="ellipse">
            <a:avLst/>
          </a:prstGeom>
          <a:solidFill>
            <a:srgbClr val="FFFFCC"/>
          </a:solidFill>
          <a:ln w="2286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38" name="文本框 33794"/>
          <p:cNvSpPr txBox="1"/>
          <p:nvPr/>
        </p:nvSpPr>
        <p:spPr>
          <a:xfrm>
            <a:off x="3783013" y="13414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39" name="文本框 33795"/>
          <p:cNvSpPr txBox="1"/>
          <p:nvPr/>
        </p:nvSpPr>
        <p:spPr>
          <a:xfrm>
            <a:off x="4870450" y="990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12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0" name="文本框 33796"/>
          <p:cNvSpPr txBox="1"/>
          <p:nvPr/>
        </p:nvSpPr>
        <p:spPr>
          <a:xfrm>
            <a:off x="2925763" y="21336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10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1" name="文本框 33797"/>
          <p:cNvSpPr txBox="1"/>
          <p:nvPr/>
        </p:nvSpPr>
        <p:spPr>
          <a:xfrm>
            <a:off x="6108700" y="12954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1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2" name="文本框 33798"/>
          <p:cNvSpPr txBox="1"/>
          <p:nvPr/>
        </p:nvSpPr>
        <p:spPr>
          <a:xfrm>
            <a:off x="7215188" y="29972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3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3" name="文本框 33799"/>
          <p:cNvSpPr txBox="1"/>
          <p:nvPr/>
        </p:nvSpPr>
        <p:spPr>
          <a:xfrm>
            <a:off x="6826250" y="4076700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4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4" name="文本框 33800"/>
          <p:cNvSpPr txBox="1"/>
          <p:nvPr/>
        </p:nvSpPr>
        <p:spPr>
          <a:xfrm>
            <a:off x="6122988" y="47974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5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5" name="文本框 33801"/>
          <p:cNvSpPr txBox="1"/>
          <p:nvPr/>
        </p:nvSpPr>
        <p:spPr>
          <a:xfrm>
            <a:off x="4953000" y="5013325"/>
            <a:ext cx="1485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6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6" name="文本框 33802"/>
          <p:cNvSpPr txBox="1"/>
          <p:nvPr/>
        </p:nvSpPr>
        <p:spPr>
          <a:xfrm>
            <a:off x="2768600" y="306863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9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7" name="文本框 33803"/>
          <p:cNvSpPr txBox="1"/>
          <p:nvPr/>
        </p:nvSpPr>
        <p:spPr>
          <a:xfrm>
            <a:off x="3079750" y="4005263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8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8" name="文本框 33804"/>
          <p:cNvSpPr txBox="1"/>
          <p:nvPr/>
        </p:nvSpPr>
        <p:spPr>
          <a:xfrm>
            <a:off x="3783013" y="4724400"/>
            <a:ext cx="546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>
                <a:latin typeface="Times New Roman" panose="02020603050405020304" pitchFamily="18" charset="0"/>
                <a:ea typeface="华文行楷" pitchFamily="2" charset="-122"/>
              </a:rPr>
              <a:t>7</a:t>
            </a:r>
            <a:endParaRPr lang="en-GB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4349" name="椭圆 33805"/>
          <p:cNvSpPr/>
          <p:nvPr/>
        </p:nvSpPr>
        <p:spPr>
          <a:xfrm>
            <a:off x="7605713" y="32131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0" name="椭圆 33806"/>
          <p:cNvSpPr/>
          <p:nvPr/>
        </p:nvSpPr>
        <p:spPr>
          <a:xfrm>
            <a:off x="3783013" y="13414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1" name="椭圆 33807"/>
          <p:cNvSpPr/>
          <p:nvPr/>
        </p:nvSpPr>
        <p:spPr>
          <a:xfrm>
            <a:off x="2925763" y="2133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2" name="椭圆 33808"/>
          <p:cNvSpPr/>
          <p:nvPr/>
        </p:nvSpPr>
        <p:spPr>
          <a:xfrm>
            <a:off x="2613025" y="32845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3" name="椭圆 33809"/>
          <p:cNvSpPr/>
          <p:nvPr/>
        </p:nvSpPr>
        <p:spPr>
          <a:xfrm>
            <a:off x="2925763" y="42926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4" name="椭圆 33810"/>
          <p:cNvSpPr/>
          <p:nvPr/>
        </p:nvSpPr>
        <p:spPr>
          <a:xfrm>
            <a:off x="3783013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5" name="椭圆 33811"/>
          <p:cNvSpPr/>
          <p:nvPr/>
        </p:nvSpPr>
        <p:spPr>
          <a:xfrm>
            <a:off x="5110163" y="5516563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6" name="椭圆 33812"/>
          <p:cNvSpPr/>
          <p:nvPr/>
        </p:nvSpPr>
        <p:spPr>
          <a:xfrm>
            <a:off x="5110163" y="9477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7" name="椭圆 33813"/>
          <p:cNvSpPr/>
          <p:nvPr/>
        </p:nvSpPr>
        <p:spPr>
          <a:xfrm>
            <a:off x="6356350" y="1295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8" name="椭圆 33814"/>
          <p:cNvSpPr/>
          <p:nvPr/>
        </p:nvSpPr>
        <p:spPr>
          <a:xfrm>
            <a:off x="7294563" y="202723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9" name="椭圆 33815"/>
          <p:cNvSpPr/>
          <p:nvPr/>
        </p:nvSpPr>
        <p:spPr>
          <a:xfrm>
            <a:off x="7264400" y="4343400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0" name="椭圆 33816"/>
          <p:cNvSpPr/>
          <p:nvPr/>
        </p:nvSpPr>
        <p:spPr>
          <a:xfrm>
            <a:off x="6435725" y="5157788"/>
            <a:ext cx="165100" cy="1524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1" name="椭圆 33817"/>
          <p:cNvSpPr/>
          <p:nvPr/>
        </p:nvSpPr>
        <p:spPr>
          <a:xfrm>
            <a:off x="2692400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2" name="椭圆 33818"/>
          <p:cNvSpPr/>
          <p:nvPr/>
        </p:nvSpPr>
        <p:spPr>
          <a:xfrm>
            <a:off x="2692400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3" name="椭圆 33819"/>
          <p:cNvSpPr/>
          <p:nvPr/>
        </p:nvSpPr>
        <p:spPr>
          <a:xfrm>
            <a:off x="2768600" y="256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4" name="椭圆 33820"/>
          <p:cNvSpPr/>
          <p:nvPr/>
        </p:nvSpPr>
        <p:spPr>
          <a:xfrm>
            <a:off x="3079750" y="19891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5" name="椭圆 33821"/>
          <p:cNvSpPr/>
          <p:nvPr/>
        </p:nvSpPr>
        <p:spPr>
          <a:xfrm>
            <a:off x="2846388" y="23495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6" name="椭圆 33822"/>
          <p:cNvSpPr/>
          <p:nvPr/>
        </p:nvSpPr>
        <p:spPr>
          <a:xfrm>
            <a:off x="2836863" y="4132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7" name="椭圆 33823"/>
          <p:cNvSpPr/>
          <p:nvPr/>
        </p:nvSpPr>
        <p:spPr>
          <a:xfrm>
            <a:off x="2768600" y="39560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8" name="椭圆 33824"/>
          <p:cNvSpPr/>
          <p:nvPr/>
        </p:nvSpPr>
        <p:spPr>
          <a:xfrm>
            <a:off x="2697163" y="37401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69" name="椭圆 33825"/>
          <p:cNvSpPr/>
          <p:nvPr/>
        </p:nvSpPr>
        <p:spPr>
          <a:xfrm>
            <a:off x="2671763" y="35242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0" name="椭圆 33826"/>
          <p:cNvSpPr/>
          <p:nvPr/>
        </p:nvSpPr>
        <p:spPr>
          <a:xfrm>
            <a:off x="4017963" y="12684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1" name="椭圆 33827"/>
          <p:cNvSpPr/>
          <p:nvPr/>
        </p:nvSpPr>
        <p:spPr>
          <a:xfrm>
            <a:off x="3662363" y="1465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2" name="椭圆 33828"/>
          <p:cNvSpPr/>
          <p:nvPr/>
        </p:nvSpPr>
        <p:spPr>
          <a:xfrm>
            <a:off x="3470275" y="16113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3" name="椭圆 33829"/>
          <p:cNvSpPr/>
          <p:nvPr/>
        </p:nvSpPr>
        <p:spPr>
          <a:xfrm>
            <a:off x="3281363" y="18002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4" name="椭圆 33830"/>
          <p:cNvSpPr/>
          <p:nvPr/>
        </p:nvSpPr>
        <p:spPr>
          <a:xfrm>
            <a:off x="4876800" y="10207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5" name="椭圆 33831"/>
          <p:cNvSpPr/>
          <p:nvPr/>
        </p:nvSpPr>
        <p:spPr>
          <a:xfrm>
            <a:off x="4562475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6" name="椭圆 33832"/>
          <p:cNvSpPr/>
          <p:nvPr/>
        </p:nvSpPr>
        <p:spPr>
          <a:xfrm>
            <a:off x="4265613" y="1152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7" name="椭圆 33833"/>
          <p:cNvSpPr/>
          <p:nvPr/>
        </p:nvSpPr>
        <p:spPr>
          <a:xfrm>
            <a:off x="3571875" y="502126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8" name="椭圆 33834"/>
          <p:cNvSpPr/>
          <p:nvPr/>
        </p:nvSpPr>
        <p:spPr>
          <a:xfrm>
            <a:off x="3373438" y="4876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79" name="椭圆 33835"/>
          <p:cNvSpPr/>
          <p:nvPr/>
        </p:nvSpPr>
        <p:spPr>
          <a:xfrm>
            <a:off x="3216275" y="46926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0" name="椭圆 33836"/>
          <p:cNvSpPr/>
          <p:nvPr/>
        </p:nvSpPr>
        <p:spPr>
          <a:xfrm>
            <a:off x="3060700" y="45164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1" name="椭圆 33837"/>
          <p:cNvSpPr/>
          <p:nvPr/>
        </p:nvSpPr>
        <p:spPr>
          <a:xfrm>
            <a:off x="6191250" y="1219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2" name="椭圆 33838"/>
          <p:cNvSpPr/>
          <p:nvPr/>
        </p:nvSpPr>
        <p:spPr>
          <a:xfrm>
            <a:off x="5967413" y="11255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3" name="椭圆 33839"/>
          <p:cNvSpPr/>
          <p:nvPr/>
        </p:nvSpPr>
        <p:spPr>
          <a:xfrm>
            <a:off x="5734050" y="10525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4" name="椭圆 33840"/>
          <p:cNvSpPr/>
          <p:nvPr/>
        </p:nvSpPr>
        <p:spPr>
          <a:xfrm>
            <a:off x="5448300" y="990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5" name="椭圆 33841"/>
          <p:cNvSpPr/>
          <p:nvPr/>
        </p:nvSpPr>
        <p:spPr>
          <a:xfrm>
            <a:off x="7137400" y="19161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6" name="椭圆 33842"/>
          <p:cNvSpPr/>
          <p:nvPr/>
        </p:nvSpPr>
        <p:spPr>
          <a:xfrm>
            <a:off x="6981825" y="1700213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7" name="椭圆 33843"/>
          <p:cNvSpPr/>
          <p:nvPr/>
        </p:nvSpPr>
        <p:spPr>
          <a:xfrm>
            <a:off x="6826250" y="155733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8" name="椭圆 33844"/>
          <p:cNvSpPr/>
          <p:nvPr/>
        </p:nvSpPr>
        <p:spPr>
          <a:xfrm>
            <a:off x="6592888" y="1412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9" name="椭圆 33845"/>
          <p:cNvSpPr/>
          <p:nvPr/>
        </p:nvSpPr>
        <p:spPr>
          <a:xfrm>
            <a:off x="7605713" y="2997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0" name="椭圆 33846"/>
          <p:cNvSpPr/>
          <p:nvPr/>
        </p:nvSpPr>
        <p:spPr>
          <a:xfrm>
            <a:off x="7577138" y="27813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1" name="椭圆 33847"/>
          <p:cNvSpPr/>
          <p:nvPr/>
        </p:nvSpPr>
        <p:spPr>
          <a:xfrm>
            <a:off x="7512050" y="2514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2" name="椭圆 33848"/>
          <p:cNvSpPr/>
          <p:nvPr/>
        </p:nvSpPr>
        <p:spPr>
          <a:xfrm>
            <a:off x="7429500" y="2286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3" name="椭圆 33849"/>
          <p:cNvSpPr/>
          <p:nvPr/>
        </p:nvSpPr>
        <p:spPr>
          <a:xfrm>
            <a:off x="7429500" y="4191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4" name="椭圆 33850"/>
          <p:cNvSpPr/>
          <p:nvPr/>
        </p:nvSpPr>
        <p:spPr>
          <a:xfrm>
            <a:off x="7512050" y="3962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5" name="椭圆 33851"/>
          <p:cNvSpPr/>
          <p:nvPr/>
        </p:nvSpPr>
        <p:spPr>
          <a:xfrm>
            <a:off x="7594600" y="3733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6" name="椭圆 33852"/>
          <p:cNvSpPr/>
          <p:nvPr/>
        </p:nvSpPr>
        <p:spPr>
          <a:xfrm>
            <a:off x="7634288" y="35052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7" name="椭圆 33853"/>
          <p:cNvSpPr/>
          <p:nvPr/>
        </p:nvSpPr>
        <p:spPr>
          <a:xfrm>
            <a:off x="5421313" y="553085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8" name="椭圆 33854"/>
          <p:cNvSpPr/>
          <p:nvPr/>
        </p:nvSpPr>
        <p:spPr>
          <a:xfrm>
            <a:off x="6604000" y="51054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99" name="椭圆 33855"/>
          <p:cNvSpPr/>
          <p:nvPr/>
        </p:nvSpPr>
        <p:spPr>
          <a:xfrm>
            <a:off x="6789738" y="49688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0" name="椭圆 33856"/>
          <p:cNvSpPr/>
          <p:nvPr/>
        </p:nvSpPr>
        <p:spPr>
          <a:xfrm>
            <a:off x="6981825" y="47974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1" name="椭圆 33857"/>
          <p:cNvSpPr/>
          <p:nvPr/>
        </p:nvSpPr>
        <p:spPr>
          <a:xfrm>
            <a:off x="7188200" y="458152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2" name="椭圆 33858"/>
          <p:cNvSpPr/>
          <p:nvPr/>
        </p:nvSpPr>
        <p:spPr>
          <a:xfrm>
            <a:off x="5676900" y="5500688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3" name="椭圆 33859"/>
          <p:cNvSpPr/>
          <p:nvPr/>
        </p:nvSpPr>
        <p:spPr>
          <a:xfrm>
            <a:off x="5969000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4" name="椭圆 33860"/>
          <p:cNvSpPr/>
          <p:nvPr/>
        </p:nvSpPr>
        <p:spPr>
          <a:xfrm>
            <a:off x="6191250" y="53340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5" name="椭圆 33861"/>
          <p:cNvSpPr/>
          <p:nvPr/>
        </p:nvSpPr>
        <p:spPr>
          <a:xfrm>
            <a:off x="4048125" y="5311775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6" name="椭圆 33862"/>
          <p:cNvSpPr/>
          <p:nvPr/>
        </p:nvSpPr>
        <p:spPr>
          <a:xfrm>
            <a:off x="4325938" y="54229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7" name="椭圆 33863"/>
          <p:cNvSpPr/>
          <p:nvPr/>
        </p:nvSpPr>
        <p:spPr>
          <a:xfrm>
            <a:off x="4584700" y="55118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408" name="椭圆 33864"/>
          <p:cNvSpPr/>
          <p:nvPr/>
        </p:nvSpPr>
        <p:spPr>
          <a:xfrm>
            <a:off x="4870450" y="5562600"/>
            <a:ext cx="8255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409" name="图片 3386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053">
            <a:off x="428625" y="1412875"/>
            <a:ext cx="2538413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10" name="直接连接符 33866"/>
          <p:cNvSpPr/>
          <p:nvPr/>
        </p:nvSpPr>
        <p:spPr>
          <a:xfrm>
            <a:off x="5168900" y="3286125"/>
            <a:ext cx="1208088" cy="576263"/>
          </a:xfrm>
          <a:prstGeom prst="line">
            <a:avLst/>
          </a:prstGeom>
          <a:ln w="152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11" name="直接连接符 33867"/>
          <p:cNvSpPr/>
          <p:nvPr/>
        </p:nvSpPr>
        <p:spPr>
          <a:xfrm flipV="1">
            <a:off x="5168900" y="1557338"/>
            <a:ext cx="1588" cy="1800225"/>
          </a:xfrm>
          <a:prstGeom prst="line">
            <a:avLst/>
          </a:prstGeom>
          <a:ln w="1016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412" name="组合 33868"/>
          <p:cNvGrpSpPr/>
          <p:nvPr/>
        </p:nvGrpSpPr>
        <p:grpSpPr>
          <a:xfrm>
            <a:off x="633413" y="333375"/>
            <a:ext cx="1111250" cy="569913"/>
            <a:chOff x="0" y="0"/>
            <a:chExt cx="646" cy="359"/>
          </a:xfrm>
        </p:grpSpPr>
        <p:pic>
          <p:nvPicPr>
            <p:cNvPr id="14413" name="图片 33869" descr="小鱼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5" cy="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414" name="矩形 33870"/>
            <p:cNvSpPr/>
            <p:nvPr/>
          </p:nvSpPr>
          <p:spPr>
            <a:xfrm>
              <a:off x="160" y="19"/>
              <a:ext cx="48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 2                                                                               </a:t>
              </a:r>
              <a:endParaRPr lang="en-US" altLang="zh-CN" sz="28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415" name="AutoShape 5"/>
          <p:cNvSpPr/>
          <p:nvPr/>
        </p:nvSpPr>
        <p:spPr>
          <a:xfrm>
            <a:off x="1481138" y="-22225"/>
            <a:ext cx="1943100" cy="1439863"/>
          </a:xfrm>
          <a:prstGeom prst="flowChartPunchedTap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200000"/>
              </a:lnSpc>
            </a:pPr>
            <a:endParaRPr lang="en-US" altLang="zh-CN" sz="3200"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5122" name="矩形 5121"/>
          <p:cNvSpPr/>
          <p:nvPr/>
        </p:nvSpPr>
        <p:spPr>
          <a:xfrm>
            <a:off x="1485900" y="473075"/>
            <a:ext cx="1943100" cy="65405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algn="ctr" fontAlgn="base">
              <a:lnSpc>
                <a:spcPct val="200000"/>
              </a:lnSpc>
            </a:pPr>
            <a:r>
              <a:rPr lang="zh-CN" altLang="en-US" sz="1800" b="1" strike="noStrike" noProof="1" dirty="0">
                <a:solidFill>
                  <a:schemeClr val="tx2"/>
                </a:solidFill>
                <a:ea typeface="BZDMT" panose="02010601030101010101" pitchFamily="2" charset="-122"/>
              </a:rPr>
              <a:t>罢邦半︽避拜</a:t>
            </a:r>
            <a:r>
              <a:rPr lang="zh-CN" altLang="en-US" sz="1800" b="1" strike="noStrike" noProof="1">
                <a:solidFill>
                  <a:schemeClr val="tx2"/>
                </a:solidFill>
                <a:ea typeface="BZDMT" panose="02010601030101010101" pitchFamily="2" charset="-122"/>
              </a:rPr>
              <a:t>︽</a:t>
            </a:r>
            <a:endParaRPr lang="zh-CN" altLang="en-US" sz="1800" b="1" strike="noStrike" noProof="1">
              <a:solidFill>
                <a:schemeClr val="tx2"/>
              </a:solidFill>
              <a:ea typeface="BZDMT" panose="02010601030101010101" pitchFamily="2" charset="-122"/>
            </a:endParaRPr>
          </a:p>
        </p:txBody>
      </p:sp>
      <p:sp>
        <p:nvSpPr>
          <p:cNvPr id="13402" name="文本框 13401"/>
          <p:cNvSpPr txBox="1"/>
          <p:nvPr/>
        </p:nvSpPr>
        <p:spPr>
          <a:xfrm>
            <a:off x="1785619" y="6045512"/>
            <a:ext cx="3406141" cy="59753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残︽档拜︽</a:t>
            </a:r>
            <a:r>
              <a:rPr kumimoji="0" lang="en-US" altLang="zh-CN" sz="24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cs typeface="+mn-ea"/>
              </a:rPr>
              <a:t>4</a:t>
            </a:r>
            <a:endParaRPr kumimoji="0" lang="en-US" altLang="zh-CN" sz="2400" b="1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cs typeface="+mn-cs"/>
            </a:endParaRPr>
          </a:p>
        </p:txBody>
      </p:sp>
      <p:sp>
        <p:nvSpPr>
          <p:cNvPr id="17485" name="文本框 17484"/>
          <p:cNvSpPr txBox="1"/>
          <p:nvPr/>
        </p:nvSpPr>
        <p:spPr>
          <a:xfrm>
            <a:off x="5876925" y="6021388"/>
            <a:ext cx="2651125" cy="63976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     4:00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5" grpId="0" bldLvl="0" animBg="1"/>
      <p:bldP spid="5122" grpId="0" bldLvl="0" animBg="1"/>
      <p:bldP spid="17485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wrap="none">
        <a:spAutoFit/>
      </a:bodyPr>
      <a:lstStyle>
        <a:defPPr algn="ctr" eaLnBrk="0" hangingPunct="0">
          <a:defRPr kumimoji="0" sz="2800" b="1" i="0" u="none" strike="noStrike" cap="none" normalizeH="0" baseline="0" dirty="0" smtClean="0">
            <a:ln>
              <a:noFill/>
            </a:ln>
            <a:solidFill>
              <a:srgbClr val="00B050"/>
            </a:solidFill>
            <a:effectLst/>
            <a:latin typeface="BZDBT" panose="02010601030101010101" pitchFamily="2" charset="-122"/>
            <a:ea typeface="BZDBT" panose="02010601030101010101" pitchFamily="2" charset="-122"/>
          </a:defRPr>
        </a:defPPr>
      </a:lstStyle>
    </a:tx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Designs\CDESIGNI.POT</Template>
  <TotalTime>0</TotalTime>
  <Words>1979</Words>
  <Application>WPS 演示</Application>
  <PresentationFormat>A4 纸张(210x297 毫米)</PresentationFormat>
  <Paragraphs>454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52" baseType="lpstr">
      <vt:lpstr>Arial</vt:lpstr>
      <vt:lpstr>宋体</vt:lpstr>
      <vt:lpstr>Wingdings</vt:lpstr>
      <vt:lpstr>BZDBT</vt:lpstr>
      <vt:lpstr>岗杰乌金体</vt:lpstr>
      <vt:lpstr>BZDHT</vt:lpstr>
      <vt:lpstr>Times New Roman</vt:lpstr>
      <vt:lpstr>楷体_GB2312</vt:lpstr>
      <vt:lpstr>BZDMT</vt:lpstr>
      <vt:lpstr>黑体</vt:lpstr>
      <vt:lpstr>Monlam Uni OuChan4</vt:lpstr>
      <vt:lpstr>Times New Roman</vt:lpstr>
      <vt:lpstr>华文行楷</vt:lpstr>
      <vt:lpstr>Tahoma</vt:lpstr>
      <vt:lpstr>楷体_GB2312</vt:lpstr>
      <vt:lpstr>隶书</vt:lpstr>
      <vt:lpstr>微软雅黑</vt:lpstr>
      <vt:lpstr>Arial Unicode MS</vt:lpstr>
      <vt:lpstr>Calibri</vt:lpstr>
      <vt:lpstr>新宋体</vt:lpstr>
      <vt:lpstr>楷体</vt:lpstr>
      <vt:lpstr>BatangChe</vt:lpstr>
      <vt:lpstr>珠穆朗玛—乌金萨琼体</vt:lpstr>
      <vt:lpstr>珠穆朗玛—乌金苏通体</vt:lpstr>
      <vt:lpstr>珠穆朗玛—乌金苏仁体</vt:lpstr>
      <vt:lpstr>珠穆朗玛—簇仁体</vt:lpstr>
      <vt:lpstr>珠穆朗玛—珠擦体</vt:lpstr>
      <vt:lpstr>珠穆朗玛—柏簇体</vt:lpstr>
      <vt:lpstr>珠穆朗玛—乌金萨钦体</vt:lpstr>
      <vt:lpstr>默认设计模板</vt:lpstr>
      <vt:lpstr>默认设计模板_2</vt:lpstr>
      <vt:lpstr>默认设计模板_3</vt:lpstr>
      <vt:lpstr>Photoshop.Image.8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zhangjiao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认识时间</dc:title>
  <dc:creator>zhangjiao</dc:creator>
  <cp:lastModifiedBy>Administrator</cp:lastModifiedBy>
  <cp:revision>221</cp:revision>
  <dcterms:created xsi:type="dcterms:W3CDTF">2002-05-10T13:26:00Z</dcterms:created>
  <dcterms:modified xsi:type="dcterms:W3CDTF">2017-08-16T02:36:42Z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4</vt:r8>
  </property>
  <property fmtid="{D5CDD505-2E9C-101B-9397-08002B2CF9AE}" pid="3" name="KSOProductBuildVer">
    <vt:lpwstr>2052-10.1.0.6690</vt:lpwstr>
  </property>
</Properties>
</file>