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9" r:id="rId5"/>
    <p:sldId id="266" r:id="rId6"/>
    <p:sldId id="265" r:id="rId7"/>
    <p:sldId id="263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37A8-8546-41C1-A2B8-934D5AA543CD}" type="datetimeFigureOut">
              <a:rPr lang="zh-CN" altLang="en-US" smtClean="0"/>
              <a:pPr/>
              <a:t>2018/3/18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0F29-624D-49EC-93CD-976E9C01A4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37A8-8546-41C1-A2B8-934D5AA543CD}" type="datetimeFigureOut">
              <a:rPr lang="zh-CN" altLang="en-US" smtClean="0"/>
              <a:pPr/>
              <a:t>2018/3/18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0F29-624D-49EC-93CD-976E9C01A4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37A8-8546-41C1-A2B8-934D5AA543CD}" type="datetimeFigureOut">
              <a:rPr lang="zh-CN" altLang="en-US" smtClean="0"/>
              <a:pPr/>
              <a:t>2018/3/18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0F29-624D-49EC-93CD-976E9C01A4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37A8-8546-41C1-A2B8-934D5AA543CD}" type="datetimeFigureOut">
              <a:rPr lang="zh-CN" altLang="en-US" smtClean="0"/>
              <a:pPr/>
              <a:t>2018/3/18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0F29-624D-49EC-93CD-976E9C01A4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37A8-8546-41C1-A2B8-934D5AA543CD}" type="datetimeFigureOut">
              <a:rPr lang="zh-CN" altLang="en-US" smtClean="0"/>
              <a:pPr/>
              <a:t>2018/3/18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0F29-624D-49EC-93CD-976E9C01A4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37A8-8546-41C1-A2B8-934D5AA543CD}" type="datetimeFigureOut">
              <a:rPr lang="zh-CN" altLang="en-US" smtClean="0"/>
              <a:pPr/>
              <a:t>2018/3/18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0F29-624D-49EC-93CD-976E9C01A4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37A8-8546-41C1-A2B8-934D5AA543CD}" type="datetimeFigureOut">
              <a:rPr lang="zh-CN" altLang="en-US" smtClean="0"/>
              <a:pPr/>
              <a:t>2018/3/18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0F29-624D-49EC-93CD-976E9C01A4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37A8-8546-41C1-A2B8-934D5AA543CD}" type="datetimeFigureOut">
              <a:rPr lang="zh-CN" altLang="en-US" smtClean="0"/>
              <a:pPr/>
              <a:t>2018/3/18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0F29-624D-49EC-93CD-976E9C01A4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37A8-8546-41C1-A2B8-934D5AA543CD}" type="datetimeFigureOut">
              <a:rPr lang="zh-CN" altLang="en-US" smtClean="0"/>
              <a:pPr/>
              <a:t>2018/3/18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0F29-624D-49EC-93CD-976E9C01A4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37A8-8546-41C1-A2B8-934D5AA543CD}" type="datetimeFigureOut">
              <a:rPr lang="zh-CN" altLang="en-US" smtClean="0"/>
              <a:pPr/>
              <a:t>2018/3/18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0F29-624D-49EC-93CD-976E9C01A4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37A8-8546-41C1-A2B8-934D5AA543CD}" type="datetimeFigureOut">
              <a:rPr lang="zh-CN" altLang="en-US" smtClean="0"/>
              <a:pPr/>
              <a:t>2018/3/18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0F29-624D-49EC-93CD-976E9C01A4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137A8-8546-41C1-A2B8-934D5AA543CD}" type="datetimeFigureOut">
              <a:rPr lang="zh-CN" altLang="en-US" smtClean="0"/>
              <a:pPr/>
              <a:t>2018/3/18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00F29-624D-49EC-93CD-976E9C01A4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5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170607100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162880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latin typeface="Monlam Uni PayTsik" pitchFamily="2" charset="2"/>
                <a:ea typeface="Monlam Uni PayTsik" pitchFamily="2" charset="2"/>
                <a:cs typeface="Monlam Uni PayTsik" pitchFamily="2" charset="2"/>
              </a:rPr>
              <a:t>འགན་བབས་སློབ་གསོའི་བསླབ་ཚན་གྱི་ཚད་གཞིའི་ཚོད་ལྟའི་སློབ་དེབ</a:t>
            </a:r>
            <a:r>
              <a:rPr lang="en-US" altLang="zh-CN" sz="3200" dirty="0" smtClean="0">
                <a:latin typeface="Monlam Uni PayTsik" pitchFamily="2" charset="2"/>
                <a:ea typeface="Monlam Uni PayTsik" pitchFamily="2" charset="2"/>
                <a:cs typeface="Monlam Uni PayTsik" pitchFamily="2" charset="2"/>
              </a:rPr>
              <a:t>་།</a:t>
            </a:r>
            <a:endParaRPr lang="zh-CN" altLang="en-US" sz="3200" dirty="0">
              <a:latin typeface="Monlam Uni PayTsik" pitchFamily="2" charset="2"/>
              <a:cs typeface="Monlam Uni PayTsik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3645024"/>
            <a:ext cx="5852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latin typeface="Monlam Uni Tikrang" pitchFamily="2" charset="2"/>
                <a:cs typeface="Monlam Uni Tikrang" pitchFamily="2" charset="2"/>
              </a:rPr>
              <a:t>         </a:t>
            </a:r>
            <a:r>
              <a:rPr lang="en-US" altLang="zh-CN" sz="6000" dirty="0" err="1" smtClean="0">
                <a:latin typeface="Monlam Uni Tikrang" pitchFamily="2" charset="2"/>
                <a:cs typeface="Monlam Uni Tikrang" pitchFamily="2" charset="2"/>
              </a:rPr>
              <a:t>ལོ་རིིམ་དང་པོོའིིི</a:t>
            </a:r>
            <a:r>
              <a:rPr lang="en-US" altLang="zh-CN" sz="6000" dirty="0" smtClean="0">
                <a:latin typeface="Monlam Uni Tikrang" pitchFamily="2" charset="2"/>
                <a:cs typeface="Monlam Uni Tikrang" pitchFamily="2" charset="2"/>
              </a:rPr>
              <a:t>་ </a:t>
            </a:r>
            <a:r>
              <a:rPr lang="en-US" altLang="zh-CN" sz="6000" dirty="0" err="1" smtClean="0">
                <a:latin typeface="Monlam Uni Tikrang" pitchFamily="2" charset="2"/>
                <a:cs typeface="Monlam Uni Tikrang" pitchFamily="2" charset="2"/>
              </a:rPr>
              <a:t>སྨད་ཆ</a:t>
            </a:r>
            <a:r>
              <a:rPr lang="en-US" altLang="zh-CN" sz="6000" dirty="0" smtClean="0">
                <a:latin typeface="Monlam Uni Tikrang" pitchFamily="2" charset="2"/>
                <a:cs typeface="Monlam Uni Tikrang" pitchFamily="2" charset="2"/>
              </a:rPr>
              <a:t>་</a:t>
            </a:r>
            <a:endParaRPr lang="zh-CN" altLang="en-US" sz="6000" dirty="0"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5445224"/>
            <a:ext cx="585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err="1" smtClean="0">
                <a:latin typeface="Himalaya-M" pitchFamily="2" charset="0"/>
                <a:ea typeface="Himalaya-M" pitchFamily="2" charset="0"/>
                <a:cs typeface="Himalaya-M" pitchFamily="2" charset="0"/>
              </a:rPr>
              <a:t>སློབ་ཁྲིིད་པ</a:t>
            </a:r>
            <a:r>
              <a:rPr lang="en-US" altLang="zh-CN" sz="3200" dirty="0" smtClean="0">
                <a:latin typeface="Himalaya-M" pitchFamily="2" charset="0"/>
                <a:ea typeface="Himalaya-M" pitchFamily="2" charset="0"/>
                <a:cs typeface="Himalaya-M" pitchFamily="2" charset="0"/>
              </a:rPr>
              <a:t>་    </a:t>
            </a:r>
            <a:r>
              <a:rPr lang="en-US" altLang="zh-CN" sz="3200" dirty="0" err="1" smtClean="0">
                <a:latin typeface="Himalaya-M" pitchFamily="2" charset="0"/>
                <a:ea typeface="Himalaya-M" pitchFamily="2" charset="0"/>
                <a:cs typeface="Himalaya-M" pitchFamily="2" charset="0"/>
              </a:rPr>
              <a:t>ནོར་བུ</a:t>
            </a:r>
            <a:r>
              <a:rPr lang="en-US" altLang="zh-CN" sz="3200" dirty="0" smtClean="0">
                <a:latin typeface="Himalaya-M" pitchFamily="2" charset="0"/>
                <a:ea typeface="Himalaya-M" pitchFamily="2" charset="0"/>
                <a:cs typeface="Himalaya-M" pitchFamily="2" charset="0"/>
              </a:rPr>
              <a:t>་</a:t>
            </a:r>
            <a:endParaRPr lang="zh-CN" altLang="en-US" sz="3200" dirty="0">
              <a:latin typeface="Himalaya-M" pitchFamily="2" charset="0"/>
              <a:cs typeface="Himalaya-M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47667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 smtClean="0">
                <a:latin typeface="Monlam Uni PayTsik" pitchFamily="2" charset="2"/>
                <a:ea typeface="Monlam Uni PayTsik" pitchFamily="2" charset="2"/>
                <a:cs typeface="Monlam Uni PayTsik" pitchFamily="2" charset="2"/>
              </a:rPr>
              <a:t>ལྗོོངས་ཞིིང་ལྔའིི་མཉམ་སྒྲིག་བསླབ་གཞི</a:t>
            </a:r>
            <a:r>
              <a:rPr lang="en-US" altLang="zh-CN" sz="4800" dirty="0" smtClean="0">
                <a:latin typeface="Monlam Uni PayTsik" pitchFamily="2" charset="2"/>
                <a:ea typeface="Monlam Uni PayTsik" pitchFamily="2" charset="2"/>
                <a:cs typeface="Monlam Uni PayTsik" pitchFamily="2" charset="2"/>
              </a:rPr>
              <a:t>་།</a:t>
            </a:r>
            <a:endParaRPr lang="zh-CN" altLang="en-US" sz="4800" dirty="0">
              <a:latin typeface="Monlam Uni PayTsik" pitchFamily="2" charset="2"/>
              <a:cs typeface="Monlam Uni PayTsik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7746" y="2276872"/>
            <a:ext cx="5852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latin typeface="Monlam Uni Tikrang" pitchFamily="2" charset="2"/>
                <a:cs typeface="Monlam Uni Tikrang" pitchFamily="2" charset="2"/>
              </a:rPr>
              <a:t>         </a:t>
            </a:r>
            <a:r>
              <a:rPr lang="en-US" altLang="zh-CN" sz="6000" dirty="0" err="1" smtClean="0">
                <a:latin typeface="Monlam Uni Tikrang" pitchFamily="2" charset="2"/>
                <a:cs typeface="Monlam Uni Tikrang" pitchFamily="2" charset="2"/>
              </a:rPr>
              <a:t>སྐད</a:t>
            </a:r>
            <a:r>
              <a:rPr lang="en-US" altLang="zh-CN" sz="6000" dirty="0" smtClean="0">
                <a:latin typeface="Monlam Uni Tikrang" pitchFamily="2" charset="2"/>
                <a:cs typeface="Monlam Uni Tikrang" pitchFamily="2" charset="2"/>
              </a:rPr>
              <a:t>་      </a:t>
            </a:r>
            <a:r>
              <a:rPr lang="en-US" altLang="zh-CN" sz="6000" dirty="0" err="1" smtClean="0">
                <a:latin typeface="Monlam Uni Tikrang" pitchFamily="2" charset="2"/>
                <a:cs typeface="Monlam Uni Tikrang" pitchFamily="2" charset="2"/>
              </a:rPr>
              <a:t>ཡིག</a:t>
            </a:r>
            <a:r>
              <a:rPr lang="en-US" altLang="zh-CN" sz="6000" dirty="0" smtClean="0">
                <a:latin typeface="Monlam Uni Tikrang" pitchFamily="2" charset="2"/>
                <a:cs typeface="Monlam Uni Tikrang" pitchFamily="2" charset="2"/>
              </a:rPr>
              <a:t>་</a:t>
            </a:r>
            <a:endParaRPr lang="zh-CN" altLang="en-US" sz="6000" dirty="0">
              <a:latin typeface="Monlam Uni Tikrang" pitchFamily="2" charset="2"/>
              <a:cs typeface="Monlam Uni Tikrang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899592" y="620688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</a:p>
          <a:p>
            <a:pPr>
              <a:buFont typeface="Monlam Uni Tikrang"/>
              <a:buChar char=" "/>
            </a:pPr>
            <a:r>
              <a:rPr lang="en-US" altLang="zh-CN" sz="66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     </a:t>
            </a:r>
            <a:r>
              <a:rPr lang="en-US" altLang="zh-CN" sz="6600" dirty="0" err="1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སླར་ཡང་མཇལ་ཡོོང</a:t>
            </a:r>
            <a:r>
              <a:rPr lang="en-US" altLang="zh-CN" sz="66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endParaRPr lang="en-US" altLang="zh-CN" sz="4400" dirty="0" smtClean="0">
              <a:solidFill>
                <a:srgbClr val="FF0000"/>
              </a:solidFill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pPr>
              <a:buFont typeface="Monlam Uni Tikrang"/>
              <a:buChar char=" "/>
            </a:pPr>
            <a:endParaRPr lang="en-US" altLang="zh-CN" sz="6600" dirty="0" smtClean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  <a:p>
            <a:endParaRPr lang="zh-CN" altLang="en-US" sz="6600" dirty="0"/>
          </a:p>
        </p:txBody>
      </p:sp>
      <p:pic>
        <p:nvPicPr>
          <p:cNvPr id="5" name="图片 4" descr="timg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68960"/>
            <a:ext cx="9144000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Monlam Uni Tikrang" pitchFamily="2" charset="2"/>
                <a:cs typeface="Monlam Uni Tikrang" pitchFamily="2" charset="2"/>
              </a:rPr>
              <a:t>སྐྱར་དྲན</a:t>
            </a:r>
            <a:r>
              <a:rPr lang="en-US" altLang="zh-CN" dirty="0" smtClean="0">
                <a:latin typeface="Monlam Uni Tikrang" pitchFamily="2" charset="2"/>
                <a:cs typeface="Monlam Uni Tikrang" pitchFamily="2" charset="2"/>
              </a:rPr>
              <a:t>་</a:t>
            </a:r>
            <a:endParaRPr lang="zh-CN" altLang="en-US" dirty="0"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4040188" cy="639762"/>
          </a:xfrm>
        </p:spPr>
        <p:txBody>
          <a:bodyPr>
            <a:noAutofit/>
          </a:bodyPr>
          <a:lstStyle/>
          <a:p>
            <a:endParaRPr lang="en-US" altLang="zh-CN" sz="3600" dirty="0" smtClean="0">
              <a:latin typeface="Monlam Uni Tikrang" pitchFamily="2" charset="2"/>
              <a:cs typeface="Monlam Uni Tikrang" pitchFamily="2" charset="2"/>
            </a:endParaRPr>
          </a:p>
          <a:p>
            <a:pPr algn="ctr"/>
            <a:r>
              <a:rPr lang="en-US" altLang="zh-CN" sz="3600" b="0" dirty="0" err="1" smtClean="0">
                <a:latin typeface="Monlam Uni Tikrang" pitchFamily="2" charset="2"/>
                <a:cs typeface="Monlam Uni Tikrang" pitchFamily="2" charset="2"/>
              </a:rPr>
              <a:t>ཁྱེེད་ཀྱིི་དེེ་དག་ངོོ་ཤེེས་སམ</a:t>
            </a:r>
            <a:r>
              <a:rPr lang="en-US" altLang="zh-CN" sz="3600" b="0" dirty="0" smtClean="0">
                <a:latin typeface="Monlam Uni Tikrang" pitchFamily="2" charset="2"/>
                <a:cs typeface="Monlam Uni Tikrang" pitchFamily="2" charset="2"/>
              </a:rPr>
              <a:t>་</a:t>
            </a:r>
            <a:endParaRPr lang="zh-CN" altLang="en-US" sz="3600" b="0" dirty="0"/>
          </a:p>
        </p:txBody>
      </p:sp>
      <p:pic>
        <p:nvPicPr>
          <p:cNvPr id="10" name="内容占位符 9" descr="14a8fb003d8d261084d78d2df03a302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420889"/>
            <a:ext cx="1015875" cy="1296144"/>
          </a:xfrm>
        </p:spPr>
      </p:pic>
      <p:pic>
        <p:nvPicPr>
          <p:cNvPr id="11" name="内容占位符 10" descr="2f2fd40cf258bb98a9925ffd69b115a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123728" y="2420888"/>
            <a:ext cx="1296144" cy="1296144"/>
          </a:xfrm>
        </p:spPr>
      </p:pic>
      <p:pic>
        <p:nvPicPr>
          <p:cNvPr id="12" name="图片 11" descr="74f758c3c59b6f28f4fc2f7f8b212ab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420888"/>
            <a:ext cx="1152128" cy="1187599"/>
          </a:xfrm>
          <a:prstGeom prst="rect">
            <a:avLst/>
          </a:prstGeom>
        </p:spPr>
      </p:pic>
      <p:pic>
        <p:nvPicPr>
          <p:cNvPr id="13" name="图片 12" descr="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60648"/>
            <a:ext cx="1002983" cy="1005840"/>
          </a:xfrm>
          <a:prstGeom prst="rect">
            <a:avLst/>
          </a:prstGeom>
        </p:spPr>
      </p:pic>
      <p:pic>
        <p:nvPicPr>
          <p:cNvPr id="14" name="图片 13" descr="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16632"/>
            <a:ext cx="1002983" cy="1005840"/>
          </a:xfrm>
          <a:prstGeom prst="rect">
            <a:avLst/>
          </a:prstGeom>
        </p:spPr>
      </p:pic>
      <p:pic>
        <p:nvPicPr>
          <p:cNvPr id="15" name="图片 14" descr="u=2316290958,1222917153&amp;fm=27&amp;gp=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2348880"/>
            <a:ext cx="1169509" cy="1288798"/>
          </a:xfrm>
          <a:prstGeom prst="rect">
            <a:avLst/>
          </a:prstGeom>
        </p:spPr>
      </p:pic>
      <p:pic>
        <p:nvPicPr>
          <p:cNvPr id="16" name="图片 15" descr="角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2276872"/>
            <a:ext cx="1524000" cy="13716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995936" y="5013176"/>
            <a:ext cx="151216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སྦྲུལ</a:t>
            </a:r>
            <a:r>
              <a:rPr lang="en-US" altLang="zh-CN" sz="3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68144" y="4941168"/>
            <a:ext cx="151216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བྱེེའུ</a:t>
            </a:r>
            <a:r>
              <a:rPr lang="en-US" altLang="zh-CN" sz="3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1520" y="4941168"/>
            <a:ext cx="151216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བྱ་དེེ</a:t>
            </a:r>
            <a:r>
              <a:rPr lang="en-US" altLang="zh-CN" sz="3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23728" y="4941168"/>
            <a:ext cx="151216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རྭ་ཅོ</a:t>
            </a:r>
            <a:r>
              <a:rPr lang="en-US" altLang="zh-CN" sz="3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631832" y="4941168"/>
            <a:ext cx="151216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སྤྱང་ཀི</a:t>
            </a:r>
            <a:r>
              <a:rPr lang="en-US" altLang="zh-CN" sz="3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V="1">
            <a:off x="755576" y="3573016"/>
            <a:ext cx="525658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5085184"/>
            <a:ext cx="1002983" cy="1005840"/>
          </a:xfrm>
          <a:prstGeom prst="rect">
            <a:avLst/>
          </a:prstGeom>
        </p:spPr>
      </p:pic>
      <p:cxnSp>
        <p:nvCxnSpPr>
          <p:cNvPr id="31" name="直接箭头连接符 30"/>
          <p:cNvCxnSpPr/>
          <p:nvPr/>
        </p:nvCxnSpPr>
        <p:spPr>
          <a:xfrm flipV="1">
            <a:off x="3312368" y="3501008"/>
            <a:ext cx="421196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5085184"/>
            <a:ext cx="1002983" cy="1005840"/>
          </a:xfrm>
          <a:prstGeom prst="rect">
            <a:avLst/>
          </a:prstGeom>
        </p:spPr>
      </p:pic>
      <p:cxnSp>
        <p:nvCxnSpPr>
          <p:cNvPr id="27" name="直接箭头连接符 26"/>
          <p:cNvCxnSpPr/>
          <p:nvPr/>
        </p:nvCxnSpPr>
        <p:spPr>
          <a:xfrm flipH="1" flipV="1">
            <a:off x="1331640" y="3429000"/>
            <a:ext cx="331236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5157192"/>
            <a:ext cx="1002983" cy="1005840"/>
          </a:xfrm>
          <a:prstGeom prst="rect">
            <a:avLst/>
          </a:prstGeom>
        </p:spPr>
      </p:pic>
      <p:cxnSp>
        <p:nvCxnSpPr>
          <p:cNvPr id="24" name="直接箭头连接符 23"/>
          <p:cNvCxnSpPr/>
          <p:nvPr/>
        </p:nvCxnSpPr>
        <p:spPr>
          <a:xfrm flipH="1" flipV="1">
            <a:off x="3059832" y="3645024"/>
            <a:ext cx="331236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 descr="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5085184"/>
            <a:ext cx="1002983" cy="1005840"/>
          </a:xfrm>
          <a:prstGeom prst="rect">
            <a:avLst/>
          </a:prstGeom>
        </p:spPr>
      </p:pic>
      <p:cxnSp>
        <p:nvCxnSpPr>
          <p:cNvPr id="23" name="直接箭头连接符 22"/>
          <p:cNvCxnSpPr/>
          <p:nvPr/>
        </p:nvCxnSpPr>
        <p:spPr>
          <a:xfrm flipH="1" flipV="1">
            <a:off x="5004048" y="3645024"/>
            <a:ext cx="331236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 descr="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5013176"/>
            <a:ext cx="1002983" cy="100584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0" y="0"/>
            <a:ext cx="9144000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 err="1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ང་ཚོོོ་མཉམ་དུ་སློབ་གྲྭའིི་ར་བར་བལྟ་བར་འགྲོ</a:t>
            </a:r>
            <a:r>
              <a:rPr lang="en-US" altLang="zh-CN" sz="96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endParaRPr lang="zh-CN" altLang="en-US" sz="9600" dirty="0">
              <a:latin typeface="Monlam Uni Tikrang" pitchFamily="2" charset="2"/>
              <a:cs typeface="Monlam Uni Tikrang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4"/>
          <p:cNvSpPr txBox="1">
            <a:spLocks/>
          </p:cNvSpPr>
          <p:nvPr/>
        </p:nvSpPr>
        <p:spPr>
          <a:xfrm>
            <a:off x="2483768" y="836712"/>
            <a:ext cx="4040188" cy="11017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ང་ཚོོ་མཉམ་དུ་སློབ་གྲྭའི་ར་བར་བལྟ་བར་འགྲོ</a:t>
            </a:r>
            <a:r>
              <a:rPr lang="en-US" altLang="zh-CN" sz="3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 descr="垃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2232248" cy="2208245"/>
          </a:xfrm>
          <a:prstGeom prst="rect">
            <a:avLst/>
          </a:prstGeom>
        </p:spPr>
      </p:pic>
      <p:pic>
        <p:nvPicPr>
          <p:cNvPr id="9" name="图片 8" descr="扫把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221088"/>
            <a:ext cx="2160240" cy="1944216"/>
          </a:xfrm>
          <a:prstGeom prst="rect">
            <a:avLst/>
          </a:prstGeom>
        </p:spPr>
      </p:pic>
      <p:pic>
        <p:nvPicPr>
          <p:cNvPr id="10" name="图片 9" descr="暖瓶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221088"/>
            <a:ext cx="2088232" cy="2016224"/>
          </a:xfrm>
          <a:prstGeom prst="rect">
            <a:avLst/>
          </a:prstGeom>
        </p:spPr>
      </p:pic>
      <p:pic>
        <p:nvPicPr>
          <p:cNvPr id="11" name="图片 10" descr="树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1772816"/>
            <a:ext cx="2808312" cy="2088232"/>
          </a:xfrm>
          <a:prstGeom prst="rect">
            <a:avLst/>
          </a:prstGeom>
        </p:spPr>
      </p:pic>
      <p:pic>
        <p:nvPicPr>
          <p:cNvPr id="12" name="图片 11" descr="鞋子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1628800"/>
            <a:ext cx="2358262" cy="2304256"/>
          </a:xfrm>
          <a:prstGeom prst="rect">
            <a:avLst/>
          </a:prstGeom>
        </p:spPr>
      </p:pic>
      <p:pic>
        <p:nvPicPr>
          <p:cNvPr id="13" name="图片 12" descr="垃圾桶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3861048"/>
            <a:ext cx="2520280" cy="22322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9632" y="112474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གད་སྙིགས</a:t>
            </a:r>
            <a:r>
              <a:rPr lang="en-US" altLang="zh-CN" sz="28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5976" y="371703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ལྕང་མ</a:t>
            </a:r>
            <a:r>
              <a:rPr lang="en-US" altLang="zh-CN" sz="28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04448" y="249289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ལྷམ</a:t>
            </a:r>
            <a:r>
              <a:rPr lang="en-US" altLang="zh-CN" sz="28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9672" y="609329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གད་སྙིགས་བླུགས་སྣོད</a:t>
            </a:r>
            <a:r>
              <a:rPr lang="en-US" altLang="zh-CN" sz="28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2080" y="609329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བྱ་དམ</a:t>
            </a:r>
            <a:r>
              <a:rPr lang="en-US" altLang="zh-CN" sz="28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8424" y="450912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ཕྱགས་མ</a:t>
            </a:r>
            <a:r>
              <a:rPr lang="en-US" altLang="zh-CN" sz="28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22" name="图片 21" descr="t01674c1c33bb6fa28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7624" y="836712"/>
            <a:ext cx="1047368" cy="931168"/>
          </a:xfrm>
          <a:prstGeom prst="rect">
            <a:avLst/>
          </a:prstGeom>
        </p:spPr>
      </p:pic>
      <p:pic>
        <p:nvPicPr>
          <p:cNvPr id="23" name="图片 22" descr="t01674c1c33bb6fa28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3968" y="3645024"/>
            <a:ext cx="864096" cy="576064"/>
          </a:xfrm>
          <a:prstGeom prst="rect">
            <a:avLst/>
          </a:prstGeom>
        </p:spPr>
      </p:pic>
      <p:pic>
        <p:nvPicPr>
          <p:cNvPr id="24" name="图片 23" descr="t01674c1c33bb6fa28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68640" y="2204864"/>
            <a:ext cx="975360" cy="1219200"/>
          </a:xfrm>
          <a:prstGeom prst="rect">
            <a:avLst/>
          </a:prstGeom>
        </p:spPr>
      </p:pic>
      <p:pic>
        <p:nvPicPr>
          <p:cNvPr id="25" name="图片 24" descr="t01674c1c33bb6fa28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68640" y="4437112"/>
            <a:ext cx="975360" cy="1219200"/>
          </a:xfrm>
          <a:prstGeom prst="rect">
            <a:avLst/>
          </a:prstGeom>
        </p:spPr>
      </p:pic>
      <p:pic>
        <p:nvPicPr>
          <p:cNvPr id="26" name="图片 25" descr="t01674c1c33bb6fa28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20072" y="5638800"/>
            <a:ext cx="975360" cy="1219200"/>
          </a:xfrm>
          <a:prstGeom prst="rect">
            <a:avLst/>
          </a:prstGeom>
        </p:spPr>
      </p:pic>
      <p:pic>
        <p:nvPicPr>
          <p:cNvPr id="31" name="图片 30" descr="t01674c1c33bb6fa28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7664" y="5949280"/>
            <a:ext cx="1440160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940152" y="4077072"/>
            <a:ext cx="2592288" cy="720080"/>
            <a:chOff x="1835696" y="4221088"/>
            <a:chExt cx="2592288" cy="72008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835696" y="4221088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835696" y="4365104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835696" y="4509120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907704" y="4941168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1835696" y="4221088"/>
            <a:ext cx="2592288" cy="720080"/>
            <a:chOff x="1835696" y="4221088"/>
            <a:chExt cx="2592288" cy="72008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1835696" y="4221088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835696" y="4365104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835696" y="4509120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907704" y="4941168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文本占位符 4"/>
          <p:cNvSpPr txBox="1">
            <a:spLocks/>
          </p:cNvSpPr>
          <p:nvPr/>
        </p:nvSpPr>
        <p:spPr>
          <a:xfrm>
            <a:off x="2555776" y="548680"/>
            <a:ext cx="4040188" cy="11017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༡ </a:t>
            </a:r>
            <a:r>
              <a:rPr lang="en-US" altLang="zh-CN" sz="3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རིི་མོོར་བལྟས་ནས་མིང་དང་ཚིིག་སློོབ་པ</a:t>
            </a:r>
            <a:r>
              <a:rPr lang="en-US" altLang="zh-CN" sz="3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 descr="微信图片_201803161439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3888432" cy="2232248"/>
          </a:xfrm>
          <a:prstGeom prst="rect">
            <a:avLst/>
          </a:prstGeom>
        </p:spPr>
      </p:pic>
      <p:pic>
        <p:nvPicPr>
          <p:cNvPr id="9" name="图片 8" descr="微信图片_201803161718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556792"/>
            <a:ext cx="3888433" cy="22083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5724128" y="2852936"/>
            <a:ext cx="25202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</a:p>
          <a:p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  <a:r>
              <a:rPr lang="en-US" altLang="zh-CN" sz="6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སློབ་ཁང</a:t>
            </a:r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</a:p>
          <a:p>
            <a:endParaRPr lang="zh-CN" altLang="en-US" sz="6600" dirty="0"/>
          </a:p>
        </p:txBody>
      </p:sp>
      <p:pic>
        <p:nvPicPr>
          <p:cNvPr id="15" name="图片 14" descr="图片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3356992"/>
            <a:ext cx="2880320" cy="2088232"/>
          </a:xfrm>
          <a:prstGeom prst="rect">
            <a:avLst/>
          </a:prstGeom>
        </p:spPr>
      </p:pic>
      <p:pic>
        <p:nvPicPr>
          <p:cNvPr id="16" name="图片 15" descr="图片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56992"/>
            <a:ext cx="2880320" cy="20882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flipH="1">
            <a:off x="1619671" y="2996952"/>
            <a:ext cx="30243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</a:p>
          <a:p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 </a:t>
            </a:r>
            <a:r>
              <a:rPr lang="en-US" altLang="zh-CN" sz="6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སློབ་གྲྭ</a:t>
            </a:r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</a:p>
          <a:p>
            <a:endParaRPr lang="zh-CN" alt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 flipH="1">
            <a:off x="971600" y="2953975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</a:p>
          <a:p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 </a:t>
            </a:r>
            <a:r>
              <a:rPr lang="en-US" altLang="zh-CN" sz="6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རྐུབ་བཀྱག</a:t>
            </a:r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</a:p>
          <a:p>
            <a:endParaRPr lang="zh-CN" altLang="en-US" sz="6600" dirty="0"/>
          </a:p>
        </p:txBody>
      </p:sp>
      <p:cxnSp>
        <p:nvCxnSpPr>
          <p:cNvPr id="27" name="直接连接符 26"/>
          <p:cNvCxnSpPr/>
          <p:nvPr/>
        </p:nvCxnSpPr>
        <p:spPr>
          <a:xfrm>
            <a:off x="5940152" y="4077072"/>
            <a:ext cx="252028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940152" y="4293096"/>
            <a:ext cx="252028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940152" y="4437112"/>
            <a:ext cx="252028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012160" y="5085184"/>
            <a:ext cx="252028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组合 23"/>
          <p:cNvGrpSpPr/>
          <p:nvPr/>
        </p:nvGrpSpPr>
        <p:grpSpPr>
          <a:xfrm>
            <a:off x="1835696" y="4221088"/>
            <a:ext cx="2592288" cy="720080"/>
            <a:chOff x="1835696" y="4221088"/>
            <a:chExt cx="2592288" cy="72008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1835696" y="4221088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835696" y="4365104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835696" y="4509120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907704" y="4941168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文本占位符 4"/>
          <p:cNvSpPr txBox="1">
            <a:spLocks/>
          </p:cNvSpPr>
          <p:nvPr/>
        </p:nvSpPr>
        <p:spPr>
          <a:xfrm>
            <a:off x="2555776" y="548680"/>
            <a:ext cx="4040188" cy="11017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༡ </a:t>
            </a:r>
            <a:r>
              <a:rPr lang="en-US" altLang="zh-CN" sz="3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རིི་མོོར་བལྟས་ནས་མིང་དང་ཚིིག་སློོབ་པ</a:t>
            </a:r>
            <a:r>
              <a:rPr lang="en-US" altLang="zh-CN" sz="3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5724128" y="2852936"/>
            <a:ext cx="25202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</a:p>
          <a:p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  <a:r>
              <a:rPr lang="en-US" altLang="zh-CN" sz="6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སྒྲོག་ཙེ</a:t>
            </a:r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</a:p>
          <a:p>
            <a:endParaRPr lang="zh-CN" altLang="en-US" sz="6600" dirty="0"/>
          </a:p>
        </p:txBody>
      </p:sp>
      <p:pic>
        <p:nvPicPr>
          <p:cNvPr id="15" name="图片 14" descr="图片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284984"/>
            <a:ext cx="2880320" cy="2088232"/>
          </a:xfrm>
          <a:prstGeom prst="rect">
            <a:avLst/>
          </a:prstGeom>
        </p:spPr>
      </p:pic>
      <p:pic>
        <p:nvPicPr>
          <p:cNvPr id="16" name="图片 15" descr="图片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429000"/>
            <a:ext cx="2880320" cy="2088232"/>
          </a:xfrm>
          <a:prstGeom prst="rect">
            <a:avLst/>
          </a:prstGeom>
        </p:spPr>
      </p:pic>
      <p:pic>
        <p:nvPicPr>
          <p:cNvPr id="24" name="图片 23" descr="timg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268760"/>
            <a:ext cx="2520280" cy="2232248"/>
          </a:xfrm>
          <a:prstGeom prst="rect">
            <a:avLst/>
          </a:prstGeom>
        </p:spPr>
      </p:pic>
      <p:pic>
        <p:nvPicPr>
          <p:cNvPr id="25" name="图片 24" descr="tim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796136" y="1268760"/>
            <a:ext cx="2484055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80316175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17008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2636912"/>
            <a:ext cx="1656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latin typeface="Monlam Uni Tikrang" pitchFamily="2" charset="2"/>
                <a:cs typeface="Monlam Uni Tikrang" pitchFamily="2" charset="2"/>
              </a:rPr>
              <a:t>   </a:t>
            </a:r>
            <a:r>
              <a:rPr lang="en-US" altLang="zh-CN" sz="6600" dirty="0" err="1" smtClean="0">
                <a:latin typeface="Monlam Uni Tikrang" pitchFamily="2" charset="2"/>
                <a:cs typeface="Monlam Uni Tikrang" pitchFamily="2" charset="2"/>
              </a:rPr>
              <a:t>སློབ</a:t>
            </a:r>
            <a:r>
              <a:rPr lang="en-US" altLang="zh-CN" sz="6600" dirty="0" smtClean="0">
                <a:latin typeface="Monlam Uni Tikrang" pitchFamily="2" charset="2"/>
                <a:cs typeface="Monlam Uni Tikrang" pitchFamily="2" charset="2"/>
              </a:rPr>
              <a:t>་</a:t>
            </a:r>
            <a:endParaRPr lang="zh-CN" altLang="en-US" sz="6600" dirty="0"/>
          </a:p>
        </p:txBody>
      </p:sp>
      <p:grpSp>
        <p:nvGrpSpPr>
          <p:cNvPr id="44" name="组合 43"/>
          <p:cNvGrpSpPr/>
          <p:nvPr/>
        </p:nvGrpSpPr>
        <p:grpSpPr>
          <a:xfrm>
            <a:off x="1763688" y="836712"/>
            <a:ext cx="1440160" cy="1944216"/>
            <a:chOff x="1763688" y="836712"/>
            <a:chExt cx="1440160" cy="1944216"/>
          </a:xfrm>
        </p:grpSpPr>
        <p:cxnSp>
          <p:nvCxnSpPr>
            <p:cNvPr id="7" name="直接箭头连接符 6"/>
            <p:cNvCxnSpPr/>
            <p:nvPr/>
          </p:nvCxnSpPr>
          <p:spPr>
            <a:xfrm flipH="1" flipV="1">
              <a:off x="2555776" y="1484784"/>
              <a:ext cx="648072" cy="12961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双括号 21"/>
            <p:cNvSpPr/>
            <p:nvPr/>
          </p:nvSpPr>
          <p:spPr>
            <a:xfrm>
              <a:off x="1763688" y="836712"/>
              <a:ext cx="1080120" cy="72008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err="1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དབྱངས</a:t>
              </a:r>
              <a:r>
                <a:rPr lang="en-US" altLang="zh-CN" dirty="0" smtClean="0"/>
                <a:t>།</a:t>
              </a:r>
              <a:endParaRPr lang="zh-CN" altLang="en-US" dirty="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067944" y="1124744"/>
            <a:ext cx="1584176" cy="1872208"/>
            <a:chOff x="4067944" y="1124744"/>
            <a:chExt cx="1584176" cy="1872208"/>
          </a:xfrm>
        </p:grpSpPr>
        <p:cxnSp>
          <p:nvCxnSpPr>
            <p:cNvPr id="9" name="直接箭头连接符 8"/>
            <p:cNvCxnSpPr/>
            <p:nvPr/>
          </p:nvCxnSpPr>
          <p:spPr>
            <a:xfrm flipV="1">
              <a:off x="4283968" y="1844824"/>
              <a:ext cx="504056" cy="115212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1" name="双括号 30"/>
            <p:cNvSpPr/>
            <p:nvPr/>
          </p:nvSpPr>
          <p:spPr>
            <a:xfrm>
              <a:off x="4067944" y="1124744"/>
              <a:ext cx="1584176" cy="72008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err="1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རྗེེས་འཇུག</a:t>
              </a:r>
              <a:r>
                <a:rPr lang="en-US" altLang="zh-CN" sz="3200" dirty="0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་</a:t>
              </a:r>
              <a:endParaRPr lang="zh-CN" altLang="en-US" dirty="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427984" y="2780928"/>
            <a:ext cx="2304256" cy="720080"/>
            <a:chOff x="4427984" y="2780928"/>
            <a:chExt cx="2304256" cy="720080"/>
          </a:xfrm>
        </p:grpSpPr>
        <p:cxnSp>
          <p:nvCxnSpPr>
            <p:cNvPr id="11" name="直接箭头连接符 10"/>
            <p:cNvCxnSpPr/>
            <p:nvPr/>
          </p:nvCxnSpPr>
          <p:spPr>
            <a:xfrm>
              <a:off x="4427984" y="3140968"/>
              <a:ext cx="115212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双括号 33"/>
            <p:cNvSpPr/>
            <p:nvPr/>
          </p:nvSpPr>
          <p:spPr>
            <a:xfrm>
              <a:off x="5652120" y="2780928"/>
              <a:ext cx="1080120" cy="72008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err="1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ཚེེེག</a:t>
              </a:r>
              <a:r>
                <a:rPr lang="en-US" altLang="zh-CN" sz="3200" dirty="0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་</a:t>
              </a:r>
              <a:endParaRPr lang="zh-CN" alt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923928" y="3717032"/>
            <a:ext cx="1800200" cy="1944216"/>
            <a:chOff x="4211960" y="3501008"/>
            <a:chExt cx="1800200" cy="1944216"/>
          </a:xfrm>
        </p:grpSpPr>
        <p:cxnSp>
          <p:nvCxnSpPr>
            <p:cNvPr id="10" name="直接箭头连接符 9"/>
            <p:cNvCxnSpPr/>
            <p:nvPr/>
          </p:nvCxnSpPr>
          <p:spPr>
            <a:xfrm>
              <a:off x="4211960" y="3501008"/>
              <a:ext cx="504056" cy="115212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双括号 34"/>
            <p:cNvSpPr/>
            <p:nvPr/>
          </p:nvSpPr>
          <p:spPr>
            <a:xfrm>
              <a:off x="4283968" y="4725144"/>
              <a:ext cx="1728192" cy="72008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err="1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འདོོགས་ཅན</a:t>
              </a:r>
              <a:r>
                <a:rPr lang="en-US" altLang="zh-CN" sz="3200" dirty="0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་</a:t>
              </a:r>
              <a:endParaRPr lang="zh-CN" altLang="en-US" dirty="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59632" y="2996952"/>
            <a:ext cx="2664296" cy="720080"/>
            <a:chOff x="1259632" y="2996952"/>
            <a:chExt cx="2664296" cy="720080"/>
          </a:xfrm>
        </p:grpSpPr>
        <p:cxnSp>
          <p:nvCxnSpPr>
            <p:cNvPr id="12" name="直接箭头连接符 11"/>
            <p:cNvCxnSpPr/>
            <p:nvPr/>
          </p:nvCxnSpPr>
          <p:spPr>
            <a:xfrm flipH="1">
              <a:off x="2555776" y="3212976"/>
              <a:ext cx="136815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双括号 35"/>
            <p:cNvSpPr/>
            <p:nvPr/>
          </p:nvSpPr>
          <p:spPr>
            <a:xfrm>
              <a:off x="1259632" y="2996952"/>
              <a:ext cx="1296144" cy="72008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err="1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མིིིང་གཞིིི</a:t>
              </a:r>
              <a:r>
                <a:rPr lang="en-US" altLang="zh-CN" sz="3200" dirty="0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་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835696" y="4437112"/>
            <a:ext cx="2664296" cy="1008112"/>
            <a:chOff x="1835696" y="4437112"/>
            <a:chExt cx="2664296" cy="1008112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1835696" y="4437112"/>
              <a:ext cx="26642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835696" y="4581128"/>
              <a:ext cx="26642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835696" y="4725144"/>
              <a:ext cx="26642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835696" y="5445224"/>
              <a:ext cx="26642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1259632" y="908720"/>
            <a:ext cx="3312368" cy="2880320"/>
            <a:chOff x="1259632" y="908720"/>
            <a:chExt cx="3312368" cy="2880320"/>
          </a:xfrm>
        </p:grpSpPr>
        <p:pic>
          <p:nvPicPr>
            <p:cNvPr id="8" name="图片 7" descr="u=3470123136,2215761096&amp;fm=27&amp;gp=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7744" y="908720"/>
              <a:ext cx="2304256" cy="2286000"/>
            </a:xfrm>
            <a:prstGeom prst="rect">
              <a:avLst/>
            </a:prstGeom>
          </p:spPr>
        </p:pic>
        <p:pic>
          <p:nvPicPr>
            <p:cNvPr id="3" name="图片 2" descr="64af42f6x73c86ac37d09&amp;69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9632" y="1844824"/>
              <a:ext cx="1008112" cy="1944216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627784" y="126876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Monlam Uni Tikrang" pitchFamily="2" charset="2"/>
                <a:cs typeface="Monlam Uni Tikrang" pitchFamily="2" charset="2"/>
              </a:rPr>
              <a:t>ཀ་ ཁ ་ག ་ང་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652308" y="1628800"/>
            <a:ext cx="4086656" cy="2592288"/>
            <a:chOff x="4652308" y="1628800"/>
            <a:chExt cx="4086656" cy="2592288"/>
          </a:xfrm>
        </p:grpSpPr>
        <p:pic>
          <p:nvPicPr>
            <p:cNvPr id="2" name="图片 1" descr="t01636a037e20f2587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2308" y="1628800"/>
              <a:ext cx="1791900" cy="1656184"/>
            </a:xfrm>
            <a:prstGeom prst="rect">
              <a:avLst/>
            </a:prstGeom>
          </p:spPr>
        </p:pic>
        <p:pic>
          <p:nvPicPr>
            <p:cNvPr id="14" name="图片 13" descr="t01636a037e20f2587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8144" y="1628800"/>
              <a:ext cx="1791900" cy="1656184"/>
            </a:xfrm>
            <a:prstGeom prst="rect">
              <a:avLst/>
            </a:prstGeom>
          </p:spPr>
        </p:pic>
        <p:pic>
          <p:nvPicPr>
            <p:cNvPr id="15" name="图片 14" descr="t01636a037e20f2587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2280" y="1700808"/>
              <a:ext cx="1646684" cy="1521967"/>
            </a:xfrm>
            <a:prstGeom prst="rect">
              <a:avLst/>
            </a:prstGeom>
          </p:spPr>
        </p:pic>
        <p:pic>
          <p:nvPicPr>
            <p:cNvPr id="16" name="图片 15" descr="t01636a037e20f2587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2160" y="2924944"/>
              <a:ext cx="1272541" cy="1176161"/>
            </a:xfrm>
            <a:prstGeom prst="rect">
              <a:avLst/>
            </a:prstGeom>
          </p:spPr>
        </p:pic>
        <p:pic>
          <p:nvPicPr>
            <p:cNvPr id="17" name="图片 16" descr="t01636a037e20f2587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0272" y="2852936"/>
              <a:ext cx="1358652" cy="1255750"/>
            </a:xfrm>
            <a:prstGeom prst="rect">
              <a:avLst/>
            </a:prstGeom>
          </p:spPr>
        </p:pic>
        <p:pic>
          <p:nvPicPr>
            <p:cNvPr id="18" name="图片 17" descr="t01636a037e20f2587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6016" y="2924944"/>
              <a:ext cx="1402356" cy="1296144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1907704" y="3356992"/>
            <a:ext cx="6048672" cy="3008079"/>
            <a:chOff x="1907704" y="3356992"/>
            <a:chExt cx="6048672" cy="3008079"/>
          </a:xfrm>
        </p:grpSpPr>
        <p:sp>
          <p:nvSpPr>
            <p:cNvPr id="21" name="TextBox 20"/>
            <p:cNvSpPr txBox="1"/>
            <p:nvPr/>
          </p:nvSpPr>
          <p:spPr>
            <a:xfrm>
              <a:off x="2195736" y="4221088"/>
              <a:ext cx="201622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 smtClean="0">
                  <a:solidFill>
                    <a:srgbClr val="00B050"/>
                  </a:solidFill>
                  <a:latin typeface="Monlam Uni Tikrang" pitchFamily="2" charset="2"/>
                  <a:cs typeface="Monlam Uni Tikrang" pitchFamily="2" charset="2"/>
                </a:rPr>
                <a:t> </a:t>
              </a:r>
              <a:r>
                <a:rPr lang="en-US" altLang="zh-CN" sz="6600" dirty="0" err="1" smtClean="0">
                  <a:solidFill>
                    <a:srgbClr val="00B050"/>
                  </a:solidFill>
                  <a:latin typeface="Monlam Uni Tikrang" pitchFamily="2" charset="2"/>
                  <a:cs typeface="Monlam Uni Tikrang" pitchFamily="2" charset="2"/>
                </a:rPr>
                <a:t>དགེེ་རྒན</a:t>
              </a:r>
              <a:r>
                <a:rPr lang="en-US" altLang="zh-CN" sz="6600" dirty="0" smtClean="0">
                  <a:solidFill>
                    <a:srgbClr val="00B050"/>
                  </a:solidFill>
                  <a:latin typeface="Monlam Uni Tikrang" pitchFamily="2" charset="2"/>
                  <a:cs typeface="Monlam Uni Tikrang" pitchFamily="2" charset="2"/>
                </a:rPr>
                <a:t>་</a:t>
              </a:r>
            </a:p>
            <a:p>
              <a:endParaRPr lang="zh-CN" altLang="en-US" sz="6600" dirty="0"/>
            </a:p>
          </p:txBody>
        </p:sp>
        <p:cxnSp>
          <p:nvCxnSpPr>
            <p:cNvPr id="23" name="直接箭头连接符 22"/>
            <p:cNvCxnSpPr/>
            <p:nvPr/>
          </p:nvCxnSpPr>
          <p:spPr>
            <a:xfrm flipH="1" flipV="1">
              <a:off x="1907704" y="3356992"/>
              <a:ext cx="504056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940152" y="4149080"/>
              <a:ext cx="201622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 smtClean="0">
                  <a:solidFill>
                    <a:srgbClr val="00B050"/>
                  </a:solidFill>
                  <a:latin typeface="Monlam Uni Tikrang" pitchFamily="2" charset="2"/>
                  <a:cs typeface="Monlam Uni Tikrang" pitchFamily="2" charset="2"/>
                </a:rPr>
                <a:t> </a:t>
              </a:r>
              <a:r>
                <a:rPr lang="en-US" altLang="zh-CN" sz="7200" dirty="0" err="1" smtClean="0">
                  <a:solidFill>
                    <a:srgbClr val="00B050"/>
                  </a:solidFill>
                  <a:latin typeface="Monlam Uni Tikrang" pitchFamily="2" charset="2"/>
                  <a:cs typeface="Monlam Uni Tikrang" pitchFamily="2" charset="2"/>
                </a:rPr>
                <a:t>སློབ་མ</a:t>
              </a:r>
              <a:r>
                <a:rPr lang="en-US" altLang="zh-CN" sz="7200" dirty="0" smtClean="0">
                  <a:solidFill>
                    <a:srgbClr val="00B050"/>
                  </a:solidFill>
                  <a:latin typeface="Monlam Uni Tikrang" pitchFamily="2" charset="2"/>
                  <a:cs typeface="Monlam Uni Tikrang" pitchFamily="2" charset="2"/>
                </a:rPr>
                <a:t>་</a:t>
              </a:r>
            </a:p>
            <a:p>
              <a:endParaRPr lang="zh-CN" altLang="en-US" sz="6600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364088" y="4365104"/>
            <a:ext cx="2664296" cy="864096"/>
            <a:chOff x="1835696" y="4365104"/>
            <a:chExt cx="2664296" cy="864096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1835696" y="4365104"/>
              <a:ext cx="26642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835696" y="4581128"/>
              <a:ext cx="26642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835696" y="4797152"/>
              <a:ext cx="26642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835696" y="5229200"/>
              <a:ext cx="26642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图片 38" descr="4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4005064"/>
            <a:ext cx="2808312" cy="1949754"/>
          </a:xfrm>
          <a:prstGeom prst="rect">
            <a:avLst/>
          </a:prstGeom>
        </p:spPr>
      </p:pic>
      <p:cxnSp>
        <p:nvCxnSpPr>
          <p:cNvPr id="42" name="直接箭头连接符 41"/>
          <p:cNvCxnSpPr/>
          <p:nvPr/>
        </p:nvCxnSpPr>
        <p:spPr>
          <a:xfrm flipV="1">
            <a:off x="6876256" y="3573016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6" name="图片 45" descr="4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3933056"/>
            <a:ext cx="2808312" cy="1949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5436096" y="4293096"/>
            <a:ext cx="2520280" cy="1008112"/>
            <a:chOff x="1691680" y="4221088"/>
            <a:chExt cx="2520280" cy="1008112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1691680" y="5229200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691680" y="4221088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691680" y="4365104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691680" y="4581128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1691680" y="4221088"/>
            <a:ext cx="2520280" cy="1008112"/>
            <a:chOff x="1691680" y="4221088"/>
            <a:chExt cx="2520280" cy="100811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691680" y="4221088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691680" y="4365104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691680" y="4581128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691680" y="5229200"/>
              <a:ext cx="25202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文本占位符 4"/>
          <p:cNvSpPr txBox="1">
            <a:spLocks/>
          </p:cNvSpPr>
          <p:nvPr/>
        </p:nvSpPr>
        <p:spPr>
          <a:xfrm>
            <a:off x="2483768" y="836712"/>
            <a:ext cx="4040188" cy="11017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༡ </a:t>
            </a:r>
            <a:r>
              <a:rPr lang="en-US" altLang="zh-CN" sz="3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རིི་མོོར་བལྟས་ནས་མིང་དང་ཚིིག་སློོབ་པ</a:t>
            </a:r>
            <a:r>
              <a:rPr lang="en-US" altLang="zh-CN" sz="3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 descr="微信图片_20180316143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700808"/>
            <a:ext cx="2808312" cy="2064229"/>
          </a:xfrm>
          <a:prstGeom prst="rect">
            <a:avLst/>
          </a:prstGeom>
        </p:spPr>
      </p:pic>
      <p:pic>
        <p:nvPicPr>
          <p:cNvPr id="5" name="图片 4" descr="微信图片_201803161439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700808"/>
            <a:ext cx="3096344" cy="216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683568" y="2996952"/>
            <a:ext cx="30963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</a:p>
          <a:p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  <a:r>
              <a:rPr lang="en-US" altLang="zh-CN" sz="6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རྐུབ་བཀྱག</a:t>
            </a:r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</a:p>
          <a:p>
            <a:endParaRPr lang="zh-CN" altLang="en-US" sz="66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5076056" y="3068960"/>
            <a:ext cx="30963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</a:p>
          <a:p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  <a:r>
              <a:rPr lang="en-US" altLang="zh-CN" sz="6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སྒྲོག་ཙེེ</a:t>
            </a:r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</a:p>
          <a:p>
            <a:endParaRPr lang="zh-CN" altLang="en-US" sz="6600" dirty="0"/>
          </a:p>
        </p:txBody>
      </p:sp>
      <p:pic>
        <p:nvPicPr>
          <p:cNvPr id="13" name="图片 12" descr="t01674c1c33bb6fa28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933056"/>
            <a:ext cx="3024336" cy="2088232"/>
          </a:xfrm>
          <a:prstGeom prst="rect">
            <a:avLst/>
          </a:prstGeom>
        </p:spPr>
      </p:pic>
      <p:pic>
        <p:nvPicPr>
          <p:cNvPr id="14" name="图片 13" descr="t01674c1c33bb6fa28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933056"/>
            <a:ext cx="3024336" cy="2088232"/>
          </a:xfrm>
          <a:prstGeom prst="rect">
            <a:avLst/>
          </a:prstGeom>
        </p:spPr>
      </p:pic>
      <p:pic>
        <p:nvPicPr>
          <p:cNvPr id="26" name="图片 25" descr="微信图片_201803161754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131840" y="2636912"/>
            <a:ext cx="1656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latin typeface="Monlam Uni Tikrang" pitchFamily="2" charset="2"/>
                <a:cs typeface="Monlam Uni Tikrang" pitchFamily="2" charset="2"/>
              </a:rPr>
              <a:t>   </a:t>
            </a:r>
            <a:r>
              <a:rPr lang="en-US" altLang="zh-CN" sz="6600" dirty="0" err="1" smtClean="0">
                <a:latin typeface="Monlam Uni Tikrang" pitchFamily="2" charset="2"/>
                <a:cs typeface="Monlam Uni Tikrang" pitchFamily="2" charset="2"/>
              </a:rPr>
              <a:t>སྒྲོག</a:t>
            </a:r>
            <a:r>
              <a:rPr lang="en-US" altLang="zh-CN" sz="6600" dirty="0" smtClean="0">
                <a:latin typeface="Monlam Uni Tikrang" pitchFamily="2" charset="2"/>
                <a:cs typeface="Monlam Uni Tikrang" pitchFamily="2" charset="2"/>
              </a:rPr>
              <a:t>་</a:t>
            </a:r>
          </a:p>
          <a:p>
            <a:endParaRPr lang="zh-CN" altLang="en-US" sz="6600" dirty="0"/>
          </a:p>
        </p:txBody>
      </p:sp>
      <p:grpSp>
        <p:nvGrpSpPr>
          <p:cNvPr id="61" name="组合 60"/>
          <p:cNvGrpSpPr/>
          <p:nvPr/>
        </p:nvGrpSpPr>
        <p:grpSpPr>
          <a:xfrm>
            <a:off x="1259632" y="2780928"/>
            <a:ext cx="2664296" cy="720080"/>
            <a:chOff x="1259632" y="2780928"/>
            <a:chExt cx="2664296" cy="720080"/>
          </a:xfrm>
        </p:grpSpPr>
        <p:sp>
          <p:nvSpPr>
            <p:cNvPr id="30" name="双括号 29"/>
            <p:cNvSpPr/>
            <p:nvPr/>
          </p:nvSpPr>
          <p:spPr>
            <a:xfrm>
              <a:off x="1259632" y="2780928"/>
              <a:ext cx="1296144" cy="72008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err="1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མིིིང་གཞིིི</a:t>
              </a:r>
              <a:r>
                <a:rPr lang="en-US" altLang="zh-CN" sz="3200" dirty="0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་</a:t>
              </a:r>
              <a:endParaRPr lang="zh-CN" altLang="en-US" dirty="0"/>
            </a:p>
          </p:txBody>
        </p:sp>
        <p:cxnSp>
          <p:nvCxnSpPr>
            <p:cNvPr id="36" name="直接箭头连接符 35"/>
            <p:cNvCxnSpPr/>
            <p:nvPr/>
          </p:nvCxnSpPr>
          <p:spPr>
            <a:xfrm flipH="1">
              <a:off x="2555776" y="3140968"/>
              <a:ext cx="136815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4139952" y="1556792"/>
            <a:ext cx="2448272" cy="1368152"/>
            <a:chOff x="4139952" y="1556792"/>
            <a:chExt cx="2448272" cy="1368152"/>
          </a:xfrm>
        </p:grpSpPr>
        <p:cxnSp>
          <p:nvCxnSpPr>
            <p:cNvPr id="29" name="直接箭头连接符 28"/>
            <p:cNvCxnSpPr/>
            <p:nvPr/>
          </p:nvCxnSpPr>
          <p:spPr>
            <a:xfrm flipV="1">
              <a:off x="4139952" y="1988840"/>
              <a:ext cx="1152128" cy="93610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双括号 40"/>
            <p:cNvSpPr/>
            <p:nvPr/>
          </p:nvSpPr>
          <p:spPr>
            <a:xfrm>
              <a:off x="5292080" y="1556792"/>
              <a:ext cx="1296144" cy="72008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err="1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མགོ་ཅན</a:t>
              </a:r>
              <a:r>
                <a:rPr lang="en-US" altLang="zh-CN" sz="3200" dirty="0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་</a:t>
              </a:r>
              <a:endParaRPr lang="zh-CN" altLang="en-US" dirty="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835696" y="1556792"/>
            <a:ext cx="1656184" cy="1080120"/>
            <a:chOff x="1835696" y="1556792"/>
            <a:chExt cx="1656184" cy="1080120"/>
          </a:xfrm>
        </p:grpSpPr>
        <p:cxnSp>
          <p:nvCxnSpPr>
            <p:cNvPr id="42" name="直接箭头连接符 41"/>
            <p:cNvCxnSpPr>
              <a:endCxn id="44" idx="3"/>
            </p:cNvCxnSpPr>
            <p:nvPr/>
          </p:nvCxnSpPr>
          <p:spPr>
            <a:xfrm flipH="1" flipV="1">
              <a:off x="3131840" y="1916832"/>
              <a:ext cx="360040" cy="7200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双括号 43"/>
            <p:cNvSpPr/>
            <p:nvPr/>
          </p:nvSpPr>
          <p:spPr>
            <a:xfrm>
              <a:off x="1835696" y="1556792"/>
              <a:ext cx="1296144" cy="72008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err="1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དབྱངས</a:t>
              </a:r>
              <a:r>
                <a:rPr lang="en-US" altLang="zh-CN" sz="3200" dirty="0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་</a:t>
              </a:r>
              <a:endParaRPr lang="zh-CN" altLang="en-US" dirty="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619672" y="3645024"/>
            <a:ext cx="2232248" cy="1872208"/>
            <a:chOff x="1619672" y="3645024"/>
            <a:chExt cx="2232248" cy="1872208"/>
          </a:xfrm>
        </p:grpSpPr>
        <p:cxnSp>
          <p:nvCxnSpPr>
            <p:cNvPr id="45" name="直接箭头连接符 44"/>
            <p:cNvCxnSpPr/>
            <p:nvPr/>
          </p:nvCxnSpPr>
          <p:spPr>
            <a:xfrm flipH="1">
              <a:off x="2915816" y="3645024"/>
              <a:ext cx="936104" cy="12241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双括号 46"/>
            <p:cNvSpPr/>
            <p:nvPr/>
          </p:nvSpPr>
          <p:spPr>
            <a:xfrm>
              <a:off x="1619672" y="4797152"/>
              <a:ext cx="1368152" cy="72008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err="1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འདོོགས་ཅན</a:t>
              </a:r>
              <a:r>
                <a:rPr lang="en-US" altLang="zh-CN" sz="3200" dirty="0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་</a:t>
              </a:r>
              <a:endParaRPr lang="zh-CN" altLang="en-US" dirty="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499992" y="3645024"/>
            <a:ext cx="2304256" cy="1440160"/>
            <a:chOff x="4499992" y="3645024"/>
            <a:chExt cx="2304256" cy="1440160"/>
          </a:xfrm>
        </p:grpSpPr>
        <p:cxnSp>
          <p:nvCxnSpPr>
            <p:cNvPr id="48" name="直接箭头连接符 47"/>
            <p:cNvCxnSpPr/>
            <p:nvPr/>
          </p:nvCxnSpPr>
          <p:spPr>
            <a:xfrm>
              <a:off x="4499992" y="3645024"/>
              <a:ext cx="936104" cy="86409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双括号 49"/>
            <p:cNvSpPr/>
            <p:nvPr/>
          </p:nvSpPr>
          <p:spPr>
            <a:xfrm>
              <a:off x="5436096" y="4365104"/>
              <a:ext cx="1368152" cy="72008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err="1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རྗེས་འཇུག</a:t>
              </a:r>
              <a:r>
                <a:rPr lang="en-US" altLang="zh-CN" sz="3200" dirty="0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་</a:t>
              </a:r>
              <a:endParaRPr lang="zh-CN" altLang="en-US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644008" y="2780928"/>
            <a:ext cx="2808312" cy="720080"/>
            <a:chOff x="4644008" y="2780928"/>
            <a:chExt cx="2808312" cy="720080"/>
          </a:xfrm>
        </p:grpSpPr>
        <p:cxnSp>
          <p:nvCxnSpPr>
            <p:cNvPr id="55" name="直接箭头连接符 54"/>
            <p:cNvCxnSpPr/>
            <p:nvPr/>
          </p:nvCxnSpPr>
          <p:spPr>
            <a:xfrm>
              <a:off x="4644008" y="3068960"/>
              <a:ext cx="144016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双括号 56"/>
            <p:cNvSpPr/>
            <p:nvPr/>
          </p:nvSpPr>
          <p:spPr>
            <a:xfrm>
              <a:off x="6156176" y="2780928"/>
              <a:ext cx="1296144" cy="72008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err="1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ཚེེག</a:t>
              </a:r>
              <a:r>
                <a:rPr lang="en-US" altLang="zh-CN" sz="3200" dirty="0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་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043608" y="-603448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</a:p>
          <a:p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  <a:r>
              <a:rPr lang="en-US" altLang="zh-CN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onlam Uni Tikrang" pitchFamily="2" charset="2"/>
                <a:cs typeface="Monlam Uni Tikrang" pitchFamily="2" charset="2"/>
              </a:rPr>
              <a:t>ཁྱེེད་ཀྱིིི་གྲོོོགས་པོོ་འགྲིིག་ཐུབ</a:t>
            </a:r>
            <a:r>
              <a:rPr lang="en-US" altLang="zh-CN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  <a:endParaRPr lang="en-US" altLang="zh-CN" sz="6600" dirty="0" smtClean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  <a:p>
            <a:endParaRPr lang="zh-CN" altLang="en-US" sz="6600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251520" y="1628800"/>
            <a:ext cx="878497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</a:p>
          <a:p>
            <a:pPr>
              <a:buFont typeface="Monlam Uni Tikrang"/>
              <a:buChar char=" "/>
            </a:pPr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</a:t>
            </a:r>
            <a:r>
              <a:rPr lang="en-US" altLang="zh-CN" sz="6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སློབ</a:t>
            </a:r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           </a:t>
            </a:r>
            <a:r>
              <a:rPr lang="en-US" altLang="zh-CN" sz="6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སློབ</a:t>
            </a:r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        </a:t>
            </a:r>
            <a:r>
              <a:rPr lang="en-US" altLang="zh-CN" sz="6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སློབ</a:t>
            </a:r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        </a:t>
            </a:r>
          </a:p>
          <a:p>
            <a:pPr>
              <a:buFont typeface="Monlam Uni Tikrang"/>
              <a:buChar char=" "/>
            </a:pPr>
            <a:endParaRPr lang="en-US" altLang="zh-CN" sz="6600" dirty="0" smtClean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  <a:p>
            <a:pPr>
              <a:buFont typeface="Monlam Uni Tikrang"/>
              <a:buChar char=" "/>
            </a:pPr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</a:t>
            </a:r>
            <a:r>
              <a:rPr lang="en-US" altLang="zh-CN" sz="6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སྒྲོག</a:t>
            </a:r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          </a:t>
            </a:r>
            <a:r>
              <a:rPr lang="en-US" altLang="zh-CN" sz="6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རྐུབ</a:t>
            </a:r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         </a:t>
            </a:r>
            <a:r>
              <a:rPr lang="en-US" altLang="zh-CN" sz="6600" dirty="0" err="1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དགེ</a:t>
            </a:r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</a:p>
          <a:p>
            <a:pPr>
              <a:buFont typeface="Monlam Uni Tikrang"/>
              <a:buChar char=" "/>
            </a:pPr>
            <a:endParaRPr lang="en-US" altLang="zh-CN" sz="6600" dirty="0" smtClean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  <a:p>
            <a:pPr>
              <a:buFont typeface="Monlam Uni Tikrang"/>
              <a:buChar char=" "/>
            </a:pPr>
            <a:endParaRPr lang="en-US" altLang="zh-CN" sz="6600" dirty="0" smtClean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  <a:p>
            <a:pPr>
              <a:buFont typeface="Monlam Uni Tikrang"/>
              <a:buChar char=" "/>
            </a:pPr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600" y="2641555"/>
            <a:ext cx="13681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  <a:r>
              <a:rPr lang="en-US" altLang="zh-CN" sz="6600" dirty="0" err="1" smtClean="0">
                <a:solidFill>
                  <a:srgbClr val="0070C0"/>
                </a:solidFill>
                <a:latin typeface="Monlam Uni Tikrang" pitchFamily="2" charset="2"/>
                <a:cs typeface="Monlam Uni Tikrang" pitchFamily="2" charset="2"/>
              </a:rPr>
              <a:t>གྲྭ</a:t>
            </a:r>
            <a:r>
              <a:rPr lang="en-US" altLang="zh-CN" sz="6600" dirty="0" smtClean="0">
                <a:solidFill>
                  <a:srgbClr val="0070C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</a:p>
          <a:p>
            <a:endParaRPr lang="zh-CN" alt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44208" y="2465020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  <a:r>
              <a:rPr lang="en-US" altLang="zh-CN" sz="6600" dirty="0" smtClean="0">
                <a:solidFill>
                  <a:srgbClr val="0070C0"/>
                </a:solidFill>
                <a:latin typeface="Monlam Uni Tikrang" pitchFamily="2" charset="2"/>
                <a:cs typeface="Monlam Uni Tikrang" pitchFamily="2" charset="2"/>
              </a:rPr>
              <a:t>མ་   </a:t>
            </a:r>
            <a:endParaRPr lang="zh-CN" altLang="en-US" sz="40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5616" y="4509120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  <a:r>
              <a:rPr lang="en-US" altLang="zh-CN" sz="6600" dirty="0" err="1" smtClean="0">
                <a:solidFill>
                  <a:srgbClr val="0070C0"/>
                </a:solidFill>
                <a:latin typeface="Monlam Uni Tikrang" pitchFamily="2" charset="2"/>
                <a:cs typeface="Monlam Uni Tikrang" pitchFamily="2" charset="2"/>
              </a:rPr>
              <a:t>ཙེེ</a:t>
            </a:r>
            <a:r>
              <a:rPr lang="en-US" altLang="zh-CN" sz="6600" dirty="0" smtClean="0">
                <a:solidFill>
                  <a:srgbClr val="0070C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</a:t>
            </a:r>
            <a:endParaRPr lang="zh-CN" alt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4716016" y="4103781"/>
            <a:ext cx="15841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  <a:r>
              <a:rPr lang="en-US" altLang="zh-CN" sz="6600" dirty="0" err="1" smtClean="0">
                <a:solidFill>
                  <a:srgbClr val="0070C0"/>
                </a:solidFill>
                <a:latin typeface="Monlam Uni Tikrang" pitchFamily="2" charset="2"/>
                <a:cs typeface="Monlam Uni Tikrang" pitchFamily="2" charset="2"/>
              </a:rPr>
              <a:t>བཀྱག</a:t>
            </a:r>
            <a:r>
              <a:rPr lang="en-US" altLang="zh-CN" sz="6600" dirty="0" smtClean="0">
                <a:solidFill>
                  <a:srgbClr val="0070C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</a:p>
          <a:p>
            <a:endParaRPr lang="zh-CN" alt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6732240" y="4585771"/>
            <a:ext cx="15841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  <a:r>
              <a:rPr lang="en-US" altLang="zh-CN" sz="6600" dirty="0" err="1" smtClean="0">
                <a:solidFill>
                  <a:srgbClr val="0070C0"/>
                </a:solidFill>
                <a:latin typeface="Monlam Uni Tikrang" pitchFamily="2" charset="2"/>
                <a:cs typeface="Monlam Uni Tikrang" pitchFamily="2" charset="2"/>
              </a:rPr>
              <a:t>རྒན</a:t>
            </a:r>
            <a:r>
              <a:rPr lang="en-US" altLang="zh-CN" sz="6600" dirty="0" smtClean="0">
                <a:solidFill>
                  <a:srgbClr val="0070C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</a:p>
          <a:p>
            <a:endParaRPr lang="zh-CN" alt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4067944" y="2465020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  </a:t>
            </a:r>
            <a:r>
              <a:rPr lang="en-US" altLang="zh-CN" sz="6600" dirty="0" err="1" smtClean="0">
                <a:solidFill>
                  <a:srgbClr val="0070C0"/>
                </a:solidFill>
                <a:latin typeface="Monlam Uni Tikrang" pitchFamily="2" charset="2"/>
                <a:cs typeface="Monlam Uni Tikrang" pitchFamily="2" charset="2"/>
              </a:rPr>
              <a:t>ཁང</a:t>
            </a:r>
            <a:r>
              <a:rPr lang="en-US" altLang="zh-CN" sz="6600" dirty="0" smtClean="0">
                <a:solidFill>
                  <a:srgbClr val="0070C0"/>
                </a:solidFill>
                <a:latin typeface="Monlam Uni Tikrang" pitchFamily="2" charset="2"/>
                <a:cs typeface="Monlam Uni Tikrang" pitchFamily="2" charset="2"/>
              </a:rPr>
              <a:t>་</a:t>
            </a:r>
            <a:r>
              <a:rPr lang="en-US" altLang="zh-CN" sz="6600" dirty="0" smtClean="0">
                <a:solidFill>
                  <a:srgbClr val="FF0000"/>
                </a:solidFill>
                <a:latin typeface="Monlam Uni Tikrang" pitchFamily="2" charset="2"/>
                <a:cs typeface="Monlam Uni Tikrang" pitchFamily="2" charset="2"/>
              </a:rPr>
              <a:t>   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214</Words>
  <Application>Microsoft Office PowerPoint</Application>
  <PresentationFormat>全屏显示(4:3)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སྐྱར་དྲན་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རེེ་མོོར་ལྟས་ནས་དངོས་པོོ་ངོོོས་འཛིིན་ཐུབ་</dc:title>
  <dc:creator>ཡར་འབྲོག་ནོར་བུ།</dc:creator>
  <cp:lastModifiedBy>ཡར་འབྲོག་ནོར་བུ།</cp:lastModifiedBy>
  <cp:revision>77</cp:revision>
  <dcterms:created xsi:type="dcterms:W3CDTF">2018-03-15T02:42:55Z</dcterms:created>
  <dcterms:modified xsi:type="dcterms:W3CDTF">2018-03-18T05:28:12Z</dcterms:modified>
</cp:coreProperties>
</file>