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7" r:id="rId5"/>
    <p:sldId id="260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68" r:id="rId14"/>
    <p:sldId id="265" r:id="rId15"/>
    <p:sldId id="279" r:id="rId16"/>
  </p:sldIdLst>
  <p:sldSz cx="1209833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48D"/>
    <a:srgbClr val="781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>
      <p:cViewPr>
        <p:scale>
          <a:sx n="94" d="100"/>
          <a:sy n="94" d="100"/>
        </p:scale>
        <p:origin x="144" y="440"/>
      </p:cViewPr>
      <p:guideLst>
        <p:guide orient="horz" pos="2160"/>
        <p:guide pos="38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7376" y="2130426"/>
            <a:ext cx="10283587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14751" y="3886200"/>
            <a:ext cx="84688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71295" y="274639"/>
            <a:ext cx="2722126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4917" y="274639"/>
            <a:ext cx="79647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12C3D9-87A5-4CB8-8009-F406A57AE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293" y="1122363"/>
            <a:ext cx="907375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E2E3FB-5731-454A-A377-39E185ABA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293" y="3602038"/>
            <a:ext cx="907375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349583-07E0-4763-87B8-C78DA0DC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D22392-2E07-4508-B66B-D8C3CC5B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8DECEE-266F-4751-BDEA-E095CA42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338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EC806-CAA9-4F44-B8FC-E9AC0039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13DFB2-1304-4B22-B2E5-872153A69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B6EE1-4E38-4722-9675-76855D31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587A26-D32E-4B27-9DB2-B7400F48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C700F6-EFC6-421F-A97D-20E9A1E9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286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BE370-EE2E-4068-BDC9-0DF7AA77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60" y="1709738"/>
            <a:ext cx="1043481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D98C24-BFEA-49F9-9825-68BC1D5F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460" y="4589466"/>
            <a:ext cx="104348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79B7C-67E7-48B4-8874-904699DC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9FD460-31C3-4448-9011-1B51EA98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E90588-119E-497C-9D60-5693BF11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365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E252B-C070-4C93-86AF-03B9BC8E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FBE6DA-558C-4977-9A22-6FC56514E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761" y="1825625"/>
            <a:ext cx="5141794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D89605-07A9-406F-861D-5F0C17C4C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4783" y="1825625"/>
            <a:ext cx="5141794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9268E6-AFCF-45EC-A389-FF0CD9A9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13E49A-AEE1-4256-9305-DFA001F9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996F7F-0AFE-4809-A963-86D38CA6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417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E2F91-2148-4699-95DC-2E7D26BA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37" y="365126"/>
            <a:ext cx="1043481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87C06F-80A1-4AF3-986D-FA882059D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338" y="1681163"/>
            <a:ext cx="5118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DBA0FB-9686-4D16-96B4-72084D04A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338" y="2505075"/>
            <a:ext cx="5118164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7CA5985-C95E-4DF5-B186-C2F8C6B59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4785" y="1681163"/>
            <a:ext cx="51433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755765-53D7-4116-99F5-74CDE6641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4785" y="2505075"/>
            <a:ext cx="514336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C0F49B-4151-4102-9F7D-A5E20EA3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7DE0C3-BE6D-4F8F-8B79-13F2C4D2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6199D88-2D57-468E-890E-AC6A42E1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817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6ACF0-8336-4B2E-8B66-CF4BF15C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DCF1A6-6FB1-407A-BA39-7F62E888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3E704F-2916-4A49-B187-D72ED002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EFF005-6FDA-41B5-BDDD-8DDC23A1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937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73F104-3CFA-44AA-8464-F6AAEC24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1CE705-A011-4F07-9EAE-7E3A97A4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4C11CC-1CD4-4825-8F9C-729791D5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492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A0501-AC7B-499B-B1CD-B3E17727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38" y="457200"/>
            <a:ext cx="39020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F48391-AD57-4176-B8A8-A80FD154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369" y="987426"/>
            <a:ext cx="61247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E4686F-E472-48B4-B31B-22C814481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338" y="2057400"/>
            <a:ext cx="390202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50F5B8-7223-4563-B1A6-46C4D20D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483324-202F-43DB-A1B3-16DE60DE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0A7F8B-0092-4B8D-B70A-44FF20F8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022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E1077-142C-40BA-84C0-82C38B06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38" y="457200"/>
            <a:ext cx="39020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108B64-1A1F-4B0A-B00C-98F3E3FA7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3369" y="987426"/>
            <a:ext cx="612478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0AAB36-6488-4885-B5F2-E8CEF29B0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338" y="2057400"/>
            <a:ext cx="390202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3CE100-CD03-4FA8-8D06-A088CE79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1FDAD8-FFA3-47A8-AB2D-C2FC6BB3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C6D81F-4594-4ED5-8BCE-6535433F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23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CB235A-1CEF-49A1-9755-4DF7C610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D56218-DDCB-497F-A5EA-C5530BCEA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C8197-2E13-4436-BFA7-CD213A8E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21A18D-764A-40C3-A8F9-BD2D66B0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C088FD-87CB-4FA1-83E0-A0EC72A0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2610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39A49FC-4223-4812-95B0-DE9A87361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7873" y="365125"/>
            <a:ext cx="2608704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D0BBC1-B6E3-4625-A08E-E32CB41A7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1761" y="365125"/>
            <a:ext cx="7674883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58CFB9-CE91-4740-BEBF-7B26D9DC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FEBEA0-EAF3-43F3-B2AE-426C1E6B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6770CB-A40B-4DD9-B855-59E86C87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202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5685" y="4406901"/>
            <a:ext cx="102835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5685" y="2906713"/>
            <a:ext cx="102835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4917" y="1600201"/>
            <a:ext cx="53434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9988" y="1600201"/>
            <a:ext cx="53434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4917" y="1535113"/>
            <a:ext cx="53455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4917" y="2174875"/>
            <a:ext cx="53455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45789" y="1535113"/>
            <a:ext cx="53476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45789" y="2174875"/>
            <a:ext cx="53476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917" y="273050"/>
            <a:ext cx="39802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0114" y="273051"/>
            <a:ext cx="67633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4917" y="1435101"/>
            <a:ext cx="39802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1359" y="4800600"/>
            <a:ext cx="72590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71359" y="612775"/>
            <a:ext cx="72590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71359" y="5367338"/>
            <a:ext cx="72590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1F81">
            <a:alpha val="9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4917" y="274638"/>
            <a:ext cx="1088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4917" y="1600201"/>
            <a:ext cx="108885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4917" y="6356351"/>
            <a:ext cx="2822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B7D1F-1164-4021-B6B5-88658A472D9E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33599" y="6356351"/>
            <a:ext cx="3831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70475" y="6356351"/>
            <a:ext cx="2822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1F81">
            <a:alpha val="9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960D54-95BF-4501-BA74-68666DFC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61" y="365126"/>
            <a:ext cx="10434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F6E252-CBAC-4C5C-B23B-E463B7B25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61" y="1825625"/>
            <a:ext cx="10434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EA6D31-E5F7-426F-B191-E2C528452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762" y="6356353"/>
            <a:ext cx="2722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DDDEEF-C111-4CF2-91E6-8E9C17849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7575" y="6356353"/>
            <a:ext cx="4083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5E172B-7334-4B35-87EE-6458372A1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4451" y="6356353"/>
            <a:ext cx="2722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2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8969" y="4509120"/>
            <a:ext cx="822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4000" b="1" dirty="0">
                <a:solidFill>
                  <a:schemeClr val="bg1"/>
                </a:solidFill>
              </a:rPr>
              <a:t>ཚེ་ཏན་ཞབས་དྲུང་རྗེ་འཇིགས་མེད་རིགས་པའི་བློ་གྲོས།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上凸带形 1">
            <a:extLst>
              <a:ext uri="{FF2B5EF4-FFF2-40B4-BE49-F238E27FC236}">
                <a16:creationId xmlns:a16="http://schemas.microsoft.com/office/drawing/2014/main" id="{36207B45-9E3B-C24C-AAD4-A4C96344AF30}"/>
              </a:ext>
            </a:extLst>
          </p:cNvPr>
          <p:cNvSpPr/>
          <p:nvPr/>
        </p:nvSpPr>
        <p:spPr>
          <a:xfrm>
            <a:off x="1" y="1673002"/>
            <a:ext cx="12098337" cy="2772888"/>
          </a:xfrm>
          <a:prstGeom prst="ribbon2">
            <a:avLst/>
          </a:prstGeom>
          <a:solidFill>
            <a:schemeClr val="tx1">
              <a:alpha val="3114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chemeClr val="bg1"/>
                </a:solidFill>
                <a:latin typeface="Calibri" pitchFamily="34" charset="0"/>
              </a:rPr>
              <a:t> གངས་ཅན་བོད་ཀྱི་ཡིག་གཟུགས་འབྲི་ཚུལ་གྱི་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chemeClr val="bg1"/>
                </a:solidFill>
                <a:latin typeface="Calibri" pitchFamily="34" charset="0"/>
              </a:rPr>
              <a:t>མཛེས་རྩལ་ཇི་ལྟར་བྱུང་བ།</a:t>
            </a:r>
            <a:endParaRPr kumimoji="1" lang="zh-CN" altLang="en-US" sz="4400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9158D73C-24CC-B841-828E-25B08F016055}"/>
              </a:ext>
            </a:extLst>
          </p:cNvPr>
          <p:cNvSpPr/>
          <p:nvPr/>
        </p:nvSpPr>
        <p:spPr>
          <a:xfrm>
            <a:off x="5496533" y="461933"/>
            <a:ext cx="1105272" cy="1133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>
            <a:extLst>
              <a:ext uri="{FF2B5EF4-FFF2-40B4-BE49-F238E27FC236}">
                <a16:creationId xmlns:a16="http://schemas.microsoft.com/office/drawing/2014/main" id="{B0C66981-B26D-BC42-ACB6-9E8F057AAB43}"/>
              </a:ext>
            </a:extLst>
          </p:cNvPr>
          <p:cNvSpPr/>
          <p:nvPr/>
        </p:nvSpPr>
        <p:spPr>
          <a:xfrm>
            <a:off x="216521" y="504325"/>
            <a:ext cx="4392488" cy="603069"/>
          </a:xfrm>
          <a:prstGeom prst="homePlate">
            <a:avLst/>
          </a:prstGeom>
          <a:solidFill>
            <a:srgbClr val="AD048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6000">
                <a:solidFill>
                  <a:schemeClr val="bg1"/>
                </a:solidFill>
              </a:rPr>
              <a:t> 4.</a:t>
            </a:r>
            <a:r>
              <a:rPr lang="bo-CN" altLang="zh-CN" sz="6000">
                <a:solidFill>
                  <a:schemeClr val="bg1"/>
                </a:solidFill>
              </a:rPr>
              <a:t>ཚན་པ་བཞི་པ།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2F500F3-3C7A-1541-8B40-44455509AAD7}"/>
              </a:ext>
            </a:extLst>
          </p:cNvPr>
          <p:cNvSpPr/>
          <p:nvPr/>
        </p:nvSpPr>
        <p:spPr>
          <a:xfrm>
            <a:off x="217267" y="1772816"/>
            <a:ext cx="38525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600" dirty="0">
                <a:solidFill>
                  <a:schemeClr val="bg1"/>
                </a:solidFill>
              </a:rPr>
              <a:t>ཁྱུང་པོ་གཡུ་ཁྲིས་བོད་ཡིག་འདི་ཐིག་ཁོག་ཏུ་དྲངས་ནས་འབྲི་སྲོལ་གཏོད་པས་ཁྱུང་བྲིས་ཞེས་གྲགས། </a:t>
            </a:r>
          </a:p>
          <a:p>
            <a:r>
              <a:rPr lang="bo-CN" altLang="zh-CN" sz="3600" dirty="0">
                <a:solidFill>
                  <a:schemeClr val="bg1"/>
                </a:solidFill>
              </a:rPr>
              <a:t>༡ ཐིག་ཁོག་ཏུ་དྲངས་བའི་ཁྱད་ཆོས་ནི་རིང་ཐུང་ཞེང་ཚད་སྙོམས་པ། ༢མཐོ་དམའ་ཚད་དང་ལྡན་པ། ༣ཡ་ཡོ་ཀྱག་ཀྱོག་མེད་པ།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39926EBF-78B4-304F-9BCB-45C5E297B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44" y="23044"/>
            <a:ext cx="4108013" cy="6834956"/>
          </a:xfrm>
          <a:prstGeom prst="rect">
            <a:avLst/>
          </a:prstGeom>
          <a:effectLst>
            <a:softEdge rad="138933"/>
          </a:effectLst>
        </p:spPr>
      </p:pic>
      <p:pic>
        <p:nvPicPr>
          <p:cNvPr id="8" name="图片 7" descr="文本, 信件&#10;&#10;描述已自动生成">
            <a:extLst>
              <a:ext uri="{FF2B5EF4-FFF2-40B4-BE49-F238E27FC236}">
                <a16:creationId xmlns:a16="http://schemas.microsoft.com/office/drawing/2014/main" id="{1FA9014B-3D40-2A4B-B553-CE3748C28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8" y="23044"/>
            <a:ext cx="4064000" cy="6834956"/>
          </a:xfrm>
          <a:prstGeom prst="rect">
            <a:avLst/>
          </a:prstGeom>
          <a:effectLst>
            <a:softEdge rad="84185"/>
          </a:effectLst>
        </p:spPr>
      </p:pic>
    </p:spTree>
    <p:extLst>
      <p:ext uri="{BB962C8B-B14F-4D97-AF65-F5344CB8AC3E}">
        <p14:creationId xmlns:p14="http://schemas.microsoft.com/office/powerpoint/2010/main" val="4729414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>
            <a:extLst>
              <a:ext uri="{FF2B5EF4-FFF2-40B4-BE49-F238E27FC236}">
                <a16:creationId xmlns:a16="http://schemas.microsoft.com/office/drawing/2014/main" id="{B0C66981-B26D-BC42-ACB6-9E8F057AAB43}"/>
              </a:ext>
            </a:extLst>
          </p:cNvPr>
          <p:cNvSpPr/>
          <p:nvPr/>
        </p:nvSpPr>
        <p:spPr>
          <a:xfrm>
            <a:off x="720577" y="260649"/>
            <a:ext cx="4176464" cy="864096"/>
          </a:xfrm>
          <a:prstGeom prst="homePlate">
            <a:avLst/>
          </a:prstGeom>
          <a:solidFill>
            <a:srgbClr val="AD048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6000" dirty="0">
                <a:solidFill>
                  <a:schemeClr val="bg1"/>
                </a:solidFill>
              </a:rPr>
              <a:t>5.</a:t>
            </a:r>
            <a:r>
              <a:rPr lang="bo-CN" altLang="zh-CN" sz="6000" dirty="0">
                <a:solidFill>
                  <a:schemeClr val="bg1"/>
                </a:solidFill>
              </a:rPr>
              <a:t> ཚན་པ་ལྔ་པ།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FB677A4-F30E-6E46-96AC-286539C42C70}"/>
              </a:ext>
            </a:extLst>
          </p:cNvPr>
          <p:cNvSpPr/>
          <p:nvPr/>
        </p:nvSpPr>
        <p:spPr>
          <a:xfrm>
            <a:off x="1296641" y="213285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5400" dirty="0">
                <a:solidFill>
                  <a:schemeClr val="bg1"/>
                </a:solidFill>
              </a:rPr>
              <a:t>སྤྱིར་ཡོན་ཏན་གང་སྦྱོང་ན་་ཡང་ང་རྒྱལ་སྤོང་དགོས་པ་དང་། ཁེངས་སྐྱུང་བྱེད་དགོས། ང་རྒྱལ་གྱི་སྒང་ལ་ཡོན་ཏན་གྱི་ཆུ་མི་ཆགས་ཟེར་བ་ལྟར་རོ།།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278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五边形 23"/>
          <p:cNvSpPr/>
          <p:nvPr/>
        </p:nvSpPr>
        <p:spPr>
          <a:xfrm>
            <a:off x="360537" y="476672"/>
            <a:ext cx="3312368" cy="864096"/>
          </a:xfrm>
          <a:prstGeom prst="homePlate">
            <a:avLst/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dirty="0"/>
              <a:t>དྲུག་པ།  སྤྱི་སྡོམ།</a:t>
            </a:r>
            <a:endParaRPr lang="zh-CN" altLang="en-US" sz="4800" dirty="0"/>
          </a:p>
        </p:txBody>
      </p:sp>
      <p:sp>
        <p:nvSpPr>
          <p:cNvPr id="37" name="TextBox 36"/>
          <p:cNvSpPr txBox="1"/>
          <p:nvPr/>
        </p:nvSpPr>
        <p:spPr>
          <a:xfrm>
            <a:off x="216521" y="1700808"/>
            <a:ext cx="110172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o-CN" altLang="zh-CN" sz="4400" b="1" dirty="0">
                <a:solidFill>
                  <a:schemeClr val="bg1"/>
                </a:solidFill>
              </a:rPr>
              <a:t>༡</a:t>
            </a:r>
            <a:r>
              <a:rPr lang="en-US" altLang="zh-CN" sz="4400" b="1" dirty="0">
                <a:solidFill>
                  <a:schemeClr val="bg1"/>
                </a:solidFill>
              </a:rPr>
              <a:t> </a:t>
            </a:r>
            <a:r>
              <a:rPr lang="bo-CN" altLang="zh-CN" sz="4400" b="1" dirty="0">
                <a:solidFill>
                  <a:schemeClr val="bg1"/>
                </a:solidFill>
              </a:rPr>
              <a:t>དབུ་ཅན་དང་དབུ་མེད་ཟེར་རྒྱུ་མཚན་གང་། </a:t>
            </a:r>
          </a:p>
          <a:p>
            <a:pPr indent="720000"/>
            <a:r>
              <a:rPr lang="bo-CN" altLang="zh-CN" sz="4400" b="1" dirty="0">
                <a:solidFill>
                  <a:srgbClr val="FFFF00"/>
                </a:solidFill>
              </a:rPr>
              <a:t>ལན། དེ་ནི་ཡི་གེ་མགོ་འཐེན་ཡོད་མེ་ཀྱི་ཁྱད་པ་ཡིན།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o-CN" altLang="zh-CN" sz="4400" b="1" dirty="0">
                <a:solidFill>
                  <a:schemeClr val="bg1"/>
                </a:solidFill>
              </a:rPr>
              <a:t>༢</a:t>
            </a:r>
            <a:r>
              <a:rPr lang="en-US" altLang="zh-CN" sz="4400" b="1" dirty="0">
                <a:solidFill>
                  <a:schemeClr val="bg1"/>
                </a:solidFill>
              </a:rPr>
              <a:t> </a:t>
            </a:r>
            <a:r>
              <a:rPr lang="bo-CN" altLang="zh-CN" sz="4400" b="1" dirty="0">
                <a:solidFill>
                  <a:schemeClr val="bg1"/>
                </a:solidFill>
              </a:rPr>
              <a:t>བོད་ཀྱི་ཡིག་གཟུགས་འབྲི་ཚུལ་ལ་དབྱེ་བ་ན་རྣམ་པ་དུ་ཡོད།</a:t>
            </a:r>
            <a:endParaRPr lang="en-US" altLang="zh-CN" sz="4400" b="1" dirty="0">
              <a:solidFill>
                <a:schemeClr val="bg1"/>
              </a:solidFill>
            </a:endParaRPr>
          </a:p>
          <a:p>
            <a:pPr indent="720000"/>
            <a:r>
              <a:rPr lang="bo-CN" altLang="zh-CN" sz="4400" b="1" dirty="0">
                <a:solidFill>
                  <a:srgbClr val="FFFF00"/>
                </a:solidFill>
              </a:rPr>
              <a:t>གཉིས་ཡོད་དེ། ནན་ཏན་དང་བཟབས་ནས་འབྲི་དགོས་པ་ལ་གཟབ་ཡིག་ཟེར།    དེ་ཙམ་གཟབ་མི་དགོས་ཤིང་མགྱོགས་པོར་བྲིས་ཆོག་པ་ལ་གཤར་མ་མའི་ཡི་གེ་ཟེར།</a:t>
            </a:r>
            <a:endParaRPr lang="en-US" altLang="zh-CN" sz="4400" b="1" dirty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o-CN" altLang="zh-CN" sz="4400" b="1" dirty="0">
                <a:solidFill>
                  <a:schemeClr val="bg1"/>
                </a:solidFill>
              </a:rPr>
              <a:t>ད་ལྟ་ང་ཚོས་སྤྱོད་བཞིན་པའི་སྤྱོད་པའི་ཡིག་གཟུགས་འདི་སུའི་ཕྱག་རྒྱུན་ཡིན།</a:t>
            </a:r>
            <a:endParaRPr lang="en-US" altLang="zh-CN" sz="4400" b="1" dirty="0">
              <a:solidFill>
                <a:schemeClr val="bg1"/>
              </a:solidFill>
            </a:endParaRPr>
          </a:p>
          <a:p>
            <a:pPr indent="720000"/>
            <a:r>
              <a:rPr lang="bo-CN" altLang="zh-CN" sz="4400" b="1" dirty="0">
                <a:solidFill>
                  <a:srgbClr val="FFFF00"/>
                </a:solidFill>
              </a:rPr>
              <a:t> ལན། ཁྱུང་པོ་གཡུ་ཁྲིའི་ཕྱག་རྒྱུན་ཡིན།</a:t>
            </a:r>
            <a:endParaRPr lang="zh-CN" alt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432545" y="260648"/>
            <a:ext cx="5472608" cy="936104"/>
          </a:xfrm>
          <a:prstGeom prst="homePlate">
            <a:avLst/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b="1" dirty="0"/>
              <a:t>བདུན་པ། བསམ་གཞིག་དང་ལག་ལེན།  </a:t>
            </a:r>
            <a:endParaRPr lang="zh-CN" altLang="zh-CN" sz="4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55811C-1B59-584C-914D-D5AAD40BADBE}"/>
              </a:ext>
            </a:extLst>
          </p:cNvPr>
          <p:cNvSpPr txBox="1"/>
          <p:nvPr/>
        </p:nvSpPr>
        <p:spPr>
          <a:xfrm>
            <a:off x="1352316" y="2993176"/>
            <a:ext cx="9393705" cy="1015663"/>
          </a:xfrm>
          <a:prstGeom prst="rect">
            <a:avLst/>
          </a:prstGeom>
          <a:solidFill>
            <a:srgbClr val="AD048D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bo-CN" altLang="zh-CN" sz="6000" b="1" dirty="0">
                <a:solidFill>
                  <a:schemeClr val="bg1"/>
                </a:solidFill>
              </a:rPr>
              <a:t>གོང་གི་དྲི་བ་དྲིས་ལན་རྣམས་བློར་འཛིན་དགོས།</a:t>
            </a:r>
            <a:endParaRPr kumimoji="1"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F75A249-EB40-F147-88A0-4A431CE905EE}"/>
              </a:ext>
            </a:extLst>
          </p:cNvPr>
          <p:cNvSpPr/>
          <p:nvPr/>
        </p:nvSpPr>
        <p:spPr>
          <a:xfrm>
            <a:off x="4861037" y="332656"/>
            <a:ext cx="2376264" cy="23042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4CF128-0588-8D40-84CD-02498A3FCE87}"/>
              </a:ext>
            </a:extLst>
          </p:cNvPr>
          <p:cNvSpPr txBox="1"/>
          <p:nvPr/>
        </p:nvSpPr>
        <p:spPr>
          <a:xfrm>
            <a:off x="3941209" y="2589662"/>
            <a:ext cx="4574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bo-CN" altLang="zh-CN" sz="7200" dirty="0">
                <a:solidFill>
                  <a:schemeClr val="bg1"/>
                </a:solidFill>
              </a:rPr>
              <a:t>བཀ</a:t>
            </a:r>
            <a:r>
              <a:rPr kumimoji="1" lang="en-US" altLang="zh-CN" sz="7200" dirty="0" err="1">
                <a:solidFill>
                  <a:schemeClr val="bg1"/>
                </a:solidFill>
              </a:rPr>
              <a:t>ྲ</a:t>
            </a:r>
            <a:r>
              <a:rPr kumimoji="1" lang="bo-CN" altLang="zh-CN" sz="7200" dirty="0">
                <a:solidFill>
                  <a:schemeClr val="bg1"/>
                </a:solidFill>
              </a:rPr>
              <a:t>་ཤིས་བདེ་ལེགས།</a:t>
            </a:r>
            <a:endParaRPr kumimoji="1"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31E3D3-0748-BB44-BA0F-317DB20DEBBE}"/>
              </a:ext>
            </a:extLst>
          </p:cNvPr>
          <p:cNvSpPr txBox="1"/>
          <p:nvPr/>
        </p:nvSpPr>
        <p:spPr>
          <a:xfrm>
            <a:off x="3941209" y="4975202"/>
            <a:ext cx="1156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bo-CN" altLang="zh-CN" sz="4400" b="1" dirty="0">
                <a:solidFill>
                  <a:schemeClr val="bg1"/>
                </a:solidFill>
              </a:rPr>
              <a:t>ས་ཀ་ལ།</a:t>
            </a:r>
            <a:endParaRPr kumimoji="1"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255729-CF0B-E440-96D3-FD643F03BEA2}"/>
              </a:ext>
            </a:extLst>
          </p:cNvPr>
          <p:cNvSpPr txBox="1"/>
          <p:nvPr/>
        </p:nvSpPr>
        <p:spPr>
          <a:xfrm>
            <a:off x="6216870" y="4975203"/>
            <a:ext cx="4129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bo-CN" altLang="zh-CN" sz="4400" b="1" dirty="0">
                <a:solidFill>
                  <a:schemeClr val="bg1"/>
                </a:solidFill>
              </a:rPr>
              <a:t>ལི་ཐང་རྫོང་སློབ་འབྲིང་གཉིས་པ༏</a:t>
            </a:r>
            <a:endParaRPr kumimoji="1"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E7B1BFF-D046-D140-8A66-73F60899B5F8}"/>
              </a:ext>
            </a:extLst>
          </p:cNvPr>
          <p:cNvSpPr/>
          <p:nvPr/>
        </p:nvSpPr>
        <p:spPr>
          <a:xfrm>
            <a:off x="5593437" y="5229199"/>
            <a:ext cx="288032" cy="261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883671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428058" y="332656"/>
            <a:ext cx="5117056" cy="936104"/>
          </a:xfrm>
          <a:prstGeom prst="homePlate">
            <a:avLst/>
          </a:prstGeom>
          <a:solidFill>
            <a:srgbClr val="AD048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དང་པོ། རྩོམ་པ་པོ་ངོ་སྤྲོད། </a:t>
            </a:r>
            <a:endParaRPr lang="zh-CN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图片 2" descr="51521547809971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9409" y="620688"/>
            <a:ext cx="3763380" cy="4618390"/>
          </a:xfrm>
          <a:prstGeom prst="rect">
            <a:avLst/>
          </a:prstGeom>
          <a:effectLst>
            <a:softEdge rad="166406"/>
          </a:effectLst>
        </p:spPr>
      </p:pic>
      <p:sp>
        <p:nvSpPr>
          <p:cNvPr id="4" name="TextBox 3"/>
          <p:cNvSpPr txBox="1"/>
          <p:nvPr/>
        </p:nvSpPr>
        <p:spPr>
          <a:xfrm>
            <a:off x="343713" y="1443841"/>
            <a:ext cx="8193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>
                <a:solidFill>
                  <a:schemeClr val="bg1"/>
                </a:solidFill>
              </a:rPr>
              <a:t>     མཁས་དབང་ཚེ་ཏན་ཞབས་དྲུང་རྗེ་འཇིགས་མེད་རིགས་པའི་བློ་གྲོས།</a:t>
            </a:r>
          </a:p>
          <a:p>
            <a:r>
              <a:rPr lang="bo-CN" altLang="zh-CN" sz="3600" b="1" dirty="0">
                <a:solidFill>
                  <a:schemeClr val="bg1"/>
                </a:solidFill>
              </a:rPr>
              <a:t>འཁྲུངས་ལོ། </a:t>
            </a:r>
            <a:r>
              <a:rPr lang="bo-CN" altLang="zh-CN" sz="3600" dirty="0">
                <a:solidFill>
                  <a:schemeClr val="bg1"/>
                </a:solidFill>
              </a:rPr>
              <a:t>རབ་བྱུང་བཅོ་ལྔ་པའི་ལྕགས་ཁྱི་སྟེ་སྤྱི་ལོ༡༩༡༠ལོའི་ཟླ༤པའི་ </a:t>
            </a:r>
          </a:p>
          <a:p>
            <a:r>
              <a:rPr lang="bo-CN" altLang="zh-CN" sz="3600" dirty="0">
                <a:solidFill>
                  <a:schemeClr val="bg1"/>
                </a:solidFill>
              </a:rPr>
              <a:t>                   ཚེས༢༢ཉིན་སྐུ་བལྟམས། </a:t>
            </a:r>
          </a:p>
          <a:p>
            <a:r>
              <a:rPr lang="bo-CN" altLang="zh-CN" sz="3600" b="1" dirty="0">
                <a:solidFill>
                  <a:schemeClr val="bg1"/>
                </a:solidFill>
              </a:rPr>
              <a:t>འཁྲུངས་ཡུལ།</a:t>
            </a:r>
            <a:r>
              <a:rPr lang="bo-CN" altLang="zh-CN" sz="3600" dirty="0">
                <a:solidFill>
                  <a:schemeClr val="bg1"/>
                </a:solidFill>
              </a:rPr>
              <a:t>   མཚོ་སྔོན་ཞིང་ཆེན་ཡ་རྫི་རྫོང་།</a:t>
            </a:r>
          </a:p>
          <a:p>
            <a:r>
              <a:rPr lang="bo-CN" altLang="zh-CN" sz="3600" b="1" dirty="0">
                <a:solidFill>
                  <a:schemeClr val="bg1"/>
                </a:solidFill>
              </a:rPr>
              <a:t>ཡབ།</a:t>
            </a:r>
            <a:r>
              <a:rPr lang="bo-CN" altLang="zh-CN" sz="3600" dirty="0">
                <a:solidFill>
                  <a:schemeClr val="bg1"/>
                </a:solidFill>
              </a:rPr>
              <a:t>   གཡང་ཙེའམ་བློ་བཟང་བཀྲ་ཤིས།      ཡུམ།  ལྷ་མོ་ཐར། </a:t>
            </a:r>
          </a:p>
          <a:p>
            <a:r>
              <a:rPr lang="bo-CN" altLang="zh-CN" sz="3600" b="1" dirty="0">
                <a:solidFill>
                  <a:schemeClr val="bg1"/>
                </a:solidFill>
              </a:rPr>
              <a:t>བརྩམས་ཆོས། </a:t>
            </a:r>
            <a:r>
              <a:rPr lang="en-US" altLang="zh-CN" sz="3600" dirty="0">
                <a:solidFill>
                  <a:schemeClr val="bg1"/>
                </a:solidFill>
                <a:latin typeface="Microsoft Himalaya"/>
                <a:ea typeface="Microsoft Himalaya"/>
                <a:cs typeface="Microsoft Himalaya"/>
              </a:rPr>
              <a:t>«</a:t>
            </a:r>
            <a:r>
              <a:rPr lang="bo-CN" altLang="zh-CN" sz="3600" dirty="0">
                <a:solidFill>
                  <a:schemeClr val="bg1"/>
                </a:solidFill>
              </a:rPr>
              <a:t>ཐོན་མིའི་ཞལ་ལུང</a:t>
            </a:r>
            <a:r>
              <a:rPr lang="en-US" altLang="zh-CN" sz="3600" dirty="0">
                <a:solidFill>
                  <a:schemeClr val="bg1"/>
                </a:solidFill>
                <a:latin typeface="Microsoft Himalaya"/>
                <a:ea typeface="Microsoft Himalaya"/>
                <a:cs typeface="Microsoft Himalaya"/>
              </a:rPr>
              <a:t>»</a:t>
            </a:r>
            <a:r>
              <a:rPr lang="bo-CN" altLang="zh-CN" sz="3600" dirty="0">
                <a:solidFill>
                  <a:schemeClr val="bg1"/>
                </a:solidFill>
              </a:rPr>
              <a:t> དང</a:t>
            </a:r>
            <a:r>
              <a:rPr lang="en-US" altLang="zh-CN" sz="3600" dirty="0">
                <a:solidFill>
                  <a:schemeClr val="bg1"/>
                </a:solidFill>
                <a:latin typeface="Microsoft Himalaya"/>
                <a:ea typeface="Microsoft Himalaya"/>
                <a:cs typeface="Microsoft Himalaya"/>
              </a:rPr>
              <a:t>«</a:t>
            </a:r>
            <a:r>
              <a:rPr lang="bo-CN" altLang="zh-CN" sz="3600" dirty="0">
                <a:solidFill>
                  <a:schemeClr val="bg1"/>
                </a:solidFill>
              </a:rPr>
              <a:t>སྙན་ངག་སྤྱི་དོན</a:t>
            </a:r>
            <a:r>
              <a:rPr lang="en-US" altLang="zh-CN" sz="3600" dirty="0">
                <a:solidFill>
                  <a:schemeClr val="bg1"/>
                </a:solidFill>
                <a:latin typeface="Microsoft Himalaya"/>
                <a:ea typeface="Microsoft Himalaya"/>
                <a:cs typeface="Microsoft Himalaya"/>
              </a:rPr>
              <a:t>»«</a:t>
            </a:r>
            <a:r>
              <a:rPr lang="bo-CN" altLang="zh-CN" sz="3600" dirty="0">
                <a:solidFill>
                  <a:schemeClr val="bg1"/>
                </a:solidFill>
              </a:rPr>
              <a:t>དག་ཡིག་ཐོན་མིའི་</a:t>
            </a:r>
          </a:p>
          <a:p>
            <a:r>
              <a:rPr lang="bo-CN" altLang="zh-CN" sz="3600" dirty="0">
                <a:solidFill>
                  <a:schemeClr val="bg1"/>
                </a:solidFill>
              </a:rPr>
              <a:t>                   དགོངས་རྒྱན</a:t>
            </a:r>
            <a:r>
              <a:rPr lang="en-US" altLang="zh-CN" sz="3600" dirty="0">
                <a:solidFill>
                  <a:schemeClr val="bg1"/>
                </a:solidFill>
                <a:latin typeface="Microsoft Himalaya"/>
                <a:ea typeface="Microsoft Himalaya"/>
                <a:cs typeface="Microsoft Himalaya"/>
              </a:rPr>
              <a:t>»</a:t>
            </a:r>
            <a:r>
              <a:rPr lang="bo-CN" altLang="zh-CN" sz="3600" dirty="0">
                <a:solidFill>
                  <a:schemeClr val="bg1"/>
                </a:solidFill>
              </a:rPr>
              <a:t>སོགས་གསུང་འབུམ་པོད་བཅུ་གསུམ་ལྷག་བཞུགས།</a:t>
            </a:r>
          </a:p>
        </p:txBody>
      </p:sp>
      <p:sp>
        <p:nvSpPr>
          <p:cNvPr id="5" name="矩形 4"/>
          <p:cNvSpPr/>
          <p:nvPr/>
        </p:nvSpPr>
        <p:spPr>
          <a:xfrm>
            <a:off x="216521" y="5373216"/>
            <a:ext cx="11021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600" b="1" dirty="0">
                <a:solidFill>
                  <a:schemeClr val="bg1"/>
                </a:solidFill>
              </a:rPr>
              <a:t>གཤེགས་ལོ</a:t>
            </a:r>
            <a:r>
              <a:rPr lang="bo-CN" altLang="zh-CN" sz="3600" dirty="0">
                <a:solidFill>
                  <a:schemeClr val="bg1"/>
                </a:solidFill>
              </a:rPr>
              <a:t>།  དགུང་ལོ་དོན་དྲུག་བཞེས་པ་རབ་བྱུང་བཅུ་དྲུག་པའི་ཤིང་གླང་སྤྱི་ལོ༡༩༨༥ལོའི་ཟླ༦པའི་ཚེས༣༠ཉིན་</a:t>
            </a:r>
          </a:p>
          <a:p>
            <a:r>
              <a:rPr lang="bo-CN" altLang="zh-CN" sz="3600" dirty="0">
                <a:solidFill>
                  <a:schemeClr val="bg1"/>
                </a:solidFill>
              </a:rPr>
              <a:t>                  ཆོས་སྡེ་ཆེན་པོ་བླ་བྲང་བཀྲ་ཤིས་འཁྱིལ་དུ་དགོངས་པ་ཆོས་དབྱིངས་སུ་ཐིམ། </a:t>
            </a:r>
            <a:endParaRPr lang="zh-CN" altLang="zh-C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>
            <a:extLst>
              <a:ext uri="{FF2B5EF4-FFF2-40B4-BE49-F238E27FC236}">
                <a16:creationId xmlns:a16="http://schemas.microsoft.com/office/drawing/2014/main" id="{CDA28A61-DFDF-A44B-B9C8-CFD0F676EC2D}"/>
              </a:ext>
            </a:extLst>
          </p:cNvPr>
          <p:cNvSpPr/>
          <p:nvPr/>
        </p:nvSpPr>
        <p:spPr>
          <a:xfrm>
            <a:off x="432545" y="359661"/>
            <a:ext cx="5117056" cy="936104"/>
          </a:xfrm>
          <a:prstGeom prst="homePlate">
            <a:avLst/>
          </a:prstGeom>
          <a:solidFill>
            <a:srgbClr val="AD048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གཉིས་པ། སློབ་ཚན་ངོ་སྤྲོད། </a:t>
            </a:r>
            <a:endParaRPr lang="zh-CN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圆角矩形标注 2">
            <a:extLst>
              <a:ext uri="{FF2B5EF4-FFF2-40B4-BE49-F238E27FC236}">
                <a16:creationId xmlns:a16="http://schemas.microsoft.com/office/drawing/2014/main" id="{A0AB73A9-7CC5-B940-B416-251E9A9D6759}"/>
              </a:ext>
            </a:extLst>
          </p:cNvPr>
          <p:cNvSpPr/>
          <p:nvPr/>
        </p:nvSpPr>
        <p:spPr>
          <a:xfrm>
            <a:off x="1080617" y="2204864"/>
            <a:ext cx="10585176" cy="4176464"/>
          </a:xfrm>
          <a:prstGeom prst="wedgeRoundRectCallout">
            <a:avLst>
              <a:gd name="adj1" fmla="val -21606"/>
              <a:gd name="adj2" fmla="val -69947"/>
              <a:gd name="adj3" fmla="val 16667"/>
            </a:avLst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000" dirty="0">
                <a:solidFill>
                  <a:schemeClr val="bg1"/>
                </a:solidFill>
              </a:rPr>
              <a:t> </a:t>
            </a:r>
            <a:r>
              <a:rPr lang="bo-CN" altLang="zh-CN" sz="4000" b="1" dirty="0">
                <a:solidFill>
                  <a:schemeClr val="bg1"/>
                </a:solidFill>
              </a:rPr>
              <a:t>སློབ་ཚན་འདི་ནི་བོད་ཀྱི་ཡིག་གཟུགས་འབྲི་ཚུལ་གྱི་མཛེས་རྩལ་ཇི་ལྟར་བྱུང་བའི་སྐོར་ངོ་སྤྲོད་བྱས་པའི་གསལ་བཤད་རྩོམ་ཡིག་ཅིག་ཡིན་ཞིང་། འདིའི་ནང་དུ་གཙོ་བོར་བོད་ཡིག་གི་དབུ་ཅན་དབུ་མེད་ཀྱི་འབྲི་ཚུལ་རིགས་གཉིས་བྱུང་ཚུལ་དང་། འབྲི་སྦྱོང་གི་གོ་རིམ། སྔོན་བྱོན་ཡིག་མཁན་རྣམས་ཀྱིས་འབྲི་སྦྱོང་གི་ཚུལ་ཇི་ལྟར་དར་སྤེལ་བཏང་བ། ཡིག་གཟུགས་འབྲི་སྦྱོང་སྐབས་ཀྱི་བླང་བྱ་དང་ཡིད་འཇོག་བྱ་ཡུལ་བཅས་བྱེ་བྲག་ཏུ་གསལ་བཤད་བྱས་ཡོད། </a:t>
            </a:r>
            <a:endParaRPr kumimoji="1" lang="zh-CN" altLang="en-US" sz="4000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23330" y="188640"/>
            <a:ext cx="6192751" cy="1008112"/>
          </a:xfrm>
          <a:prstGeom prst="homePlate">
            <a:avLst/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800" b="1" dirty="0"/>
              <a:t> གསུམ་པ</a:t>
            </a:r>
            <a:r>
              <a:rPr lang="bo-CN" altLang="zh-CN" sz="4800" dirty="0"/>
              <a:t>། རྩོམ་སྟངས་ངོ་སྤྲོད། </a:t>
            </a:r>
            <a:endParaRPr lang="zh-CN" altLang="zh-CN" sz="4800" dirty="0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094968" y="1268760"/>
            <a:ext cx="2286554" cy="720080"/>
          </a:xfrm>
          <a:custGeom>
            <a:avLst/>
            <a:gdLst>
              <a:gd name="T0" fmla="*/ 102 w 119"/>
              <a:gd name="T1" fmla="*/ 5 h 67"/>
              <a:gd name="T2" fmla="*/ 115 w 119"/>
              <a:gd name="T3" fmla="*/ 18 h 67"/>
              <a:gd name="T4" fmla="*/ 115 w 119"/>
              <a:gd name="T5" fmla="*/ 62 h 67"/>
              <a:gd name="T6" fmla="*/ 5 w 119"/>
              <a:gd name="T7" fmla="*/ 62 h 67"/>
              <a:gd name="T8" fmla="*/ 5 w 119"/>
              <a:gd name="T9" fmla="*/ 18 h 67"/>
              <a:gd name="T10" fmla="*/ 18 w 119"/>
              <a:gd name="T11" fmla="*/ 5 h 67"/>
              <a:gd name="T12" fmla="*/ 102 w 119"/>
              <a:gd name="T13" fmla="*/ 5 h 67"/>
              <a:gd name="T14" fmla="*/ 102 w 119"/>
              <a:gd name="T15" fmla="*/ 0 h 67"/>
              <a:gd name="T16" fmla="*/ 18 w 119"/>
              <a:gd name="T17" fmla="*/ 0 h 67"/>
              <a:gd name="T18" fmla="*/ 0 w 119"/>
              <a:gd name="T19" fmla="*/ 18 h 67"/>
              <a:gd name="T20" fmla="*/ 0 w 119"/>
              <a:gd name="T21" fmla="*/ 62 h 67"/>
              <a:gd name="T22" fmla="*/ 0 w 119"/>
              <a:gd name="T23" fmla="*/ 67 h 67"/>
              <a:gd name="T24" fmla="*/ 5 w 119"/>
              <a:gd name="T25" fmla="*/ 67 h 67"/>
              <a:gd name="T26" fmla="*/ 115 w 119"/>
              <a:gd name="T27" fmla="*/ 67 h 67"/>
              <a:gd name="T28" fmla="*/ 119 w 119"/>
              <a:gd name="T29" fmla="*/ 67 h 67"/>
              <a:gd name="T30" fmla="*/ 119 w 119"/>
              <a:gd name="T31" fmla="*/ 62 h 67"/>
              <a:gd name="T32" fmla="*/ 119 w 119"/>
              <a:gd name="T33" fmla="*/ 18 h 67"/>
              <a:gd name="T34" fmla="*/ 102 w 119"/>
              <a:gd name="T3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9" h="67">
                <a:moveTo>
                  <a:pt x="102" y="5"/>
                </a:moveTo>
                <a:cubicBezTo>
                  <a:pt x="109" y="5"/>
                  <a:pt x="115" y="10"/>
                  <a:pt x="115" y="18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0"/>
                  <a:pt x="11" y="5"/>
                  <a:pt x="18" y="5"/>
                </a:cubicBezTo>
                <a:cubicBezTo>
                  <a:pt x="102" y="5"/>
                  <a:pt x="102" y="5"/>
                  <a:pt x="102" y="5"/>
                </a:cubicBezTo>
                <a:moveTo>
                  <a:pt x="10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7"/>
                  <a:pt x="0" y="67"/>
                  <a:pt x="0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8"/>
                  <a:pt x="111" y="0"/>
                  <a:pt x="102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4429526" y="1988840"/>
            <a:ext cx="4192016" cy="4608512"/>
          </a:xfrm>
          <a:custGeom>
            <a:avLst/>
            <a:gdLst>
              <a:gd name="T0" fmla="*/ 193 w 274"/>
              <a:gd name="T1" fmla="*/ 4 h 672"/>
              <a:gd name="T2" fmla="*/ 191 w 274"/>
              <a:gd name="T3" fmla="*/ 29 h 672"/>
              <a:gd name="T4" fmla="*/ 251 w 274"/>
              <a:gd name="T5" fmla="*/ 208 h 672"/>
              <a:gd name="T6" fmla="*/ 242 w 274"/>
              <a:gd name="T7" fmla="*/ 235 h 672"/>
              <a:gd name="T8" fmla="*/ 246 w 274"/>
              <a:gd name="T9" fmla="*/ 500 h 672"/>
              <a:gd name="T10" fmla="*/ 260 w 274"/>
              <a:gd name="T11" fmla="*/ 556 h 672"/>
              <a:gd name="T12" fmla="*/ 260 w 274"/>
              <a:gd name="T13" fmla="*/ 613 h 672"/>
              <a:gd name="T14" fmla="*/ 205 w 274"/>
              <a:gd name="T15" fmla="*/ 667 h 672"/>
              <a:gd name="T16" fmla="*/ 137 w 274"/>
              <a:gd name="T17" fmla="*/ 667 h 672"/>
              <a:gd name="T18" fmla="*/ 69 w 274"/>
              <a:gd name="T19" fmla="*/ 667 h 672"/>
              <a:gd name="T20" fmla="*/ 14 w 274"/>
              <a:gd name="T21" fmla="*/ 613 h 672"/>
              <a:gd name="T22" fmla="*/ 14 w 274"/>
              <a:gd name="T23" fmla="*/ 556 h 672"/>
              <a:gd name="T24" fmla="*/ 27 w 274"/>
              <a:gd name="T25" fmla="*/ 500 h 672"/>
              <a:gd name="T26" fmla="*/ 31 w 274"/>
              <a:gd name="T27" fmla="*/ 235 h 672"/>
              <a:gd name="T28" fmla="*/ 23 w 274"/>
              <a:gd name="T29" fmla="*/ 208 h 672"/>
              <a:gd name="T30" fmla="*/ 82 w 274"/>
              <a:gd name="T31" fmla="*/ 29 h 672"/>
              <a:gd name="T32" fmla="*/ 80 w 274"/>
              <a:gd name="T33" fmla="*/ 4 h 672"/>
              <a:gd name="T34" fmla="*/ 137 w 274"/>
              <a:gd name="T35" fmla="*/ 4 h 672"/>
              <a:gd name="T36" fmla="*/ 137 w 274"/>
              <a:gd name="T37" fmla="*/ 4 h 672"/>
              <a:gd name="T38" fmla="*/ 193 w 274"/>
              <a:gd name="T39" fmla="*/ 4 h 672"/>
              <a:gd name="T40" fmla="*/ 137 w 274"/>
              <a:gd name="T41" fmla="*/ 667 h 672"/>
              <a:gd name="T42" fmla="*/ 136 w 274"/>
              <a:gd name="T43" fmla="*/ 667 h 672"/>
              <a:gd name="T44" fmla="*/ 137 w 274"/>
              <a:gd name="T45" fmla="*/ 667 h 672"/>
              <a:gd name="T46" fmla="*/ 198 w 274"/>
              <a:gd name="T47" fmla="*/ 0 h 672"/>
              <a:gd name="T48" fmla="*/ 193 w 274"/>
              <a:gd name="T49" fmla="*/ 0 h 672"/>
              <a:gd name="T50" fmla="*/ 137 w 274"/>
              <a:gd name="T51" fmla="*/ 0 h 672"/>
              <a:gd name="T52" fmla="*/ 80 w 274"/>
              <a:gd name="T53" fmla="*/ 0 h 672"/>
              <a:gd name="T54" fmla="*/ 75 w 274"/>
              <a:gd name="T55" fmla="*/ 0 h 672"/>
              <a:gd name="T56" fmla="*/ 76 w 274"/>
              <a:gd name="T57" fmla="*/ 5 h 672"/>
              <a:gd name="T58" fmla="*/ 77 w 274"/>
              <a:gd name="T59" fmla="*/ 26 h 672"/>
              <a:gd name="T60" fmla="*/ 18 w 274"/>
              <a:gd name="T61" fmla="*/ 94 h 672"/>
              <a:gd name="T62" fmla="*/ 18 w 274"/>
              <a:gd name="T63" fmla="*/ 209 h 672"/>
              <a:gd name="T64" fmla="*/ 18 w 274"/>
              <a:gd name="T65" fmla="*/ 210 h 672"/>
              <a:gd name="T66" fmla="*/ 19 w 274"/>
              <a:gd name="T67" fmla="*/ 211 h 672"/>
              <a:gd name="T68" fmla="*/ 27 w 274"/>
              <a:gd name="T69" fmla="*/ 235 h 672"/>
              <a:gd name="T70" fmla="*/ 23 w 274"/>
              <a:gd name="T71" fmla="*/ 498 h 672"/>
              <a:gd name="T72" fmla="*/ 9 w 274"/>
              <a:gd name="T73" fmla="*/ 556 h 672"/>
              <a:gd name="T74" fmla="*/ 9 w 274"/>
              <a:gd name="T75" fmla="*/ 613 h 672"/>
              <a:gd name="T76" fmla="*/ 9 w 274"/>
              <a:gd name="T77" fmla="*/ 614 h 672"/>
              <a:gd name="T78" fmla="*/ 9 w 274"/>
              <a:gd name="T79" fmla="*/ 615 h 672"/>
              <a:gd name="T80" fmla="*/ 68 w 274"/>
              <a:gd name="T81" fmla="*/ 672 h 672"/>
              <a:gd name="T82" fmla="*/ 68 w 274"/>
              <a:gd name="T83" fmla="*/ 672 h 672"/>
              <a:gd name="T84" fmla="*/ 69 w 274"/>
              <a:gd name="T85" fmla="*/ 672 h 672"/>
              <a:gd name="T86" fmla="*/ 137 w 274"/>
              <a:gd name="T87" fmla="*/ 672 h 672"/>
              <a:gd name="T88" fmla="*/ 205 w 274"/>
              <a:gd name="T89" fmla="*/ 672 h 672"/>
              <a:gd name="T90" fmla="*/ 205 w 274"/>
              <a:gd name="T91" fmla="*/ 672 h 672"/>
              <a:gd name="T92" fmla="*/ 205 w 274"/>
              <a:gd name="T93" fmla="*/ 672 h 672"/>
              <a:gd name="T94" fmla="*/ 264 w 274"/>
              <a:gd name="T95" fmla="*/ 615 h 672"/>
              <a:gd name="T96" fmla="*/ 264 w 274"/>
              <a:gd name="T97" fmla="*/ 614 h 672"/>
              <a:gd name="T98" fmla="*/ 264 w 274"/>
              <a:gd name="T99" fmla="*/ 613 h 672"/>
              <a:gd name="T100" fmla="*/ 264 w 274"/>
              <a:gd name="T101" fmla="*/ 556 h 672"/>
              <a:gd name="T102" fmla="*/ 251 w 274"/>
              <a:gd name="T103" fmla="*/ 498 h 672"/>
              <a:gd name="T104" fmla="*/ 247 w 274"/>
              <a:gd name="T105" fmla="*/ 235 h 672"/>
              <a:gd name="T106" fmla="*/ 254 w 274"/>
              <a:gd name="T107" fmla="*/ 211 h 672"/>
              <a:gd name="T108" fmla="*/ 255 w 274"/>
              <a:gd name="T109" fmla="*/ 210 h 672"/>
              <a:gd name="T110" fmla="*/ 255 w 274"/>
              <a:gd name="T111" fmla="*/ 209 h 672"/>
              <a:gd name="T112" fmla="*/ 256 w 274"/>
              <a:gd name="T113" fmla="*/ 94 h 672"/>
              <a:gd name="T114" fmla="*/ 196 w 274"/>
              <a:gd name="T115" fmla="*/ 26 h 672"/>
              <a:gd name="T116" fmla="*/ 198 w 274"/>
              <a:gd name="T117" fmla="*/ 5 h 672"/>
              <a:gd name="T118" fmla="*/ 198 w 274"/>
              <a:gd name="T119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672">
                <a:moveTo>
                  <a:pt x="193" y="4"/>
                </a:moveTo>
                <a:cubicBezTo>
                  <a:pt x="191" y="29"/>
                  <a:pt x="191" y="29"/>
                  <a:pt x="191" y="29"/>
                </a:cubicBezTo>
                <a:cubicBezTo>
                  <a:pt x="249" y="60"/>
                  <a:pt x="274" y="116"/>
                  <a:pt x="251" y="208"/>
                </a:cubicBezTo>
                <a:cubicBezTo>
                  <a:pt x="246" y="214"/>
                  <a:pt x="242" y="222"/>
                  <a:pt x="242" y="235"/>
                </a:cubicBezTo>
                <a:cubicBezTo>
                  <a:pt x="246" y="500"/>
                  <a:pt x="246" y="500"/>
                  <a:pt x="246" y="500"/>
                </a:cubicBezTo>
                <a:cubicBezTo>
                  <a:pt x="254" y="509"/>
                  <a:pt x="259" y="527"/>
                  <a:pt x="260" y="556"/>
                </a:cubicBezTo>
                <a:cubicBezTo>
                  <a:pt x="260" y="613"/>
                  <a:pt x="260" y="613"/>
                  <a:pt x="260" y="613"/>
                </a:cubicBezTo>
                <a:cubicBezTo>
                  <a:pt x="252" y="645"/>
                  <a:pt x="236" y="666"/>
                  <a:pt x="205" y="667"/>
                </a:cubicBezTo>
                <a:cubicBezTo>
                  <a:pt x="137" y="667"/>
                  <a:pt x="137" y="667"/>
                  <a:pt x="137" y="667"/>
                </a:cubicBezTo>
                <a:cubicBezTo>
                  <a:pt x="69" y="667"/>
                  <a:pt x="69" y="667"/>
                  <a:pt x="69" y="667"/>
                </a:cubicBezTo>
                <a:cubicBezTo>
                  <a:pt x="37" y="666"/>
                  <a:pt x="21" y="645"/>
                  <a:pt x="14" y="613"/>
                </a:cubicBezTo>
                <a:cubicBezTo>
                  <a:pt x="14" y="556"/>
                  <a:pt x="14" y="556"/>
                  <a:pt x="14" y="556"/>
                </a:cubicBezTo>
                <a:cubicBezTo>
                  <a:pt x="14" y="527"/>
                  <a:pt x="19" y="509"/>
                  <a:pt x="27" y="500"/>
                </a:cubicBezTo>
                <a:cubicBezTo>
                  <a:pt x="31" y="235"/>
                  <a:pt x="31" y="235"/>
                  <a:pt x="31" y="235"/>
                </a:cubicBezTo>
                <a:cubicBezTo>
                  <a:pt x="31" y="222"/>
                  <a:pt x="28" y="214"/>
                  <a:pt x="23" y="208"/>
                </a:cubicBezTo>
                <a:cubicBezTo>
                  <a:pt x="0" y="116"/>
                  <a:pt x="24" y="60"/>
                  <a:pt x="82" y="29"/>
                </a:cubicBezTo>
                <a:cubicBezTo>
                  <a:pt x="80" y="4"/>
                  <a:pt x="80" y="4"/>
                  <a:pt x="80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93" y="4"/>
                  <a:pt x="193" y="4"/>
                  <a:pt x="193" y="4"/>
                </a:cubicBezTo>
                <a:moveTo>
                  <a:pt x="137" y="667"/>
                </a:moveTo>
                <a:cubicBezTo>
                  <a:pt x="136" y="667"/>
                  <a:pt x="136" y="667"/>
                  <a:pt x="136" y="667"/>
                </a:cubicBezTo>
                <a:cubicBezTo>
                  <a:pt x="137" y="667"/>
                  <a:pt x="137" y="667"/>
                  <a:pt x="137" y="667"/>
                </a:cubicBezTo>
                <a:moveTo>
                  <a:pt x="198" y="0"/>
                </a:moveTo>
                <a:cubicBezTo>
                  <a:pt x="193" y="0"/>
                  <a:pt x="193" y="0"/>
                  <a:pt x="193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6" y="5"/>
                  <a:pt x="76" y="5"/>
                  <a:pt x="76" y="5"/>
                </a:cubicBezTo>
                <a:cubicBezTo>
                  <a:pt x="77" y="26"/>
                  <a:pt x="77" y="26"/>
                  <a:pt x="77" y="26"/>
                </a:cubicBezTo>
                <a:cubicBezTo>
                  <a:pt x="48" y="43"/>
                  <a:pt x="28" y="66"/>
                  <a:pt x="18" y="94"/>
                </a:cubicBezTo>
                <a:cubicBezTo>
                  <a:pt x="7" y="125"/>
                  <a:pt x="7" y="164"/>
                  <a:pt x="18" y="209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9" y="211"/>
                  <a:pt x="19" y="211"/>
                  <a:pt x="19" y="211"/>
                </a:cubicBezTo>
                <a:cubicBezTo>
                  <a:pt x="24" y="218"/>
                  <a:pt x="27" y="225"/>
                  <a:pt x="27" y="235"/>
                </a:cubicBezTo>
                <a:cubicBezTo>
                  <a:pt x="23" y="498"/>
                  <a:pt x="23" y="498"/>
                  <a:pt x="23" y="498"/>
                </a:cubicBezTo>
                <a:cubicBezTo>
                  <a:pt x="14" y="509"/>
                  <a:pt x="10" y="528"/>
                  <a:pt x="9" y="556"/>
                </a:cubicBezTo>
                <a:cubicBezTo>
                  <a:pt x="9" y="613"/>
                  <a:pt x="9" y="613"/>
                  <a:pt x="9" y="613"/>
                </a:cubicBezTo>
                <a:cubicBezTo>
                  <a:pt x="9" y="614"/>
                  <a:pt x="9" y="614"/>
                  <a:pt x="9" y="614"/>
                </a:cubicBezTo>
                <a:cubicBezTo>
                  <a:pt x="9" y="615"/>
                  <a:pt x="9" y="615"/>
                  <a:pt x="9" y="615"/>
                </a:cubicBezTo>
                <a:cubicBezTo>
                  <a:pt x="18" y="651"/>
                  <a:pt x="38" y="670"/>
                  <a:pt x="68" y="672"/>
                </a:cubicBezTo>
                <a:cubicBezTo>
                  <a:pt x="68" y="672"/>
                  <a:pt x="68" y="672"/>
                  <a:pt x="68" y="672"/>
                </a:cubicBezTo>
                <a:cubicBezTo>
                  <a:pt x="69" y="672"/>
                  <a:pt x="69" y="672"/>
                  <a:pt x="69" y="672"/>
                </a:cubicBezTo>
                <a:cubicBezTo>
                  <a:pt x="137" y="672"/>
                  <a:pt x="137" y="672"/>
                  <a:pt x="137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36" y="670"/>
                  <a:pt x="256" y="651"/>
                  <a:pt x="264" y="615"/>
                </a:cubicBezTo>
                <a:cubicBezTo>
                  <a:pt x="264" y="614"/>
                  <a:pt x="264" y="614"/>
                  <a:pt x="264" y="614"/>
                </a:cubicBezTo>
                <a:cubicBezTo>
                  <a:pt x="264" y="613"/>
                  <a:pt x="264" y="613"/>
                  <a:pt x="264" y="613"/>
                </a:cubicBezTo>
                <a:cubicBezTo>
                  <a:pt x="264" y="556"/>
                  <a:pt x="264" y="556"/>
                  <a:pt x="264" y="556"/>
                </a:cubicBezTo>
                <a:cubicBezTo>
                  <a:pt x="264" y="528"/>
                  <a:pt x="259" y="509"/>
                  <a:pt x="251" y="498"/>
                </a:cubicBezTo>
                <a:cubicBezTo>
                  <a:pt x="247" y="235"/>
                  <a:pt x="247" y="235"/>
                  <a:pt x="247" y="235"/>
                </a:cubicBezTo>
                <a:cubicBezTo>
                  <a:pt x="247" y="225"/>
                  <a:pt x="249" y="218"/>
                  <a:pt x="254" y="211"/>
                </a:cubicBezTo>
                <a:cubicBezTo>
                  <a:pt x="255" y="210"/>
                  <a:pt x="255" y="210"/>
                  <a:pt x="255" y="210"/>
                </a:cubicBezTo>
                <a:cubicBezTo>
                  <a:pt x="255" y="209"/>
                  <a:pt x="255" y="209"/>
                  <a:pt x="255" y="209"/>
                </a:cubicBezTo>
                <a:cubicBezTo>
                  <a:pt x="267" y="164"/>
                  <a:pt x="267" y="125"/>
                  <a:pt x="256" y="94"/>
                </a:cubicBezTo>
                <a:cubicBezTo>
                  <a:pt x="245" y="66"/>
                  <a:pt x="225" y="43"/>
                  <a:pt x="196" y="26"/>
                </a:cubicBezTo>
                <a:cubicBezTo>
                  <a:pt x="198" y="5"/>
                  <a:pt x="198" y="5"/>
                  <a:pt x="198" y="5"/>
                </a:cubicBezTo>
                <a:cubicBezTo>
                  <a:pt x="198" y="0"/>
                  <a:pt x="198" y="0"/>
                  <a:pt x="198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6060" y="1268760"/>
            <a:ext cx="161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>
                <a:solidFill>
                  <a:schemeClr val="bg1"/>
                </a:solidFill>
              </a:rPr>
              <a:t> གོ་དོན།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537" y="2697882"/>
            <a:ext cx="39061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>
                <a:solidFill>
                  <a:schemeClr val="bg1"/>
                </a:solidFill>
              </a:rPr>
              <a:t>གསལ་བཤད་རྩོམ་ཡིག་ནི་ཕྱི་ཡུལ་གྱི་བྱ་དངོས་ཀྱི་ངོ་བོ་དང་། གཟུགས་དབྱིབས། རྣམ་པ། གྲུབ་ཚུལ། བྱེད་ནུས། འབྲེལ་བ་སོགས་དོན་དངོས་ཡུལ་ལ་ཇི་ལྟར་ཡོད་པ་རྣམས་སྒྲོ་བཏགས་དང་སྐུར་འདེབས་སྤངས་ཏེ་ངོ་སྤྲོད་དང་མཚམས་སྦྱོར་བྱེད་པའི་རྩོམ་ ཡིག་ཞིག་ཡིན།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-191890" y="1980456"/>
            <a:ext cx="4907236" cy="4688904"/>
          </a:xfrm>
          <a:custGeom>
            <a:avLst/>
            <a:gdLst>
              <a:gd name="T0" fmla="*/ 193 w 274"/>
              <a:gd name="T1" fmla="*/ 4 h 672"/>
              <a:gd name="T2" fmla="*/ 191 w 274"/>
              <a:gd name="T3" fmla="*/ 29 h 672"/>
              <a:gd name="T4" fmla="*/ 251 w 274"/>
              <a:gd name="T5" fmla="*/ 208 h 672"/>
              <a:gd name="T6" fmla="*/ 242 w 274"/>
              <a:gd name="T7" fmla="*/ 235 h 672"/>
              <a:gd name="T8" fmla="*/ 246 w 274"/>
              <a:gd name="T9" fmla="*/ 500 h 672"/>
              <a:gd name="T10" fmla="*/ 260 w 274"/>
              <a:gd name="T11" fmla="*/ 556 h 672"/>
              <a:gd name="T12" fmla="*/ 260 w 274"/>
              <a:gd name="T13" fmla="*/ 613 h 672"/>
              <a:gd name="T14" fmla="*/ 205 w 274"/>
              <a:gd name="T15" fmla="*/ 667 h 672"/>
              <a:gd name="T16" fmla="*/ 137 w 274"/>
              <a:gd name="T17" fmla="*/ 667 h 672"/>
              <a:gd name="T18" fmla="*/ 69 w 274"/>
              <a:gd name="T19" fmla="*/ 667 h 672"/>
              <a:gd name="T20" fmla="*/ 14 w 274"/>
              <a:gd name="T21" fmla="*/ 613 h 672"/>
              <a:gd name="T22" fmla="*/ 14 w 274"/>
              <a:gd name="T23" fmla="*/ 556 h 672"/>
              <a:gd name="T24" fmla="*/ 27 w 274"/>
              <a:gd name="T25" fmla="*/ 500 h 672"/>
              <a:gd name="T26" fmla="*/ 31 w 274"/>
              <a:gd name="T27" fmla="*/ 235 h 672"/>
              <a:gd name="T28" fmla="*/ 23 w 274"/>
              <a:gd name="T29" fmla="*/ 208 h 672"/>
              <a:gd name="T30" fmla="*/ 82 w 274"/>
              <a:gd name="T31" fmla="*/ 29 h 672"/>
              <a:gd name="T32" fmla="*/ 80 w 274"/>
              <a:gd name="T33" fmla="*/ 4 h 672"/>
              <a:gd name="T34" fmla="*/ 137 w 274"/>
              <a:gd name="T35" fmla="*/ 4 h 672"/>
              <a:gd name="T36" fmla="*/ 137 w 274"/>
              <a:gd name="T37" fmla="*/ 4 h 672"/>
              <a:gd name="T38" fmla="*/ 193 w 274"/>
              <a:gd name="T39" fmla="*/ 4 h 672"/>
              <a:gd name="T40" fmla="*/ 137 w 274"/>
              <a:gd name="T41" fmla="*/ 667 h 672"/>
              <a:gd name="T42" fmla="*/ 136 w 274"/>
              <a:gd name="T43" fmla="*/ 667 h 672"/>
              <a:gd name="T44" fmla="*/ 137 w 274"/>
              <a:gd name="T45" fmla="*/ 667 h 672"/>
              <a:gd name="T46" fmla="*/ 198 w 274"/>
              <a:gd name="T47" fmla="*/ 0 h 672"/>
              <a:gd name="T48" fmla="*/ 193 w 274"/>
              <a:gd name="T49" fmla="*/ 0 h 672"/>
              <a:gd name="T50" fmla="*/ 137 w 274"/>
              <a:gd name="T51" fmla="*/ 0 h 672"/>
              <a:gd name="T52" fmla="*/ 80 w 274"/>
              <a:gd name="T53" fmla="*/ 0 h 672"/>
              <a:gd name="T54" fmla="*/ 75 w 274"/>
              <a:gd name="T55" fmla="*/ 0 h 672"/>
              <a:gd name="T56" fmla="*/ 76 w 274"/>
              <a:gd name="T57" fmla="*/ 5 h 672"/>
              <a:gd name="T58" fmla="*/ 77 w 274"/>
              <a:gd name="T59" fmla="*/ 26 h 672"/>
              <a:gd name="T60" fmla="*/ 18 w 274"/>
              <a:gd name="T61" fmla="*/ 94 h 672"/>
              <a:gd name="T62" fmla="*/ 18 w 274"/>
              <a:gd name="T63" fmla="*/ 209 h 672"/>
              <a:gd name="T64" fmla="*/ 18 w 274"/>
              <a:gd name="T65" fmla="*/ 210 h 672"/>
              <a:gd name="T66" fmla="*/ 19 w 274"/>
              <a:gd name="T67" fmla="*/ 211 h 672"/>
              <a:gd name="T68" fmla="*/ 27 w 274"/>
              <a:gd name="T69" fmla="*/ 235 h 672"/>
              <a:gd name="T70" fmla="*/ 23 w 274"/>
              <a:gd name="T71" fmla="*/ 498 h 672"/>
              <a:gd name="T72" fmla="*/ 9 w 274"/>
              <a:gd name="T73" fmla="*/ 556 h 672"/>
              <a:gd name="T74" fmla="*/ 9 w 274"/>
              <a:gd name="T75" fmla="*/ 613 h 672"/>
              <a:gd name="T76" fmla="*/ 9 w 274"/>
              <a:gd name="T77" fmla="*/ 614 h 672"/>
              <a:gd name="T78" fmla="*/ 9 w 274"/>
              <a:gd name="T79" fmla="*/ 615 h 672"/>
              <a:gd name="T80" fmla="*/ 68 w 274"/>
              <a:gd name="T81" fmla="*/ 672 h 672"/>
              <a:gd name="T82" fmla="*/ 68 w 274"/>
              <a:gd name="T83" fmla="*/ 672 h 672"/>
              <a:gd name="T84" fmla="*/ 69 w 274"/>
              <a:gd name="T85" fmla="*/ 672 h 672"/>
              <a:gd name="T86" fmla="*/ 137 w 274"/>
              <a:gd name="T87" fmla="*/ 672 h 672"/>
              <a:gd name="T88" fmla="*/ 205 w 274"/>
              <a:gd name="T89" fmla="*/ 672 h 672"/>
              <a:gd name="T90" fmla="*/ 205 w 274"/>
              <a:gd name="T91" fmla="*/ 672 h 672"/>
              <a:gd name="T92" fmla="*/ 205 w 274"/>
              <a:gd name="T93" fmla="*/ 672 h 672"/>
              <a:gd name="T94" fmla="*/ 264 w 274"/>
              <a:gd name="T95" fmla="*/ 615 h 672"/>
              <a:gd name="T96" fmla="*/ 264 w 274"/>
              <a:gd name="T97" fmla="*/ 614 h 672"/>
              <a:gd name="T98" fmla="*/ 264 w 274"/>
              <a:gd name="T99" fmla="*/ 613 h 672"/>
              <a:gd name="T100" fmla="*/ 264 w 274"/>
              <a:gd name="T101" fmla="*/ 556 h 672"/>
              <a:gd name="T102" fmla="*/ 251 w 274"/>
              <a:gd name="T103" fmla="*/ 498 h 672"/>
              <a:gd name="T104" fmla="*/ 247 w 274"/>
              <a:gd name="T105" fmla="*/ 235 h 672"/>
              <a:gd name="T106" fmla="*/ 254 w 274"/>
              <a:gd name="T107" fmla="*/ 211 h 672"/>
              <a:gd name="T108" fmla="*/ 255 w 274"/>
              <a:gd name="T109" fmla="*/ 210 h 672"/>
              <a:gd name="T110" fmla="*/ 255 w 274"/>
              <a:gd name="T111" fmla="*/ 209 h 672"/>
              <a:gd name="T112" fmla="*/ 256 w 274"/>
              <a:gd name="T113" fmla="*/ 94 h 672"/>
              <a:gd name="T114" fmla="*/ 196 w 274"/>
              <a:gd name="T115" fmla="*/ 26 h 672"/>
              <a:gd name="T116" fmla="*/ 198 w 274"/>
              <a:gd name="T117" fmla="*/ 5 h 672"/>
              <a:gd name="T118" fmla="*/ 198 w 274"/>
              <a:gd name="T119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672">
                <a:moveTo>
                  <a:pt x="193" y="4"/>
                </a:moveTo>
                <a:cubicBezTo>
                  <a:pt x="191" y="29"/>
                  <a:pt x="191" y="29"/>
                  <a:pt x="191" y="29"/>
                </a:cubicBezTo>
                <a:cubicBezTo>
                  <a:pt x="249" y="60"/>
                  <a:pt x="274" y="116"/>
                  <a:pt x="251" y="208"/>
                </a:cubicBezTo>
                <a:cubicBezTo>
                  <a:pt x="246" y="214"/>
                  <a:pt x="242" y="222"/>
                  <a:pt x="242" y="235"/>
                </a:cubicBezTo>
                <a:cubicBezTo>
                  <a:pt x="246" y="500"/>
                  <a:pt x="246" y="500"/>
                  <a:pt x="246" y="500"/>
                </a:cubicBezTo>
                <a:cubicBezTo>
                  <a:pt x="254" y="509"/>
                  <a:pt x="259" y="527"/>
                  <a:pt x="260" y="556"/>
                </a:cubicBezTo>
                <a:cubicBezTo>
                  <a:pt x="260" y="613"/>
                  <a:pt x="260" y="613"/>
                  <a:pt x="260" y="613"/>
                </a:cubicBezTo>
                <a:cubicBezTo>
                  <a:pt x="252" y="645"/>
                  <a:pt x="236" y="666"/>
                  <a:pt x="205" y="667"/>
                </a:cubicBezTo>
                <a:cubicBezTo>
                  <a:pt x="137" y="667"/>
                  <a:pt x="137" y="667"/>
                  <a:pt x="137" y="667"/>
                </a:cubicBezTo>
                <a:cubicBezTo>
                  <a:pt x="69" y="667"/>
                  <a:pt x="69" y="667"/>
                  <a:pt x="69" y="667"/>
                </a:cubicBezTo>
                <a:cubicBezTo>
                  <a:pt x="37" y="666"/>
                  <a:pt x="21" y="645"/>
                  <a:pt x="14" y="613"/>
                </a:cubicBezTo>
                <a:cubicBezTo>
                  <a:pt x="14" y="556"/>
                  <a:pt x="14" y="556"/>
                  <a:pt x="14" y="556"/>
                </a:cubicBezTo>
                <a:cubicBezTo>
                  <a:pt x="14" y="527"/>
                  <a:pt x="19" y="509"/>
                  <a:pt x="27" y="500"/>
                </a:cubicBezTo>
                <a:cubicBezTo>
                  <a:pt x="31" y="235"/>
                  <a:pt x="31" y="235"/>
                  <a:pt x="31" y="235"/>
                </a:cubicBezTo>
                <a:cubicBezTo>
                  <a:pt x="31" y="222"/>
                  <a:pt x="28" y="214"/>
                  <a:pt x="23" y="208"/>
                </a:cubicBezTo>
                <a:cubicBezTo>
                  <a:pt x="0" y="116"/>
                  <a:pt x="24" y="60"/>
                  <a:pt x="82" y="29"/>
                </a:cubicBezTo>
                <a:cubicBezTo>
                  <a:pt x="80" y="4"/>
                  <a:pt x="80" y="4"/>
                  <a:pt x="80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93" y="4"/>
                  <a:pt x="193" y="4"/>
                  <a:pt x="193" y="4"/>
                </a:cubicBezTo>
                <a:moveTo>
                  <a:pt x="137" y="667"/>
                </a:moveTo>
                <a:cubicBezTo>
                  <a:pt x="136" y="667"/>
                  <a:pt x="136" y="667"/>
                  <a:pt x="136" y="667"/>
                </a:cubicBezTo>
                <a:cubicBezTo>
                  <a:pt x="137" y="667"/>
                  <a:pt x="137" y="667"/>
                  <a:pt x="137" y="667"/>
                </a:cubicBezTo>
                <a:moveTo>
                  <a:pt x="198" y="0"/>
                </a:moveTo>
                <a:cubicBezTo>
                  <a:pt x="193" y="0"/>
                  <a:pt x="193" y="0"/>
                  <a:pt x="193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6" y="5"/>
                  <a:pt x="76" y="5"/>
                  <a:pt x="76" y="5"/>
                </a:cubicBezTo>
                <a:cubicBezTo>
                  <a:pt x="77" y="26"/>
                  <a:pt x="77" y="26"/>
                  <a:pt x="77" y="26"/>
                </a:cubicBezTo>
                <a:cubicBezTo>
                  <a:pt x="48" y="43"/>
                  <a:pt x="28" y="66"/>
                  <a:pt x="18" y="94"/>
                </a:cubicBezTo>
                <a:cubicBezTo>
                  <a:pt x="7" y="125"/>
                  <a:pt x="7" y="164"/>
                  <a:pt x="18" y="209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9" y="211"/>
                  <a:pt x="19" y="211"/>
                  <a:pt x="19" y="211"/>
                </a:cubicBezTo>
                <a:cubicBezTo>
                  <a:pt x="24" y="218"/>
                  <a:pt x="27" y="225"/>
                  <a:pt x="27" y="235"/>
                </a:cubicBezTo>
                <a:cubicBezTo>
                  <a:pt x="23" y="498"/>
                  <a:pt x="23" y="498"/>
                  <a:pt x="23" y="498"/>
                </a:cubicBezTo>
                <a:cubicBezTo>
                  <a:pt x="14" y="509"/>
                  <a:pt x="10" y="528"/>
                  <a:pt x="9" y="556"/>
                </a:cubicBezTo>
                <a:cubicBezTo>
                  <a:pt x="9" y="613"/>
                  <a:pt x="9" y="613"/>
                  <a:pt x="9" y="613"/>
                </a:cubicBezTo>
                <a:cubicBezTo>
                  <a:pt x="9" y="614"/>
                  <a:pt x="9" y="614"/>
                  <a:pt x="9" y="614"/>
                </a:cubicBezTo>
                <a:cubicBezTo>
                  <a:pt x="9" y="615"/>
                  <a:pt x="9" y="615"/>
                  <a:pt x="9" y="615"/>
                </a:cubicBezTo>
                <a:cubicBezTo>
                  <a:pt x="18" y="651"/>
                  <a:pt x="38" y="670"/>
                  <a:pt x="68" y="672"/>
                </a:cubicBezTo>
                <a:cubicBezTo>
                  <a:pt x="68" y="672"/>
                  <a:pt x="68" y="672"/>
                  <a:pt x="68" y="672"/>
                </a:cubicBezTo>
                <a:cubicBezTo>
                  <a:pt x="69" y="672"/>
                  <a:pt x="69" y="672"/>
                  <a:pt x="69" y="672"/>
                </a:cubicBezTo>
                <a:cubicBezTo>
                  <a:pt x="137" y="672"/>
                  <a:pt x="137" y="672"/>
                  <a:pt x="137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36" y="670"/>
                  <a:pt x="256" y="651"/>
                  <a:pt x="264" y="615"/>
                </a:cubicBezTo>
                <a:cubicBezTo>
                  <a:pt x="264" y="614"/>
                  <a:pt x="264" y="614"/>
                  <a:pt x="264" y="614"/>
                </a:cubicBezTo>
                <a:cubicBezTo>
                  <a:pt x="264" y="613"/>
                  <a:pt x="264" y="613"/>
                  <a:pt x="264" y="613"/>
                </a:cubicBezTo>
                <a:cubicBezTo>
                  <a:pt x="264" y="556"/>
                  <a:pt x="264" y="556"/>
                  <a:pt x="264" y="556"/>
                </a:cubicBezTo>
                <a:cubicBezTo>
                  <a:pt x="264" y="528"/>
                  <a:pt x="259" y="509"/>
                  <a:pt x="251" y="498"/>
                </a:cubicBezTo>
                <a:cubicBezTo>
                  <a:pt x="247" y="235"/>
                  <a:pt x="247" y="235"/>
                  <a:pt x="247" y="235"/>
                </a:cubicBezTo>
                <a:cubicBezTo>
                  <a:pt x="247" y="225"/>
                  <a:pt x="249" y="218"/>
                  <a:pt x="254" y="211"/>
                </a:cubicBezTo>
                <a:cubicBezTo>
                  <a:pt x="255" y="210"/>
                  <a:pt x="255" y="210"/>
                  <a:pt x="255" y="210"/>
                </a:cubicBezTo>
                <a:cubicBezTo>
                  <a:pt x="255" y="209"/>
                  <a:pt x="255" y="209"/>
                  <a:pt x="255" y="209"/>
                </a:cubicBezTo>
                <a:cubicBezTo>
                  <a:pt x="267" y="164"/>
                  <a:pt x="267" y="125"/>
                  <a:pt x="256" y="94"/>
                </a:cubicBezTo>
                <a:cubicBezTo>
                  <a:pt x="245" y="66"/>
                  <a:pt x="225" y="43"/>
                  <a:pt x="196" y="26"/>
                </a:cubicBezTo>
                <a:cubicBezTo>
                  <a:pt x="198" y="5"/>
                  <a:pt x="198" y="5"/>
                  <a:pt x="198" y="5"/>
                </a:cubicBezTo>
                <a:cubicBezTo>
                  <a:pt x="198" y="0"/>
                  <a:pt x="198" y="0"/>
                  <a:pt x="198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8335723" y="2060848"/>
            <a:ext cx="3762615" cy="4536504"/>
          </a:xfrm>
          <a:custGeom>
            <a:avLst/>
            <a:gdLst>
              <a:gd name="T0" fmla="*/ 193 w 274"/>
              <a:gd name="T1" fmla="*/ 4 h 672"/>
              <a:gd name="T2" fmla="*/ 191 w 274"/>
              <a:gd name="T3" fmla="*/ 29 h 672"/>
              <a:gd name="T4" fmla="*/ 251 w 274"/>
              <a:gd name="T5" fmla="*/ 208 h 672"/>
              <a:gd name="T6" fmla="*/ 242 w 274"/>
              <a:gd name="T7" fmla="*/ 235 h 672"/>
              <a:gd name="T8" fmla="*/ 246 w 274"/>
              <a:gd name="T9" fmla="*/ 500 h 672"/>
              <a:gd name="T10" fmla="*/ 260 w 274"/>
              <a:gd name="T11" fmla="*/ 556 h 672"/>
              <a:gd name="T12" fmla="*/ 260 w 274"/>
              <a:gd name="T13" fmla="*/ 613 h 672"/>
              <a:gd name="T14" fmla="*/ 205 w 274"/>
              <a:gd name="T15" fmla="*/ 667 h 672"/>
              <a:gd name="T16" fmla="*/ 137 w 274"/>
              <a:gd name="T17" fmla="*/ 667 h 672"/>
              <a:gd name="T18" fmla="*/ 69 w 274"/>
              <a:gd name="T19" fmla="*/ 667 h 672"/>
              <a:gd name="T20" fmla="*/ 14 w 274"/>
              <a:gd name="T21" fmla="*/ 613 h 672"/>
              <a:gd name="T22" fmla="*/ 14 w 274"/>
              <a:gd name="T23" fmla="*/ 556 h 672"/>
              <a:gd name="T24" fmla="*/ 27 w 274"/>
              <a:gd name="T25" fmla="*/ 500 h 672"/>
              <a:gd name="T26" fmla="*/ 31 w 274"/>
              <a:gd name="T27" fmla="*/ 235 h 672"/>
              <a:gd name="T28" fmla="*/ 23 w 274"/>
              <a:gd name="T29" fmla="*/ 208 h 672"/>
              <a:gd name="T30" fmla="*/ 82 w 274"/>
              <a:gd name="T31" fmla="*/ 29 h 672"/>
              <a:gd name="T32" fmla="*/ 80 w 274"/>
              <a:gd name="T33" fmla="*/ 4 h 672"/>
              <a:gd name="T34" fmla="*/ 137 w 274"/>
              <a:gd name="T35" fmla="*/ 4 h 672"/>
              <a:gd name="T36" fmla="*/ 137 w 274"/>
              <a:gd name="T37" fmla="*/ 4 h 672"/>
              <a:gd name="T38" fmla="*/ 193 w 274"/>
              <a:gd name="T39" fmla="*/ 4 h 672"/>
              <a:gd name="T40" fmla="*/ 137 w 274"/>
              <a:gd name="T41" fmla="*/ 667 h 672"/>
              <a:gd name="T42" fmla="*/ 136 w 274"/>
              <a:gd name="T43" fmla="*/ 667 h 672"/>
              <a:gd name="T44" fmla="*/ 137 w 274"/>
              <a:gd name="T45" fmla="*/ 667 h 672"/>
              <a:gd name="T46" fmla="*/ 198 w 274"/>
              <a:gd name="T47" fmla="*/ 0 h 672"/>
              <a:gd name="T48" fmla="*/ 193 w 274"/>
              <a:gd name="T49" fmla="*/ 0 h 672"/>
              <a:gd name="T50" fmla="*/ 137 w 274"/>
              <a:gd name="T51" fmla="*/ 0 h 672"/>
              <a:gd name="T52" fmla="*/ 80 w 274"/>
              <a:gd name="T53" fmla="*/ 0 h 672"/>
              <a:gd name="T54" fmla="*/ 75 w 274"/>
              <a:gd name="T55" fmla="*/ 0 h 672"/>
              <a:gd name="T56" fmla="*/ 76 w 274"/>
              <a:gd name="T57" fmla="*/ 5 h 672"/>
              <a:gd name="T58" fmla="*/ 77 w 274"/>
              <a:gd name="T59" fmla="*/ 26 h 672"/>
              <a:gd name="T60" fmla="*/ 18 w 274"/>
              <a:gd name="T61" fmla="*/ 94 h 672"/>
              <a:gd name="T62" fmla="*/ 18 w 274"/>
              <a:gd name="T63" fmla="*/ 209 h 672"/>
              <a:gd name="T64" fmla="*/ 18 w 274"/>
              <a:gd name="T65" fmla="*/ 210 h 672"/>
              <a:gd name="T66" fmla="*/ 19 w 274"/>
              <a:gd name="T67" fmla="*/ 211 h 672"/>
              <a:gd name="T68" fmla="*/ 27 w 274"/>
              <a:gd name="T69" fmla="*/ 235 h 672"/>
              <a:gd name="T70" fmla="*/ 23 w 274"/>
              <a:gd name="T71" fmla="*/ 498 h 672"/>
              <a:gd name="T72" fmla="*/ 9 w 274"/>
              <a:gd name="T73" fmla="*/ 556 h 672"/>
              <a:gd name="T74" fmla="*/ 9 w 274"/>
              <a:gd name="T75" fmla="*/ 613 h 672"/>
              <a:gd name="T76" fmla="*/ 9 w 274"/>
              <a:gd name="T77" fmla="*/ 614 h 672"/>
              <a:gd name="T78" fmla="*/ 9 w 274"/>
              <a:gd name="T79" fmla="*/ 615 h 672"/>
              <a:gd name="T80" fmla="*/ 68 w 274"/>
              <a:gd name="T81" fmla="*/ 672 h 672"/>
              <a:gd name="T82" fmla="*/ 68 w 274"/>
              <a:gd name="T83" fmla="*/ 672 h 672"/>
              <a:gd name="T84" fmla="*/ 69 w 274"/>
              <a:gd name="T85" fmla="*/ 672 h 672"/>
              <a:gd name="T86" fmla="*/ 137 w 274"/>
              <a:gd name="T87" fmla="*/ 672 h 672"/>
              <a:gd name="T88" fmla="*/ 205 w 274"/>
              <a:gd name="T89" fmla="*/ 672 h 672"/>
              <a:gd name="T90" fmla="*/ 205 w 274"/>
              <a:gd name="T91" fmla="*/ 672 h 672"/>
              <a:gd name="T92" fmla="*/ 205 w 274"/>
              <a:gd name="T93" fmla="*/ 672 h 672"/>
              <a:gd name="T94" fmla="*/ 264 w 274"/>
              <a:gd name="T95" fmla="*/ 615 h 672"/>
              <a:gd name="T96" fmla="*/ 264 w 274"/>
              <a:gd name="T97" fmla="*/ 614 h 672"/>
              <a:gd name="T98" fmla="*/ 264 w 274"/>
              <a:gd name="T99" fmla="*/ 613 h 672"/>
              <a:gd name="T100" fmla="*/ 264 w 274"/>
              <a:gd name="T101" fmla="*/ 556 h 672"/>
              <a:gd name="T102" fmla="*/ 251 w 274"/>
              <a:gd name="T103" fmla="*/ 498 h 672"/>
              <a:gd name="T104" fmla="*/ 247 w 274"/>
              <a:gd name="T105" fmla="*/ 235 h 672"/>
              <a:gd name="T106" fmla="*/ 254 w 274"/>
              <a:gd name="T107" fmla="*/ 211 h 672"/>
              <a:gd name="T108" fmla="*/ 255 w 274"/>
              <a:gd name="T109" fmla="*/ 210 h 672"/>
              <a:gd name="T110" fmla="*/ 255 w 274"/>
              <a:gd name="T111" fmla="*/ 209 h 672"/>
              <a:gd name="T112" fmla="*/ 256 w 274"/>
              <a:gd name="T113" fmla="*/ 94 h 672"/>
              <a:gd name="T114" fmla="*/ 196 w 274"/>
              <a:gd name="T115" fmla="*/ 26 h 672"/>
              <a:gd name="T116" fmla="*/ 198 w 274"/>
              <a:gd name="T117" fmla="*/ 5 h 672"/>
              <a:gd name="T118" fmla="*/ 198 w 274"/>
              <a:gd name="T119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672">
                <a:moveTo>
                  <a:pt x="193" y="4"/>
                </a:moveTo>
                <a:cubicBezTo>
                  <a:pt x="191" y="29"/>
                  <a:pt x="191" y="29"/>
                  <a:pt x="191" y="29"/>
                </a:cubicBezTo>
                <a:cubicBezTo>
                  <a:pt x="249" y="60"/>
                  <a:pt x="274" y="116"/>
                  <a:pt x="251" y="208"/>
                </a:cubicBezTo>
                <a:cubicBezTo>
                  <a:pt x="246" y="214"/>
                  <a:pt x="242" y="222"/>
                  <a:pt x="242" y="235"/>
                </a:cubicBezTo>
                <a:cubicBezTo>
                  <a:pt x="246" y="500"/>
                  <a:pt x="246" y="500"/>
                  <a:pt x="246" y="500"/>
                </a:cubicBezTo>
                <a:cubicBezTo>
                  <a:pt x="254" y="509"/>
                  <a:pt x="259" y="527"/>
                  <a:pt x="260" y="556"/>
                </a:cubicBezTo>
                <a:cubicBezTo>
                  <a:pt x="260" y="613"/>
                  <a:pt x="260" y="613"/>
                  <a:pt x="260" y="613"/>
                </a:cubicBezTo>
                <a:cubicBezTo>
                  <a:pt x="252" y="645"/>
                  <a:pt x="236" y="666"/>
                  <a:pt x="205" y="667"/>
                </a:cubicBezTo>
                <a:cubicBezTo>
                  <a:pt x="137" y="667"/>
                  <a:pt x="137" y="667"/>
                  <a:pt x="137" y="667"/>
                </a:cubicBezTo>
                <a:cubicBezTo>
                  <a:pt x="69" y="667"/>
                  <a:pt x="69" y="667"/>
                  <a:pt x="69" y="667"/>
                </a:cubicBezTo>
                <a:cubicBezTo>
                  <a:pt x="37" y="666"/>
                  <a:pt x="21" y="645"/>
                  <a:pt x="14" y="613"/>
                </a:cubicBezTo>
                <a:cubicBezTo>
                  <a:pt x="14" y="556"/>
                  <a:pt x="14" y="556"/>
                  <a:pt x="14" y="556"/>
                </a:cubicBezTo>
                <a:cubicBezTo>
                  <a:pt x="14" y="527"/>
                  <a:pt x="19" y="509"/>
                  <a:pt x="27" y="500"/>
                </a:cubicBezTo>
                <a:cubicBezTo>
                  <a:pt x="31" y="235"/>
                  <a:pt x="31" y="235"/>
                  <a:pt x="31" y="235"/>
                </a:cubicBezTo>
                <a:cubicBezTo>
                  <a:pt x="31" y="222"/>
                  <a:pt x="28" y="214"/>
                  <a:pt x="23" y="208"/>
                </a:cubicBezTo>
                <a:cubicBezTo>
                  <a:pt x="0" y="116"/>
                  <a:pt x="24" y="60"/>
                  <a:pt x="82" y="29"/>
                </a:cubicBezTo>
                <a:cubicBezTo>
                  <a:pt x="80" y="4"/>
                  <a:pt x="80" y="4"/>
                  <a:pt x="80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93" y="4"/>
                  <a:pt x="193" y="4"/>
                  <a:pt x="193" y="4"/>
                </a:cubicBezTo>
                <a:moveTo>
                  <a:pt x="137" y="667"/>
                </a:moveTo>
                <a:cubicBezTo>
                  <a:pt x="136" y="667"/>
                  <a:pt x="136" y="667"/>
                  <a:pt x="136" y="667"/>
                </a:cubicBezTo>
                <a:cubicBezTo>
                  <a:pt x="137" y="667"/>
                  <a:pt x="137" y="667"/>
                  <a:pt x="137" y="667"/>
                </a:cubicBezTo>
                <a:moveTo>
                  <a:pt x="198" y="0"/>
                </a:moveTo>
                <a:cubicBezTo>
                  <a:pt x="193" y="0"/>
                  <a:pt x="193" y="0"/>
                  <a:pt x="193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6" y="5"/>
                  <a:pt x="76" y="5"/>
                  <a:pt x="76" y="5"/>
                </a:cubicBezTo>
                <a:cubicBezTo>
                  <a:pt x="77" y="26"/>
                  <a:pt x="77" y="26"/>
                  <a:pt x="77" y="26"/>
                </a:cubicBezTo>
                <a:cubicBezTo>
                  <a:pt x="48" y="43"/>
                  <a:pt x="28" y="66"/>
                  <a:pt x="18" y="94"/>
                </a:cubicBezTo>
                <a:cubicBezTo>
                  <a:pt x="7" y="125"/>
                  <a:pt x="7" y="164"/>
                  <a:pt x="18" y="209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9" y="211"/>
                  <a:pt x="19" y="211"/>
                  <a:pt x="19" y="211"/>
                </a:cubicBezTo>
                <a:cubicBezTo>
                  <a:pt x="24" y="218"/>
                  <a:pt x="27" y="225"/>
                  <a:pt x="27" y="235"/>
                </a:cubicBezTo>
                <a:cubicBezTo>
                  <a:pt x="23" y="498"/>
                  <a:pt x="23" y="498"/>
                  <a:pt x="23" y="498"/>
                </a:cubicBezTo>
                <a:cubicBezTo>
                  <a:pt x="14" y="509"/>
                  <a:pt x="10" y="528"/>
                  <a:pt x="9" y="556"/>
                </a:cubicBezTo>
                <a:cubicBezTo>
                  <a:pt x="9" y="613"/>
                  <a:pt x="9" y="613"/>
                  <a:pt x="9" y="613"/>
                </a:cubicBezTo>
                <a:cubicBezTo>
                  <a:pt x="9" y="614"/>
                  <a:pt x="9" y="614"/>
                  <a:pt x="9" y="614"/>
                </a:cubicBezTo>
                <a:cubicBezTo>
                  <a:pt x="9" y="615"/>
                  <a:pt x="9" y="615"/>
                  <a:pt x="9" y="615"/>
                </a:cubicBezTo>
                <a:cubicBezTo>
                  <a:pt x="18" y="651"/>
                  <a:pt x="38" y="670"/>
                  <a:pt x="68" y="672"/>
                </a:cubicBezTo>
                <a:cubicBezTo>
                  <a:pt x="68" y="672"/>
                  <a:pt x="68" y="672"/>
                  <a:pt x="68" y="672"/>
                </a:cubicBezTo>
                <a:cubicBezTo>
                  <a:pt x="69" y="672"/>
                  <a:pt x="69" y="672"/>
                  <a:pt x="69" y="672"/>
                </a:cubicBezTo>
                <a:cubicBezTo>
                  <a:pt x="137" y="672"/>
                  <a:pt x="137" y="672"/>
                  <a:pt x="137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36" y="670"/>
                  <a:pt x="256" y="651"/>
                  <a:pt x="264" y="615"/>
                </a:cubicBezTo>
                <a:cubicBezTo>
                  <a:pt x="264" y="614"/>
                  <a:pt x="264" y="614"/>
                  <a:pt x="264" y="614"/>
                </a:cubicBezTo>
                <a:cubicBezTo>
                  <a:pt x="264" y="613"/>
                  <a:pt x="264" y="613"/>
                  <a:pt x="264" y="613"/>
                </a:cubicBezTo>
                <a:cubicBezTo>
                  <a:pt x="264" y="556"/>
                  <a:pt x="264" y="556"/>
                  <a:pt x="264" y="556"/>
                </a:cubicBezTo>
                <a:cubicBezTo>
                  <a:pt x="264" y="528"/>
                  <a:pt x="259" y="509"/>
                  <a:pt x="251" y="498"/>
                </a:cubicBezTo>
                <a:cubicBezTo>
                  <a:pt x="247" y="235"/>
                  <a:pt x="247" y="235"/>
                  <a:pt x="247" y="235"/>
                </a:cubicBezTo>
                <a:cubicBezTo>
                  <a:pt x="247" y="225"/>
                  <a:pt x="249" y="218"/>
                  <a:pt x="254" y="211"/>
                </a:cubicBezTo>
                <a:cubicBezTo>
                  <a:pt x="255" y="210"/>
                  <a:pt x="255" y="210"/>
                  <a:pt x="255" y="210"/>
                </a:cubicBezTo>
                <a:cubicBezTo>
                  <a:pt x="255" y="209"/>
                  <a:pt x="255" y="209"/>
                  <a:pt x="255" y="209"/>
                </a:cubicBezTo>
                <a:cubicBezTo>
                  <a:pt x="267" y="164"/>
                  <a:pt x="267" y="125"/>
                  <a:pt x="256" y="94"/>
                </a:cubicBezTo>
                <a:cubicBezTo>
                  <a:pt x="245" y="66"/>
                  <a:pt x="225" y="43"/>
                  <a:pt x="196" y="26"/>
                </a:cubicBezTo>
                <a:cubicBezTo>
                  <a:pt x="198" y="5"/>
                  <a:pt x="198" y="5"/>
                  <a:pt x="198" y="5"/>
                </a:cubicBezTo>
                <a:cubicBezTo>
                  <a:pt x="198" y="0"/>
                  <a:pt x="198" y="0"/>
                  <a:pt x="198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5572803" y="1268760"/>
            <a:ext cx="1905462" cy="720080"/>
          </a:xfrm>
          <a:custGeom>
            <a:avLst/>
            <a:gdLst>
              <a:gd name="T0" fmla="*/ 102 w 119"/>
              <a:gd name="T1" fmla="*/ 5 h 67"/>
              <a:gd name="T2" fmla="*/ 115 w 119"/>
              <a:gd name="T3" fmla="*/ 18 h 67"/>
              <a:gd name="T4" fmla="*/ 115 w 119"/>
              <a:gd name="T5" fmla="*/ 62 h 67"/>
              <a:gd name="T6" fmla="*/ 5 w 119"/>
              <a:gd name="T7" fmla="*/ 62 h 67"/>
              <a:gd name="T8" fmla="*/ 5 w 119"/>
              <a:gd name="T9" fmla="*/ 18 h 67"/>
              <a:gd name="T10" fmla="*/ 18 w 119"/>
              <a:gd name="T11" fmla="*/ 5 h 67"/>
              <a:gd name="T12" fmla="*/ 102 w 119"/>
              <a:gd name="T13" fmla="*/ 5 h 67"/>
              <a:gd name="T14" fmla="*/ 102 w 119"/>
              <a:gd name="T15" fmla="*/ 0 h 67"/>
              <a:gd name="T16" fmla="*/ 18 w 119"/>
              <a:gd name="T17" fmla="*/ 0 h 67"/>
              <a:gd name="T18" fmla="*/ 0 w 119"/>
              <a:gd name="T19" fmla="*/ 18 h 67"/>
              <a:gd name="T20" fmla="*/ 0 w 119"/>
              <a:gd name="T21" fmla="*/ 62 h 67"/>
              <a:gd name="T22" fmla="*/ 0 w 119"/>
              <a:gd name="T23" fmla="*/ 67 h 67"/>
              <a:gd name="T24" fmla="*/ 5 w 119"/>
              <a:gd name="T25" fmla="*/ 67 h 67"/>
              <a:gd name="T26" fmla="*/ 115 w 119"/>
              <a:gd name="T27" fmla="*/ 67 h 67"/>
              <a:gd name="T28" fmla="*/ 119 w 119"/>
              <a:gd name="T29" fmla="*/ 67 h 67"/>
              <a:gd name="T30" fmla="*/ 119 w 119"/>
              <a:gd name="T31" fmla="*/ 62 h 67"/>
              <a:gd name="T32" fmla="*/ 119 w 119"/>
              <a:gd name="T33" fmla="*/ 18 h 67"/>
              <a:gd name="T34" fmla="*/ 102 w 119"/>
              <a:gd name="T3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9" h="67">
                <a:moveTo>
                  <a:pt x="102" y="5"/>
                </a:moveTo>
                <a:cubicBezTo>
                  <a:pt x="109" y="5"/>
                  <a:pt x="115" y="10"/>
                  <a:pt x="115" y="18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0"/>
                  <a:pt x="11" y="5"/>
                  <a:pt x="18" y="5"/>
                </a:cubicBezTo>
                <a:cubicBezTo>
                  <a:pt x="102" y="5"/>
                  <a:pt x="102" y="5"/>
                  <a:pt x="102" y="5"/>
                </a:cubicBezTo>
                <a:moveTo>
                  <a:pt x="10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7"/>
                  <a:pt x="0" y="67"/>
                  <a:pt x="0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8"/>
                  <a:pt x="111" y="0"/>
                  <a:pt x="102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9383727" y="1340768"/>
            <a:ext cx="1714916" cy="720080"/>
          </a:xfrm>
          <a:custGeom>
            <a:avLst/>
            <a:gdLst>
              <a:gd name="T0" fmla="*/ 102 w 119"/>
              <a:gd name="T1" fmla="*/ 5 h 67"/>
              <a:gd name="T2" fmla="*/ 115 w 119"/>
              <a:gd name="T3" fmla="*/ 18 h 67"/>
              <a:gd name="T4" fmla="*/ 115 w 119"/>
              <a:gd name="T5" fmla="*/ 62 h 67"/>
              <a:gd name="T6" fmla="*/ 5 w 119"/>
              <a:gd name="T7" fmla="*/ 62 h 67"/>
              <a:gd name="T8" fmla="*/ 5 w 119"/>
              <a:gd name="T9" fmla="*/ 18 h 67"/>
              <a:gd name="T10" fmla="*/ 18 w 119"/>
              <a:gd name="T11" fmla="*/ 5 h 67"/>
              <a:gd name="T12" fmla="*/ 102 w 119"/>
              <a:gd name="T13" fmla="*/ 5 h 67"/>
              <a:gd name="T14" fmla="*/ 102 w 119"/>
              <a:gd name="T15" fmla="*/ 0 h 67"/>
              <a:gd name="T16" fmla="*/ 18 w 119"/>
              <a:gd name="T17" fmla="*/ 0 h 67"/>
              <a:gd name="T18" fmla="*/ 0 w 119"/>
              <a:gd name="T19" fmla="*/ 18 h 67"/>
              <a:gd name="T20" fmla="*/ 0 w 119"/>
              <a:gd name="T21" fmla="*/ 62 h 67"/>
              <a:gd name="T22" fmla="*/ 0 w 119"/>
              <a:gd name="T23" fmla="*/ 67 h 67"/>
              <a:gd name="T24" fmla="*/ 5 w 119"/>
              <a:gd name="T25" fmla="*/ 67 h 67"/>
              <a:gd name="T26" fmla="*/ 115 w 119"/>
              <a:gd name="T27" fmla="*/ 67 h 67"/>
              <a:gd name="T28" fmla="*/ 119 w 119"/>
              <a:gd name="T29" fmla="*/ 67 h 67"/>
              <a:gd name="T30" fmla="*/ 119 w 119"/>
              <a:gd name="T31" fmla="*/ 62 h 67"/>
              <a:gd name="T32" fmla="*/ 119 w 119"/>
              <a:gd name="T33" fmla="*/ 18 h 67"/>
              <a:gd name="T34" fmla="*/ 102 w 119"/>
              <a:gd name="T3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9" h="67">
                <a:moveTo>
                  <a:pt x="102" y="5"/>
                </a:moveTo>
                <a:cubicBezTo>
                  <a:pt x="109" y="5"/>
                  <a:pt x="115" y="10"/>
                  <a:pt x="115" y="18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0"/>
                  <a:pt x="11" y="5"/>
                  <a:pt x="18" y="5"/>
                </a:cubicBezTo>
                <a:cubicBezTo>
                  <a:pt x="102" y="5"/>
                  <a:pt x="102" y="5"/>
                  <a:pt x="102" y="5"/>
                </a:cubicBezTo>
                <a:moveTo>
                  <a:pt x="10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7"/>
                  <a:pt x="0" y="67"/>
                  <a:pt x="0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8"/>
                  <a:pt x="111" y="0"/>
                  <a:pt x="102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5769" y="1340768"/>
            <a:ext cx="173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>
                <a:solidFill>
                  <a:schemeClr val="bg1"/>
                </a:solidFill>
              </a:rPr>
              <a:t>འབྲི་ཐབས། 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12089" y="2492896"/>
            <a:ext cx="2905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>
                <a:solidFill>
                  <a:schemeClr val="bg1"/>
                </a:solidFill>
              </a:rPr>
              <a:t>༡ མཚན་ཉིད་འགོད་པ།  </a:t>
            </a:r>
          </a:p>
          <a:p>
            <a:r>
              <a:rPr lang="bo-CN" altLang="zh-CN" sz="3200" b="1" dirty="0">
                <a:solidFill>
                  <a:schemeClr val="bg1"/>
                </a:solidFill>
              </a:rPr>
              <a:t>༢ དྲི་བ་དྲིས་ལན། </a:t>
            </a:r>
          </a:p>
          <a:p>
            <a:r>
              <a:rPr lang="bo-CN" altLang="zh-CN" sz="3200" b="1" dirty="0">
                <a:solidFill>
                  <a:schemeClr val="bg1"/>
                </a:solidFill>
              </a:rPr>
              <a:t>༣ རིགས་དགར་བ། </a:t>
            </a:r>
          </a:p>
          <a:p>
            <a:r>
              <a:rPr lang="bo-CN" altLang="zh-CN" sz="3200" b="1" dirty="0">
                <a:solidFill>
                  <a:schemeClr val="bg1"/>
                </a:solidFill>
              </a:rPr>
              <a:t>༤ དཔེ་བརྗོད་འགོད་པ། </a:t>
            </a:r>
            <a:endParaRPr lang="zh-CN" altLang="zh-CN" sz="3200" b="1" dirty="0">
              <a:solidFill>
                <a:schemeClr val="bg1"/>
              </a:solidFill>
            </a:endParaRPr>
          </a:p>
          <a:p>
            <a:r>
              <a:rPr lang="bo-CN" altLang="zh-CN" sz="3200" b="1" dirty="0">
                <a:solidFill>
                  <a:schemeClr val="bg1"/>
                </a:solidFill>
              </a:rPr>
              <a:t>༥ གཤིབ་བསྡུར་བྱེད་པ། </a:t>
            </a:r>
          </a:p>
          <a:p>
            <a:r>
              <a:rPr lang="bo-CN" altLang="zh-CN" sz="3200" b="1" dirty="0">
                <a:solidFill>
                  <a:schemeClr val="bg1"/>
                </a:solidFill>
              </a:rPr>
              <a:t>༦ ལུང་འདྲེན་པ།  </a:t>
            </a:r>
          </a:p>
          <a:p>
            <a:r>
              <a:rPr lang="bo-CN" altLang="zh-CN" sz="3200" b="1" dirty="0">
                <a:solidFill>
                  <a:schemeClr val="bg1"/>
                </a:solidFill>
              </a:rPr>
              <a:t>༧ གྲངས་ཀ་འདྲེན་པ།  </a:t>
            </a:r>
          </a:p>
          <a:p>
            <a:r>
              <a:rPr lang="bo-CN" altLang="zh-CN" sz="3200" b="1" dirty="0">
                <a:solidFill>
                  <a:schemeClr val="bg1"/>
                </a:solidFill>
              </a:rPr>
              <a:t>༨ རེའུ་མིག་འགོད་པ། </a:t>
            </a:r>
            <a:endParaRPr lang="zh-CN" altLang="zh-CN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5369" y="1196752"/>
            <a:ext cx="209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>
                <a:solidFill>
                  <a:schemeClr val="bg1"/>
                </a:solidFill>
              </a:rPr>
              <a:t> ཁྱད་ཆོས།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4635" y="2492897"/>
            <a:ext cx="33267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>
                <a:solidFill>
                  <a:srgbClr val="FFFF00"/>
                </a:solidFill>
              </a:rPr>
              <a:t>ནང་དོན་གྱི་ཆ་ནས།    </a:t>
            </a:r>
          </a:p>
          <a:p>
            <a:r>
              <a:rPr lang="bo-CN" altLang="zh-CN" sz="3200" b="1" dirty="0">
                <a:solidFill>
                  <a:schemeClr val="bg1"/>
                </a:solidFill>
              </a:rPr>
              <a:t>༡ ཤེས་བྱའི་རང་བཞིན།  </a:t>
            </a:r>
          </a:p>
          <a:p>
            <a:r>
              <a:rPr lang="bo-CN" altLang="zh-CN" sz="3200" b="1" dirty="0">
                <a:solidFill>
                  <a:schemeClr val="bg1"/>
                </a:solidFill>
              </a:rPr>
              <a:t>༢ ཚན་རིག་གི་རང་བཞིན། </a:t>
            </a:r>
          </a:p>
          <a:p>
            <a:r>
              <a:rPr lang="bo-CN" altLang="zh-CN" sz="3200" b="1" dirty="0">
                <a:solidFill>
                  <a:schemeClr val="bg1"/>
                </a:solidFill>
              </a:rPr>
              <a:t>༣ དོན་དངོས་ཀྱི་རང་བཞིན་ཤུགས་ཆེར་ལྡན་དགོས། </a:t>
            </a:r>
            <a:endParaRPr lang="zh-CN" altLang="zh-CN" sz="3200" b="1" dirty="0">
              <a:solidFill>
                <a:schemeClr val="bg1"/>
              </a:solidFill>
            </a:endParaRPr>
          </a:p>
          <a:p>
            <a:r>
              <a:rPr lang="bo-CN" altLang="zh-CN" sz="3200" b="1" dirty="0">
                <a:solidFill>
                  <a:srgbClr val="FFFF00"/>
                </a:solidFill>
              </a:rPr>
              <a:t>འབྲི་སྟངས་ཀྱི་ཆ་ནས། </a:t>
            </a:r>
          </a:p>
          <a:p>
            <a:r>
              <a:rPr lang="bo-CN" altLang="zh-CN" sz="3200" b="1" dirty="0">
                <a:solidFill>
                  <a:schemeClr val="bg1"/>
                </a:solidFill>
              </a:rPr>
              <a:t>གསལ་བཤད་ཀྱི་རང་བཞིན་ལྡན་</a:t>
            </a:r>
          </a:p>
          <a:p>
            <a:r>
              <a:rPr lang="bo-CN" altLang="zh-CN" sz="3200" b="1" dirty="0">
                <a:solidFill>
                  <a:schemeClr val="bg1"/>
                </a:solidFill>
              </a:rPr>
              <a:t>དགོས།</a:t>
            </a:r>
            <a:r>
              <a:rPr lang="bo-CN" altLang="zh-CN" b="1" dirty="0">
                <a:solidFill>
                  <a:schemeClr val="bg1"/>
                </a:solidFill>
              </a:rPr>
              <a:t> </a:t>
            </a:r>
            <a:endParaRPr lang="zh-CN" altLang="zh-CN" sz="3200" b="1" dirty="0">
              <a:solidFill>
                <a:schemeClr val="bg1"/>
              </a:solidFill>
            </a:endParaRPr>
          </a:p>
        </p:txBody>
      </p:sp>
      <p:sp>
        <p:nvSpPr>
          <p:cNvPr id="5" name="终止符 4">
            <a:extLst>
              <a:ext uri="{FF2B5EF4-FFF2-40B4-BE49-F238E27FC236}">
                <a16:creationId xmlns:a16="http://schemas.microsoft.com/office/drawing/2014/main" id="{AECFD886-E6FB-0D4E-B223-CA3EBD59A71E}"/>
              </a:ext>
            </a:extLst>
          </p:cNvPr>
          <p:cNvSpPr/>
          <p:nvPr/>
        </p:nvSpPr>
        <p:spPr>
          <a:xfrm>
            <a:off x="7129289" y="404664"/>
            <a:ext cx="3024336" cy="517776"/>
          </a:xfrm>
          <a:prstGeom prst="flowChartTerminator">
            <a:avLst/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3600" b="1" dirty="0">
                <a:solidFill>
                  <a:schemeClr val="bg1"/>
                </a:solidFill>
              </a:rPr>
              <a:t>གསལ་བཤད་རྩོམ་ཡིག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>
            <a:extLst>
              <a:ext uri="{FF2B5EF4-FFF2-40B4-BE49-F238E27FC236}">
                <a16:creationId xmlns:a16="http://schemas.microsoft.com/office/drawing/2014/main" id="{CDA28A61-DFDF-A44B-B9C8-CFD0F676EC2D}"/>
              </a:ext>
            </a:extLst>
          </p:cNvPr>
          <p:cNvSpPr/>
          <p:nvPr/>
        </p:nvSpPr>
        <p:spPr>
          <a:xfrm>
            <a:off x="432545" y="359661"/>
            <a:ext cx="5117056" cy="936104"/>
          </a:xfrm>
          <a:prstGeom prst="homePlate">
            <a:avLst/>
          </a:prstGeom>
          <a:solidFill>
            <a:srgbClr val="AD048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བཞི་བ། </a:t>
            </a:r>
            <a:r>
              <a:rPr lang="bo-CN" altLang="zh-CN" sz="4800" dirty="0">
                <a:solidFill>
                  <a:schemeClr val="bg1"/>
                </a:solidFill>
              </a:rPr>
              <a:t>དཀའ་གཙོ་གནད་ངོ་སྤྲོད། </a:t>
            </a:r>
            <a:endParaRPr lang="zh-CN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圆角矩形标注 2">
            <a:extLst>
              <a:ext uri="{FF2B5EF4-FFF2-40B4-BE49-F238E27FC236}">
                <a16:creationId xmlns:a16="http://schemas.microsoft.com/office/drawing/2014/main" id="{A0AB73A9-7CC5-B940-B416-251E9A9D6759}"/>
              </a:ext>
            </a:extLst>
          </p:cNvPr>
          <p:cNvSpPr/>
          <p:nvPr/>
        </p:nvSpPr>
        <p:spPr>
          <a:xfrm>
            <a:off x="2520777" y="2996952"/>
            <a:ext cx="7056784" cy="2952328"/>
          </a:xfrm>
          <a:prstGeom prst="wedgeRoundRectCallout">
            <a:avLst>
              <a:gd name="adj1" fmla="val -50512"/>
              <a:gd name="adj2" fmla="val -102825"/>
              <a:gd name="adj3" fmla="val 16667"/>
            </a:avLst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000" dirty="0">
                <a:solidFill>
                  <a:schemeClr val="bg1"/>
                </a:solidFill>
              </a:rPr>
              <a:t>ཡིག་གཟུགས་སྤྱོང་བའི་གོ་རིམ་དང་། ཡིག་གཟུགས་ཀྱི་དབྱེ་བ་མི་འདྲ་བ་ཁག་ལ་ངོས་འཛིན་བྱེད་ཤེས་དགོས་རྒྱུ་དེ་སློབ་ཚན་འདིའི་དོན་སྙིང་ནང་ཡང་སྙིང་ངོ་།།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9884339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1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>
            <a:extLst>
              <a:ext uri="{FF2B5EF4-FFF2-40B4-BE49-F238E27FC236}">
                <a16:creationId xmlns:a16="http://schemas.microsoft.com/office/drawing/2014/main" id="{CDA28A61-DFDF-A44B-B9C8-CFD0F676EC2D}"/>
              </a:ext>
            </a:extLst>
          </p:cNvPr>
          <p:cNvSpPr/>
          <p:nvPr/>
        </p:nvSpPr>
        <p:spPr>
          <a:xfrm>
            <a:off x="432545" y="359661"/>
            <a:ext cx="5117056" cy="936104"/>
          </a:xfrm>
          <a:prstGeom prst="homePlate">
            <a:avLst/>
          </a:prstGeom>
          <a:solidFill>
            <a:srgbClr val="AD048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ལྔ་བ། སློབ་ཚན་དབྱེ་ཞིབ། </a:t>
            </a:r>
            <a:endParaRPr lang="zh-CN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终止符 1">
            <a:extLst>
              <a:ext uri="{FF2B5EF4-FFF2-40B4-BE49-F238E27FC236}">
                <a16:creationId xmlns:a16="http://schemas.microsoft.com/office/drawing/2014/main" id="{DC058B83-4F19-0148-93F5-9CB919D5ECDD}"/>
              </a:ext>
            </a:extLst>
          </p:cNvPr>
          <p:cNvSpPr/>
          <p:nvPr/>
        </p:nvSpPr>
        <p:spPr>
          <a:xfrm>
            <a:off x="0" y="1742759"/>
            <a:ext cx="6587237" cy="4752528"/>
          </a:xfrm>
          <a:prstGeom prst="flowChartTerminator">
            <a:avLst/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4000" b="1" dirty="0"/>
              <a:t>1.</a:t>
            </a:r>
            <a:r>
              <a:rPr kumimoji="1" lang="bo-CN" altLang="zh-CN" sz="4000" b="1" dirty="0"/>
              <a:t>ཚན་པ་འདིའི་ནང་དོན་གཙོ་བོ། </a:t>
            </a:r>
          </a:p>
          <a:p>
            <a:r>
              <a:rPr kumimoji="1" lang="bo-CN" altLang="zh-CN" sz="3600" dirty="0"/>
              <a:t>བོད་ཡིག་ནི་རྒྱལ་པོ་སྲོང་བཙན་སྒམ་པོའི་སྐབས་སུ་སློབ་དཔོན་ཐོན་མིས་གསར་དུ་བཟོས། རིམ་གྱིས་བཟབས་ནས་འབྲི་དགོས་པ་ལ་དབུ་ཅན་དང་། དེ་འདྲ་གཟབ་མི་དགོས་ཤིང་མགྱོགས་པར་འབྲི་ཆོག་པ་ལ་དབུ་མེད་ཅེས་གཉིས་སུ་བྱུང་།དབུ་མེད་ལི་ལུགས་དང་། ལྡན་ལུགས། དབུ་ཅན་ལ་ཡིག་མཁན་ཆེན་པོ་བརྒྱད་ཡོད།</a:t>
            </a:r>
            <a:endParaRPr kumimoji="1" lang="zh-CN" altLang="en-US" sz="3600" dirty="0"/>
          </a:p>
        </p:txBody>
      </p:sp>
      <p:sp>
        <p:nvSpPr>
          <p:cNvPr id="6" name="云形 5">
            <a:extLst>
              <a:ext uri="{FF2B5EF4-FFF2-40B4-BE49-F238E27FC236}">
                <a16:creationId xmlns:a16="http://schemas.microsoft.com/office/drawing/2014/main" id="{47AF3533-1BBC-2D4C-863E-846D7C21DB38}"/>
              </a:ext>
            </a:extLst>
          </p:cNvPr>
          <p:cNvSpPr/>
          <p:nvPr/>
        </p:nvSpPr>
        <p:spPr>
          <a:xfrm>
            <a:off x="6587237" y="548679"/>
            <a:ext cx="4790524" cy="1194079"/>
          </a:xfrm>
          <a:prstGeom prst="cloud">
            <a:avLst/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bo-CN" altLang="zh-CN" sz="3600" b="1" dirty="0"/>
              <a:t>ཡིག་མཁན་ཆེན་པོ་བརྒྱད།</a:t>
            </a:r>
            <a:endParaRPr kumimoji="1" lang="zh-CN" altLang="en-US" sz="3600" b="1" dirty="0"/>
          </a:p>
        </p:txBody>
      </p:sp>
      <p:pic>
        <p:nvPicPr>
          <p:cNvPr id="8" name="图片 7" descr="文本, 白板&#10;&#10;描述已自动生成">
            <a:extLst>
              <a:ext uri="{FF2B5EF4-FFF2-40B4-BE49-F238E27FC236}">
                <a16:creationId xmlns:a16="http://schemas.microsoft.com/office/drawing/2014/main" id="{BB224B7B-6EFA-C646-8603-31506A92A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37" y="1742758"/>
            <a:ext cx="3816424" cy="4273295"/>
          </a:xfrm>
          <a:prstGeom prst="rect">
            <a:avLst/>
          </a:prstGeom>
          <a:effectLst>
            <a:softEdge rad="99096"/>
          </a:effectLst>
        </p:spPr>
      </p:pic>
    </p:spTree>
    <p:extLst>
      <p:ext uri="{BB962C8B-B14F-4D97-AF65-F5344CB8AC3E}">
        <p14:creationId xmlns:p14="http://schemas.microsoft.com/office/powerpoint/2010/main" val="158989890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>
            <a:extLst>
              <a:ext uri="{FF2B5EF4-FFF2-40B4-BE49-F238E27FC236}">
                <a16:creationId xmlns:a16="http://schemas.microsoft.com/office/drawing/2014/main" id="{6869B1C7-D596-6540-AF51-3748FBF5893B}"/>
              </a:ext>
            </a:extLst>
          </p:cNvPr>
          <p:cNvSpPr/>
          <p:nvPr/>
        </p:nvSpPr>
        <p:spPr>
          <a:xfrm>
            <a:off x="360537" y="188640"/>
            <a:ext cx="6768752" cy="603069"/>
          </a:xfrm>
          <a:prstGeom prst="homePlate">
            <a:avLst/>
          </a:prstGeom>
          <a:solidFill>
            <a:srgbClr val="AD048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solidFill>
                  <a:schemeClr val="bg1"/>
                </a:solidFill>
              </a:rPr>
              <a:t>2.</a:t>
            </a:r>
            <a:r>
              <a:rPr lang="zh-CN" altLang="en-US" sz="3600" dirty="0">
                <a:solidFill>
                  <a:schemeClr val="bg1"/>
                </a:solidFill>
              </a:rPr>
              <a:t>བོད་ཡིག་ཐོག་མར་འབྲི་སྦྱོང་བྱེད་པའི་གོ་རིམ། </a:t>
            </a:r>
          </a:p>
        </p:txBody>
      </p:sp>
      <p:sp>
        <p:nvSpPr>
          <p:cNvPr id="8" name="终止符 7">
            <a:extLst>
              <a:ext uri="{FF2B5EF4-FFF2-40B4-BE49-F238E27FC236}">
                <a16:creationId xmlns:a16="http://schemas.microsoft.com/office/drawing/2014/main" id="{A1E58B7F-731A-8A45-8398-480AB5FC22A6}"/>
              </a:ext>
            </a:extLst>
          </p:cNvPr>
          <p:cNvSpPr/>
          <p:nvPr/>
        </p:nvSpPr>
        <p:spPr>
          <a:xfrm>
            <a:off x="792585" y="2996952"/>
            <a:ext cx="1800200" cy="1224136"/>
          </a:xfrm>
          <a:prstGeom prst="flowChartTerminator">
            <a:avLst/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དབུ་ཅན། </a:t>
            </a:r>
          </a:p>
        </p:txBody>
      </p:sp>
      <p:sp>
        <p:nvSpPr>
          <p:cNvPr id="9" name="线形标注 1 8">
            <a:extLst>
              <a:ext uri="{FF2B5EF4-FFF2-40B4-BE49-F238E27FC236}">
                <a16:creationId xmlns:a16="http://schemas.microsoft.com/office/drawing/2014/main" id="{C5CFD3A0-3CD2-224C-81B3-B3141682C810}"/>
              </a:ext>
            </a:extLst>
          </p:cNvPr>
          <p:cNvSpPr/>
          <p:nvPr/>
        </p:nvSpPr>
        <p:spPr>
          <a:xfrm>
            <a:off x="4844918" y="1134295"/>
            <a:ext cx="3744416" cy="879127"/>
          </a:xfrm>
          <a:prstGeom prst="borderCallout1">
            <a:avLst>
              <a:gd name="adj1" fmla="val 17150"/>
              <a:gd name="adj2" fmla="val 1059"/>
              <a:gd name="adj3" fmla="val 206911"/>
              <a:gd name="adj4" fmla="val -57869"/>
            </a:avLst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༡གསལ་བྱེད་སུམ་བཅུ། </a:t>
            </a:r>
          </a:p>
          <a:p>
            <a:pPr algn="ctr"/>
            <a:endParaRPr kumimoji="1" lang="zh-CN" altLang="en-US" dirty="0"/>
          </a:p>
        </p:txBody>
      </p:sp>
      <p:sp>
        <p:nvSpPr>
          <p:cNvPr id="10" name="线形标注 1 9">
            <a:extLst>
              <a:ext uri="{FF2B5EF4-FFF2-40B4-BE49-F238E27FC236}">
                <a16:creationId xmlns:a16="http://schemas.microsoft.com/office/drawing/2014/main" id="{E2E2DB26-CB13-484D-A54D-0532B60CA49B}"/>
              </a:ext>
            </a:extLst>
          </p:cNvPr>
          <p:cNvSpPr/>
          <p:nvPr/>
        </p:nvSpPr>
        <p:spPr>
          <a:xfrm>
            <a:off x="4844918" y="2192661"/>
            <a:ext cx="3744416" cy="879127"/>
          </a:xfrm>
          <a:prstGeom prst="borderCallout1">
            <a:avLst>
              <a:gd name="adj1" fmla="val 17150"/>
              <a:gd name="adj2" fmla="val 1059"/>
              <a:gd name="adj3" fmla="val 114100"/>
              <a:gd name="adj4" fmla="val -55991"/>
            </a:avLst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༢དབྱངས་བཞི་སྦྱོར་སྟངས། </a:t>
            </a:r>
          </a:p>
        </p:txBody>
      </p:sp>
      <p:sp>
        <p:nvSpPr>
          <p:cNvPr id="11" name="线形标注 1 10">
            <a:extLst>
              <a:ext uri="{FF2B5EF4-FFF2-40B4-BE49-F238E27FC236}">
                <a16:creationId xmlns:a16="http://schemas.microsoft.com/office/drawing/2014/main" id="{A8D3DCF7-3271-B946-81FB-296F1B5AE478}"/>
              </a:ext>
            </a:extLst>
          </p:cNvPr>
          <p:cNvSpPr/>
          <p:nvPr/>
        </p:nvSpPr>
        <p:spPr>
          <a:xfrm>
            <a:off x="4879793" y="3193538"/>
            <a:ext cx="3744416" cy="879127"/>
          </a:xfrm>
          <a:prstGeom prst="borderCallout1">
            <a:avLst>
              <a:gd name="adj1" fmla="val 17150"/>
              <a:gd name="adj2" fmla="val 1059"/>
              <a:gd name="adj3" fmla="val 21289"/>
              <a:gd name="adj4" fmla="val -55615"/>
            </a:avLst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༣མགོ་མདོགས་རྐྱང་བརྩེགས།</a:t>
            </a:r>
          </a:p>
        </p:txBody>
      </p:sp>
      <p:sp>
        <p:nvSpPr>
          <p:cNvPr id="12" name="线形标注 1 11">
            <a:extLst>
              <a:ext uri="{FF2B5EF4-FFF2-40B4-BE49-F238E27FC236}">
                <a16:creationId xmlns:a16="http://schemas.microsoft.com/office/drawing/2014/main" id="{1371615F-1EA3-604F-BDF5-1D938E05E75A}"/>
              </a:ext>
            </a:extLst>
          </p:cNvPr>
          <p:cNvSpPr/>
          <p:nvPr/>
        </p:nvSpPr>
        <p:spPr>
          <a:xfrm>
            <a:off x="4898931" y="5284141"/>
            <a:ext cx="3744416" cy="879127"/>
          </a:xfrm>
          <a:prstGeom prst="borderCallout1">
            <a:avLst>
              <a:gd name="adj1" fmla="val 17150"/>
              <a:gd name="adj2" fmla="val 1059"/>
              <a:gd name="adj3" fmla="val -100325"/>
              <a:gd name="adj4" fmla="val -57493"/>
            </a:avLst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༥ཚིགས་ལྷུག</a:t>
            </a:r>
          </a:p>
        </p:txBody>
      </p:sp>
      <p:sp>
        <p:nvSpPr>
          <p:cNvPr id="13" name="线形标注 1 12">
            <a:extLst>
              <a:ext uri="{FF2B5EF4-FFF2-40B4-BE49-F238E27FC236}">
                <a16:creationId xmlns:a16="http://schemas.microsoft.com/office/drawing/2014/main" id="{F70AEE0E-A60F-4349-AAB0-D4371F34592B}"/>
              </a:ext>
            </a:extLst>
          </p:cNvPr>
          <p:cNvSpPr/>
          <p:nvPr/>
        </p:nvSpPr>
        <p:spPr>
          <a:xfrm>
            <a:off x="4879793" y="4194415"/>
            <a:ext cx="3744416" cy="879127"/>
          </a:xfrm>
          <a:prstGeom prst="borderCallout1">
            <a:avLst>
              <a:gd name="adj1" fmla="val 17150"/>
              <a:gd name="adj2" fmla="val 1059"/>
              <a:gd name="adj3" fmla="val -100325"/>
              <a:gd name="adj4" fmla="val -57493"/>
            </a:avLst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༤ཚིགས་བཅད། </a:t>
            </a:r>
          </a:p>
        </p:txBody>
      </p:sp>
    </p:spTree>
    <p:extLst>
      <p:ext uri="{BB962C8B-B14F-4D97-AF65-F5344CB8AC3E}">
        <p14:creationId xmlns:p14="http://schemas.microsoft.com/office/powerpoint/2010/main" val="35793270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终止符 7">
            <a:extLst>
              <a:ext uri="{FF2B5EF4-FFF2-40B4-BE49-F238E27FC236}">
                <a16:creationId xmlns:a16="http://schemas.microsoft.com/office/drawing/2014/main" id="{A1E58B7F-731A-8A45-8398-480AB5FC22A6}"/>
              </a:ext>
            </a:extLst>
          </p:cNvPr>
          <p:cNvSpPr/>
          <p:nvPr/>
        </p:nvSpPr>
        <p:spPr>
          <a:xfrm>
            <a:off x="792585" y="2996952"/>
            <a:ext cx="1800200" cy="1224136"/>
          </a:xfrm>
          <a:prstGeom prst="flowChartTerminator">
            <a:avLst/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དབུ་མེད</a:t>
            </a:r>
            <a:r>
              <a:rPr lang="bo-CN" altLang="zh-CN" sz="4400" dirty="0"/>
              <a:t>།</a:t>
            </a:r>
            <a:endParaRPr lang="zh-CN" altLang="en-US" sz="4400" dirty="0"/>
          </a:p>
        </p:txBody>
      </p:sp>
      <p:sp>
        <p:nvSpPr>
          <p:cNvPr id="9" name="线形标注 1 8">
            <a:extLst>
              <a:ext uri="{FF2B5EF4-FFF2-40B4-BE49-F238E27FC236}">
                <a16:creationId xmlns:a16="http://schemas.microsoft.com/office/drawing/2014/main" id="{C5CFD3A0-3CD2-224C-81B3-B3141682C810}"/>
              </a:ext>
            </a:extLst>
          </p:cNvPr>
          <p:cNvSpPr/>
          <p:nvPr/>
        </p:nvSpPr>
        <p:spPr>
          <a:xfrm>
            <a:off x="4844918" y="1134295"/>
            <a:ext cx="3744416" cy="879127"/>
          </a:xfrm>
          <a:prstGeom prst="borderCallout1">
            <a:avLst>
              <a:gd name="adj1" fmla="val 17150"/>
              <a:gd name="adj2" fmla="val 1059"/>
              <a:gd name="adj3" fmla="val 237315"/>
              <a:gd name="adj4" fmla="val -59747"/>
            </a:avLst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༡ཚུགས་རིང་</a:t>
            </a:r>
            <a:r>
              <a:rPr lang="bo-CN" altLang="zh-CN" sz="4400" dirty="0"/>
              <a:t>།</a:t>
            </a:r>
            <a:endParaRPr lang="zh-CN" altLang="en-US" sz="4400" dirty="0"/>
          </a:p>
          <a:p>
            <a:pPr algn="ctr"/>
            <a:endParaRPr kumimoji="1" lang="zh-CN" altLang="en-US" dirty="0"/>
          </a:p>
        </p:txBody>
      </p:sp>
      <p:sp>
        <p:nvSpPr>
          <p:cNvPr id="10" name="线形标注 1 9">
            <a:extLst>
              <a:ext uri="{FF2B5EF4-FFF2-40B4-BE49-F238E27FC236}">
                <a16:creationId xmlns:a16="http://schemas.microsoft.com/office/drawing/2014/main" id="{E2E2DB26-CB13-484D-A54D-0532B60CA49B}"/>
              </a:ext>
            </a:extLst>
          </p:cNvPr>
          <p:cNvSpPr/>
          <p:nvPr/>
        </p:nvSpPr>
        <p:spPr>
          <a:xfrm>
            <a:off x="4844918" y="2192661"/>
            <a:ext cx="3744416" cy="879127"/>
          </a:xfrm>
          <a:prstGeom prst="borderCallout1">
            <a:avLst>
              <a:gd name="adj1" fmla="val 17150"/>
              <a:gd name="adj2" fmla="val 1059"/>
              <a:gd name="adj3" fmla="val 125301"/>
              <a:gd name="adj4" fmla="val -58621"/>
            </a:avLst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༢ཚུགས་ཡིག</a:t>
            </a:r>
          </a:p>
        </p:txBody>
      </p:sp>
      <p:sp>
        <p:nvSpPr>
          <p:cNvPr id="11" name="线形标注 1 10">
            <a:extLst>
              <a:ext uri="{FF2B5EF4-FFF2-40B4-BE49-F238E27FC236}">
                <a16:creationId xmlns:a16="http://schemas.microsoft.com/office/drawing/2014/main" id="{A8D3DCF7-3271-B946-81FB-296F1B5AE478}"/>
              </a:ext>
            </a:extLst>
          </p:cNvPr>
          <p:cNvSpPr/>
          <p:nvPr/>
        </p:nvSpPr>
        <p:spPr>
          <a:xfrm>
            <a:off x="4869776" y="3418569"/>
            <a:ext cx="3744416" cy="879127"/>
          </a:xfrm>
          <a:prstGeom prst="borderCallout1">
            <a:avLst>
              <a:gd name="adj1" fmla="val 17150"/>
              <a:gd name="adj2" fmla="val 1059"/>
              <a:gd name="adj3" fmla="val 29290"/>
              <a:gd name="adj4" fmla="val -58621"/>
            </a:avLst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༣བར་བྲིས། </a:t>
            </a:r>
          </a:p>
        </p:txBody>
      </p:sp>
      <p:sp>
        <p:nvSpPr>
          <p:cNvPr id="13" name="线形标注 1 12">
            <a:extLst>
              <a:ext uri="{FF2B5EF4-FFF2-40B4-BE49-F238E27FC236}">
                <a16:creationId xmlns:a16="http://schemas.microsoft.com/office/drawing/2014/main" id="{F70AEE0E-A60F-4349-AAB0-D4371F34592B}"/>
              </a:ext>
            </a:extLst>
          </p:cNvPr>
          <p:cNvSpPr/>
          <p:nvPr/>
        </p:nvSpPr>
        <p:spPr>
          <a:xfrm>
            <a:off x="4844918" y="4823716"/>
            <a:ext cx="4265720" cy="879127"/>
          </a:xfrm>
          <a:prstGeom prst="borderCallout1">
            <a:avLst>
              <a:gd name="adj1" fmla="val 17150"/>
              <a:gd name="adj2" fmla="val 1059"/>
              <a:gd name="adj3" fmla="val -100325"/>
              <a:gd name="adj4" fmla="val -57493"/>
            </a:avLst>
          </a:prstGeom>
          <a:solidFill>
            <a:srgbClr val="AD0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༤རྒྱུགས་ཡིག་གམ་འཁྱུགས་ཡིག།</a:t>
            </a:r>
          </a:p>
        </p:txBody>
      </p:sp>
    </p:spTree>
    <p:extLst>
      <p:ext uri="{BB962C8B-B14F-4D97-AF65-F5344CB8AC3E}">
        <p14:creationId xmlns:p14="http://schemas.microsoft.com/office/powerpoint/2010/main" val="34152438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>
            <a:extLst>
              <a:ext uri="{FF2B5EF4-FFF2-40B4-BE49-F238E27FC236}">
                <a16:creationId xmlns:a16="http://schemas.microsoft.com/office/drawing/2014/main" id="{B0C66981-B26D-BC42-ACB6-9E8F057AAB43}"/>
              </a:ext>
            </a:extLst>
          </p:cNvPr>
          <p:cNvSpPr/>
          <p:nvPr/>
        </p:nvSpPr>
        <p:spPr>
          <a:xfrm>
            <a:off x="216521" y="504325"/>
            <a:ext cx="6768752" cy="603069"/>
          </a:xfrm>
          <a:prstGeom prst="homePlate">
            <a:avLst/>
          </a:prstGeom>
          <a:solidFill>
            <a:srgbClr val="AD048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6000" dirty="0">
                <a:solidFill>
                  <a:schemeClr val="bg1"/>
                </a:solidFill>
              </a:rPr>
              <a:t>3.</a:t>
            </a:r>
            <a:r>
              <a:rPr lang="bo-CN" altLang="zh-CN" sz="6000" dirty="0">
                <a:solidFill>
                  <a:schemeClr val="bg1"/>
                </a:solidFill>
              </a:rPr>
              <a:t> ཚན་པ་གསུམ་པའི་ནང་དོན། </a:t>
            </a:r>
            <a:r>
              <a:rPr lang="zh-CN" altLang="en-US" sz="6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2F500F3-3C7A-1541-8B40-44455509AAD7}"/>
              </a:ext>
            </a:extLst>
          </p:cNvPr>
          <p:cNvSpPr/>
          <p:nvPr/>
        </p:nvSpPr>
        <p:spPr>
          <a:xfrm>
            <a:off x="1008609" y="2015845"/>
            <a:ext cx="82799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</a:rPr>
              <a:t>༡</a:t>
            </a:r>
            <a:r>
              <a:rPr lang="en-US" altLang="zh-CN" sz="4400" dirty="0">
                <a:solidFill>
                  <a:schemeClr val="bg1"/>
                </a:solidFill>
              </a:rPr>
              <a:t> </a:t>
            </a:r>
            <a:r>
              <a:rPr lang="zh-CN" altLang="en-US" sz="4400" dirty="0">
                <a:solidFill>
                  <a:schemeClr val="bg1"/>
                </a:solidFill>
              </a:rPr>
              <a:t>གནའ་ཡིག་ལེགས་པོར་སྦྱངས་རྗེས། </a:t>
            </a:r>
          </a:p>
          <a:p>
            <a:r>
              <a:rPr lang="zh-CN" altLang="en-US" sz="4400" dirty="0">
                <a:solidFill>
                  <a:schemeClr val="bg1"/>
                </a:solidFill>
              </a:rPr>
              <a:t>༢</a:t>
            </a:r>
            <a:r>
              <a:rPr lang="en-US" altLang="zh-CN" sz="4400" dirty="0">
                <a:solidFill>
                  <a:schemeClr val="bg1"/>
                </a:solidFill>
              </a:rPr>
              <a:t> </a:t>
            </a:r>
            <a:r>
              <a:rPr lang="zh-CN" altLang="en-US" sz="4400" dirty="0">
                <a:solidFill>
                  <a:schemeClr val="bg1"/>
                </a:solidFill>
              </a:rPr>
              <a:t>ལཉྫ་དང་ཝརྟུ་སྦྱོང་བ། </a:t>
            </a:r>
          </a:p>
          <a:p>
            <a:r>
              <a:rPr lang="zh-CN" altLang="en-US" sz="4400" dirty="0">
                <a:solidFill>
                  <a:schemeClr val="bg1"/>
                </a:solidFill>
              </a:rPr>
              <a:t>༣</a:t>
            </a:r>
            <a:r>
              <a:rPr lang="en-US" altLang="zh-CN" sz="4400" dirty="0">
                <a:solidFill>
                  <a:schemeClr val="bg1"/>
                </a:solidFill>
              </a:rPr>
              <a:t> </a:t>
            </a:r>
            <a:r>
              <a:rPr lang="zh-CN" altLang="en-US" sz="4400" dirty="0">
                <a:solidFill>
                  <a:schemeClr val="bg1"/>
                </a:solidFill>
              </a:rPr>
              <a:t>ཨང་ཀི་འབྲིལ་ཚུལ། </a:t>
            </a:r>
          </a:p>
          <a:p>
            <a:r>
              <a:rPr lang="zh-CN" altLang="en-US" sz="4400" dirty="0">
                <a:solidFill>
                  <a:schemeClr val="bg1"/>
                </a:solidFill>
              </a:rPr>
              <a:t>༤ ཐིག་འདེབས་ལུགས། </a:t>
            </a:r>
            <a:endParaRPr lang="en-US" altLang="zh-CN" sz="4400" dirty="0">
              <a:solidFill>
                <a:schemeClr val="bg1"/>
              </a:solidFill>
            </a:endParaRPr>
          </a:p>
          <a:p>
            <a:r>
              <a:rPr lang="en-US" altLang="zh-CN" sz="4400" dirty="0">
                <a:solidFill>
                  <a:schemeClr val="bg1"/>
                </a:solidFill>
              </a:rPr>
              <a:t>   </a:t>
            </a:r>
            <a:r>
              <a:rPr lang="zh-CN" altLang="en-US" sz="4400" dirty="0">
                <a:solidFill>
                  <a:schemeClr val="bg1"/>
                </a:solidFill>
              </a:rPr>
              <a:t>མཚལ་ཐིག་དང་། སྣག་ཐིག།</a:t>
            </a:r>
          </a:p>
        </p:txBody>
      </p:sp>
      <p:pic>
        <p:nvPicPr>
          <p:cNvPr id="5" name="图片 4" descr="日历&#10;&#10;低可信度描述已自动生成">
            <a:extLst>
              <a:ext uri="{FF2B5EF4-FFF2-40B4-BE49-F238E27FC236}">
                <a16:creationId xmlns:a16="http://schemas.microsoft.com/office/drawing/2014/main" id="{5AA6ED6A-89EB-B444-A28A-A8F2D2808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01" y="198944"/>
            <a:ext cx="3168981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691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980</Words>
  <Application>Microsoft Macintosh PowerPoint</Application>
  <PresentationFormat>自定义</PresentationFormat>
  <Paragraphs>77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Microsoft Himalaya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A18296</cp:lastModifiedBy>
  <cp:revision>61</cp:revision>
  <dcterms:created xsi:type="dcterms:W3CDTF">2018-11-07T12:39:06Z</dcterms:created>
  <dcterms:modified xsi:type="dcterms:W3CDTF">2021-05-17T14:35:05Z</dcterms:modified>
</cp:coreProperties>
</file>