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4"/>
  </p:notesMasterIdLst>
  <p:sldIdLst>
    <p:sldId id="321" r:id="rId6"/>
    <p:sldId id="320" r:id="rId7"/>
    <p:sldId id="322" r:id="rId8"/>
    <p:sldId id="319" r:id="rId9"/>
    <p:sldId id="283" r:id="rId10"/>
    <p:sldId id="279" r:id="rId11"/>
    <p:sldId id="333" r:id="rId12"/>
    <p:sldId id="268" r:id="rId13"/>
    <p:sldId id="331" r:id="rId14"/>
    <p:sldId id="324" r:id="rId15"/>
    <p:sldId id="332" r:id="rId16"/>
    <p:sldId id="328" r:id="rId17"/>
    <p:sldId id="329" r:id="rId18"/>
    <p:sldId id="326" r:id="rId19"/>
    <p:sldId id="302" r:id="rId20"/>
    <p:sldId id="327" r:id="rId21"/>
    <p:sldId id="323" r:id="rId22"/>
    <p:sldId id="334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24" userDrawn="1">
          <p15:clr>
            <a:srgbClr val="A4A3A4"/>
          </p15:clr>
        </p15:guide>
        <p15:guide id="6" pos="5110" userDrawn="1">
          <p15:clr>
            <a:srgbClr val="A4A3A4"/>
          </p15:clr>
        </p15:guide>
        <p15:guide id="7" orient="horz" pos="175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5050"/>
    <a:srgbClr val="404040"/>
    <a:srgbClr val="9BC2DF"/>
    <a:srgbClr val="A6CAEE"/>
    <a:srgbClr val="CCCC33"/>
    <a:srgbClr val="FFC885"/>
    <a:srgbClr val="FEE3AD"/>
    <a:srgbClr val="FFFFFF"/>
    <a:srgbClr val="92B5DB"/>
    <a:srgbClr val="A4A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6" autoAdjust="0"/>
    <p:restoredTop sz="94356" autoAdjust="0"/>
  </p:normalViewPr>
  <p:slideViewPr>
    <p:cSldViewPr snapToGrid="0" showGuides="1">
      <p:cViewPr>
        <p:scale>
          <a:sx n="75" d="100"/>
          <a:sy n="75" d="100"/>
        </p:scale>
        <p:origin x="-946" y="-154"/>
      </p:cViewPr>
      <p:guideLst>
        <p:guide orient="horz" pos="4224"/>
        <p:guide orient="horz" pos="1752"/>
        <p:guide pos="5111"/>
      </p:guideLst>
    </p:cSldViewPr>
  </p:slideViewPr>
  <p:outlineViewPr>
    <p:cViewPr>
      <p:scale>
        <a:sx n="33" d="100"/>
        <a:sy n="33" d="100"/>
      </p:scale>
      <p:origin x="0" y="2629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>
        <p:scale>
          <a:sx n="66" d="100"/>
          <a:sy n="66" d="100"/>
        </p:scale>
        <p:origin x="2322" y="-31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BE96E-66E5-4AE0-97D7-7FDAD5BCA6DB}" type="datetimeFigureOut">
              <a:rPr lang="zh-CN" altLang="en-US" smtClean="0"/>
              <a:pPr/>
              <a:t>2018/12/18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71971-2C66-405E-A74D-7E371BACBA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13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82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696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268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268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D8456-9C56-494D-B6D0-FA8371938101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52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268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268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268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099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9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79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199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696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345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696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268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  <a:pPr/>
              <a:t>2018/12/18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63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  <a:pPr/>
              <a:t>2018/12/18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51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  <a:pPr/>
              <a:t>2018/12/18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688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15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71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49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69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25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83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49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23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5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  <a:pPr/>
              <a:t>2018/12/18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42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7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99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70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878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7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49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0722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60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98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28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5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49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  <a:pPr/>
              <a:t>2018/12/18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589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925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632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207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20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714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09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49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922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219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211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9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  <a:pPr/>
              <a:t>2018/12/18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3886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687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884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298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9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088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7" y="440873"/>
            <a:ext cx="6810069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5" y="1075571"/>
            <a:ext cx="4426853" cy="266740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687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7858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3887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5303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76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  <a:pPr/>
              <a:t>2018/12/18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208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1897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14" tIns="60957" rIns="121914" bIns="60957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lIns="121914" tIns="60957" rIns="121914" bIns="60957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lIns="121914" tIns="60957" rIns="121914" bIns="60957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6183"/>
          </a:xfrm>
          <a:prstGeom prst="rect">
            <a:avLst/>
          </a:prstGeom>
        </p:spPr>
        <p:txBody>
          <a:bodyPr lIns="121914" tIns="60957" rIns="121914" bIns="60957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40">
              <a:defRPr/>
            </a:pPr>
            <a:fld id="{52BE596F-E4A7-4E9F-A9AA-48C40AB32DB0}" type="datetimeFigureOut">
              <a:rPr lang="zh-CN" altLang="en-US" sz="2400" smtClean="0">
                <a:solidFill>
                  <a:prstClr val="black"/>
                </a:solidFill>
              </a:rPr>
              <a:pPr defTabSz="1219140">
                <a:defRPr/>
              </a:pPr>
              <a:t>2018/12/18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6183"/>
          </a:xfrm>
          <a:prstGeom prst="rect">
            <a:avLst/>
          </a:prstGeom>
        </p:spPr>
        <p:txBody>
          <a:bodyPr lIns="121914" tIns="60957" rIns="121914" bIns="60957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4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6183"/>
          </a:xfrm>
          <a:prstGeom prst="rect">
            <a:avLst/>
          </a:prstGeom>
        </p:spPr>
        <p:txBody>
          <a:bodyPr lIns="121914" tIns="60957" rIns="121914" bIns="60957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40">
              <a:defRPr/>
            </a:pPr>
            <a:fld id="{85D0EBF2-EC3D-4290-AA2C-F1B8004B0428}" type="slidenum">
              <a:rPr lang="zh-CN" altLang="en-US" sz="2400" smtClean="0">
                <a:solidFill>
                  <a:prstClr val="black"/>
                </a:solidFill>
              </a:rPr>
              <a:pPr defTabSz="121914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133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14" tIns="60957" rIns="121914" bIns="60957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lIns="121914" tIns="60957" rIns="121914" bIns="60957"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lIns="121914" tIns="60957" rIns="121914" bIns="60957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  <a:prstGeom prst="rect">
            <a:avLst/>
          </a:prstGeom>
        </p:spPr>
        <p:txBody>
          <a:bodyPr lIns="121914" tIns="60957" rIns="121914" bIns="60957"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 lIns="121914" tIns="60957" rIns="121914" bIns="60957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6183"/>
          </a:xfrm>
          <a:prstGeom prst="rect">
            <a:avLst/>
          </a:prstGeom>
        </p:spPr>
        <p:txBody>
          <a:bodyPr lIns="121914" tIns="60957" rIns="121914" bIns="60957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40">
              <a:defRPr/>
            </a:pPr>
            <a:fld id="{C2F1AC5D-8518-49B7-B407-68D9E09CA485}" type="datetimeFigureOut">
              <a:rPr lang="zh-CN" altLang="en-US" sz="2400" smtClean="0">
                <a:solidFill>
                  <a:prstClr val="black"/>
                </a:solidFill>
              </a:rPr>
              <a:pPr defTabSz="1219140">
                <a:defRPr/>
              </a:pPr>
              <a:t>2018/12/18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6183"/>
          </a:xfrm>
          <a:prstGeom prst="rect">
            <a:avLst/>
          </a:prstGeom>
        </p:spPr>
        <p:txBody>
          <a:bodyPr lIns="121914" tIns="60957" rIns="121914" bIns="60957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4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6183"/>
          </a:xfrm>
          <a:prstGeom prst="rect">
            <a:avLst/>
          </a:prstGeom>
        </p:spPr>
        <p:txBody>
          <a:bodyPr lIns="121914" tIns="60957" rIns="121914" bIns="60957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40">
              <a:defRPr/>
            </a:pPr>
            <a:fld id="{C0679614-BE0A-4210-8DC6-610A3120F470}" type="slidenum">
              <a:rPr lang="zh-CN" altLang="en-US" sz="2400" smtClean="0">
                <a:solidFill>
                  <a:prstClr val="black"/>
                </a:solidFill>
              </a:rPr>
              <a:pPr defTabSz="121914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40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14" tIns="60957" rIns="121914" bIns="60957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6183"/>
          </a:xfrm>
          <a:prstGeom prst="rect">
            <a:avLst/>
          </a:prstGeom>
        </p:spPr>
        <p:txBody>
          <a:bodyPr lIns="121914" tIns="60957" rIns="121914" bIns="60957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40">
              <a:defRPr/>
            </a:pPr>
            <a:fld id="{0570529E-101E-458F-908B-40EA28BCFD81}" type="datetimeFigureOut">
              <a:rPr lang="zh-CN" altLang="en-US" sz="2400" smtClean="0">
                <a:solidFill>
                  <a:prstClr val="black"/>
                </a:solidFill>
              </a:rPr>
              <a:pPr defTabSz="1219140">
                <a:defRPr/>
              </a:pPr>
              <a:t>2018/12/18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6183"/>
          </a:xfrm>
          <a:prstGeom prst="rect">
            <a:avLst/>
          </a:prstGeom>
        </p:spPr>
        <p:txBody>
          <a:bodyPr lIns="121914" tIns="60957" rIns="121914" bIns="60957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4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6183"/>
          </a:xfrm>
          <a:prstGeom prst="rect">
            <a:avLst/>
          </a:prstGeom>
        </p:spPr>
        <p:txBody>
          <a:bodyPr lIns="121914" tIns="60957" rIns="121914" bIns="60957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40">
              <a:defRPr/>
            </a:pPr>
            <a:fld id="{44709EE1-A726-415C-B6A9-1A298851811E}" type="slidenum">
              <a:rPr lang="zh-CN" altLang="en-US" sz="2400" smtClean="0">
                <a:solidFill>
                  <a:prstClr val="black"/>
                </a:solidFill>
              </a:rPr>
              <a:pPr defTabSz="121914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737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6183"/>
          </a:xfrm>
          <a:prstGeom prst="rect">
            <a:avLst/>
          </a:prstGeom>
        </p:spPr>
        <p:txBody>
          <a:bodyPr lIns="121914" tIns="60957" rIns="121914" bIns="60957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40">
              <a:defRPr/>
            </a:pPr>
            <a:fld id="{EAD3D7CA-5FB0-4D0C-ACEC-B3B41E6E8F6B}" type="datetimeFigureOut">
              <a:rPr lang="zh-CN" altLang="en-US" sz="2400" smtClean="0">
                <a:solidFill>
                  <a:prstClr val="black"/>
                </a:solidFill>
              </a:rPr>
              <a:pPr defTabSz="1219140">
                <a:defRPr/>
              </a:pPr>
              <a:t>2018/12/18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6183"/>
          </a:xfrm>
          <a:prstGeom prst="rect">
            <a:avLst/>
          </a:prstGeom>
        </p:spPr>
        <p:txBody>
          <a:bodyPr lIns="121914" tIns="60957" rIns="121914" bIns="60957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4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6183"/>
          </a:xfrm>
          <a:prstGeom prst="rect">
            <a:avLst/>
          </a:prstGeom>
        </p:spPr>
        <p:txBody>
          <a:bodyPr lIns="121914" tIns="60957" rIns="121914" bIns="60957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40">
              <a:defRPr/>
            </a:pPr>
            <a:fld id="{B0EF8F84-557B-4ABF-82E1-A8422FBC7C0C}" type="slidenum">
              <a:rPr lang="zh-CN" altLang="en-US" sz="2400" smtClean="0">
                <a:solidFill>
                  <a:prstClr val="black"/>
                </a:solidFill>
              </a:rPr>
              <a:pPr defTabSz="121914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435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lIns="121914" tIns="60957" rIns="121914" bIns="60957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 lIns="121914" tIns="60957" rIns="121914" bIns="60957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 lIns="121914" tIns="60957" rIns="121914" bIns="60957"/>
          <a:lstStyle>
            <a:lvl1pPr marL="0" indent="0">
              <a:buNone/>
              <a:defRPr sz="1900"/>
            </a:lvl1pPr>
            <a:lvl2pPr marL="609570" indent="0">
              <a:buNone/>
              <a:defRPr sz="1600"/>
            </a:lvl2pPr>
            <a:lvl3pPr marL="1219140" indent="0">
              <a:buNone/>
              <a:defRPr sz="1300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6183"/>
          </a:xfrm>
          <a:prstGeom prst="rect">
            <a:avLst/>
          </a:prstGeom>
        </p:spPr>
        <p:txBody>
          <a:bodyPr lIns="121914" tIns="60957" rIns="121914" bIns="60957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40">
              <a:defRPr/>
            </a:pPr>
            <a:fld id="{DD3467C9-995D-452B-B7F2-A0AAAD9CDF13}" type="datetimeFigureOut">
              <a:rPr lang="zh-CN" altLang="en-US" sz="2400" smtClean="0">
                <a:solidFill>
                  <a:prstClr val="black"/>
                </a:solidFill>
              </a:rPr>
              <a:pPr defTabSz="1219140">
                <a:defRPr/>
              </a:pPr>
              <a:t>2018/12/18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6183"/>
          </a:xfrm>
          <a:prstGeom prst="rect">
            <a:avLst/>
          </a:prstGeom>
        </p:spPr>
        <p:txBody>
          <a:bodyPr lIns="121914" tIns="60957" rIns="121914" bIns="60957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4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6183"/>
          </a:xfrm>
          <a:prstGeom prst="rect">
            <a:avLst/>
          </a:prstGeom>
        </p:spPr>
        <p:txBody>
          <a:bodyPr lIns="121914" tIns="60957" rIns="121914" bIns="60957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40">
              <a:defRPr/>
            </a:pPr>
            <a:fld id="{AFC372F9-B072-43E6-BEA4-4CC866489636}" type="slidenum">
              <a:rPr lang="zh-CN" altLang="en-US" sz="2400" smtClean="0">
                <a:solidFill>
                  <a:prstClr val="black"/>
                </a:solidFill>
              </a:rPr>
              <a:pPr defTabSz="121914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891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lIns="121914" tIns="60957" rIns="121914" bIns="60957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121914" tIns="60957" rIns="121914" bIns="60957"/>
          <a:lstStyle>
            <a:lvl1pPr marL="0" indent="0">
              <a:buNone/>
              <a:defRPr sz="4300"/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 lIns="121914" tIns="60957" rIns="121914" bIns="60957"/>
          <a:lstStyle>
            <a:lvl1pPr marL="0" indent="0">
              <a:buNone/>
              <a:defRPr sz="1900"/>
            </a:lvl1pPr>
            <a:lvl2pPr marL="609570" indent="0">
              <a:buNone/>
              <a:defRPr sz="1600"/>
            </a:lvl2pPr>
            <a:lvl3pPr marL="1219140" indent="0">
              <a:buNone/>
              <a:defRPr sz="1300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6183"/>
          </a:xfrm>
          <a:prstGeom prst="rect">
            <a:avLst/>
          </a:prstGeom>
        </p:spPr>
        <p:txBody>
          <a:bodyPr lIns="121914" tIns="60957" rIns="121914" bIns="60957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40">
              <a:defRPr/>
            </a:pPr>
            <a:fld id="{58758AA9-1C82-4FE7-8760-0CF7C150300D}" type="datetimeFigureOut">
              <a:rPr lang="zh-CN" altLang="en-US" sz="2400" smtClean="0">
                <a:solidFill>
                  <a:prstClr val="black"/>
                </a:solidFill>
              </a:rPr>
              <a:pPr defTabSz="1219140">
                <a:defRPr/>
              </a:pPr>
              <a:t>2018/12/18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6183"/>
          </a:xfrm>
          <a:prstGeom prst="rect">
            <a:avLst/>
          </a:prstGeom>
        </p:spPr>
        <p:txBody>
          <a:bodyPr lIns="121914" tIns="60957" rIns="121914" bIns="60957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4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6183"/>
          </a:xfrm>
          <a:prstGeom prst="rect">
            <a:avLst/>
          </a:prstGeom>
        </p:spPr>
        <p:txBody>
          <a:bodyPr lIns="121914" tIns="60957" rIns="121914" bIns="60957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40">
              <a:defRPr/>
            </a:pPr>
            <a:fld id="{00627A08-B0AA-48E1-93EA-70A15DBEBDEE}" type="slidenum">
              <a:rPr lang="zh-CN" altLang="en-US" sz="2400" smtClean="0">
                <a:solidFill>
                  <a:prstClr val="black"/>
                </a:solidFill>
              </a:rPr>
              <a:pPr defTabSz="121914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432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14" tIns="60957" rIns="121914" bIns="60957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121914" tIns="60957" rIns="121914" bIns="60957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6183"/>
          </a:xfrm>
          <a:prstGeom prst="rect">
            <a:avLst/>
          </a:prstGeom>
        </p:spPr>
        <p:txBody>
          <a:bodyPr lIns="121914" tIns="60957" rIns="121914" bIns="60957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40">
              <a:defRPr/>
            </a:pPr>
            <a:fld id="{5806CD04-A64C-46E9-B65A-3F257690353F}" type="datetimeFigureOut">
              <a:rPr lang="zh-CN" altLang="en-US" sz="2400" smtClean="0">
                <a:solidFill>
                  <a:prstClr val="black"/>
                </a:solidFill>
              </a:rPr>
              <a:pPr defTabSz="1219140">
                <a:defRPr/>
              </a:pPr>
              <a:t>2018/12/18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6183"/>
          </a:xfrm>
          <a:prstGeom prst="rect">
            <a:avLst/>
          </a:prstGeom>
        </p:spPr>
        <p:txBody>
          <a:bodyPr lIns="121914" tIns="60957" rIns="121914" bIns="60957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4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6183"/>
          </a:xfrm>
          <a:prstGeom prst="rect">
            <a:avLst/>
          </a:prstGeom>
        </p:spPr>
        <p:txBody>
          <a:bodyPr lIns="121914" tIns="60957" rIns="121914" bIns="60957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40">
              <a:defRPr/>
            </a:pPr>
            <a:fld id="{37BF102D-DEA6-4713-9995-70DBE48A74E9}" type="slidenum">
              <a:rPr lang="zh-CN" altLang="en-US" sz="2400" smtClean="0">
                <a:solidFill>
                  <a:prstClr val="black"/>
                </a:solidFill>
              </a:rPr>
              <a:pPr defTabSz="121914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5544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 lIns="121914" tIns="60957" rIns="121914" bIns="60957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 lIns="121914" tIns="60957" rIns="121914" bIns="60957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6183"/>
          </a:xfrm>
          <a:prstGeom prst="rect">
            <a:avLst/>
          </a:prstGeom>
        </p:spPr>
        <p:txBody>
          <a:bodyPr lIns="121914" tIns="60957" rIns="121914" bIns="60957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40">
              <a:defRPr/>
            </a:pPr>
            <a:fld id="{0CD98082-AAED-414D-BD27-37EA8B5993E0}" type="datetimeFigureOut">
              <a:rPr lang="zh-CN" altLang="en-US" sz="2400" smtClean="0">
                <a:solidFill>
                  <a:prstClr val="black"/>
                </a:solidFill>
              </a:rPr>
              <a:pPr defTabSz="1219140">
                <a:defRPr/>
              </a:pPr>
              <a:t>2018/12/18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6183"/>
          </a:xfrm>
          <a:prstGeom prst="rect">
            <a:avLst/>
          </a:prstGeom>
        </p:spPr>
        <p:txBody>
          <a:bodyPr lIns="121914" tIns="60957" rIns="121914" bIns="60957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4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6183"/>
          </a:xfrm>
          <a:prstGeom prst="rect">
            <a:avLst/>
          </a:prstGeom>
        </p:spPr>
        <p:txBody>
          <a:bodyPr lIns="121914" tIns="60957" rIns="121914" bIns="60957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40">
              <a:defRPr/>
            </a:pPr>
            <a:fld id="{851073DA-0B88-4ECC-869D-8AC8582E1ED1}" type="slidenum">
              <a:rPr lang="zh-CN" altLang="en-US" sz="2400" smtClean="0">
                <a:solidFill>
                  <a:prstClr val="black"/>
                </a:solidFill>
              </a:rPr>
              <a:pPr defTabSz="121914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613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60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  <a:pPr/>
              <a:t>2018/12/18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3840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 userDrawn="1"/>
        </p:nvSpPr>
        <p:spPr bwMode="auto">
          <a:xfrm>
            <a:off x="2680287" y="453573"/>
            <a:ext cx="6810069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268037" y="1088271"/>
            <a:ext cx="5598113" cy="307776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226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5007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8556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1182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2573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3320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8109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38" y="1075571"/>
            <a:ext cx="5598113" cy="307776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27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38" y="1075571"/>
            <a:ext cx="5598113" cy="307776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661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38" y="1075571"/>
            <a:ext cx="5598113" cy="307776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  <a:pPr/>
              <a:t>2018/12/18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3517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38" y="1075571"/>
            <a:ext cx="5598113" cy="307776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665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38" y="1075571"/>
            <a:ext cx="5598113" cy="307776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820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38" y="1075571"/>
            <a:ext cx="5598113" cy="307776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1712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38" y="1075571"/>
            <a:ext cx="5598113" cy="307776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554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38" y="1075571"/>
            <a:ext cx="5598113" cy="307776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572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38" y="1075571"/>
            <a:ext cx="5598113" cy="307776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592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38" y="1075571"/>
            <a:ext cx="5598113" cy="307776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923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38" y="1075571"/>
            <a:ext cx="5598113" cy="307776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947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38" y="1075571"/>
            <a:ext cx="5598113" cy="307776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383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38" y="1075571"/>
            <a:ext cx="5598113" cy="307776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52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  <a:pPr/>
              <a:t>2018/12/18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1500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38" y="1075571"/>
            <a:ext cx="5598113" cy="307776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113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38" y="1075571"/>
            <a:ext cx="5598113" cy="307776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766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38" y="1075571"/>
            <a:ext cx="5598113" cy="307776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295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38" y="1075571"/>
            <a:ext cx="5598113" cy="307776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553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38" y="1075571"/>
            <a:ext cx="5598113" cy="307776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75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6" y="1075574"/>
            <a:ext cx="4426853" cy="266740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477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6" y="1075574"/>
            <a:ext cx="4426853" cy="266740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5896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6" y="1075574"/>
            <a:ext cx="4426853" cy="266740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3193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6" y="1075574"/>
            <a:ext cx="4426853" cy="266740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69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6" y="1075574"/>
            <a:ext cx="4426853" cy="266740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9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  <a:pPr/>
              <a:t>2018/12/18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7980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6" y="1075574"/>
            <a:ext cx="4426853" cy="266740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134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6" y="1075574"/>
            <a:ext cx="4426853" cy="266740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695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6" y="1075574"/>
            <a:ext cx="4426853" cy="266740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262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6" y="1075574"/>
            <a:ext cx="4426853" cy="266740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6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9" Type="http://schemas.openxmlformats.org/officeDocument/2006/relationships/slideLayout" Target="../slideLayouts/slideLayout83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34" Type="http://schemas.openxmlformats.org/officeDocument/2006/relationships/slideLayout" Target="../slideLayouts/slideLayout78.xml"/><Relationship Id="rId42" Type="http://schemas.openxmlformats.org/officeDocument/2006/relationships/slideLayout" Target="../slideLayouts/slideLayout86.xml"/><Relationship Id="rId47" Type="http://schemas.openxmlformats.org/officeDocument/2006/relationships/slideLayout" Target="../slideLayouts/slideLayout91.xml"/><Relationship Id="rId50" Type="http://schemas.openxmlformats.org/officeDocument/2006/relationships/theme" Target="../theme/theme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slideLayout" Target="../slideLayouts/slideLayout77.xml"/><Relationship Id="rId38" Type="http://schemas.openxmlformats.org/officeDocument/2006/relationships/slideLayout" Target="../slideLayouts/slideLayout82.xml"/><Relationship Id="rId46" Type="http://schemas.openxmlformats.org/officeDocument/2006/relationships/slideLayout" Target="../slideLayouts/slideLayout90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8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slideLayout" Target="../slideLayouts/slideLayout76.xml"/><Relationship Id="rId37" Type="http://schemas.openxmlformats.org/officeDocument/2006/relationships/slideLayout" Target="../slideLayouts/slideLayout81.xml"/><Relationship Id="rId40" Type="http://schemas.openxmlformats.org/officeDocument/2006/relationships/slideLayout" Target="../slideLayouts/slideLayout84.xml"/><Relationship Id="rId45" Type="http://schemas.openxmlformats.org/officeDocument/2006/relationships/slideLayout" Target="../slideLayouts/slideLayout89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36" Type="http://schemas.openxmlformats.org/officeDocument/2006/relationships/slideLayout" Target="../slideLayouts/slideLayout80.xml"/><Relationship Id="rId49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4" Type="http://schemas.openxmlformats.org/officeDocument/2006/relationships/slideLayout" Target="../slideLayouts/slideLayout88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Relationship Id="rId35" Type="http://schemas.openxmlformats.org/officeDocument/2006/relationships/slideLayout" Target="../slideLayouts/slideLayout79.xml"/><Relationship Id="rId43" Type="http://schemas.openxmlformats.org/officeDocument/2006/relationships/slideLayout" Target="../slideLayouts/slideLayout87.xml"/><Relationship Id="rId48" Type="http://schemas.openxmlformats.org/officeDocument/2006/relationships/slideLayout" Target="../slideLayouts/slideLayout92.xml"/><Relationship Id="rId8" Type="http://schemas.openxmlformats.org/officeDocument/2006/relationships/slideLayout" Target="../slideLayouts/slideLayout52.xml"/><Relationship Id="rId51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65918-C45C-46E3-971A-E05B32712711}" type="datetimeFigureOut">
              <a:rPr lang="zh-CN" altLang="en-US" smtClean="0"/>
              <a:pPr/>
              <a:t>2018/12/18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AF99F-76E7-41BC-BC3B-28E0C22733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43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65918-C45C-46E3-971A-E05B327127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AF99F-76E7-41BC-BC3B-28E0C22733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4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65918-C45C-46E3-971A-E05B327127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AF99F-76E7-41BC-BC3B-28E0C22733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8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65918-C45C-46E3-971A-E05B327127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AF99F-76E7-41BC-BC3B-28E0C22733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0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95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731" r:id="rId35"/>
    <p:sldLayoutId id="2147483732" r:id="rId36"/>
    <p:sldLayoutId id="2147483733" r:id="rId37"/>
    <p:sldLayoutId id="2147483734" r:id="rId38"/>
    <p:sldLayoutId id="2147483735" r:id="rId39"/>
    <p:sldLayoutId id="2147483736" r:id="rId40"/>
    <p:sldLayoutId id="2147483737" r:id="rId41"/>
    <p:sldLayoutId id="2147483738" r:id="rId42"/>
    <p:sldLayoutId id="2147483739" r:id="rId43"/>
    <p:sldLayoutId id="2147483740" r:id="rId44"/>
    <p:sldLayoutId id="2147483741" r:id="rId45"/>
    <p:sldLayoutId id="2147483742" r:id="rId46"/>
    <p:sldLayoutId id="2147483743" r:id="rId47"/>
    <p:sldLayoutId id="2147483744" r:id="rId48"/>
    <p:sldLayoutId id="2147483745" r:id="rId4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60957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14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70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27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178" indent="-45717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等腰三角形 16"/>
          <p:cNvSpPr/>
          <p:nvPr/>
        </p:nvSpPr>
        <p:spPr>
          <a:xfrm rot="16200000" flipH="1" flipV="1">
            <a:off x="10561437" y="2323203"/>
            <a:ext cx="466193" cy="401891"/>
          </a:xfrm>
          <a:prstGeom prst="triangle">
            <a:avLst/>
          </a:prstGeom>
          <a:solidFill>
            <a:srgbClr val="C75050"/>
          </a:solidFill>
          <a:ln w="12700">
            <a:solidFill>
              <a:srgbClr val="C7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等腰三角形 17"/>
          <p:cNvSpPr/>
          <p:nvPr/>
        </p:nvSpPr>
        <p:spPr>
          <a:xfrm rot="5400000" flipV="1">
            <a:off x="10835395" y="3070739"/>
            <a:ext cx="312203" cy="269140"/>
          </a:xfrm>
          <a:prstGeom prst="triangle">
            <a:avLst/>
          </a:prstGeom>
          <a:solidFill>
            <a:srgbClr val="40404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等腰三角形 18"/>
          <p:cNvSpPr/>
          <p:nvPr/>
        </p:nvSpPr>
        <p:spPr>
          <a:xfrm rot="20034423" flipH="1" flipV="1">
            <a:off x="10265618" y="3762105"/>
            <a:ext cx="466193" cy="401891"/>
          </a:xfrm>
          <a:prstGeom prst="triangle">
            <a:avLst/>
          </a:prstGeom>
          <a:noFill/>
          <a:ln w="12700">
            <a:solidFill>
              <a:srgbClr val="C7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等腰三角形 19"/>
          <p:cNvSpPr/>
          <p:nvPr/>
        </p:nvSpPr>
        <p:spPr>
          <a:xfrm rot="3050067" flipH="1" flipV="1">
            <a:off x="1264538" y="3237613"/>
            <a:ext cx="466193" cy="401891"/>
          </a:xfrm>
          <a:prstGeom prst="triangle">
            <a:avLst/>
          </a:prstGeom>
          <a:solidFill>
            <a:srgbClr val="40404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等腰三角形 24"/>
          <p:cNvSpPr/>
          <p:nvPr/>
        </p:nvSpPr>
        <p:spPr>
          <a:xfrm rot="16200000" flipH="1" flipV="1">
            <a:off x="1747056" y="3545249"/>
            <a:ext cx="466193" cy="401891"/>
          </a:xfrm>
          <a:prstGeom prst="triangle">
            <a:avLst/>
          </a:prstGeom>
          <a:solidFill>
            <a:srgbClr val="C75050"/>
          </a:solidFill>
          <a:ln w="12700">
            <a:solidFill>
              <a:srgbClr val="C7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0321" y="4206241"/>
            <a:ext cx="184727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90615" y="1197603"/>
            <a:ext cx="6702472" cy="1107994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bo-CN" altLang="zh-CN" sz="6600" b="1" dirty="0" smtClean="0"/>
              <a:t>༄༅། །བདག་</a:t>
            </a:r>
            <a:r>
              <a:rPr lang="bo-CN" altLang="zh-CN" sz="6600" b="1" dirty="0"/>
              <a:t>གི་གཞོན་ནུའི་ལོ་རབས།</a:t>
            </a:r>
            <a:endParaRPr lang="zh-CN" altLang="en-US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16459" y="2851366"/>
            <a:ext cx="4384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4000" b="1" dirty="0"/>
              <a:t>གཙང་སྨྱོན་ཧེ་རུ་ཀ་རུས་པའི་རྒྱན་</a:t>
            </a:r>
            <a:r>
              <a:rPr lang="bo-CN" altLang="zh-CN" sz="4000" b="1" dirty="0" smtClean="0"/>
              <a:t>ཅན</a:t>
            </a:r>
            <a:r>
              <a:rPr lang="bo-CN" altLang="zh-CN" sz="4000" b="1" dirty="0"/>
              <a:t>།</a:t>
            </a:r>
            <a:endParaRPr lang="zh-CN" altLang="en-US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74" y="268745"/>
            <a:ext cx="4181475" cy="593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7668" y="339865"/>
            <a:ext cx="1856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2400" b="1" dirty="0" smtClean="0"/>
              <a:t>ལོ་རིམ་དགུ་བའི་སྟོད་ཆ། </a:t>
            </a:r>
            <a:endParaRPr lang="zh-CN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87043" y="352852"/>
            <a:ext cx="45717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417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27064"/>
            <a:ext cx="11930639" cy="249298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bo-CN" altLang="zh-CN" sz="3200" b="1" dirty="0" smtClean="0"/>
              <a:t>མི་</a:t>
            </a:r>
            <a:r>
              <a:rPr lang="bo-CN" altLang="zh-CN" sz="3200" b="1" dirty="0"/>
              <a:t>ལ་རས་པར་འབུལ་མཚན་བརྒྱ་འབོད་སྟོང་འབོད་བྱ་རྒྱུ་མེད་ཀྱང་ལམ་ནས་མཐུ་མཐར</a:t>
            </a:r>
            <a:r>
              <a:rPr lang="bo-CN" altLang="zh-CN" sz="3200" b="1" dirty="0" smtClean="0"/>
              <a:t>་ཕྱིན་</a:t>
            </a:r>
            <a:r>
              <a:rPr lang="bo-CN" altLang="zh-CN" sz="3200" b="1" dirty="0"/>
              <a:t>པ་བསླབ་རྒྱུའི་ཁས་བླངས་པའི་རྒྱུ་མཚན་གང་རེད་དམ།</a:t>
            </a:r>
            <a:endParaRPr lang="zh-CN" altLang="zh-CN" sz="3200" b="1" dirty="0"/>
          </a:p>
          <a:p>
            <a:r>
              <a:rPr lang="bo-CN" altLang="zh-CN" sz="3200" b="1" dirty="0"/>
              <a:t>ལན།</a:t>
            </a:r>
            <a:r>
              <a:rPr lang="bo-CN" altLang="zh-CN" sz="3200" dirty="0"/>
              <a:t> མི་ལ་འབུད་ཚན་གྱ་ནོམ་པ་འབུལ་རྒྱུ་མེད་ཀྱང་</a:t>
            </a:r>
            <a:r>
              <a:rPr lang="bo-CN" altLang="zh-CN" sz="3200" dirty="0" smtClean="0"/>
              <a:t>ལུས་</a:t>
            </a:r>
            <a:r>
              <a:rPr lang="bo-CN" altLang="zh-CN" sz="3200" dirty="0"/>
              <a:t>ངག་ཡིད</a:t>
            </a:r>
            <a:r>
              <a:rPr lang="bo-CN" altLang="zh-CN" sz="3200" dirty="0" smtClean="0"/>
              <a:t>་གསུམ་</a:t>
            </a:r>
            <a:r>
              <a:rPr lang="bo-CN" altLang="zh-CN" sz="3200" dirty="0"/>
              <a:t>འབུལ་</a:t>
            </a:r>
            <a:r>
              <a:rPr lang="bo-CN" altLang="zh-CN" sz="3200" dirty="0" smtClean="0"/>
              <a:t>མཁན་</a:t>
            </a:r>
            <a:r>
              <a:rPr lang="bo-CN" altLang="zh-CN" sz="3200" dirty="0"/>
              <a:t>ཁོང་ཙམ་ལས་མ་བྱུང་ལ། དེ་བས་མི་ལས་སྦྱོང་བའི་མཐུ་ནི་མ་རུང་བའི་སྐྱེ་བོ་ངན་པ་ཚར་གཅོད་རྒྱུའི་ཆེད་དུ་ཡིན་སྟབས་བླ་མས་མཐུ་མཐར་ཕྱིན་པ་སྦྱིན་རྒྱུའི་ཞལ་བཞེས་གནང་བ་རེད།</a:t>
            </a:r>
            <a:endParaRPr lang="zh-CN" altLang="zh-CN" sz="3200" dirty="0"/>
          </a:p>
          <a:p>
            <a:r>
              <a:rPr lang="bo-CN" altLang="zh-CN" sz="2800" dirty="0" smtClean="0"/>
              <a:t> </a:t>
            </a:r>
            <a:endParaRPr lang="zh-CN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6520" y="5161114"/>
            <a:ext cx="11241523" cy="107721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bo-CN" altLang="zh-CN" sz="3200" dirty="0" smtClean="0"/>
              <a:t>     ཁག་གསུམ་པའི་ནང་</a:t>
            </a:r>
            <a:r>
              <a:rPr lang="bo-CN" altLang="zh-CN" sz="3200" dirty="0"/>
              <a:t>དུ་མི་ལ་རས་པས་མཐུ་ཐེངས་གཉིས</a:t>
            </a:r>
            <a:r>
              <a:rPr lang="bo-CN" altLang="zh-CN" sz="3200" dirty="0" smtClean="0"/>
              <a:t>་པ་བཏང་</a:t>
            </a:r>
            <a:r>
              <a:rPr lang="bo-CN" altLang="zh-CN" sz="3200" dirty="0"/>
              <a:t>ནས།  ཨ་ཁུ་དང་ཨ་ནེ་སོགས་ལ་འཁོན་ལན་བསློགས་པའི་སྐོར་བྲིས་ཡོད། </a:t>
            </a:r>
            <a:endParaRPr lang="zh-CN" altLang="zh-C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56165"/>
            <a:ext cx="2061783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o-CN" altLang="zh-CN" sz="3200" b="1" dirty="0" smtClean="0"/>
              <a:t>ཁག་གཉིས་པའི་དྲི་བ།</a:t>
            </a:r>
            <a:endParaRPr lang="zh-CN" altLang="en-US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4017950"/>
            <a:ext cx="12199938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6720" y="4208292"/>
            <a:ext cx="5171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600" b="1" dirty="0">
                <a:solidFill>
                  <a:schemeClr val="bg1"/>
                </a:solidFill>
              </a:rPr>
              <a:t>ཁག་གསུམ་པ།  རང་གྲུབ་ཚན་པ </a:t>
            </a:r>
            <a:r>
              <a:rPr lang="bo-CN" altLang="zh-CN" sz="3600" b="1" dirty="0" smtClean="0">
                <a:solidFill>
                  <a:schemeClr val="bg1"/>
                </a:solidFill>
              </a:rPr>
              <a:t>༨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~</a:t>
            </a:r>
            <a:r>
              <a:rPr lang="bo-CN" altLang="zh-CN" sz="3600" b="1" dirty="0" smtClean="0">
                <a:solidFill>
                  <a:schemeClr val="bg1"/>
                </a:solidFill>
              </a:rPr>
              <a:t>༡༠ </a:t>
            </a:r>
            <a:r>
              <a:rPr lang="bo-CN" altLang="zh-CN" sz="3600" b="1" dirty="0">
                <a:solidFill>
                  <a:schemeClr val="bg1"/>
                </a:solidFill>
              </a:rPr>
              <a:t>བར་ཡིན</a:t>
            </a:r>
            <a:r>
              <a:rPr lang="bo-CN" altLang="zh-CN" sz="3600" b="1" dirty="0" smtClean="0">
                <a:solidFill>
                  <a:schemeClr val="bg1"/>
                </a:solidFill>
              </a:rPr>
              <a:t>།</a:t>
            </a:r>
            <a:endParaRPr lang="zh-CN" altLang="zh-CN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92042" y="3766054"/>
            <a:ext cx="4924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6600" dirty="0" smtClean="0"/>
              <a:t>༣</a:t>
            </a:r>
            <a:endParaRPr lang="zh-CN" altLang="en-US" sz="6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" y="0"/>
            <a:ext cx="62674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10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402253" y="1532537"/>
            <a:ext cx="1475260" cy="48274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4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༡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557000" y="1379077"/>
            <a:ext cx="9218228" cy="47805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r>
              <a:rPr lang="bo-CN" altLang="zh-CN" sz="2800" dirty="0"/>
              <a:t>མཐུ་ཐེངས་དང་པོ་བཏང་ནས་ཁོང་མ་སྨད་ལ་སྡང་བའི་དགྲ་མི་སུམ་ཅུ་སོ་ལྔ་ཤི་བའི་མཐུ་རྟགས་ཐོན།</a:t>
            </a:r>
            <a:endParaRPr lang="zh-CN" altLang="zh-CN" sz="2800" dirty="0"/>
          </a:p>
          <a:p>
            <a:pPr marL="0" marR="0" lvl="0" indent="0" defTabSz="121914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Freeform 7"/>
          <p:cNvSpPr>
            <a:spLocks/>
          </p:cNvSpPr>
          <p:nvPr/>
        </p:nvSpPr>
        <p:spPr bwMode="auto">
          <a:xfrm>
            <a:off x="2536680" y="1818995"/>
            <a:ext cx="363232" cy="173413"/>
          </a:xfrm>
          <a:custGeom>
            <a:avLst/>
            <a:gdLst>
              <a:gd name="T0" fmla="*/ 155 w 155"/>
              <a:gd name="T1" fmla="*/ 74 h 74"/>
              <a:gd name="T2" fmla="*/ 155 w 155"/>
              <a:gd name="T3" fmla="*/ 0 h 74"/>
              <a:gd name="T4" fmla="*/ 0 w 155"/>
              <a:gd name="T5" fmla="*/ 0 h 74"/>
              <a:gd name="T6" fmla="*/ 155 w 155"/>
              <a:gd name="T7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5" h="74">
                <a:moveTo>
                  <a:pt x="155" y="74"/>
                </a:moveTo>
                <a:lnTo>
                  <a:pt x="155" y="0"/>
                </a:lnTo>
                <a:lnTo>
                  <a:pt x="0" y="0"/>
                </a:lnTo>
                <a:lnTo>
                  <a:pt x="155" y="74"/>
                </a:lnTo>
                <a:close/>
              </a:path>
            </a:pathLst>
          </a:custGeom>
          <a:solidFill>
            <a:srgbClr val="D55816"/>
          </a:solidFill>
          <a:ln>
            <a:noFill/>
          </a:ln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4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523556" y="2455651"/>
            <a:ext cx="1475259" cy="48274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4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o-CN" altLang="zh-CN" sz="2800" b="1" kern="0" dirty="0">
                <a:solidFill>
                  <a:prstClr val="black"/>
                </a:solidFill>
              </a:rPr>
              <a:t>༢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678303" y="2272232"/>
            <a:ext cx="9218227" cy="478059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r>
              <a:rPr lang="bo-CN" altLang="zh-CN" sz="2800" dirty="0"/>
              <a:t>མ་མྱང་ཚ་དཀར་རྒྱན་གྱིས་བུས་མཐུ་ནུས་ཐོན་པས་སེམས་ལ་དགའ་བ་ཆེན་པོ་བྱུང་བ།</a:t>
            </a:r>
            <a:endParaRPr lang="zh-CN" altLang="zh-CN" sz="2800" dirty="0"/>
          </a:p>
        </p:txBody>
      </p:sp>
      <p:sp>
        <p:nvSpPr>
          <p:cNvPr id="21" name="Freeform 7"/>
          <p:cNvSpPr>
            <a:spLocks/>
          </p:cNvSpPr>
          <p:nvPr/>
        </p:nvSpPr>
        <p:spPr bwMode="auto">
          <a:xfrm>
            <a:off x="2657983" y="2742109"/>
            <a:ext cx="363232" cy="173413"/>
          </a:xfrm>
          <a:custGeom>
            <a:avLst/>
            <a:gdLst>
              <a:gd name="T0" fmla="*/ 155 w 155"/>
              <a:gd name="T1" fmla="*/ 74 h 74"/>
              <a:gd name="T2" fmla="*/ 155 w 155"/>
              <a:gd name="T3" fmla="*/ 0 h 74"/>
              <a:gd name="T4" fmla="*/ 0 w 155"/>
              <a:gd name="T5" fmla="*/ 0 h 74"/>
              <a:gd name="T6" fmla="*/ 155 w 155"/>
              <a:gd name="T7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5" h="74">
                <a:moveTo>
                  <a:pt x="155" y="74"/>
                </a:moveTo>
                <a:lnTo>
                  <a:pt x="155" y="0"/>
                </a:lnTo>
                <a:lnTo>
                  <a:pt x="0" y="0"/>
                </a:lnTo>
                <a:lnTo>
                  <a:pt x="155" y="74"/>
                </a:lnTo>
                <a:close/>
              </a:path>
            </a:pathLst>
          </a:custGeom>
          <a:solidFill>
            <a:srgbClr val="D55816"/>
          </a:solidFill>
          <a:ln>
            <a:noFill/>
          </a:ln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4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542218" y="4259330"/>
            <a:ext cx="1495580" cy="48274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4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༤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676645" y="4075911"/>
            <a:ext cx="9378507" cy="478059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r>
              <a:rPr lang="bo-CN" altLang="zh-CN" sz="2800" dirty="0"/>
              <a:t>ཐོས་པ་དགས</a:t>
            </a:r>
            <a:r>
              <a:rPr lang="bo-CN" altLang="zh-CN" sz="2800" dirty="0" smtClean="0"/>
              <a:t>་ཨ་མས་</a:t>
            </a:r>
            <a:r>
              <a:rPr lang="bo-CN" altLang="zh-CN" sz="2800" dirty="0"/>
              <a:t>བཀའ་བཞིན་སླར་ཡང་བླ་མ་གཡུང་སྟོན་ཁྲོ་རྒྱལ་གྱི་དྲུང་ནས་སེར་བའི་མཐུ་བཏང</a:t>
            </a:r>
            <a:r>
              <a:rPr lang="bo-CN" altLang="zh-CN" sz="2800" dirty="0" smtClean="0"/>
              <a:t>་བ།</a:t>
            </a:r>
            <a:endParaRPr lang="zh-CN" altLang="zh-CN" sz="2800" dirty="0"/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2696965" y="4545788"/>
            <a:ext cx="363232" cy="173413"/>
          </a:xfrm>
          <a:custGeom>
            <a:avLst/>
            <a:gdLst>
              <a:gd name="T0" fmla="*/ 155 w 155"/>
              <a:gd name="T1" fmla="*/ 74 h 74"/>
              <a:gd name="T2" fmla="*/ 155 w 155"/>
              <a:gd name="T3" fmla="*/ 0 h 74"/>
              <a:gd name="T4" fmla="*/ 0 w 155"/>
              <a:gd name="T5" fmla="*/ 0 h 74"/>
              <a:gd name="T6" fmla="*/ 155 w 155"/>
              <a:gd name="T7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5" h="74">
                <a:moveTo>
                  <a:pt x="155" y="74"/>
                </a:moveTo>
                <a:lnTo>
                  <a:pt x="155" y="0"/>
                </a:lnTo>
                <a:lnTo>
                  <a:pt x="0" y="0"/>
                </a:lnTo>
                <a:lnTo>
                  <a:pt x="155" y="74"/>
                </a:lnTo>
                <a:close/>
              </a:path>
            </a:pathLst>
          </a:custGeom>
          <a:solidFill>
            <a:srgbClr val="D55816"/>
          </a:solidFill>
          <a:ln>
            <a:noFill/>
          </a:ln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4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1523556" y="3355707"/>
            <a:ext cx="1515900" cy="48274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4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༣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2698622" y="3172288"/>
            <a:ext cx="9493377" cy="47805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r>
              <a:rPr lang="bo-CN" altLang="zh-CN" sz="2800" dirty="0"/>
              <a:t>མི་ཤི་བྱུང་བའི་གཉེན་ཚན་གྱིས་མི་ལ་རས་པ་གསོད་དུ་འགྲོ་བའི་སྐབས་མས་ཐབས་བཀོད་ལ་བརྟེན་ནས་འཇིགས་རྒོལ་བྱས་པ།</a:t>
            </a:r>
            <a:endParaRPr lang="zh-CN" altLang="zh-CN" sz="2800" dirty="0"/>
          </a:p>
        </p:txBody>
      </p:sp>
      <p:sp>
        <p:nvSpPr>
          <p:cNvPr id="36" name="Freeform 7"/>
          <p:cNvSpPr>
            <a:spLocks/>
          </p:cNvSpPr>
          <p:nvPr/>
        </p:nvSpPr>
        <p:spPr bwMode="auto">
          <a:xfrm>
            <a:off x="2698623" y="3642165"/>
            <a:ext cx="363232" cy="173413"/>
          </a:xfrm>
          <a:custGeom>
            <a:avLst/>
            <a:gdLst>
              <a:gd name="T0" fmla="*/ 155 w 155"/>
              <a:gd name="T1" fmla="*/ 74 h 74"/>
              <a:gd name="T2" fmla="*/ 155 w 155"/>
              <a:gd name="T3" fmla="*/ 0 h 74"/>
              <a:gd name="T4" fmla="*/ 0 w 155"/>
              <a:gd name="T5" fmla="*/ 0 h 74"/>
              <a:gd name="T6" fmla="*/ 155 w 155"/>
              <a:gd name="T7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5" h="74">
                <a:moveTo>
                  <a:pt x="155" y="74"/>
                </a:moveTo>
                <a:lnTo>
                  <a:pt x="155" y="0"/>
                </a:lnTo>
                <a:lnTo>
                  <a:pt x="0" y="0"/>
                </a:lnTo>
                <a:lnTo>
                  <a:pt x="155" y="74"/>
                </a:lnTo>
                <a:close/>
              </a:path>
            </a:pathLst>
          </a:custGeom>
          <a:solidFill>
            <a:srgbClr val="D55816"/>
          </a:solidFill>
          <a:ln>
            <a:noFill/>
          </a:ln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4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7" name="任意多边形 36"/>
          <p:cNvSpPr/>
          <p:nvPr/>
        </p:nvSpPr>
        <p:spPr>
          <a:xfrm rot="5400000" flipH="1">
            <a:off x="-1418426" y="2825636"/>
            <a:ext cx="4040132" cy="665522"/>
          </a:xfrm>
          <a:custGeom>
            <a:avLst/>
            <a:gdLst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3810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62300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735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11550"/>
              <a:gd name="connsiteY0" fmla="*/ 0 h 733425"/>
              <a:gd name="connsiteX1" fmla="*/ 368300 w 3511550"/>
              <a:gd name="connsiteY1" fmla="*/ 387350 h 733425"/>
              <a:gd name="connsiteX2" fmla="*/ 15875 w 3511550"/>
              <a:gd name="connsiteY2" fmla="*/ 733425 h 733425"/>
              <a:gd name="connsiteX3" fmla="*/ 3168650 w 3511550"/>
              <a:gd name="connsiteY3" fmla="*/ 733425 h 733425"/>
              <a:gd name="connsiteX4" fmla="*/ 3511550 w 3511550"/>
              <a:gd name="connsiteY4" fmla="*/ 390525 h 733425"/>
              <a:gd name="connsiteX5" fmla="*/ 3159125 w 3511550"/>
              <a:gd name="connsiteY5" fmla="*/ 6350 h 733425"/>
              <a:gd name="connsiteX6" fmla="*/ 0 w 3511550"/>
              <a:gd name="connsiteY6" fmla="*/ 0 h 733425"/>
              <a:gd name="connsiteX0" fmla="*/ 0 w 3499644"/>
              <a:gd name="connsiteY0" fmla="*/ 0 h 733425"/>
              <a:gd name="connsiteX1" fmla="*/ 356394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3969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2457 w 3499644"/>
              <a:gd name="connsiteY5" fmla="*/ 1588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51982 w 3499644"/>
              <a:gd name="connsiteY5" fmla="*/ 1588 h 733425"/>
              <a:gd name="connsiteX6" fmla="*/ 0 w 3499644"/>
              <a:gd name="connsiteY6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9644" h="733425">
                <a:moveTo>
                  <a:pt x="0" y="0"/>
                </a:moveTo>
                <a:lnTo>
                  <a:pt x="370681" y="387350"/>
                </a:lnTo>
                <a:lnTo>
                  <a:pt x="3969" y="733425"/>
                </a:lnTo>
                <a:lnTo>
                  <a:pt x="3156744" y="733425"/>
                </a:lnTo>
                <a:lnTo>
                  <a:pt x="3499644" y="390525"/>
                </a:lnTo>
                <a:lnTo>
                  <a:pt x="3151982" y="1588"/>
                </a:lnTo>
                <a:lnTo>
                  <a:pt x="0" y="0"/>
                </a:lnTo>
                <a:close/>
              </a:path>
            </a:pathLst>
          </a:custGeom>
          <a:solidFill>
            <a:srgbClr val="A5300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864" y="1298995"/>
            <a:ext cx="62388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2400" b="1" dirty="0" smtClean="0">
                <a:solidFill>
                  <a:schemeClr val="bg1"/>
                </a:solidFill>
              </a:rPr>
              <a:t>ཁག་</a:t>
            </a:r>
          </a:p>
          <a:p>
            <a:r>
              <a:rPr lang="bo-CN" altLang="zh-CN" sz="2400" b="1" dirty="0" smtClean="0">
                <a:solidFill>
                  <a:schemeClr val="bg1"/>
                </a:solidFill>
              </a:rPr>
              <a:t>གསུམ་</a:t>
            </a:r>
          </a:p>
          <a:p>
            <a:r>
              <a:rPr lang="bo-CN" altLang="zh-CN" sz="2400" b="1" dirty="0" smtClean="0">
                <a:solidFill>
                  <a:schemeClr val="bg1"/>
                </a:solidFill>
              </a:rPr>
              <a:t>པ</a:t>
            </a:r>
          </a:p>
          <a:p>
            <a:r>
              <a:rPr lang="bo-CN" altLang="zh-CN" sz="2400" b="1" dirty="0" smtClean="0">
                <a:solidFill>
                  <a:schemeClr val="bg1"/>
                </a:solidFill>
              </a:rPr>
              <a:t>དེ་</a:t>
            </a:r>
          </a:p>
          <a:p>
            <a:r>
              <a:rPr lang="bo-CN" altLang="zh-CN" sz="2400" b="1" dirty="0" smtClean="0">
                <a:solidFill>
                  <a:schemeClr val="bg1"/>
                </a:solidFill>
              </a:rPr>
              <a:t>ཡང་</a:t>
            </a:r>
          </a:p>
          <a:p>
            <a:r>
              <a:rPr lang="bo-CN" altLang="zh-CN" sz="2400" b="1" dirty="0" smtClean="0">
                <a:solidFill>
                  <a:schemeClr val="bg1"/>
                </a:solidFill>
              </a:rPr>
              <a:t>བཞི་</a:t>
            </a:r>
          </a:p>
          <a:p>
            <a:r>
              <a:rPr lang="bo-CN" altLang="zh-CN" sz="2400" b="1" dirty="0" smtClean="0">
                <a:solidFill>
                  <a:schemeClr val="bg1"/>
                </a:solidFill>
              </a:rPr>
              <a:t>རུ་</a:t>
            </a:r>
          </a:p>
          <a:p>
            <a:r>
              <a:rPr lang="bo-CN" altLang="zh-CN" sz="2400" b="1" dirty="0" smtClean="0">
                <a:solidFill>
                  <a:schemeClr val="bg1"/>
                </a:solidFill>
              </a:rPr>
              <a:t>དབྱེ་</a:t>
            </a:r>
          </a:p>
          <a:p>
            <a:r>
              <a:rPr lang="bo-CN" altLang="zh-CN" sz="2400" b="1" dirty="0" smtClean="0">
                <a:solidFill>
                  <a:schemeClr val="bg1"/>
                </a:solidFill>
              </a:rPr>
              <a:t>ཆོག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40" y="5141140"/>
            <a:ext cx="2061783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o-CN" altLang="zh-CN" sz="3200" b="1" dirty="0" smtClean="0"/>
              <a:t>ཁག་གསུམ་པའི་དྲི་བ།</a:t>
            </a:r>
            <a:endParaRPr lang="zh-CN" alt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64681" y="5597020"/>
            <a:ext cx="1009202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800" b="1" dirty="0" smtClean="0"/>
              <a:t>ལན</a:t>
            </a:r>
            <a:r>
              <a:rPr lang="bo-CN" altLang="zh-CN" sz="2800" b="1" dirty="0"/>
              <a:t>།</a:t>
            </a:r>
            <a:r>
              <a:rPr lang="bo-CN" altLang="zh-CN" sz="2800" dirty="0"/>
              <a:t> གབ་ཡིག་དེའི་གབ་དོན་གཙོ་བོ་ནི་མས་བསྐུར་བའི་གསེར་སྲང་བདུན་དེ་རྣམ་འབྱོར་བའི་སྟོད་གོས་ཀྱི་རྒྱབ་ཀྱི་ལྷན་པའི་འོག་ཏུ་ཡོད་པས་ལོངས་ཞེས་པའི་དོན་རེད།</a:t>
            </a:r>
            <a:endParaRPr lang="zh-CN" altLang="zh-CN" sz="2800" dirty="0"/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70246" y="5162559"/>
            <a:ext cx="5245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2800" b="1" dirty="0"/>
              <a:t>མ་མྱང་ཚ་དཀར་རྒྱན་གྱི་འཕྲིན་ཡིག</a:t>
            </a:r>
            <a:r>
              <a:rPr lang="bo-CN" altLang="zh-CN" sz="2800" b="1" dirty="0" smtClean="0"/>
              <a:t>་གི་</a:t>
            </a:r>
            <a:r>
              <a:rPr lang="bo-CN" altLang="zh-CN" sz="2800" b="1" dirty="0"/>
              <a:t>གབ་དོན་གང་ཡིན་པ་དང་</a:t>
            </a:r>
            <a:r>
              <a:rPr lang="bo-CN" altLang="zh-CN" sz="2800" b="1" dirty="0" smtClean="0"/>
              <a:t>།</a:t>
            </a:r>
            <a:endParaRPr lang="zh-CN" altLang="zh-CN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" y="64605"/>
            <a:ext cx="62674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064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4" grpId="0" animBg="1"/>
      <p:bldP spid="35" grpId="0" animBg="1"/>
      <p:bldP spid="36" grpId="0" animBg="1"/>
      <p:bldP spid="6" grpId="0"/>
      <p:bldP spid="2" grpId="0" animBg="1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2" y="320381"/>
            <a:ext cx="730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" y="277517"/>
            <a:ext cx="4445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2916" y="267358"/>
            <a:ext cx="639915" cy="58477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 smtClean="0"/>
              <a:t>05</a:t>
            </a:r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307371" y="232164"/>
            <a:ext cx="2675728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bo-CN" altLang="zh-CN" sz="4400" b="1" dirty="0" smtClean="0"/>
              <a:t>རྩོམ་སྟངས་ཁྱད་ཆོས།</a:t>
            </a:r>
            <a:endParaRPr lang="zh-CN" altLang="en-US" sz="4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56" y="1452880"/>
            <a:ext cx="1298073" cy="85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6629" y="1442720"/>
            <a:ext cx="10664091" cy="186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o-CN" altLang="zh-CN" sz="3200" b="1" dirty="0"/>
              <a:t> རྩོམ་འདིར་འབོད་པའི་ཐ་སྙད་དང་པོ་སྤྱད་ནས་དོན་གྱི་བརྒྱུད་རིམ</a:t>
            </a:r>
            <a:r>
              <a:rPr lang="bo-CN" altLang="zh-CN" sz="3200" b="1" dirty="0" smtClean="0"/>
              <a:t>་ཞིབ་བརྗོད་</a:t>
            </a:r>
            <a:r>
              <a:rPr lang="bo-CN" altLang="zh-CN" sz="3200" b="1" dirty="0"/>
              <a:t>བྱས་ཡོད། དེ་ལྟར་བྲིས་པ་དེས་གཅིག་ནས་ཀློག་པ་པོ་ལ་བདེན་སྣང་གི་བརྩེ་དུང་བསྐྱེད་ཐུབ་པ་</a:t>
            </a:r>
            <a:r>
              <a:rPr lang="bo-CN" altLang="zh-CN" sz="3200" b="1" dirty="0" smtClean="0"/>
              <a:t>དང་། </a:t>
            </a:r>
            <a:r>
              <a:rPr lang="bo-CN" altLang="zh-CN" sz="3200" b="1" dirty="0"/>
              <a:t>གཉིས་ནས་སྤྲོས་བརྗོད་བྱེད་མཁན་གྱི་སྣང་ངོ་ནས་བརྗོད་བྱའི་སྙིང་པོ་མཚོན་པའི་དགོས་མཁོ་ལྟར་རྒྱུ་ཆ</a:t>
            </a:r>
            <a:r>
              <a:rPr lang="bo-CN" altLang="zh-CN" sz="3200" b="1" dirty="0" smtClean="0"/>
              <a:t>་</a:t>
            </a:r>
            <a:r>
              <a:rPr lang="bo-CN" altLang="zh-CN" sz="3200" b="1" dirty="0"/>
              <a:t>ག</a:t>
            </a:r>
            <a:r>
              <a:rPr lang="bo-CN" altLang="zh-CN" sz="3200" b="1" dirty="0" smtClean="0"/>
              <a:t>དམ་</a:t>
            </a:r>
            <a:r>
              <a:rPr lang="bo-CN" altLang="zh-CN" sz="3200" b="1" dirty="0"/>
              <a:t>གསེས་བྱེད་པར་ཚད་གཞི་འོས་འཚམ་འཛིན་ཐུབ་པའི་ནུས་པ་ཐོན་ཡོད། </a:t>
            </a:r>
          </a:p>
          <a:p>
            <a:endParaRPr lang="zh-CN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2" y="3304768"/>
            <a:ext cx="1260379" cy="83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8971" y="3739644"/>
            <a:ext cx="1070174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o-CN" altLang="zh-CN" sz="2000" b="1" dirty="0" smtClean="0"/>
              <a:t> </a:t>
            </a:r>
            <a:r>
              <a:rPr lang="bo-CN" altLang="zh-CN" sz="3200" b="1" dirty="0" smtClean="0"/>
              <a:t>མི་</a:t>
            </a:r>
            <a:r>
              <a:rPr lang="bo-CN" altLang="zh-CN" sz="3200" b="1" dirty="0"/>
              <a:t>སྣའི་བྱ་བྱེད་དང་། གཏམ་བརྗོད། ཕྱིའི་གཟུགས་བརྙན་སོགས་ཞིབ་འབྲི་བྱས་ཏེ་མི་སྣའི་རང་གཤིས་འབུར་དུ་བཏོད་ཡོད</a:t>
            </a:r>
            <a:r>
              <a:rPr lang="bo-CN" altLang="zh-CN" sz="3200" b="1" dirty="0" smtClean="0"/>
              <a:t>།</a:t>
            </a:r>
            <a:endParaRPr lang="bo-CN" altLang="zh-CN" sz="3200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2" y="4816862"/>
            <a:ext cx="1327406" cy="86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6629" y="5147454"/>
            <a:ext cx="1058451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o-CN" altLang="zh-CN" sz="3200" b="1" dirty="0" smtClean="0"/>
              <a:t>རྗོད་</a:t>
            </a:r>
            <a:r>
              <a:rPr lang="bo-CN" altLang="zh-CN" sz="3200" b="1" dirty="0"/>
              <a:t>བྱེད་ཀྱི་སྐད་ཆ་འཚོ་བའི་རང་གཤིས་དང་མཐུན་སྦྱོར་ཆེ་ཞིང་། དོན་མཚོན་ཤུགས་ཆེ་བའི་གཏམ་དཔེ་འོས་འཚམ་གྱིས་བེད་སྤྱོད་བྱས་ཡོད་པ་བཅས་སོ</a:t>
            </a:r>
            <a:r>
              <a:rPr lang="bo-CN" altLang="zh-CN" sz="3200" b="1" dirty="0" smtClean="0"/>
              <a:t>། །</a:t>
            </a:r>
            <a:endParaRPr lang="zh-CN" altLang="zh-CN" sz="3200" b="1" dirty="0"/>
          </a:p>
        </p:txBody>
      </p:sp>
    </p:spTree>
    <p:extLst>
      <p:ext uri="{BB962C8B-B14F-4D97-AF65-F5344CB8AC3E}">
        <p14:creationId xmlns:p14="http://schemas.microsoft.com/office/powerpoint/2010/main" val="1641464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2" y="320381"/>
            <a:ext cx="730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944" y="1148599"/>
            <a:ext cx="11747216" cy="440120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endParaRPr lang="zh-CN" altLang="zh-CN" sz="3600" b="1" dirty="0"/>
          </a:p>
          <a:p>
            <a:r>
              <a:rPr lang="en-US" altLang="zh-CN" sz="3200" b="1" dirty="0"/>
              <a:t>     </a:t>
            </a:r>
            <a:r>
              <a:rPr lang="bo-CN" altLang="zh-CN" sz="3600" b="1" dirty="0"/>
              <a:t>སློབ་ཚན་འདིར</a:t>
            </a:r>
            <a:r>
              <a:rPr lang="bo-CN" altLang="zh-CN" sz="3600" b="1" dirty="0" smtClean="0"/>
              <a:t>་ཐོས་པ་དགས་ཡུམ་གྱི་སྐུལ་མ་ལ་བརྟེན་ནས་དཀའ་སྤྱད་སྙིང་རུས་ཀྱིས་མཐུ་བསླབས་ཤིང་། མཐུ་བཏང་ནས་ཁོང་མ་སྨད་ལ་སྡུག་པོ་གཏོང་མཁན་ཚོར་རྒོལ་ལན་བསློགས་པ་བྲིས་ཏེ། སྐབས་དེའི་སྤྱི་ཚོགས་སུ་བདེན་རྫུན་ཤན་འབྱེད་ཀྱི་ཁྲིམས་ལུགས་ཤིག་མེད་པས་ཉམ་ཆུང་རྣམས་ཀྱིས་དྲང་སྙོམས་དྲང་བཞག་གི་འཚོ་བར་རེ་བ་བྱེད་པའི་འདུན་པ་མཚོན་པ་དང་སྦྲགས། ཐོས་པ་དགའི་བརྩོན་སེམས་དང་དགྲ་ལས་རྣམ་པར་རྒྱལ་བའི་སྙིང་སྟོབས་ལ་བསྔགས་བརྗོད་དང་། མྱང་ཚ་དཀར་རྒྱན་ནི་དྲང་བདེན་གྱི་ཆེད་དུ་ཡོད་ཚད་བློས་གཏོང་ཐུབ་པ་དང་། བདེན་རྫུན་གྱི་ཆེད་དུ་སྡུག་མྱོང་ཐུབ་པའི་བུད་མེད་མཛངས་མ་ཞིག་ཡིན་པའི་སྣང་བརྙན་གསར་བཞེངས་བྱས་ཡོད།</a:t>
            </a:r>
            <a:endParaRPr lang="zh-CN" altLang="zh-CN" sz="3200" b="1" dirty="0"/>
          </a:p>
          <a:p>
            <a:endParaRPr lang="zh-CN" altLang="en-US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" y="277517"/>
            <a:ext cx="4445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2916" y="267358"/>
            <a:ext cx="639915" cy="58477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 smtClean="0"/>
              <a:t>06</a:t>
            </a:r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307371" y="232164"/>
            <a:ext cx="1630571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bo-CN" altLang="zh-CN" sz="4400" b="1" dirty="0"/>
              <a:t>བརྗོད་སྙིང་།</a:t>
            </a:r>
            <a:endParaRPr lang="zh-CN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329683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/>
        </p:nvSpPr>
        <p:spPr bwMode="auto">
          <a:xfrm>
            <a:off x="7772401" y="1263533"/>
            <a:ext cx="2505705" cy="2494688"/>
          </a:xfrm>
          <a:custGeom>
            <a:avLst/>
            <a:gdLst>
              <a:gd name="T0" fmla="*/ 15 w 221"/>
              <a:gd name="T1" fmla="*/ 0 h 385"/>
              <a:gd name="T2" fmla="*/ 221 w 221"/>
              <a:gd name="T3" fmla="*/ 0 h 385"/>
              <a:gd name="T4" fmla="*/ 206 w 221"/>
              <a:gd name="T5" fmla="*/ 27 h 385"/>
              <a:gd name="T6" fmla="*/ 206 w 221"/>
              <a:gd name="T7" fmla="*/ 30 h 385"/>
              <a:gd name="T8" fmla="*/ 206 w 221"/>
              <a:gd name="T9" fmla="*/ 354 h 385"/>
              <a:gd name="T10" fmla="*/ 206 w 221"/>
              <a:gd name="T11" fmla="*/ 357 h 385"/>
              <a:gd name="T12" fmla="*/ 221 w 221"/>
              <a:gd name="T13" fmla="*/ 385 h 385"/>
              <a:gd name="T14" fmla="*/ 15 w 221"/>
              <a:gd name="T15" fmla="*/ 385 h 385"/>
              <a:gd name="T16" fmla="*/ 0 w 221"/>
              <a:gd name="T17" fmla="*/ 357 h 385"/>
              <a:gd name="T18" fmla="*/ 0 w 221"/>
              <a:gd name="T19" fmla="*/ 354 h 385"/>
              <a:gd name="T20" fmla="*/ 0 w 221"/>
              <a:gd name="T21" fmla="*/ 30 h 385"/>
              <a:gd name="T22" fmla="*/ 0 w 221"/>
              <a:gd name="T23" fmla="*/ 27 h 385"/>
              <a:gd name="T24" fmla="*/ 15 w 221"/>
              <a:gd name="T25" fmla="*/ 0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1" h="385">
                <a:moveTo>
                  <a:pt x="15" y="0"/>
                </a:moveTo>
                <a:cubicBezTo>
                  <a:pt x="221" y="0"/>
                  <a:pt x="221" y="0"/>
                  <a:pt x="221" y="0"/>
                </a:cubicBezTo>
                <a:cubicBezTo>
                  <a:pt x="221" y="0"/>
                  <a:pt x="206" y="0"/>
                  <a:pt x="206" y="27"/>
                </a:cubicBezTo>
                <a:cubicBezTo>
                  <a:pt x="206" y="28"/>
                  <a:pt x="206" y="29"/>
                  <a:pt x="206" y="30"/>
                </a:cubicBezTo>
                <a:cubicBezTo>
                  <a:pt x="206" y="79"/>
                  <a:pt x="206" y="354"/>
                  <a:pt x="206" y="354"/>
                </a:cubicBezTo>
                <a:cubicBezTo>
                  <a:pt x="206" y="355"/>
                  <a:pt x="206" y="357"/>
                  <a:pt x="206" y="357"/>
                </a:cubicBezTo>
                <a:cubicBezTo>
                  <a:pt x="206" y="384"/>
                  <a:pt x="221" y="385"/>
                  <a:pt x="221" y="385"/>
                </a:cubicBezTo>
                <a:cubicBezTo>
                  <a:pt x="15" y="385"/>
                  <a:pt x="15" y="385"/>
                  <a:pt x="15" y="385"/>
                </a:cubicBezTo>
                <a:cubicBezTo>
                  <a:pt x="15" y="385"/>
                  <a:pt x="0" y="382"/>
                  <a:pt x="0" y="357"/>
                </a:cubicBezTo>
                <a:cubicBezTo>
                  <a:pt x="0" y="357"/>
                  <a:pt x="0" y="355"/>
                  <a:pt x="0" y="354"/>
                </a:cubicBezTo>
                <a:cubicBezTo>
                  <a:pt x="0" y="354"/>
                  <a:pt x="0" y="78"/>
                  <a:pt x="0" y="30"/>
                </a:cubicBezTo>
                <a:cubicBezTo>
                  <a:pt x="0" y="29"/>
                  <a:pt x="0" y="28"/>
                  <a:pt x="0" y="27"/>
                </a:cubicBezTo>
                <a:cubicBezTo>
                  <a:pt x="0" y="2"/>
                  <a:pt x="15" y="0"/>
                  <a:pt x="1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12" tIns="60956" rIns="121912" bIns="60956" numCol="1" anchor="t" anchorCtr="0" compatLnSpc="1">
            <a:prstTxWarp prst="textNoShape">
              <a:avLst/>
            </a:prstTxWarp>
          </a:bodyPr>
          <a:lstStyle/>
          <a:p>
            <a:pPr defTabSz="121911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2407599" y="1238585"/>
            <a:ext cx="2540860" cy="2565071"/>
          </a:xfrm>
          <a:custGeom>
            <a:avLst/>
            <a:gdLst>
              <a:gd name="T0" fmla="*/ 14 w 220"/>
              <a:gd name="T1" fmla="*/ 0 h 385"/>
              <a:gd name="T2" fmla="*/ 220 w 220"/>
              <a:gd name="T3" fmla="*/ 0 h 385"/>
              <a:gd name="T4" fmla="*/ 206 w 220"/>
              <a:gd name="T5" fmla="*/ 27 h 385"/>
              <a:gd name="T6" fmla="*/ 206 w 220"/>
              <a:gd name="T7" fmla="*/ 30 h 385"/>
              <a:gd name="T8" fmla="*/ 206 w 220"/>
              <a:gd name="T9" fmla="*/ 354 h 385"/>
              <a:gd name="T10" fmla="*/ 206 w 220"/>
              <a:gd name="T11" fmla="*/ 357 h 385"/>
              <a:gd name="T12" fmla="*/ 220 w 220"/>
              <a:gd name="T13" fmla="*/ 385 h 385"/>
              <a:gd name="T14" fmla="*/ 14 w 220"/>
              <a:gd name="T15" fmla="*/ 385 h 385"/>
              <a:gd name="T16" fmla="*/ 0 w 220"/>
              <a:gd name="T17" fmla="*/ 357 h 385"/>
              <a:gd name="T18" fmla="*/ 0 w 220"/>
              <a:gd name="T19" fmla="*/ 354 h 385"/>
              <a:gd name="T20" fmla="*/ 0 w 220"/>
              <a:gd name="T21" fmla="*/ 30 h 385"/>
              <a:gd name="T22" fmla="*/ 0 w 220"/>
              <a:gd name="T23" fmla="*/ 27 h 385"/>
              <a:gd name="T24" fmla="*/ 14 w 220"/>
              <a:gd name="T25" fmla="*/ 0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0" h="385">
                <a:moveTo>
                  <a:pt x="14" y="0"/>
                </a:move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06" y="0"/>
                  <a:pt x="206" y="27"/>
                </a:cubicBezTo>
                <a:cubicBezTo>
                  <a:pt x="206" y="28"/>
                  <a:pt x="206" y="29"/>
                  <a:pt x="206" y="30"/>
                </a:cubicBezTo>
                <a:cubicBezTo>
                  <a:pt x="206" y="79"/>
                  <a:pt x="206" y="354"/>
                  <a:pt x="206" y="354"/>
                </a:cubicBezTo>
                <a:cubicBezTo>
                  <a:pt x="206" y="355"/>
                  <a:pt x="206" y="357"/>
                  <a:pt x="206" y="357"/>
                </a:cubicBezTo>
                <a:cubicBezTo>
                  <a:pt x="206" y="384"/>
                  <a:pt x="220" y="385"/>
                  <a:pt x="220" y="385"/>
                </a:cubicBezTo>
                <a:cubicBezTo>
                  <a:pt x="14" y="385"/>
                  <a:pt x="14" y="385"/>
                  <a:pt x="14" y="385"/>
                </a:cubicBezTo>
                <a:cubicBezTo>
                  <a:pt x="14" y="385"/>
                  <a:pt x="0" y="382"/>
                  <a:pt x="0" y="357"/>
                </a:cubicBezTo>
                <a:cubicBezTo>
                  <a:pt x="0" y="357"/>
                  <a:pt x="0" y="355"/>
                  <a:pt x="0" y="354"/>
                </a:cubicBezTo>
                <a:cubicBezTo>
                  <a:pt x="0" y="354"/>
                  <a:pt x="0" y="78"/>
                  <a:pt x="0" y="30"/>
                </a:cubicBezTo>
                <a:cubicBezTo>
                  <a:pt x="0" y="29"/>
                  <a:pt x="0" y="28"/>
                  <a:pt x="0" y="27"/>
                </a:cubicBezTo>
                <a:cubicBezTo>
                  <a:pt x="0" y="2"/>
                  <a:pt x="14" y="0"/>
                  <a:pt x="1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12" tIns="60956" rIns="121912" bIns="60956" numCol="1" anchor="t" anchorCtr="0" compatLnSpc="1">
            <a:prstTxWarp prst="textNoShape">
              <a:avLst/>
            </a:prstTxWarp>
          </a:bodyPr>
          <a:lstStyle/>
          <a:p>
            <a:pPr defTabSz="121911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01040" y="1351568"/>
            <a:ext cx="11003280" cy="2305053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vert="horz" wrap="square" lIns="121912" tIns="60956" rIns="121912" bIns="60956" numCol="1" anchor="t" anchorCtr="0" compatLnSpc="1">
            <a:prstTxWarp prst="textNoShape">
              <a:avLst/>
            </a:prstTxWarp>
          </a:bodyPr>
          <a:lstStyle/>
          <a:p>
            <a:pPr defTabSz="121911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2474426" y="1239809"/>
            <a:ext cx="2552516" cy="2562057"/>
          </a:xfrm>
          <a:custGeom>
            <a:avLst/>
            <a:gdLst>
              <a:gd name="T0" fmla="*/ 206 w 221"/>
              <a:gd name="T1" fmla="*/ 0 h 385"/>
              <a:gd name="T2" fmla="*/ 0 w 221"/>
              <a:gd name="T3" fmla="*/ 0 h 385"/>
              <a:gd name="T4" fmla="*/ 15 w 221"/>
              <a:gd name="T5" fmla="*/ 27 h 385"/>
              <a:gd name="T6" fmla="*/ 15 w 221"/>
              <a:gd name="T7" fmla="*/ 30 h 385"/>
              <a:gd name="T8" fmla="*/ 15 w 221"/>
              <a:gd name="T9" fmla="*/ 354 h 385"/>
              <a:gd name="T10" fmla="*/ 15 w 221"/>
              <a:gd name="T11" fmla="*/ 357 h 385"/>
              <a:gd name="T12" fmla="*/ 0 w 221"/>
              <a:gd name="T13" fmla="*/ 385 h 385"/>
              <a:gd name="T14" fmla="*/ 206 w 221"/>
              <a:gd name="T15" fmla="*/ 385 h 385"/>
              <a:gd name="T16" fmla="*/ 221 w 221"/>
              <a:gd name="T17" fmla="*/ 357 h 385"/>
              <a:gd name="T18" fmla="*/ 221 w 221"/>
              <a:gd name="T19" fmla="*/ 354 h 385"/>
              <a:gd name="T20" fmla="*/ 221 w 221"/>
              <a:gd name="T21" fmla="*/ 30 h 385"/>
              <a:gd name="T22" fmla="*/ 221 w 221"/>
              <a:gd name="T23" fmla="*/ 27 h 385"/>
              <a:gd name="T24" fmla="*/ 206 w 221"/>
              <a:gd name="T25" fmla="*/ 0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1" h="385">
                <a:moveTo>
                  <a:pt x="20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15" y="0"/>
                  <a:pt x="15" y="27"/>
                </a:cubicBezTo>
                <a:cubicBezTo>
                  <a:pt x="15" y="28"/>
                  <a:pt x="15" y="29"/>
                  <a:pt x="15" y="30"/>
                </a:cubicBezTo>
                <a:cubicBezTo>
                  <a:pt x="15" y="79"/>
                  <a:pt x="15" y="354"/>
                  <a:pt x="15" y="354"/>
                </a:cubicBezTo>
                <a:cubicBezTo>
                  <a:pt x="15" y="355"/>
                  <a:pt x="15" y="357"/>
                  <a:pt x="15" y="357"/>
                </a:cubicBezTo>
                <a:cubicBezTo>
                  <a:pt x="15" y="384"/>
                  <a:pt x="0" y="385"/>
                  <a:pt x="0" y="385"/>
                </a:cubicBezTo>
                <a:cubicBezTo>
                  <a:pt x="206" y="385"/>
                  <a:pt x="206" y="385"/>
                  <a:pt x="206" y="385"/>
                </a:cubicBezTo>
                <a:cubicBezTo>
                  <a:pt x="206" y="385"/>
                  <a:pt x="221" y="382"/>
                  <a:pt x="221" y="357"/>
                </a:cubicBezTo>
                <a:cubicBezTo>
                  <a:pt x="221" y="357"/>
                  <a:pt x="221" y="355"/>
                  <a:pt x="221" y="354"/>
                </a:cubicBezTo>
                <a:cubicBezTo>
                  <a:pt x="221" y="354"/>
                  <a:pt x="221" y="78"/>
                  <a:pt x="221" y="30"/>
                </a:cubicBezTo>
                <a:cubicBezTo>
                  <a:pt x="221" y="29"/>
                  <a:pt x="221" y="28"/>
                  <a:pt x="221" y="27"/>
                </a:cubicBezTo>
                <a:cubicBezTo>
                  <a:pt x="221" y="2"/>
                  <a:pt x="206" y="0"/>
                  <a:pt x="20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12" tIns="60956" rIns="121912" bIns="60956" numCol="1" anchor="t" anchorCtr="0" compatLnSpc="1">
            <a:prstTxWarp prst="textNoShape">
              <a:avLst/>
            </a:prstTxWarp>
          </a:bodyPr>
          <a:lstStyle/>
          <a:p>
            <a:pPr defTabSz="121911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7924901" y="1263327"/>
            <a:ext cx="2501491" cy="2495264"/>
          </a:xfrm>
          <a:custGeom>
            <a:avLst/>
            <a:gdLst>
              <a:gd name="T0" fmla="*/ 207 w 221"/>
              <a:gd name="T1" fmla="*/ 0 h 385"/>
              <a:gd name="T2" fmla="*/ 0 w 221"/>
              <a:gd name="T3" fmla="*/ 0 h 385"/>
              <a:gd name="T4" fmla="*/ 15 w 221"/>
              <a:gd name="T5" fmla="*/ 27 h 385"/>
              <a:gd name="T6" fmla="*/ 15 w 221"/>
              <a:gd name="T7" fmla="*/ 30 h 385"/>
              <a:gd name="T8" fmla="*/ 15 w 221"/>
              <a:gd name="T9" fmla="*/ 354 h 385"/>
              <a:gd name="T10" fmla="*/ 15 w 221"/>
              <a:gd name="T11" fmla="*/ 357 h 385"/>
              <a:gd name="T12" fmla="*/ 0 w 221"/>
              <a:gd name="T13" fmla="*/ 385 h 385"/>
              <a:gd name="T14" fmla="*/ 207 w 221"/>
              <a:gd name="T15" fmla="*/ 385 h 385"/>
              <a:gd name="T16" fmla="*/ 221 w 221"/>
              <a:gd name="T17" fmla="*/ 357 h 385"/>
              <a:gd name="T18" fmla="*/ 221 w 221"/>
              <a:gd name="T19" fmla="*/ 354 h 385"/>
              <a:gd name="T20" fmla="*/ 221 w 221"/>
              <a:gd name="T21" fmla="*/ 30 h 385"/>
              <a:gd name="T22" fmla="*/ 221 w 221"/>
              <a:gd name="T23" fmla="*/ 27 h 385"/>
              <a:gd name="T24" fmla="*/ 207 w 221"/>
              <a:gd name="T25" fmla="*/ 0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1" h="385">
                <a:moveTo>
                  <a:pt x="20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15" y="0"/>
                  <a:pt x="15" y="27"/>
                </a:cubicBezTo>
                <a:cubicBezTo>
                  <a:pt x="15" y="28"/>
                  <a:pt x="15" y="29"/>
                  <a:pt x="15" y="30"/>
                </a:cubicBezTo>
                <a:cubicBezTo>
                  <a:pt x="15" y="79"/>
                  <a:pt x="15" y="354"/>
                  <a:pt x="15" y="354"/>
                </a:cubicBezTo>
                <a:cubicBezTo>
                  <a:pt x="15" y="355"/>
                  <a:pt x="15" y="357"/>
                  <a:pt x="15" y="357"/>
                </a:cubicBezTo>
                <a:cubicBezTo>
                  <a:pt x="15" y="384"/>
                  <a:pt x="0" y="385"/>
                  <a:pt x="0" y="385"/>
                </a:cubicBezTo>
                <a:cubicBezTo>
                  <a:pt x="207" y="385"/>
                  <a:pt x="207" y="385"/>
                  <a:pt x="207" y="385"/>
                </a:cubicBezTo>
                <a:cubicBezTo>
                  <a:pt x="207" y="385"/>
                  <a:pt x="221" y="382"/>
                  <a:pt x="221" y="357"/>
                </a:cubicBezTo>
                <a:cubicBezTo>
                  <a:pt x="221" y="357"/>
                  <a:pt x="221" y="355"/>
                  <a:pt x="221" y="354"/>
                </a:cubicBezTo>
                <a:cubicBezTo>
                  <a:pt x="221" y="354"/>
                  <a:pt x="221" y="78"/>
                  <a:pt x="221" y="30"/>
                </a:cubicBezTo>
                <a:cubicBezTo>
                  <a:pt x="221" y="29"/>
                  <a:pt x="221" y="28"/>
                  <a:pt x="221" y="27"/>
                </a:cubicBezTo>
                <a:cubicBezTo>
                  <a:pt x="221" y="2"/>
                  <a:pt x="207" y="0"/>
                  <a:pt x="2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12" tIns="60956" rIns="121912" bIns="60956" numCol="1" anchor="t" anchorCtr="0" compatLnSpc="1">
            <a:prstTxWarp prst="textNoShape">
              <a:avLst/>
            </a:prstTxWarp>
          </a:bodyPr>
          <a:lstStyle/>
          <a:p>
            <a:pPr defTabSz="121911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2738650" y="1464521"/>
            <a:ext cx="2288292" cy="2092873"/>
          </a:xfrm>
          <a:prstGeom prst="rect">
            <a:avLst/>
          </a:prstGeom>
        </p:spPr>
        <p:txBody>
          <a:bodyPr wrap="square" lIns="121912" tIns="60956" rIns="121912" bIns="60956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</a:rPr>
              <a:t>《</a:t>
            </a:r>
            <a:r>
              <a:rPr lang="bo-CN" altLang="zh-CN" sz="3200" dirty="0" smtClean="0">
                <a:solidFill>
                  <a:schemeClr val="bg1"/>
                </a:solidFill>
              </a:rPr>
              <a:t>བདག་</a:t>
            </a:r>
            <a:r>
              <a:rPr lang="bo-CN" altLang="zh-CN" sz="3200" dirty="0">
                <a:solidFill>
                  <a:schemeClr val="bg1"/>
                </a:solidFill>
              </a:rPr>
              <a:t>གི་གཞོན་ནུའི་ལོ་</a:t>
            </a:r>
            <a:r>
              <a:rPr lang="bo-CN" altLang="zh-CN" sz="3200" dirty="0" smtClean="0">
                <a:solidFill>
                  <a:schemeClr val="bg1"/>
                </a:solidFill>
              </a:rPr>
              <a:t>རབས</a:t>
            </a:r>
            <a:r>
              <a:rPr lang="en-US" altLang="zh-CN" sz="1800" dirty="0" smtClean="0">
                <a:solidFill>
                  <a:schemeClr val="bg1"/>
                </a:solidFill>
              </a:rPr>
              <a:t>》</a:t>
            </a:r>
            <a:r>
              <a:rPr lang="bo-CN" altLang="zh-CN" sz="3200" dirty="0" smtClean="0">
                <a:solidFill>
                  <a:schemeClr val="bg1"/>
                </a:solidFill>
              </a:rPr>
              <a:t>ཞེས་</a:t>
            </a:r>
            <a:r>
              <a:rPr lang="bo-CN" altLang="zh-CN" sz="3200" dirty="0">
                <a:solidFill>
                  <a:schemeClr val="bg1"/>
                </a:solidFill>
              </a:rPr>
              <a:t>པའི་ཚན་པ་འདིའི་ནང་གི་མི་སྣ་གཙོ་བོ་སུ་ཡིན།</a:t>
            </a:r>
            <a:endParaRPr lang="zh-CN" altLang="zh-CN" sz="3200" dirty="0">
              <a:solidFill>
                <a:schemeClr val="bg1"/>
              </a:solidFill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8312982" y="1720903"/>
            <a:ext cx="1943519" cy="1600432"/>
          </a:xfrm>
          <a:prstGeom prst="rect">
            <a:avLst/>
          </a:prstGeom>
        </p:spPr>
        <p:txBody>
          <a:bodyPr wrap="square" lIns="121912" tIns="60956" rIns="121912" bIns="60956">
            <a:spAutoFit/>
          </a:bodyPr>
          <a:lstStyle/>
          <a:p>
            <a:r>
              <a:rPr lang="bo-CN" altLang="zh-CN" sz="3200" dirty="0">
                <a:solidFill>
                  <a:schemeClr val="bg1"/>
                </a:solidFill>
              </a:rPr>
              <a:t>མྱང་ཚ་དཀར་རྒྱན་གྱི་རང་གཤིས་ཅི་འདྲ་ཡིན།</a:t>
            </a:r>
            <a:endParaRPr lang="zh-CN" altLang="zh-CN" sz="3200" dirty="0">
              <a:solidFill>
                <a:schemeClr val="bg1"/>
              </a:solidFill>
            </a:endParaRPr>
          </a:p>
        </p:txBody>
      </p:sp>
      <p:sp>
        <p:nvSpPr>
          <p:cNvPr id="40" name="文本框 24"/>
          <p:cNvSpPr txBox="1"/>
          <p:nvPr/>
        </p:nvSpPr>
        <p:spPr>
          <a:xfrm>
            <a:off x="596268" y="423913"/>
            <a:ext cx="624809" cy="6463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en-US" altLang="zh-CN" sz="3600" b="1" kern="0" dirty="0" smtClean="0">
                <a:solidFill>
                  <a:sysClr val="windowText" lastClr="000000"/>
                </a:solidFill>
                <a:latin typeface="Agency FB"/>
                <a:ea typeface="微软雅黑"/>
              </a:rPr>
              <a:t>0</a:t>
            </a:r>
            <a:r>
              <a:rPr lang="en-US" altLang="zh-CN" sz="3600" b="1" kern="0" dirty="0">
                <a:solidFill>
                  <a:sysClr val="windowText" lastClr="000000"/>
                </a:solidFill>
                <a:latin typeface="Agency FB"/>
                <a:ea typeface="微软雅黑"/>
              </a:rPr>
              <a:t>7</a:t>
            </a:r>
          </a:p>
        </p:txBody>
      </p:sp>
      <p:sp>
        <p:nvSpPr>
          <p:cNvPr id="41" name="文本框 30"/>
          <p:cNvSpPr txBox="1"/>
          <p:nvPr/>
        </p:nvSpPr>
        <p:spPr>
          <a:xfrm>
            <a:off x="1109787" y="303342"/>
            <a:ext cx="5136483" cy="76943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bo-CN" altLang="zh-CN" sz="4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བསམ་གཞིག་དང་ལག་ལེན།</a:t>
            </a:r>
            <a:endParaRPr lang="zh-CN" altLang="en-US" sz="4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 rot="17100000">
            <a:off x="175953" y="505228"/>
            <a:ext cx="481872" cy="469661"/>
            <a:chOff x="1032060" y="5022216"/>
            <a:chExt cx="753746" cy="734645"/>
          </a:xfrm>
        </p:grpSpPr>
        <p:sp>
          <p:nvSpPr>
            <p:cNvPr id="43" name="等腰三角形 42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 cap="flat" cmpd="sng" algn="ctr">
              <a:solidFill>
                <a:srgbClr val="C75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44" name="等腰三角形 43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75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 flipH="1">
            <a:off x="1149075" y="483640"/>
            <a:ext cx="72000" cy="468000"/>
          </a:xfrm>
          <a:prstGeom prst="rect">
            <a:avLst/>
          </a:prstGeom>
          <a:solidFill>
            <a:srgbClr val="C75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Arial"/>
              <a:ea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0846" y="3985954"/>
            <a:ext cx="5549599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b="1" dirty="0"/>
              <a:t>ཆགས་སྡང་གི་དབྱེ་བ་གསལ་ཞིང་བདེན་དོན་གྱི་ཆེད་དུ་མགོ་བོ་གཏན་ནས་མི་སྒུར་བ། ལས་ལ་བརྩོན་ཞིང་དཀའ་སྡུག་ལ་བཟོད་བསྲན་བྱེད་ཐུབ་པ། སྤྱང་གྲུང་འཛོམས་ཤིང་ཐབས་ལ་མཁས་པ། བློ་དང་རིག་པ་རྣོ་ཞིང་རིག་གནས་ཀྱི་ཆུ་ཚད་ངེས་ཅན་ཡོད་པའི་བོད་རིགས་བུད་མེད་མཛངས་མ་ཞིག་ཡིན།</a:t>
            </a:r>
            <a:endParaRPr lang="zh-CN" altLang="zh-CN" sz="3200" b="1" dirty="0"/>
          </a:p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1106" y="3971614"/>
            <a:ext cx="5449272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b="1" dirty="0" smtClean="0"/>
              <a:t>   མི་</a:t>
            </a:r>
            <a:r>
              <a:rPr lang="bo-CN" altLang="zh-CN" sz="3200" b="1" dirty="0"/>
              <a:t>ལ་རས་པའི་རྣམ་ཐར་ནང་གི་མི་སྣ་གཙོ་བོ</a:t>
            </a:r>
            <a:r>
              <a:rPr lang="bo-CN" altLang="zh-CN" sz="3200" b="1" dirty="0" smtClean="0"/>
              <a:t>་ནི་མི་</a:t>
            </a:r>
            <a:r>
              <a:rPr lang="bo-CN" altLang="zh-CN" sz="3200" b="1" dirty="0"/>
              <a:t>ལ་རས་པ་ཡིན་པ་བཤད་མ་དགོས་མོད། བདམས་བཀོད་ཚན་པ་འདིའི་ནང་ཡུམ་མྱང་ཚ་དཀར་རྒྱན་གྱི་ཉམས་འགྱུར་དང་སྐད་ཆ། སེམས་ཁམས་ལ་སོགས་བྲིས་པ་ཞིབ་ཅིང་གསོན་ཉམས་ལྡན་པས་མི་སྣ་གཙོ་བོ་ཡུམ་མྱང་ཚ་དཀར་རྒྱན་ཡིན།</a:t>
            </a:r>
            <a:endParaRPr lang="zh-CN" altLang="zh-CN" sz="3200" b="1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344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15" grpId="0"/>
      <p:bldP spid="116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58" y="4011069"/>
            <a:ext cx="11656812" cy="247759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endParaRPr lang="bo-CN" altLang="zh-CN" sz="3200" dirty="0"/>
          </a:p>
          <a:p>
            <a:endParaRPr lang="zh-CN" altLang="zh-CN" sz="3200" dirty="0"/>
          </a:p>
          <a:p>
            <a:r>
              <a:rPr lang="bo-CN" altLang="zh-CN" sz="3600" b="1" dirty="0" smtClean="0"/>
              <a:t>ལན</a:t>
            </a:r>
            <a:r>
              <a:rPr lang="bo-CN" altLang="zh-CN" sz="3600" b="1" dirty="0"/>
              <a:t>། </a:t>
            </a:r>
            <a:r>
              <a:rPr lang="bo-CN" altLang="zh-CN" sz="3600" dirty="0"/>
              <a:t>མཐུ་ནི་བླ་མ་གནུབས་ཆུང་</a:t>
            </a:r>
            <a:r>
              <a:rPr lang="bo-CN" altLang="zh-CN" sz="3600" dirty="0" smtClean="0"/>
              <a:t>བས་</a:t>
            </a:r>
            <a:r>
              <a:rPr lang="bo-CN" altLang="zh-CN" sz="3600" dirty="0"/>
              <a:t>གནང་བ་དང་། སེར་བའི་</a:t>
            </a:r>
            <a:r>
              <a:rPr lang="bo-CN" altLang="zh-CN" sz="3600" dirty="0" smtClean="0"/>
              <a:t>གདམས་</a:t>
            </a:r>
            <a:r>
              <a:rPr lang="bo-CN" altLang="zh-CN" sz="3600" dirty="0"/>
              <a:t>པ་ནི་བླ་མ་གཡུང་སྟོན་ཁྲོ་རྒྱལ་གྱིས་གནང་བ</a:t>
            </a:r>
            <a:r>
              <a:rPr lang="bo-CN" altLang="zh-CN" sz="3600" dirty="0" smtClean="0"/>
              <a:t>་ </a:t>
            </a:r>
          </a:p>
          <a:p>
            <a:r>
              <a:rPr lang="bo-CN" altLang="zh-CN" sz="3600" dirty="0"/>
              <a:t> </a:t>
            </a:r>
            <a:r>
              <a:rPr lang="bo-CN" altLang="zh-CN" sz="3600" dirty="0" smtClean="0"/>
              <a:t>    ཡིན</a:t>
            </a:r>
            <a:r>
              <a:rPr lang="bo-CN" altLang="zh-CN" sz="3600" dirty="0"/>
              <a:t>།</a:t>
            </a:r>
            <a:endParaRPr lang="zh-CN" altLang="zh-CN" sz="3600" dirty="0"/>
          </a:p>
          <a:p>
            <a:r>
              <a:rPr lang="bo-CN" altLang="zh-CN" dirty="0" smtClean="0"/>
              <a:t> 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9" y="252911"/>
            <a:ext cx="730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8" y="231480"/>
            <a:ext cx="4445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6764" y="164694"/>
            <a:ext cx="697623" cy="6463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600" b="1" dirty="0" smtClean="0"/>
              <a:t>07</a:t>
            </a:r>
            <a:endParaRPr lang="zh-CN" alt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9258" y="2129363"/>
            <a:ext cx="11784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b="1" dirty="0" smtClean="0"/>
              <a:t> ལན</a:t>
            </a:r>
            <a:r>
              <a:rPr lang="bo-CN" altLang="zh-CN" sz="3600" b="1" dirty="0"/>
              <a:t>། </a:t>
            </a:r>
            <a:r>
              <a:rPr lang="bo-CN" altLang="zh-CN" sz="3600" dirty="0"/>
              <a:t>ཐོས་པ་དགས་ཡུམ་གྱི་སྐུལ་མ་ལ་བརྟེན་ནས་དཀའ་སྤྱད་དྲག་པོས་མཐུ་བསླབས་ཤིང་། མཐུ་བཏང་ནས་ཁོང་མ་སྨད་གསུམ་ལ་སྡུག་པོ་གཏོང་མཁན་ཚོར་རྒོལ་ལན་བསློགས་པ་བྲིས་ཡོད</a:t>
            </a:r>
            <a:r>
              <a:rPr lang="bo-CN" altLang="zh-CN" sz="3600" dirty="0" smtClean="0"/>
              <a:t>།</a:t>
            </a:r>
            <a:endParaRPr lang="bo-CN" altLang="zh-CN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811022"/>
            <a:ext cx="12199938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21187" y="1040107"/>
            <a:ext cx="4028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600" b="1" dirty="0" smtClean="0">
                <a:solidFill>
                  <a:schemeClr val="bg1"/>
                </a:solidFill>
              </a:rPr>
              <a:t>སློབ་</a:t>
            </a:r>
            <a:r>
              <a:rPr lang="bo-CN" altLang="zh-CN" sz="3600" b="1" dirty="0">
                <a:solidFill>
                  <a:schemeClr val="bg1"/>
                </a:solidFill>
              </a:rPr>
              <a:t>ཚན</a:t>
            </a:r>
            <a:r>
              <a:rPr lang="bo-CN" altLang="zh-CN" sz="3600" b="1" dirty="0" smtClean="0">
                <a:solidFill>
                  <a:schemeClr val="bg1"/>
                </a:solidFill>
              </a:rPr>
              <a:t>་འདིའི་</a:t>
            </a:r>
            <a:r>
              <a:rPr lang="bo-CN" altLang="zh-CN" sz="3600" b="1" dirty="0">
                <a:solidFill>
                  <a:schemeClr val="bg1"/>
                </a:solidFill>
              </a:rPr>
              <a:t>བརྗོད་བྱ་ཅི་ཞིག</a:t>
            </a:r>
            <a:r>
              <a:rPr lang="bo-CN" altLang="zh-CN" sz="3600" b="1" dirty="0" smtClean="0">
                <a:solidFill>
                  <a:schemeClr val="bg1"/>
                </a:solidFill>
              </a:rPr>
              <a:t>་ཡིན། </a:t>
            </a:r>
            <a:endParaRPr lang="zh-CN" altLang="zh-CN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14620" y="570815"/>
            <a:ext cx="4555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6600" dirty="0" smtClean="0"/>
              <a:t>༡</a:t>
            </a:r>
            <a:endParaRPr lang="zh-CN" altLang="en-US" sz="6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471545"/>
            <a:ext cx="12199938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31889" y="3713221"/>
            <a:ext cx="7582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600" b="1" dirty="0">
                <a:solidFill>
                  <a:schemeClr val="bg1"/>
                </a:solidFill>
              </a:rPr>
              <a:t>མི་ལ་རས་པར་མཐུ་དང་སེར་བའི་གདམས་པ་གནང་བའི་སློབ་དཔོན་སུ་ཡིན</a:t>
            </a:r>
            <a:r>
              <a:rPr lang="bo-CN" altLang="zh-CN" sz="3600" b="1" dirty="0" smtClean="0">
                <a:solidFill>
                  <a:schemeClr val="bg1"/>
                </a:solidFill>
              </a:rPr>
              <a:t>།</a:t>
            </a:r>
            <a:endParaRPr lang="zh-CN" altLang="zh-CN" sz="3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88972" y="3251556"/>
            <a:ext cx="5068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6600" dirty="0" smtClean="0"/>
              <a:t>༢</a:t>
            </a:r>
            <a:endParaRPr lang="zh-CN" altLang="en-US" sz="6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74" y="0"/>
            <a:ext cx="52070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742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2" y="462621"/>
            <a:ext cx="730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2542" y="1217415"/>
            <a:ext cx="5492205" cy="7078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38" tIns="45719" rIns="91438" bIns="45719" rtlCol="0">
            <a:spAutoFit/>
          </a:bodyPr>
          <a:lstStyle/>
          <a:p>
            <a:r>
              <a:rPr lang="bo-CN" altLang="zh-CN" sz="3200" b="1" dirty="0"/>
              <a:t> </a:t>
            </a:r>
            <a:r>
              <a:rPr lang="bo-CN" altLang="zh-CN" sz="4000" b="1" dirty="0"/>
              <a:t>གཤམ་གྱི་ཚིག་དག་གི་ནང་དོན་ཅི་ཡིན་ཤོད།   </a:t>
            </a:r>
            <a:endParaRPr lang="zh-CN" altLang="zh-CN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5745" y="2220479"/>
            <a:ext cx="11388297" cy="31700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bo-CN" altLang="zh-CN" sz="3600" b="1" dirty="0" smtClean="0"/>
              <a:t>      རྒྱགས་ཆད་ན་ལུང་པ་ཁ་བྱང་དུ་ལྟ་བ། སྤྲིན་ནག་པོ་ལྡིང་ཞིང་། སྐར་མ་སྨིན་དྲུག་འཆར་བའི་འོག་ན་རང་རེའི་ཉེ་ཚན་གྲོང་བ་བདུན་ཡོད་པས། དེ་ནས་རྒྱགས་ཅི་འདོད་འོང་བ་ཡོད་པས་ལོངས། རྩད་མ་ཆོད་ན་ལུང་པ་དེའི་ནང་ན་རྣལ་འབྱོར་བ་འདི་རང་བཞུགས་པ་ཡིན་པས་གཞན་དུ་མ་འདྲི། ཞེས་པའི་གབ་ཡིག་གི་དོན་ཅི། དེ་ལས་མྱང་ཚ་དཀར་རྒྱན་ནི་མི་ཅི་འདྲ་ཞིག་ཡིན་པ་མཚོན་གྱི་ཡོད།</a:t>
            </a:r>
          </a:p>
          <a:p>
            <a:endParaRPr lang="zh-CN" altLang="zh-CN" sz="2800" b="1" dirty="0"/>
          </a:p>
          <a:p>
            <a:endParaRPr lang="zh-CN" altLang="en-US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" y="440077"/>
            <a:ext cx="4445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586" y="429918"/>
            <a:ext cx="639919" cy="584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/>
              <a:t>08</a:t>
            </a:r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92883" y="337585"/>
            <a:ext cx="1059901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bo-CN" altLang="zh-CN" sz="4400" b="1" dirty="0"/>
              <a:t>ལས་བྱ།</a:t>
            </a:r>
            <a:endParaRPr lang="zh-CN" altLang="en-US" sz="4400" b="1" dirty="0"/>
          </a:p>
        </p:txBody>
      </p:sp>
      <p:sp>
        <p:nvSpPr>
          <p:cNvPr id="8" name="KSO_Shape"/>
          <p:cNvSpPr>
            <a:spLocks/>
          </p:cNvSpPr>
          <p:nvPr/>
        </p:nvSpPr>
        <p:spPr bwMode="auto">
          <a:xfrm>
            <a:off x="9400540" y="4830188"/>
            <a:ext cx="1905000" cy="1120775"/>
          </a:xfrm>
          <a:custGeom>
            <a:avLst/>
            <a:gdLst>
              <a:gd name="T0" fmla="*/ 1905000 w 6649"/>
              <a:gd name="T1" fmla="*/ 302090 h 3908"/>
              <a:gd name="T2" fmla="*/ 952357 w 6649"/>
              <a:gd name="T3" fmla="*/ 0 h 3908"/>
              <a:gd name="T4" fmla="*/ 0 w 6649"/>
              <a:gd name="T5" fmla="*/ 302090 h 3908"/>
              <a:gd name="T6" fmla="*/ 488785 w 6649"/>
              <a:gd name="T7" fmla="*/ 456861 h 3908"/>
              <a:gd name="T8" fmla="*/ 400540 w 6649"/>
              <a:gd name="T9" fmla="*/ 923753 h 3908"/>
              <a:gd name="T10" fmla="*/ 952357 w 6649"/>
              <a:gd name="T11" fmla="*/ 1120083 h 3908"/>
              <a:gd name="T12" fmla="*/ 1504460 w 6649"/>
              <a:gd name="T13" fmla="*/ 923753 h 3908"/>
              <a:gd name="T14" fmla="*/ 1416215 w 6649"/>
              <a:gd name="T15" fmla="*/ 456861 h 3908"/>
              <a:gd name="T16" fmla="*/ 1905000 w 6649"/>
              <a:gd name="T17" fmla="*/ 302090 h 39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49" h="3908">
                <a:moveTo>
                  <a:pt x="6649" y="1054"/>
                </a:moveTo>
                <a:lnTo>
                  <a:pt x="3324" y="0"/>
                </a:lnTo>
                <a:lnTo>
                  <a:pt x="0" y="1054"/>
                </a:lnTo>
                <a:lnTo>
                  <a:pt x="1706" y="1594"/>
                </a:lnTo>
                <a:lnTo>
                  <a:pt x="1398" y="3223"/>
                </a:lnTo>
                <a:lnTo>
                  <a:pt x="3324" y="3908"/>
                </a:lnTo>
                <a:lnTo>
                  <a:pt x="5251" y="3223"/>
                </a:lnTo>
                <a:lnTo>
                  <a:pt x="4943" y="1594"/>
                </a:lnTo>
                <a:lnTo>
                  <a:pt x="6649" y="1054"/>
                </a:lnTo>
                <a:close/>
              </a:path>
            </a:pathLst>
          </a:cu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72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84160" y="221488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400" b="1" dirty="0" smtClean="0"/>
              <a:t>རྡོ་རྗེ་སྐྱབས། </a:t>
            </a:r>
            <a:endParaRPr lang="zh-CN" altLang="en-US" sz="24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r="22000"/>
          <a:stretch/>
        </p:blipFill>
        <p:spPr>
          <a:xfrm>
            <a:off x="2309287" y="1770003"/>
            <a:ext cx="1718981" cy="23350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523340" y="43292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2400" b="1" dirty="0" smtClean="0"/>
              <a:t>མགོན་པོ་རྒྱལ།</a:t>
            </a:r>
            <a:endParaRPr lang="zh-CN" alt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31957" y="1432560"/>
            <a:ext cx="16257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2400" b="1" dirty="0" smtClean="0"/>
              <a:t>སློབ་མ།</a:t>
            </a:r>
          </a:p>
          <a:p>
            <a:r>
              <a:rPr lang="bo-CN" altLang="zh-CN" sz="2400" b="1" dirty="0" smtClean="0"/>
              <a:t>     ཕག་</a:t>
            </a:r>
            <a:r>
              <a:rPr lang="bo-CN" altLang="zh-CN" sz="2400" b="1" dirty="0" smtClean="0"/>
              <a:t>མོ་ཚེ་རིང་།</a:t>
            </a:r>
            <a:endParaRPr lang="zh-CN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13237" y="2937510"/>
            <a:ext cx="271580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2400" dirty="0" smtClean="0"/>
              <a:t>དགེ་རྒན།</a:t>
            </a:r>
          </a:p>
          <a:p>
            <a:r>
              <a:rPr lang="bo-CN" altLang="zh-CN" sz="2400" dirty="0" smtClean="0"/>
              <a:t>      གཡང་ལྡན་རྒྱལ།</a:t>
            </a:r>
          </a:p>
          <a:p>
            <a:r>
              <a:rPr lang="bo-CN" altLang="zh-CN" dirty="0" smtClean="0"/>
              <a:t>༼རྩེ་ཁོག་རྫོང་མི་རིགས་སློབ་འབྲིང་དང་པོ། ༽</a:t>
            </a:r>
          </a:p>
          <a:p>
            <a:r>
              <a:rPr lang="bo-CN" altLang="zh-CN" sz="2400" dirty="0" smtClean="0"/>
              <a:t>      གཅོད་པ།</a:t>
            </a:r>
          </a:p>
          <a:p>
            <a:r>
              <a:rPr lang="bo-CN" altLang="zh-CN" dirty="0" smtClean="0"/>
              <a:t>༼ གཅན་ཚ་རྫོང་མི་རིགས་སློབ་འབྲིང་དང་པོ། ༽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692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58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079257"/>
            <a:ext cx="12192000" cy="487903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文本框 content"/>
          <p:cNvSpPr txBox="1"/>
          <p:nvPr/>
        </p:nvSpPr>
        <p:spPr>
          <a:xfrm>
            <a:off x="363212" y="2471225"/>
            <a:ext cx="2728685" cy="132343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r>
              <a:rPr lang="bo-CN" altLang="zh-CN" sz="8000" dirty="0">
                <a:solidFill>
                  <a:prstClr val="white"/>
                </a:solidFill>
              </a:rPr>
              <a:t>གོ་རིམ།</a:t>
            </a:r>
            <a:endParaRPr lang="zh-CN" altLang="en-US" sz="8000" dirty="0">
              <a:solidFill>
                <a:prstClr val="white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755901" y="2266950"/>
            <a:ext cx="0" cy="30249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3207003" y="1847084"/>
            <a:ext cx="486807" cy="646331"/>
            <a:chOff x="3207002" y="2256658"/>
            <a:chExt cx="486807" cy="646331"/>
          </a:xfrm>
        </p:grpSpPr>
        <p:sp>
          <p:nvSpPr>
            <p:cNvPr id="8" name="矩形 7"/>
            <p:cNvSpPr/>
            <p:nvPr/>
          </p:nvSpPr>
          <p:spPr>
            <a:xfrm>
              <a:off x="3225809" y="2349618"/>
              <a:ext cx="468000" cy="468000"/>
            </a:xfrm>
            <a:prstGeom prst="rect">
              <a:avLst/>
            </a:prstGeom>
            <a:solidFill>
              <a:srgbClr val="C7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207002" y="2256658"/>
              <a:ext cx="4789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prstClr val="white"/>
                  </a:solidFill>
                  <a:latin typeface="Agency FB" panose="020B0503020202020204" pitchFamily="34" charset="0"/>
                </a:rPr>
                <a:t>01</a:t>
              </a:r>
              <a:endParaRPr lang="zh-CN" altLang="en-US" sz="3600" dirty="0"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757074" y="1788963"/>
            <a:ext cx="4252687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bo-CN" altLang="zh-CN" sz="40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རྩོམ་པ་པོ་ངོ་སྤྲོད།</a:t>
            </a:r>
            <a:endParaRPr lang="zh-CN" altLang="en-US" sz="4000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312219" y="1847085"/>
            <a:ext cx="668791" cy="646331"/>
            <a:chOff x="7312218" y="2266182"/>
            <a:chExt cx="668791" cy="646331"/>
          </a:xfrm>
        </p:grpSpPr>
        <p:sp>
          <p:nvSpPr>
            <p:cNvPr id="12" name="矩形 11"/>
            <p:cNvSpPr/>
            <p:nvPr/>
          </p:nvSpPr>
          <p:spPr>
            <a:xfrm>
              <a:off x="7359287" y="2349618"/>
              <a:ext cx="468000" cy="468000"/>
            </a:xfrm>
            <a:prstGeom prst="rect">
              <a:avLst/>
            </a:prstGeom>
            <a:solidFill>
              <a:srgbClr val="C7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312218" y="2266182"/>
              <a:ext cx="6687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prstClr val="white"/>
                  </a:solidFill>
                  <a:latin typeface="Agency FB" panose="020B0503020202020204" pitchFamily="34" charset="0"/>
                </a:rPr>
                <a:t>02</a:t>
              </a:r>
              <a:endParaRPr lang="zh-CN" altLang="en-US" sz="3600" dirty="0"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7990954" y="1825053"/>
            <a:ext cx="4252687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r>
              <a:rPr lang="bo-CN" altLang="zh-CN" sz="4000" dirty="0" smtClea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མི་ལ་རས་པ་ངོ་སྤྲོད།</a:t>
            </a:r>
            <a:endParaRPr lang="zh-CN" altLang="en-US" sz="4000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175993" y="4128857"/>
            <a:ext cx="657601" cy="646331"/>
            <a:chOff x="3175991" y="3700229"/>
            <a:chExt cx="657601" cy="646331"/>
          </a:xfrm>
        </p:grpSpPr>
        <p:sp>
          <p:nvSpPr>
            <p:cNvPr id="16" name="矩形 15"/>
            <p:cNvSpPr/>
            <p:nvPr/>
          </p:nvSpPr>
          <p:spPr>
            <a:xfrm>
              <a:off x="3225809" y="3782229"/>
              <a:ext cx="468000" cy="468000"/>
            </a:xfrm>
            <a:prstGeom prst="rect">
              <a:avLst/>
            </a:prstGeom>
            <a:solidFill>
              <a:srgbClr val="C7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175991" y="3700229"/>
              <a:ext cx="6576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prstClr val="white"/>
                  </a:solidFill>
                  <a:latin typeface="Agency FB" panose="020B0503020202020204" pitchFamily="34" charset="0"/>
                </a:rPr>
                <a:t>05</a:t>
              </a:r>
              <a:endParaRPr lang="zh-CN" altLang="en-US" sz="3600" dirty="0"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738267" y="2955425"/>
            <a:ext cx="4252687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r>
              <a:rPr lang="bo-CN" altLang="zh-CN" sz="4000" dirty="0" smtClea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ཐ་སྙད་མཆན་འགྲེལ།</a:t>
            </a:r>
            <a:endParaRPr lang="zh-CN" altLang="en-US" sz="4000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258891" y="4210857"/>
            <a:ext cx="668791" cy="646331"/>
            <a:chOff x="7312219" y="3680564"/>
            <a:chExt cx="668790" cy="646331"/>
          </a:xfrm>
        </p:grpSpPr>
        <p:sp>
          <p:nvSpPr>
            <p:cNvPr id="20" name="矩形 19"/>
            <p:cNvSpPr/>
            <p:nvPr/>
          </p:nvSpPr>
          <p:spPr>
            <a:xfrm>
              <a:off x="7359287" y="3782229"/>
              <a:ext cx="468000" cy="468000"/>
            </a:xfrm>
            <a:prstGeom prst="rect">
              <a:avLst/>
            </a:prstGeom>
            <a:solidFill>
              <a:srgbClr val="C7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312219" y="3680564"/>
              <a:ext cx="6687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prstClr val="white"/>
                  </a:solidFill>
                  <a:latin typeface="Agency FB" panose="020B0503020202020204" pitchFamily="34" charset="0"/>
                </a:rPr>
                <a:t>06</a:t>
              </a:r>
              <a:endParaRPr lang="zh-CN" altLang="en-US" sz="3600" dirty="0"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8098903" y="3049483"/>
            <a:ext cx="4252687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r>
              <a:rPr lang="bo-CN" altLang="zh-CN" sz="4000" dirty="0" smtClea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སློབ་ཚན་དབྱེ་ཞིབ།</a:t>
            </a:r>
            <a:endParaRPr lang="zh-CN" altLang="en-US" sz="4000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等腰三角形 25"/>
          <p:cNvSpPr/>
          <p:nvPr/>
        </p:nvSpPr>
        <p:spPr>
          <a:xfrm rot="3050067" flipH="1" flipV="1">
            <a:off x="-1586861" y="3191649"/>
            <a:ext cx="466193" cy="401891"/>
          </a:xfrm>
          <a:prstGeom prst="triangle">
            <a:avLst/>
          </a:prstGeom>
          <a:solidFill>
            <a:srgbClr val="40404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160512" y="3053901"/>
            <a:ext cx="657601" cy="646331"/>
            <a:chOff x="3175991" y="3700229"/>
            <a:chExt cx="657601" cy="646331"/>
          </a:xfrm>
        </p:grpSpPr>
        <p:sp>
          <p:nvSpPr>
            <p:cNvPr id="28" name="矩形 27"/>
            <p:cNvSpPr/>
            <p:nvPr/>
          </p:nvSpPr>
          <p:spPr>
            <a:xfrm>
              <a:off x="3225809" y="3782229"/>
              <a:ext cx="468000" cy="468000"/>
            </a:xfrm>
            <a:prstGeom prst="rect">
              <a:avLst/>
            </a:prstGeom>
            <a:solidFill>
              <a:srgbClr val="C7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文本框 16"/>
            <p:cNvSpPr txBox="1"/>
            <p:nvPr/>
          </p:nvSpPr>
          <p:spPr>
            <a:xfrm>
              <a:off x="3175991" y="3700229"/>
              <a:ext cx="6576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prstClr val="white"/>
                  </a:solidFill>
                  <a:latin typeface="Agency FB" panose="020B0503020202020204" pitchFamily="34" charset="0"/>
                </a:rPr>
                <a:t>03</a:t>
              </a:r>
              <a:endParaRPr lang="zh-CN" altLang="en-US" sz="3600" dirty="0"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258891" y="3135901"/>
            <a:ext cx="668791" cy="646331"/>
            <a:chOff x="7312219" y="3680564"/>
            <a:chExt cx="668790" cy="646331"/>
          </a:xfrm>
        </p:grpSpPr>
        <p:sp>
          <p:nvSpPr>
            <p:cNvPr id="32" name="矩形 31"/>
            <p:cNvSpPr/>
            <p:nvPr/>
          </p:nvSpPr>
          <p:spPr>
            <a:xfrm>
              <a:off x="7359287" y="3782229"/>
              <a:ext cx="468000" cy="468000"/>
            </a:xfrm>
            <a:prstGeom prst="rect">
              <a:avLst/>
            </a:prstGeom>
            <a:solidFill>
              <a:srgbClr val="C7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文本框 20"/>
            <p:cNvSpPr txBox="1"/>
            <p:nvPr/>
          </p:nvSpPr>
          <p:spPr>
            <a:xfrm>
              <a:off x="7312219" y="3680564"/>
              <a:ext cx="6687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prstClr val="white"/>
                  </a:solidFill>
                  <a:latin typeface="Agency FB" panose="020B0503020202020204" pitchFamily="34" charset="0"/>
                </a:rPr>
                <a:t>04</a:t>
              </a:r>
              <a:endParaRPr lang="zh-CN" altLang="en-US" sz="3600" dirty="0"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970764" y="5052588"/>
            <a:ext cx="3204719" cy="707884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bo-CN" altLang="zh-CN" sz="4000" b="1" dirty="0" smtClean="0">
                <a:solidFill>
                  <a:schemeClr val="bg1"/>
                </a:solidFill>
              </a:rPr>
              <a:t>བསམ་གཞིག་དང་ལག་ལེན།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58284" y="4192580"/>
            <a:ext cx="1503934" cy="707884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bo-CN" altLang="zh-CN" sz="4000" b="1" dirty="0">
                <a:solidFill>
                  <a:schemeClr val="bg1"/>
                </a:solidFill>
              </a:rPr>
              <a:t>བརྗོད་སྙིང་།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160512" y="5050213"/>
            <a:ext cx="657601" cy="646331"/>
            <a:chOff x="3175991" y="3700229"/>
            <a:chExt cx="657601" cy="646331"/>
          </a:xfrm>
        </p:grpSpPr>
        <p:sp>
          <p:nvSpPr>
            <p:cNvPr id="36" name="矩形 35"/>
            <p:cNvSpPr/>
            <p:nvPr/>
          </p:nvSpPr>
          <p:spPr>
            <a:xfrm>
              <a:off x="3225809" y="3782229"/>
              <a:ext cx="468000" cy="468000"/>
            </a:xfrm>
            <a:prstGeom prst="rect">
              <a:avLst/>
            </a:prstGeom>
            <a:solidFill>
              <a:srgbClr val="C7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文本框 16"/>
            <p:cNvSpPr txBox="1"/>
            <p:nvPr/>
          </p:nvSpPr>
          <p:spPr>
            <a:xfrm>
              <a:off x="3175991" y="3700229"/>
              <a:ext cx="6576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prstClr val="white"/>
                  </a:solidFill>
                  <a:latin typeface="Agency FB" panose="020B0503020202020204" pitchFamily="34" charset="0"/>
                </a:rPr>
                <a:t>07</a:t>
              </a:r>
              <a:endParaRPr lang="zh-CN" altLang="en-US" sz="3600" dirty="0"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264488" y="5081413"/>
            <a:ext cx="657601" cy="646331"/>
            <a:chOff x="3175991" y="3700229"/>
            <a:chExt cx="657601" cy="646331"/>
          </a:xfrm>
        </p:grpSpPr>
        <p:sp>
          <p:nvSpPr>
            <p:cNvPr id="40" name="矩形 39"/>
            <p:cNvSpPr/>
            <p:nvPr/>
          </p:nvSpPr>
          <p:spPr>
            <a:xfrm>
              <a:off x="3225809" y="3782229"/>
              <a:ext cx="468000" cy="468000"/>
            </a:xfrm>
            <a:prstGeom prst="rect">
              <a:avLst/>
            </a:prstGeom>
            <a:solidFill>
              <a:srgbClr val="C7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文本框 16"/>
            <p:cNvSpPr txBox="1"/>
            <p:nvPr/>
          </p:nvSpPr>
          <p:spPr>
            <a:xfrm>
              <a:off x="3175991" y="3700229"/>
              <a:ext cx="6576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prstClr val="white"/>
                  </a:solidFill>
                  <a:latin typeface="Agency FB" panose="020B0503020202020204" pitchFamily="34" charset="0"/>
                </a:rPr>
                <a:t>08</a:t>
              </a:r>
              <a:endParaRPr lang="zh-CN" altLang="en-US" sz="3600" dirty="0"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910581" y="4067304"/>
            <a:ext cx="2457720" cy="707884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bo-CN" altLang="zh-CN" sz="4000" b="1" dirty="0">
                <a:solidFill>
                  <a:schemeClr val="bg1"/>
                </a:solidFill>
              </a:rPr>
              <a:t>རྩོམ་སྟངས་ཁྱད་ཆོས།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438985" y="5060967"/>
            <a:ext cx="982957" cy="707884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bo-CN" altLang="zh-CN" sz="4000" b="1" dirty="0">
                <a:solidFill>
                  <a:schemeClr val="bg1"/>
                </a:solidFill>
              </a:rPr>
              <a:t>ལས་བྱ།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47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 flipH="1">
            <a:off x="1260835" y="270280"/>
            <a:ext cx="72000" cy="468000"/>
          </a:xfrm>
          <a:prstGeom prst="rect">
            <a:avLst/>
          </a:prstGeom>
          <a:solidFill>
            <a:srgbClr val="C7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1110" y="150338"/>
            <a:ext cx="681725" cy="76943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4400" dirty="0">
                <a:solidFill>
                  <a:prstClr val="black"/>
                </a:solidFill>
                <a:latin typeface="Agency FB"/>
              </a:rPr>
              <a:t>01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402304" y="91470"/>
            <a:ext cx="5136483" cy="76943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bo-CN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རྩོམ་པ་པོ་ངོ་སྤྲོད།</a:t>
            </a:r>
            <a:endParaRPr lang="zh-CN" altLang="en-US" sz="4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21" name="等腰三角形 20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7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7505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230334" y="1050328"/>
            <a:ext cx="11961667" cy="557075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4000" dirty="0">
                <a:solidFill>
                  <a:prstClr val="black"/>
                </a:solidFill>
              </a:rPr>
              <a:t>   </a:t>
            </a:r>
            <a:r>
              <a:rPr lang="bo-CN" altLang="zh-CN" sz="4000" dirty="0" smtClean="0">
                <a:solidFill>
                  <a:prstClr val="black"/>
                </a:solidFill>
              </a:rPr>
              <a:t>   </a:t>
            </a:r>
            <a:r>
              <a:rPr lang="en-US" altLang="zh-CN" sz="4000" dirty="0" smtClean="0">
                <a:solidFill>
                  <a:prstClr val="black"/>
                </a:solidFill>
              </a:rPr>
              <a:t> </a:t>
            </a:r>
            <a:r>
              <a:rPr lang="bo-CN" altLang="zh-CN" sz="4000" dirty="0"/>
              <a:t>གཙང་སྨྱོན་ཧེ་རུ་ཀ་རུས་པའི་རྒྱན་ཅན་ནི། གཙང་མྱང་སྟོད་སྟག་ཚལ་དུ་ཡབ</a:t>
            </a:r>
            <a:r>
              <a:rPr lang="bo-CN" altLang="zh-CN" sz="4000" dirty="0" smtClean="0"/>
              <a:t>་སངས་</a:t>
            </a:r>
            <a:r>
              <a:rPr lang="bo-CN" altLang="zh-CN" sz="4000" dirty="0"/>
              <a:t>རྒྱས་དཔལ་ལྡན་དང་ཡུམ་སངས་རྒྱས་འགྲམ་གཉིས་ཀྱི་སྲས་སུ་སྤྱི་</a:t>
            </a:r>
            <a:r>
              <a:rPr lang="bo-CN" altLang="zh-CN" sz="4000" dirty="0" smtClean="0"/>
              <a:t>ལོ</a:t>
            </a:r>
            <a:r>
              <a:rPr lang="bo-CN" altLang="zh-CN" sz="3600" dirty="0" smtClean="0"/>
              <a:t>༡༤༥༢</a:t>
            </a:r>
            <a:r>
              <a:rPr lang="bo-CN" altLang="zh-CN" sz="4000" dirty="0" smtClean="0"/>
              <a:t>ལོར་</a:t>
            </a:r>
            <a:r>
              <a:rPr lang="bo-CN" altLang="zh-CN" sz="4000" dirty="0"/>
              <a:t>འཁྲུངས། དགུང་ལོ་བདུན་པར་མཁན་ཆེན་ཀུན་དགའ་སངས་རྒྱས་ཀྱི་དྲུང་ནས་རབ་ཏུ་བྱུང་སྟེ་མཚན</a:t>
            </a:r>
            <a:r>
              <a:rPr lang="bo-CN" altLang="zh-CN" sz="4000" dirty="0" smtClean="0"/>
              <a:t>་ལ་སངས་</a:t>
            </a:r>
            <a:r>
              <a:rPr lang="bo-CN" altLang="zh-CN" sz="4000" dirty="0"/>
              <a:t>རྒྱས་རྒྱལ་མཚན་ཞེས་གསོལ། དགུང་ལོ་བཅོ་བརྒྱད་པར་ཙ་རིར་བྱོན་ཏེ་རྗེ་བཙུན་ཤ་ཧ་རབ་འབྱམས་པ་སངས་རྒྱས་སེང་གེ་དང་མཇལ་ནས</a:t>
            </a:r>
            <a:r>
              <a:rPr lang="bo-CN" altLang="zh-CN" sz="4000" dirty="0" smtClean="0"/>
              <a:t>་བཀའ་</a:t>
            </a:r>
            <a:r>
              <a:rPr lang="bo-CN" altLang="zh-CN" sz="4000" dirty="0"/>
              <a:t>བརྒྱུད་ཀྱི་ཆོས་འཁོར་ཕལ་མོ་ཆེའི་ལུང་གསན། ཁོང་གིས་ཕལ་ཆེར་ཧེ་རུ་ཀའི་ཆ་བྱད་རུས་རྒྱན་དང་ཐོད་པ།  རྐང་གླིང་། ཁ་ཊཱི་རྣམས་འཆང་ཞིང་དུར་ཁྲོད་དང་གྲོང་གསེབ་ངེས་མེད་དུ་བྱོན་ནས་ཐ་མལ་གྱི་བློར་མི་ཆུད་པའི་ཐོ་ཅོའི་སྤྱོད་པ་སྣ་ཚོགས་མཛད་པས་གཙང་སྨྱོན་ཞེས་གྲགས།  སྤྱི་</a:t>
            </a:r>
            <a:r>
              <a:rPr lang="bo-CN" altLang="zh-CN" sz="4000" dirty="0" smtClean="0"/>
              <a:t>ལོ</a:t>
            </a:r>
            <a:r>
              <a:rPr lang="bo-CN" altLang="zh-CN" sz="3600" dirty="0" smtClean="0"/>
              <a:t>༡༤༨༨</a:t>
            </a:r>
            <a:r>
              <a:rPr lang="bo-CN" altLang="zh-CN" sz="4000" dirty="0" smtClean="0"/>
              <a:t>ལོར་</a:t>
            </a:r>
            <a:r>
              <a:rPr lang="bo-CN" altLang="zh-CN" sz="4000" dirty="0"/>
              <a:t>རྗེ་བཙུན་མི་ལའི་རྣམ་ཐར་ལྗགས་རྩོམ་མཛད། མཐར་དགུང་ལོ་ང་དྲུག་པ་སྤྱི་</a:t>
            </a:r>
            <a:r>
              <a:rPr lang="bo-CN" altLang="zh-CN" sz="4000" dirty="0" smtClean="0"/>
              <a:t>ལོ</a:t>
            </a:r>
            <a:r>
              <a:rPr lang="bo-CN" altLang="zh-CN" sz="3600" dirty="0" smtClean="0"/>
              <a:t>༡༥༠༧</a:t>
            </a:r>
            <a:r>
              <a:rPr lang="bo-CN" altLang="zh-CN" sz="4000" dirty="0" smtClean="0"/>
              <a:t>ལོ་</a:t>
            </a:r>
            <a:r>
              <a:rPr lang="bo-CN" altLang="zh-CN" sz="4000" dirty="0"/>
              <a:t>རས་ཆུང་ཕུག</a:t>
            </a:r>
            <a:r>
              <a:rPr lang="bo-CN" altLang="zh-CN" sz="4000" dirty="0" smtClean="0"/>
              <a:t>་ཏུ་</a:t>
            </a:r>
            <a:r>
              <a:rPr lang="bo-CN" altLang="zh-CN" sz="4000" dirty="0"/>
              <a:t>སྐུ་གཤེགས་སོ།</a:t>
            </a:r>
            <a:endParaRPr lang="zh-CN" altLang="zh-CN" sz="4000" dirty="0"/>
          </a:p>
          <a:p>
            <a:endParaRPr lang="en-US" altLang="zh-CN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9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 flipH="1">
            <a:off x="1260835" y="270280"/>
            <a:ext cx="72000" cy="468000"/>
          </a:xfrm>
          <a:prstGeom prst="rect">
            <a:avLst/>
          </a:prstGeom>
          <a:solidFill>
            <a:srgbClr val="C7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55850" y="203529"/>
            <a:ext cx="681725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3600" b="1" dirty="0">
                <a:latin typeface="+mj-lt"/>
                <a:ea typeface="+mj-ea"/>
              </a:rPr>
              <a:t>02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168624" y="108657"/>
            <a:ext cx="5136483" cy="76943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bo-CN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མི་ལ་རས་པ་ངོ་སྤྲོད།</a:t>
            </a:r>
            <a:endParaRPr lang="zh-CN" altLang="en-US" sz="4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21" name="等腰三角形 20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7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等腰三角形 21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7505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2865121" y="1095193"/>
            <a:ext cx="9361092" cy="60631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3200" b="1" dirty="0"/>
              <a:t>     </a:t>
            </a:r>
            <a:r>
              <a:rPr lang="bo-CN" altLang="zh-CN" sz="3200" b="1" dirty="0" smtClean="0"/>
              <a:t>  </a:t>
            </a:r>
            <a:r>
              <a:rPr lang="bo-CN" altLang="zh-CN" sz="3600" b="1" dirty="0" smtClean="0"/>
              <a:t>རྗེ་</a:t>
            </a:r>
            <a:r>
              <a:rPr lang="bo-CN" altLang="zh-CN" sz="3600" b="1" dirty="0"/>
              <a:t>བཙུན་མི་ལ་རས་པ་</a:t>
            </a:r>
            <a:r>
              <a:rPr lang="zh-CN" altLang="zh-CN" sz="2400" b="1" dirty="0" smtClean="0"/>
              <a:t>（</a:t>
            </a:r>
            <a:r>
              <a:rPr lang="bo-CN" altLang="zh-CN" sz="3600" b="1" dirty="0" smtClean="0"/>
              <a:t>༡༠༤༠</a:t>
            </a:r>
            <a:r>
              <a:rPr lang="en-US" altLang="zh-CN" sz="2400" b="1" dirty="0" smtClean="0"/>
              <a:t>~</a:t>
            </a:r>
            <a:r>
              <a:rPr lang="bo-CN" altLang="zh-CN" sz="3600" b="1" dirty="0" smtClean="0"/>
              <a:t>༡༡༢༣</a:t>
            </a:r>
            <a:r>
              <a:rPr lang="zh-CN" altLang="zh-CN" sz="2400" b="1" dirty="0" smtClean="0"/>
              <a:t>）</a:t>
            </a:r>
            <a:r>
              <a:rPr lang="bo-CN" altLang="zh-CN" sz="3600" b="1" dirty="0"/>
              <a:t>ནི་ཡབ་མི་ལ་ཤེས་རབ་རྒྱལ་མཚན་དང་ཡུམ་མྱང་ཚ་དཀར་རྒྱན་གཉིས་ཀྱི་སྲས་སུ་ལ་སྟོད་གུང་ཐང་སྐྱ་རྔ་རྩ་ཞེས་པར་སྐུ་འཁྲུངས་པ་</a:t>
            </a:r>
            <a:r>
              <a:rPr lang="bo-CN" altLang="zh-CN" sz="3600" b="1" dirty="0" smtClean="0"/>
              <a:t>དང་། </a:t>
            </a:r>
            <a:r>
              <a:rPr lang="bo-CN" altLang="zh-CN" sz="3600" b="1" dirty="0"/>
              <a:t>མིང་ལ་ཐོས་པ་དགའ་ཟེར། </a:t>
            </a:r>
            <a:r>
              <a:rPr lang="en-US" altLang="zh-CN" sz="3600" b="1" dirty="0"/>
              <a:t> </a:t>
            </a:r>
            <a:r>
              <a:rPr lang="bo-CN" altLang="zh-CN" sz="3600" dirty="0"/>
              <a:t> </a:t>
            </a:r>
            <a:r>
              <a:rPr lang="bo-CN" altLang="zh-CN" sz="3600" b="1" dirty="0"/>
              <a:t>ཡབ་འདས་རྗེས་ཁོང་གི་ཨ་ཁུ་དང་ཨ་ནེས་མ་སྨད་གསུམ་</a:t>
            </a:r>
            <a:r>
              <a:rPr lang="bo-CN" altLang="zh-CN" sz="3600" b="1" dirty="0" smtClean="0"/>
              <a:t>པོའི་</a:t>
            </a:r>
            <a:r>
              <a:rPr lang="bo-CN" altLang="zh-CN" sz="3600" b="1" dirty="0"/>
              <a:t>ནོར་ཡོད་རྒུ་འཕྲོག་ནས་སྡུག་ལས་སྣ་ཚོགས་བཏང་བས་བླ་མ་གཡུང་སྟོན་ཁྲོ་རྒྱལ་དང་། ཁུ་ལུང་པ་ཡོན་ཏན་རྒྱ་མཚོའི་མདུན་ནས་མཐུ་དང་སེར</a:t>
            </a:r>
            <a:r>
              <a:rPr lang="bo-CN" altLang="zh-CN" sz="3600" b="1" dirty="0" smtClean="0"/>
              <a:t>་</a:t>
            </a:r>
            <a:r>
              <a:rPr lang="bo-CN" altLang="zh-CN" sz="3600" b="1" dirty="0"/>
              <a:t>བ</a:t>
            </a:r>
            <a:r>
              <a:rPr lang="bo-CN" altLang="zh-CN" sz="3600" b="1" dirty="0" smtClean="0"/>
              <a:t>འི་གདམས་</a:t>
            </a:r>
            <a:r>
              <a:rPr lang="bo-CN" altLang="zh-CN" sz="3600" b="1" dirty="0"/>
              <a:t>ངག་བསླབས་ཏེ། ཨ་ཁུ་ཨ་ནེ་གཉིས་ལ་འཁོན་ལན་བསློགས་མོད། རྗེས་ནས</a:t>
            </a:r>
            <a:r>
              <a:rPr lang="bo-CN" altLang="zh-CN" sz="3600" dirty="0"/>
              <a:t>་</a:t>
            </a:r>
            <a:r>
              <a:rPr lang="bo-CN" altLang="zh-CN" sz="3600" b="1" dirty="0"/>
              <a:t>སྡུག</a:t>
            </a:r>
            <a:r>
              <a:rPr lang="bo-CN" altLang="zh-CN" sz="3600" b="1" dirty="0" smtClean="0"/>
              <a:t>་སྒྲིབ་ལ་</a:t>
            </a:r>
            <a:r>
              <a:rPr lang="bo-CN" altLang="zh-CN" sz="3600" b="1" dirty="0"/>
              <a:t>འགྱོད་པ་ཆེན་པོ་སྐྱེས་ནས། </a:t>
            </a:r>
            <a:r>
              <a:rPr lang="bo-CN" altLang="zh-CN" sz="3600" b="1" dirty="0" smtClean="0"/>
              <a:t>རྗེ་བཙུན་མར་པ་ལས་གདམས་ངག་མང་དུ་གསན་ཏེ། ན་</a:t>
            </a:r>
            <a:r>
              <a:rPr lang="bo-CN" altLang="zh-CN" sz="3600" b="1" dirty="0"/>
              <a:t>བཟའ་རས་རྐྱང་དང་ཞལ་ཟས་ཟྭ་ཚོད་ཙམ་ལ་བརྟེན་ནས་སྒོམ་སྒྲུབ་མཛད་དེ་མཐར་ཚེ་གཅིག་ལུས་གཅིག་ལ་འཚང་རྒྱ་བར་གྱུར་ཅིང་། དགུང་ལོ་བརྒྱད་ཅུ་གྱ་བཞི</a:t>
            </a:r>
            <a:r>
              <a:rPr lang="bo-CN" altLang="zh-CN" sz="3600" b="1" dirty="0" smtClean="0"/>
              <a:t>་ལ་བཞུགས</a:t>
            </a:r>
            <a:r>
              <a:rPr lang="bo-CN" altLang="zh-CN" sz="3600" b="1" dirty="0"/>
              <a:t>། ཁོང་གིས་རས་ཆུང་རྡོ་རྗེ་གྲགས་པ་དང་མཉམ་མེད་དྭགས་པོ་ལྷ་རྗེ་སོགས་སློབ་མ་མང་པོ་བསྐྱངས་ཡོད།</a:t>
            </a:r>
            <a:endParaRPr lang="zh-CN" altLang="zh-CN" sz="3600" b="1" dirty="0"/>
          </a:p>
          <a:p>
            <a:endParaRPr lang="en-US" altLang="zh-CN" sz="2800" b="1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3" y="1634491"/>
            <a:ext cx="2743200" cy="34061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7591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443092" y="1101355"/>
            <a:ext cx="11676581" cy="507831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bo-CN" altLang="zh-CN" sz="3600" b="1" dirty="0"/>
              <a:t>སྐྱོས་མ། </a:t>
            </a:r>
            <a:r>
              <a:rPr lang="bo-CN" altLang="zh-CN" sz="3600" dirty="0"/>
              <a:t> ལག་རྟགས་སམ་འབུལ་རྟེན་དངོས་པོ།</a:t>
            </a:r>
            <a:endParaRPr lang="zh-CN" altLang="zh-CN" sz="3600" dirty="0"/>
          </a:p>
          <a:p>
            <a:r>
              <a:rPr lang="bo-CN" altLang="zh-CN" sz="3600" b="1" dirty="0"/>
              <a:t>ཡོག་པ། </a:t>
            </a:r>
            <a:r>
              <a:rPr lang="bo-CN" altLang="zh-CN" sz="3600" b="1" dirty="0" smtClean="0"/>
              <a:t> </a:t>
            </a:r>
            <a:r>
              <a:rPr lang="bo-CN" altLang="zh-CN" sz="3600" dirty="0" smtClean="0"/>
              <a:t>མེ་</a:t>
            </a:r>
            <a:r>
              <a:rPr lang="bo-CN" altLang="zh-CN" sz="3600" dirty="0"/>
              <a:t>དཀྲུག་བྱེད་ཀྱི་དབྱུག་པའི་མིང་། མེ་ཡོག་ཀྱང་ཟེར།</a:t>
            </a:r>
            <a:endParaRPr lang="zh-CN" altLang="zh-CN" sz="3600" dirty="0"/>
          </a:p>
          <a:p>
            <a:r>
              <a:rPr lang="bo-CN" altLang="zh-CN" sz="3600" b="1" dirty="0"/>
              <a:t>ཕར་ཤུད་དེ་བ།</a:t>
            </a:r>
            <a:r>
              <a:rPr lang="bo-CN" altLang="zh-CN" sz="3600" dirty="0"/>
              <a:t>  མགོ་ལ་འགོམས་ནས་འགྲོ་བའི་དོན།</a:t>
            </a:r>
            <a:endParaRPr lang="zh-CN" altLang="zh-CN" sz="3600" dirty="0"/>
          </a:p>
          <a:p>
            <a:r>
              <a:rPr lang="bo-CN" altLang="zh-CN" sz="3600" b="1" dirty="0"/>
              <a:t>ཚོས་ལྟང་གཉིས་བུར་ལྟང་གཉིས།</a:t>
            </a:r>
            <a:r>
              <a:rPr lang="bo-CN" altLang="zh-CN" sz="3600" dirty="0"/>
              <a:t> ལྟང་ནི་ཀོ་བས་བཏུམས་པའི་དོ་བོའི་མིང་། ཚོས་ནི་རས་རྩི། བུར་ནི་བུ་ </a:t>
            </a:r>
          </a:p>
          <a:p>
            <a:r>
              <a:rPr lang="bo-CN" altLang="zh-CN" sz="3600" dirty="0"/>
              <a:t>                          རམ་སྟེ། རས་རྩི་དོ་བོ་གཉིས་དང་བུ་རམ་དོ་བོ་གཉིས་ཀྱི་དོན།</a:t>
            </a:r>
            <a:endParaRPr lang="zh-CN" altLang="zh-CN" sz="3600" dirty="0"/>
          </a:p>
          <a:p>
            <a:r>
              <a:rPr lang="bo-CN" altLang="zh-CN" sz="3600" b="1" dirty="0"/>
              <a:t>བསྙེན་པ།</a:t>
            </a:r>
            <a:r>
              <a:rPr lang="bo-CN" altLang="zh-CN" sz="3600" dirty="0"/>
              <a:t>  ཐག་ཉེ་སར་བཏུད་དེ་བསྟེན་པའམ་སྒྲུབ་པའི་དོན། </a:t>
            </a:r>
            <a:endParaRPr lang="zh-CN" altLang="zh-CN" sz="3600" dirty="0"/>
          </a:p>
          <a:p>
            <a:r>
              <a:rPr lang="bo-CN" altLang="zh-CN" sz="3600" b="1" dirty="0"/>
              <a:t>གཏང་རག </a:t>
            </a:r>
            <a:r>
              <a:rPr lang="bo-CN" altLang="zh-CN" sz="3600" b="1" dirty="0" smtClean="0"/>
              <a:t> </a:t>
            </a:r>
            <a:r>
              <a:rPr lang="bo-CN" altLang="zh-CN" sz="3600" dirty="0" smtClean="0"/>
              <a:t>གཞན་</a:t>
            </a:r>
            <a:r>
              <a:rPr lang="bo-CN" altLang="zh-CN" sz="3600" dirty="0"/>
              <a:t>ལ་བཅོལ་བའི་བྱ་བ་ལེགས་པོར་གྲུབ་པར་དྲིན་གསོར་འབུལ་བའི་ཡོན་དང་བྱ་དགའི་མིང་། </a:t>
            </a:r>
            <a:endParaRPr lang="zh-CN" altLang="zh-CN" sz="3600" dirty="0"/>
          </a:p>
          <a:p>
            <a:r>
              <a:rPr lang="bo-CN" altLang="zh-CN" sz="3600" b="1" dirty="0"/>
              <a:t>ཁ་ཕྱིར་འགྲོལ། </a:t>
            </a:r>
            <a:r>
              <a:rPr lang="bo-CN" altLang="zh-CN" sz="3600" dirty="0"/>
              <a:t> གཞན་གྱི་ཁ་ལ་ཉན་པའམ་རྗེས་སུ་འབྲངས་པའི་དོན།</a:t>
            </a:r>
            <a:endParaRPr lang="zh-CN" altLang="zh-CN" sz="3600" dirty="0"/>
          </a:p>
          <a:p>
            <a:endParaRPr lang="zh-CN" altLang="zh-CN" sz="3600" b="1" dirty="0"/>
          </a:p>
        </p:txBody>
      </p:sp>
      <p:sp>
        <p:nvSpPr>
          <p:cNvPr id="23" name="矩形 22"/>
          <p:cNvSpPr/>
          <p:nvPr/>
        </p:nvSpPr>
        <p:spPr>
          <a:xfrm flipH="1">
            <a:off x="1260835" y="316935"/>
            <a:ext cx="72000" cy="468000"/>
          </a:xfrm>
          <a:prstGeom prst="rect">
            <a:avLst/>
          </a:prstGeom>
          <a:solidFill>
            <a:srgbClr val="C7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622996" y="269623"/>
            <a:ext cx="681725" cy="584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3200" b="1" dirty="0">
                <a:latin typeface="+mj-lt"/>
                <a:ea typeface="+mj-ea"/>
              </a:rPr>
              <a:t>03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332833" y="177288"/>
            <a:ext cx="5136483" cy="76943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bo-CN" altLang="zh-CN" sz="4400" b="1" dirty="0"/>
              <a:t>ཐ་སྙད</a:t>
            </a:r>
            <a:r>
              <a:rPr lang="bo-CN" altLang="zh-CN" sz="4400" b="1" dirty="0" smtClean="0"/>
              <a:t>་མཆན་འགྲེལ།</a:t>
            </a:r>
            <a:endParaRPr lang="zh-CN" altLang="zh-CN" sz="4400" dirty="0"/>
          </a:p>
        </p:txBody>
      </p:sp>
      <p:grpSp>
        <p:nvGrpSpPr>
          <p:cNvPr id="26" name="组合 25"/>
          <p:cNvGrpSpPr/>
          <p:nvPr/>
        </p:nvGrpSpPr>
        <p:grpSpPr>
          <a:xfrm rot="17100000">
            <a:off x="175953" y="289382"/>
            <a:ext cx="481872" cy="469661"/>
            <a:chOff x="1032060" y="5022216"/>
            <a:chExt cx="753746" cy="734645"/>
          </a:xfrm>
        </p:grpSpPr>
        <p:sp>
          <p:nvSpPr>
            <p:cNvPr id="33" name="等腰三角形 32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7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3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7505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KSO_Shape"/>
          <p:cNvSpPr/>
          <p:nvPr/>
        </p:nvSpPr>
        <p:spPr>
          <a:xfrm>
            <a:off x="11206480" y="4394891"/>
            <a:ext cx="680720" cy="2379980"/>
          </a:xfrm>
          <a:custGeom>
            <a:avLst/>
            <a:gdLst>
              <a:gd name="connsiteX0" fmla="*/ 68824 w 586846"/>
              <a:gd name="connsiteY0" fmla="*/ 1723528 h 2207149"/>
              <a:gd name="connsiteX1" fmla="*/ 229234 w 586846"/>
              <a:gd name="connsiteY1" fmla="*/ 1999898 h 2207149"/>
              <a:gd name="connsiteX2" fmla="*/ 395081 w 586846"/>
              <a:gd name="connsiteY2" fmla="*/ 1968031 h 2207149"/>
              <a:gd name="connsiteX3" fmla="*/ 530795 w 586846"/>
              <a:gd name="connsiteY3" fmla="*/ 1725944 h 2207149"/>
              <a:gd name="connsiteX4" fmla="*/ 306023 w 586846"/>
              <a:gd name="connsiteY4" fmla="*/ 76465 h 2207149"/>
              <a:gd name="connsiteX5" fmla="*/ 306023 w 586846"/>
              <a:gd name="connsiteY5" fmla="*/ 1514740 h 2207149"/>
              <a:gd name="connsiteX6" fmla="*/ 529167 w 586846"/>
              <a:gd name="connsiteY6" fmla="*/ 1514740 h 2207149"/>
              <a:gd name="connsiteX7" fmla="*/ 529167 w 586846"/>
              <a:gd name="connsiteY7" fmla="*/ 155048 h 2207149"/>
              <a:gd name="connsiteX8" fmla="*/ 450584 w 586846"/>
              <a:gd name="connsiteY8" fmla="*/ 76465 h 2207149"/>
              <a:gd name="connsiteX9" fmla="*/ 136262 w 586846"/>
              <a:gd name="connsiteY9" fmla="*/ 76465 h 2207149"/>
              <a:gd name="connsiteX10" fmla="*/ 57679 w 586846"/>
              <a:gd name="connsiteY10" fmla="*/ 155048 h 2207149"/>
              <a:gd name="connsiteX11" fmla="*/ 57679 w 586846"/>
              <a:gd name="connsiteY11" fmla="*/ 1514740 h 2207149"/>
              <a:gd name="connsiteX12" fmla="*/ 280823 w 586846"/>
              <a:gd name="connsiteY12" fmla="*/ 1514740 h 2207149"/>
              <a:gd name="connsiteX13" fmla="*/ 280823 w 586846"/>
              <a:gd name="connsiteY13" fmla="*/ 76465 h 2207149"/>
              <a:gd name="connsiteX14" fmla="*/ 97810 w 586846"/>
              <a:gd name="connsiteY14" fmla="*/ 0 h 2207149"/>
              <a:gd name="connsiteX15" fmla="*/ 489036 w 586846"/>
              <a:gd name="connsiteY15" fmla="*/ 0 h 2207149"/>
              <a:gd name="connsiteX16" fmla="*/ 586846 w 586846"/>
              <a:gd name="connsiteY16" fmla="*/ 97810 h 2207149"/>
              <a:gd name="connsiteX17" fmla="*/ 586846 w 586846"/>
              <a:gd name="connsiteY17" fmla="*/ 1690953 h 2207149"/>
              <a:gd name="connsiteX18" fmla="*/ 586517 w 586846"/>
              <a:gd name="connsiteY18" fmla="*/ 1690953 h 2207149"/>
              <a:gd name="connsiteX19" fmla="*/ 586514 w 586846"/>
              <a:gd name="connsiteY19" fmla="*/ 1691828 h 2207149"/>
              <a:gd name="connsiteX20" fmla="*/ 586823 w 586846"/>
              <a:gd name="connsiteY20" fmla="*/ 1691829 h 2207149"/>
              <a:gd name="connsiteX21" fmla="*/ 586812 w 586846"/>
              <a:gd name="connsiteY21" fmla="*/ 1694880 h 2207149"/>
              <a:gd name="connsiteX22" fmla="*/ 299633 w 586846"/>
              <a:gd name="connsiteY22" fmla="*/ 2207149 h 2207149"/>
              <a:gd name="connsiteX23" fmla="*/ 23 w 586846"/>
              <a:gd name="connsiteY23" fmla="*/ 1690953 h 2207149"/>
              <a:gd name="connsiteX24" fmla="*/ 0 w 586846"/>
              <a:gd name="connsiteY24" fmla="*/ 1690953 h 2207149"/>
              <a:gd name="connsiteX25" fmla="*/ 0 w 586846"/>
              <a:gd name="connsiteY25" fmla="*/ 97810 h 2207149"/>
              <a:gd name="connsiteX26" fmla="*/ 97810 w 586846"/>
              <a:gd name="connsiteY26" fmla="*/ 0 h 220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846" h="2207149">
                <a:moveTo>
                  <a:pt x="68824" y="1723528"/>
                </a:moveTo>
                <a:lnTo>
                  <a:pt x="229234" y="1999898"/>
                </a:lnTo>
                <a:lnTo>
                  <a:pt x="395081" y="1968031"/>
                </a:lnTo>
                <a:lnTo>
                  <a:pt x="530795" y="1725944"/>
                </a:lnTo>
                <a:close/>
                <a:moveTo>
                  <a:pt x="306023" y="76465"/>
                </a:moveTo>
                <a:lnTo>
                  <a:pt x="306023" y="1514740"/>
                </a:lnTo>
                <a:lnTo>
                  <a:pt x="529167" y="1514740"/>
                </a:lnTo>
                <a:lnTo>
                  <a:pt x="529167" y="155048"/>
                </a:lnTo>
                <a:cubicBezTo>
                  <a:pt x="529167" y="111648"/>
                  <a:pt x="493984" y="76465"/>
                  <a:pt x="450584" y="76465"/>
                </a:cubicBezTo>
                <a:close/>
                <a:moveTo>
                  <a:pt x="136262" y="76465"/>
                </a:moveTo>
                <a:cubicBezTo>
                  <a:pt x="92862" y="76465"/>
                  <a:pt x="57679" y="111648"/>
                  <a:pt x="57679" y="155048"/>
                </a:cubicBezTo>
                <a:lnTo>
                  <a:pt x="57679" y="1514740"/>
                </a:lnTo>
                <a:lnTo>
                  <a:pt x="280823" y="1514740"/>
                </a:lnTo>
                <a:lnTo>
                  <a:pt x="280823" y="76465"/>
                </a:lnTo>
                <a:close/>
                <a:moveTo>
                  <a:pt x="97810" y="0"/>
                </a:moveTo>
                <a:lnTo>
                  <a:pt x="489036" y="0"/>
                </a:lnTo>
                <a:cubicBezTo>
                  <a:pt x="543055" y="0"/>
                  <a:pt x="586846" y="43791"/>
                  <a:pt x="586846" y="97810"/>
                </a:cubicBezTo>
                <a:lnTo>
                  <a:pt x="586846" y="1690953"/>
                </a:lnTo>
                <a:lnTo>
                  <a:pt x="586517" y="1690953"/>
                </a:lnTo>
                <a:lnTo>
                  <a:pt x="586514" y="1691828"/>
                </a:lnTo>
                <a:lnTo>
                  <a:pt x="586823" y="1691829"/>
                </a:lnTo>
                <a:lnTo>
                  <a:pt x="586812" y="1694880"/>
                </a:lnTo>
                <a:lnTo>
                  <a:pt x="299633" y="2207149"/>
                </a:lnTo>
                <a:lnTo>
                  <a:pt x="23" y="1690953"/>
                </a:lnTo>
                <a:lnTo>
                  <a:pt x="0" y="1690953"/>
                </a:lnTo>
                <a:lnTo>
                  <a:pt x="0" y="97810"/>
                </a:lnTo>
                <a:cubicBezTo>
                  <a:pt x="0" y="43791"/>
                  <a:pt x="43791" y="0"/>
                  <a:pt x="97810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2652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646518" y="4885718"/>
            <a:ext cx="10299407" cy="38728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defRPr sz="1200"/>
            </a:lvl1pPr>
          </a:lstStyle>
          <a:p>
            <a:pPr algn="l"/>
            <a:r>
              <a:rPr lang="bo-CN" altLang="zh-CN" sz="3600" b="1" dirty="0"/>
              <a:t>ཁག་དང་པོའི་ནང་དུ་མྱང་ཚ་དཀར་རྒྱན་གྱིས་བུ་ཐོས་པ་དགའ་མཐུ་སློབ་ཏུ་བཏང་བའི་སྐོར་བྲིས་ཡོད། </a:t>
            </a:r>
            <a:endParaRPr lang="zh-CN" altLang="en-US" sz="1600" b="1" dirty="0"/>
          </a:p>
        </p:txBody>
      </p:sp>
      <p:sp>
        <p:nvSpPr>
          <p:cNvPr id="38" name="矩形 37"/>
          <p:cNvSpPr/>
          <p:nvPr/>
        </p:nvSpPr>
        <p:spPr>
          <a:xfrm flipH="1">
            <a:off x="1260835" y="316935"/>
            <a:ext cx="72000" cy="468000"/>
          </a:xfrm>
          <a:prstGeom prst="rect">
            <a:avLst/>
          </a:prstGeom>
          <a:solidFill>
            <a:srgbClr val="C7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615110" y="241629"/>
            <a:ext cx="645725" cy="6463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3600" b="1" dirty="0">
                <a:latin typeface="+mj-lt"/>
                <a:ea typeface="+mj-ea"/>
              </a:rPr>
              <a:t>04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343850" y="165175"/>
            <a:ext cx="5136483" cy="76943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bo-CN" altLang="zh-CN" sz="4400" b="1" dirty="0" smtClean="0"/>
              <a:t>སློབ་ཚན་དབྱེ་</a:t>
            </a:r>
            <a:r>
              <a:rPr lang="bo-CN" altLang="zh-CN" sz="4400" b="1" dirty="0"/>
              <a:t>ཞིབ།</a:t>
            </a:r>
            <a:endParaRPr lang="zh-CN" altLang="zh-CN" sz="4400" dirty="0"/>
          </a:p>
        </p:txBody>
      </p:sp>
      <p:grpSp>
        <p:nvGrpSpPr>
          <p:cNvPr id="41" name="组合 40"/>
          <p:cNvGrpSpPr/>
          <p:nvPr/>
        </p:nvGrpSpPr>
        <p:grpSpPr>
          <a:xfrm rot="17100000">
            <a:off x="166621" y="308044"/>
            <a:ext cx="481872" cy="469661"/>
            <a:chOff x="1032060" y="5022216"/>
            <a:chExt cx="753746" cy="734645"/>
          </a:xfrm>
        </p:grpSpPr>
        <p:sp>
          <p:nvSpPr>
            <p:cNvPr id="42" name="等腰三角形 41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7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等腰三角形 42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7505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96835" y="1416148"/>
            <a:ext cx="9668031" cy="70788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bo-CN" altLang="zh-CN" sz="4000" b="1" dirty="0"/>
              <a:t>རྩོམ་ཡིག་འདིའི་ནང་དོན་དང་དོན་གྱི་བྱུང་རིམ་ལ་གཞིགས་ནས་ཁག་གསུམ་དུ་དབྱེ་</a:t>
            </a:r>
            <a:r>
              <a:rPr lang="bo-CN" altLang="zh-CN" sz="4000" b="1" dirty="0" smtClean="0"/>
              <a:t>ཆོག</a:t>
            </a:r>
            <a:endParaRPr lang="zh-CN" altLang="zh-CN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4563"/>
            <a:ext cx="12199938" cy="108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48675" y="3181296"/>
            <a:ext cx="5048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200" b="1" dirty="0">
                <a:solidFill>
                  <a:schemeClr val="bg1"/>
                </a:solidFill>
              </a:rPr>
              <a:t>ཁག་དང་པོ། </a:t>
            </a:r>
            <a:r>
              <a:rPr lang="bo-CN" altLang="zh-CN" sz="3200" dirty="0">
                <a:solidFill>
                  <a:schemeClr val="bg1"/>
                </a:solidFill>
              </a:rPr>
              <a:t>རང་གྲུབ་ཚན་པ་དང་པོ་ནས་ལྔ་པའི་བར། </a:t>
            </a:r>
            <a:endParaRPr lang="zh-CN" altLang="zh-CN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88880" y="2849301"/>
            <a:ext cx="4315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6000" dirty="0"/>
              <a:t>༡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573735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" y="1198871"/>
            <a:ext cx="10739680" cy="50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" y="22534"/>
            <a:ext cx="62674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6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 flipH="1">
            <a:off x="1260835" y="270280"/>
            <a:ext cx="72000" cy="468000"/>
          </a:xfrm>
          <a:prstGeom prst="rect">
            <a:avLst/>
          </a:prstGeom>
          <a:solidFill>
            <a:srgbClr val="C7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1332833" y="146993"/>
            <a:ext cx="5136483" cy="76943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bo-CN" altLang="zh-CN" sz="4400" b="1" dirty="0" smtClean="0"/>
              <a:t>སློབ་ཚན་དབྱེ་</a:t>
            </a:r>
            <a:r>
              <a:rPr lang="bo-CN" altLang="zh-CN" sz="4400" b="1" dirty="0"/>
              <a:t>ཞིབ།</a:t>
            </a:r>
            <a:endParaRPr lang="zh-CN" altLang="zh-CN" sz="4400" dirty="0"/>
          </a:p>
        </p:txBody>
      </p:sp>
      <p:grpSp>
        <p:nvGrpSpPr>
          <p:cNvPr id="43" name="组合 42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44" name="等腰三角形 43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7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7505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-9327" y="1542031"/>
            <a:ext cx="12187438" cy="273920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bo-CN" altLang="zh-CN" sz="3600" b="1" dirty="0"/>
              <a:t>བུ་མི་ལ་རས་པས་གླུ་ལེན་བཞིན་དུ་ཁྱིམ་ལ་ལོག་སྐབས། མས</a:t>
            </a:r>
            <a:r>
              <a:rPr lang="bo-CN" altLang="zh-CN" sz="3600" b="1" dirty="0" smtClean="0"/>
              <a:t>་དེ་</a:t>
            </a:r>
            <a:r>
              <a:rPr lang="bo-CN" altLang="zh-CN" sz="3600" b="1" dirty="0"/>
              <a:t>ལྟར་ཉེས་རྡུང་གཏོང་དགོས</a:t>
            </a:r>
            <a:r>
              <a:rPr lang="bo-CN" altLang="zh-CN" sz="3600" b="1" dirty="0" smtClean="0"/>
              <a:t>་པའི་རྒྱུ་</a:t>
            </a:r>
            <a:r>
              <a:rPr lang="bo-CN" altLang="zh-CN" sz="3600" b="1" dirty="0"/>
              <a:t>མཚན་ཅི་ཡིན། དེ་ལས་མིའི་སེམས་ཁམས་ཅི་འདྲ་ཞིག་མཚོན་གྱིན་འདུག་གམ</a:t>
            </a:r>
            <a:r>
              <a:rPr lang="bo-CN" altLang="zh-CN" sz="3600" b="1" dirty="0" smtClean="0"/>
              <a:t>།</a:t>
            </a:r>
          </a:p>
          <a:p>
            <a:endParaRPr lang="zh-CN" altLang="zh-CN" sz="3600" b="1" dirty="0"/>
          </a:p>
          <a:p>
            <a:r>
              <a:rPr lang="bo-CN" altLang="zh-CN" sz="3200" b="1" dirty="0"/>
              <a:t>ལན།</a:t>
            </a:r>
            <a:r>
              <a:rPr lang="bo-CN" altLang="zh-CN" sz="3200" dirty="0"/>
              <a:t> ཨ་ཁུ་དང་ཨ་མྱེ་མི་ལས་ཁྱིམ་རྒྱུད་ཀྱི་</a:t>
            </a:r>
            <a:r>
              <a:rPr lang="bo-CN" altLang="zh-CN" sz="3200" dirty="0" smtClean="0"/>
              <a:t>རྒྱུ་ནོར་</a:t>
            </a:r>
            <a:r>
              <a:rPr lang="bo-CN" altLang="zh-CN" sz="3200" dirty="0"/>
              <a:t>ཐམས་ཅད་འཕྲོག་ཅིང་། མ་སྨད་སེམས་སྡུག་གིས་མནར་བཞིན་པའི་འཁོན་འཛིན་དེ་བརྗེད་པར་དོགས་ཏེ་</a:t>
            </a:r>
            <a:r>
              <a:rPr lang="bo-CN" altLang="zh-CN" sz="3200" dirty="0" smtClean="0"/>
              <a:t>ཉེས་</a:t>
            </a:r>
            <a:r>
              <a:rPr lang="bo-CN" altLang="zh-CN" sz="3200" dirty="0"/>
              <a:t>རྡུང་བཏང་བ་དང་། དེ་ལས་མས་རང་གི་དགྲ་ཤ་ལེན་རྒྱུའི་རེ་བ་དེ་བུ་ལ་བཅོལ་བའི་ངར་སེམས་མངོན་</a:t>
            </a:r>
            <a:r>
              <a:rPr lang="bo-CN" altLang="zh-CN" sz="3200" dirty="0" smtClean="0"/>
              <a:t>གྱིན་</a:t>
            </a:r>
            <a:r>
              <a:rPr lang="bo-CN" altLang="zh-CN" sz="3200" dirty="0"/>
              <a:t>ཡོད།</a:t>
            </a:r>
            <a:endParaRPr lang="zh-CN" altLang="zh-CN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93" y="146992"/>
            <a:ext cx="9810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971143"/>
            <a:ext cx="117320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zh-CN" sz="2000" dirty="0"/>
          </a:p>
          <a:p>
            <a:r>
              <a:rPr lang="bo-CN" altLang="zh-CN" sz="3200" dirty="0" smtClean="0"/>
              <a:t>    དེའི་</a:t>
            </a:r>
            <a:r>
              <a:rPr lang="bo-CN" altLang="zh-CN" sz="3200" dirty="0"/>
              <a:t>ནང་དུ་ཐོས་པ་</a:t>
            </a:r>
            <a:r>
              <a:rPr lang="bo-CN" altLang="zh-CN" sz="3200" dirty="0" smtClean="0"/>
              <a:t>དགའམ་</a:t>
            </a:r>
            <a:r>
              <a:rPr lang="bo-CN" altLang="zh-CN" sz="3200" dirty="0"/>
              <a:t>མི་ལ་རས་པས་དཀའ་སྡུག་སྣ་ཚོགས་སྤྱད་དེ། བླ་མའི་དྲུང་ནས</a:t>
            </a:r>
            <a:r>
              <a:rPr lang="bo-CN" altLang="zh-CN" sz="3200" dirty="0" smtClean="0"/>
              <a:t>་མཐུ་</a:t>
            </a:r>
            <a:r>
              <a:rPr lang="bo-CN" altLang="zh-CN" sz="3200" dirty="0"/>
              <a:t>སྦྱངས་པའི་བརྒྱུད་རིམ་ཞིབ་འབྲི་དང་། མཐུ་བཏང་པའི་སྐོར་བྲིས་ཡོད</a:t>
            </a:r>
            <a:r>
              <a:rPr lang="bo-CN" altLang="zh-CN" sz="3200" dirty="0" smtClean="0"/>
              <a:t>།</a:t>
            </a:r>
            <a:endParaRPr lang="zh-CN" altLang="zh-CN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20592"/>
            <a:ext cx="2108269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o-CN" altLang="zh-CN" sz="3600" b="1" dirty="0" smtClean="0"/>
              <a:t>ཁག་དང་པོའི་དྲི་བ།</a:t>
            </a:r>
            <a:endParaRPr lang="zh-CN" altLang="en-US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1240"/>
            <a:ext cx="12199938" cy="964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1520" y="4480560"/>
            <a:ext cx="4395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600" b="1" dirty="0">
                <a:solidFill>
                  <a:schemeClr val="bg1"/>
                </a:solidFill>
              </a:rPr>
              <a:t>ཁག་གཉིས་པ། རང་བྱུང་</a:t>
            </a:r>
            <a:r>
              <a:rPr lang="bo-CN" altLang="zh-CN" sz="3600" b="1" dirty="0" smtClean="0">
                <a:solidFill>
                  <a:schemeClr val="bg1"/>
                </a:solidFill>
              </a:rPr>
              <a:t>ཚན༢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~</a:t>
            </a:r>
            <a:r>
              <a:rPr lang="bo-CN" altLang="zh-CN" sz="3600" b="1" dirty="0" smtClean="0">
                <a:solidFill>
                  <a:schemeClr val="bg1"/>
                </a:solidFill>
              </a:rPr>
              <a:t>༧བར་</a:t>
            </a:r>
            <a:r>
              <a:rPr lang="bo-CN" altLang="zh-CN" sz="3600" b="1" dirty="0">
                <a:solidFill>
                  <a:schemeClr val="bg1"/>
                </a:solidFill>
              </a:rPr>
              <a:t>ཡིན</a:t>
            </a:r>
            <a:r>
              <a:rPr lang="bo-CN" altLang="zh-CN" sz="3600" b="1" dirty="0" smtClean="0">
                <a:solidFill>
                  <a:schemeClr val="bg1"/>
                </a:solidFill>
              </a:rPr>
              <a:t>།</a:t>
            </a:r>
            <a:endParaRPr lang="en-US" altLang="zh-CN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4180" y="4049375"/>
            <a:ext cx="5068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6600" dirty="0" smtClean="0"/>
              <a:t>༢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03493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 flipH="1">
            <a:off x="1260835" y="316935"/>
            <a:ext cx="72000" cy="468000"/>
          </a:xfrm>
          <a:prstGeom prst="rect">
            <a:avLst/>
          </a:prstGeom>
          <a:solidFill>
            <a:srgbClr val="C7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615110" y="241629"/>
            <a:ext cx="645725" cy="6463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3600" b="1" dirty="0">
                <a:latin typeface="+mj-lt"/>
                <a:ea typeface="+mj-ea"/>
              </a:rPr>
              <a:t>04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332835" y="165175"/>
            <a:ext cx="5136483" cy="76943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bo-CN" altLang="zh-CN" sz="4400" b="1" dirty="0" smtClean="0"/>
              <a:t>སློབ་ཚན་དབྱེ་</a:t>
            </a:r>
            <a:r>
              <a:rPr lang="bo-CN" altLang="zh-CN" sz="4400" b="1" dirty="0"/>
              <a:t>ཞིབ།</a:t>
            </a:r>
            <a:endParaRPr lang="zh-CN" altLang="zh-CN" sz="4400" dirty="0"/>
          </a:p>
        </p:txBody>
      </p:sp>
      <p:grpSp>
        <p:nvGrpSpPr>
          <p:cNvPr id="41" name="组合 40"/>
          <p:cNvGrpSpPr/>
          <p:nvPr/>
        </p:nvGrpSpPr>
        <p:grpSpPr>
          <a:xfrm rot="17100000">
            <a:off x="166621" y="308044"/>
            <a:ext cx="481872" cy="469661"/>
            <a:chOff x="1032060" y="5022216"/>
            <a:chExt cx="753746" cy="734645"/>
          </a:xfrm>
        </p:grpSpPr>
        <p:sp>
          <p:nvSpPr>
            <p:cNvPr id="42" name="等腰三角形 41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7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等腰三角形 42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7505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523556" y="1766641"/>
            <a:ext cx="1475260" cy="48274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4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༡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678303" y="1613181"/>
            <a:ext cx="9218228" cy="52662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r>
              <a:rPr lang="bo-CN" altLang="zh-CN" sz="2800" dirty="0"/>
              <a:t>མི་ལ་རས་པ་དང་བཅས་པ་ཡར་ཀླུང་སྐྱོར་པོ་དྲུང་བྱ་བར་ཕེབས་ནས་བླ་མ་གཡུང་སྟོན་ཁྲོ་རྒྱལ་དགེ་རྒན་དུ་བསྟེན་པ།</a:t>
            </a:r>
            <a:endParaRPr lang="zh-CN" altLang="zh-CN" sz="2800" dirty="0"/>
          </a:p>
          <a:p>
            <a:pPr marL="0" marR="0" lvl="0" indent="0" defTabSz="121914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Freeform 7"/>
          <p:cNvSpPr>
            <a:spLocks/>
          </p:cNvSpPr>
          <p:nvPr/>
        </p:nvSpPr>
        <p:spPr bwMode="auto">
          <a:xfrm>
            <a:off x="2657983" y="2053099"/>
            <a:ext cx="363232" cy="173413"/>
          </a:xfrm>
          <a:custGeom>
            <a:avLst/>
            <a:gdLst>
              <a:gd name="T0" fmla="*/ 155 w 155"/>
              <a:gd name="T1" fmla="*/ 74 h 74"/>
              <a:gd name="T2" fmla="*/ 155 w 155"/>
              <a:gd name="T3" fmla="*/ 0 h 74"/>
              <a:gd name="T4" fmla="*/ 0 w 155"/>
              <a:gd name="T5" fmla="*/ 0 h 74"/>
              <a:gd name="T6" fmla="*/ 155 w 155"/>
              <a:gd name="T7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5" h="74">
                <a:moveTo>
                  <a:pt x="155" y="74"/>
                </a:moveTo>
                <a:lnTo>
                  <a:pt x="155" y="0"/>
                </a:lnTo>
                <a:lnTo>
                  <a:pt x="0" y="0"/>
                </a:lnTo>
                <a:lnTo>
                  <a:pt x="155" y="74"/>
                </a:lnTo>
                <a:close/>
              </a:path>
            </a:pathLst>
          </a:custGeom>
          <a:solidFill>
            <a:srgbClr val="D55816"/>
          </a:solidFill>
          <a:ln>
            <a:noFill/>
          </a:ln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4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523556" y="3023589"/>
            <a:ext cx="1475259" cy="48274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4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o-CN" altLang="zh-CN" sz="2800" b="1" kern="0" dirty="0">
                <a:solidFill>
                  <a:prstClr val="black"/>
                </a:solidFill>
              </a:rPr>
              <a:t>༢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678303" y="2840170"/>
            <a:ext cx="9218227" cy="478059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r>
              <a:rPr lang="bo-CN" altLang="zh-CN" sz="2400" dirty="0"/>
              <a:t> </a:t>
            </a:r>
            <a:r>
              <a:rPr lang="bo-CN" altLang="zh-CN" sz="2800" dirty="0"/>
              <a:t>གྲོགས་པོ་གཞན་ནི་མན་</a:t>
            </a:r>
            <a:r>
              <a:rPr lang="bo-CN" altLang="zh-CN" sz="2800" dirty="0" smtClean="0"/>
              <a:t>ངག་</a:t>
            </a:r>
            <a:r>
              <a:rPr lang="bo-CN" altLang="zh-CN" sz="2800" dirty="0"/>
              <a:t>བསླབས་ནས་ཕྱིར་ལོག་ཀྱང་མི་ལས་ཡིད་མ་འཚེངས་པར་ཕྱིར་མ་</a:t>
            </a:r>
            <a:r>
              <a:rPr lang="bo-CN" altLang="zh-CN" sz="2800" dirty="0" smtClean="0"/>
              <a:t>ལོག</a:t>
            </a:r>
            <a:endParaRPr lang="zh-CN" altLang="zh-CN" sz="2800" dirty="0"/>
          </a:p>
        </p:txBody>
      </p:sp>
      <p:sp>
        <p:nvSpPr>
          <p:cNvPr id="21" name="Freeform 7"/>
          <p:cNvSpPr>
            <a:spLocks/>
          </p:cNvSpPr>
          <p:nvPr/>
        </p:nvSpPr>
        <p:spPr bwMode="auto">
          <a:xfrm>
            <a:off x="2657983" y="3310047"/>
            <a:ext cx="363232" cy="173413"/>
          </a:xfrm>
          <a:custGeom>
            <a:avLst/>
            <a:gdLst>
              <a:gd name="T0" fmla="*/ 155 w 155"/>
              <a:gd name="T1" fmla="*/ 74 h 74"/>
              <a:gd name="T2" fmla="*/ 155 w 155"/>
              <a:gd name="T3" fmla="*/ 0 h 74"/>
              <a:gd name="T4" fmla="*/ 0 w 155"/>
              <a:gd name="T5" fmla="*/ 0 h 74"/>
              <a:gd name="T6" fmla="*/ 155 w 155"/>
              <a:gd name="T7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5" h="74">
                <a:moveTo>
                  <a:pt x="155" y="74"/>
                </a:moveTo>
                <a:lnTo>
                  <a:pt x="155" y="0"/>
                </a:lnTo>
                <a:lnTo>
                  <a:pt x="0" y="0"/>
                </a:lnTo>
                <a:lnTo>
                  <a:pt x="155" y="74"/>
                </a:lnTo>
                <a:close/>
              </a:path>
            </a:pathLst>
          </a:custGeom>
          <a:solidFill>
            <a:srgbClr val="D55816"/>
          </a:solidFill>
          <a:ln>
            <a:noFill/>
          </a:ln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4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523556" y="5541591"/>
            <a:ext cx="1495580" cy="482745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4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༤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657983" y="5358172"/>
            <a:ext cx="9378507" cy="478059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r>
              <a:rPr lang="bo-CN" altLang="zh-CN" sz="2800" dirty="0"/>
              <a:t>བླ་མས་རང་གི་སྲས་དང་བཅས་ཏེ་མི་</a:t>
            </a:r>
            <a:r>
              <a:rPr lang="bo-CN" altLang="zh-CN" sz="2800" dirty="0" smtClean="0"/>
              <a:t>ལ་</a:t>
            </a:r>
            <a:r>
              <a:rPr lang="bo-CN" altLang="zh-CN" sz="2800" dirty="0"/>
              <a:t>བླ་མ་ཡོན་ཏན་རྒྱ་མཚོའི་མདུན་དུ་མཐུ་སྦྱངས</a:t>
            </a:r>
            <a:r>
              <a:rPr lang="bo-CN" altLang="zh-CN" sz="2800" dirty="0" smtClean="0"/>
              <a:t>་དུ་བཏང་ནས་་</a:t>
            </a:r>
            <a:r>
              <a:rPr lang="bo-CN" altLang="zh-CN" sz="2800" dirty="0"/>
              <a:t>མཐུ་བཏང་བའི་</a:t>
            </a:r>
            <a:r>
              <a:rPr lang="bo-CN" altLang="zh-CN" sz="2800" dirty="0" smtClean="0"/>
              <a:t>སྐོར།</a:t>
            </a:r>
            <a:endParaRPr lang="zh-CN" altLang="zh-CN" sz="2800" b="1" dirty="0"/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2678303" y="5828049"/>
            <a:ext cx="363232" cy="173413"/>
          </a:xfrm>
          <a:custGeom>
            <a:avLst/>
            <a:gdLst>
              <a:gd name="T0" fmla="*/ 155 w 155"/>
              <a:gd name="T1" fmla="*/ 74 h 74"/>
              <a:gd name="T2" fmla="*/ 155 w 155"/>
              <a:gd name="T3" fmla="*/ 0 h 74"/>
              <a:gd name="T4" fmla="*/ 0 w 155"/>
              <a:gd name="T5" fmla="*/ 0 h 74"/>
              <a:gd name="T6" fmla="*/ 155 w 155"/>
              <a:gd name="T7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5" h="74">
                <a:moveTo>
                  <a:pt x="155" y="74"/>
                </a:moveTo>
                <a:lnTo>
                  <a:pt x="155" y="0"/>
                </a:lnTo>
                <a:lnTo>
                  <a:pt x="0" y="0"/>
                </a:lnTo>
                <a:lnTo>
                  <a:pt x="155" y="74"/>
                </a:lnTo>
                <a:close/>
              </a:path>
            </a:pathLst>
          </a:custGeom>
          <a:solidFill>
            <a:srgbClr val="D55816"/>
          </a:solidFill>
          <a:ln>
            <a:noFill/>
          </a:ln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4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1523556" y="4196519"/>
            <a:ext cx="1515900" cy="48274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4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༣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2698623" y="4013100"/>
            <a:ext cx="9197907" cy="47805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r>
              <a:rPr lang="bo-CN" altLang="zh-CN" sz="2800" dirty="0"/>
              <a:t>མི་ལ་རས་པའི་ཅི་བཤད་བདེན་མིན་བརྟག་ཆེད་བང་ཆེན་མི་ལའི་ཡུལ་དུ་རྟག་པར་བཏང་བས་བདེན་ཐག་ཆོད་པ།</a:t>
            </a:r>
            <a:endParaRPr lang="zh-CN" altLang="zh-CN" sz="2800" dirty="0"/>
          </a:p>
        </p:txBody>
      </p:sp>
      <p:sp>
        <p:nvSpPr>
          <p:cNvPr id="36" name="Freeform 7"/>
          <p:cNvSpPr>
            <a:spLocks/>
          </p:cNvSpPr>
          <p:nvPr/>
        </p:nvSpPr>
        <p:spPr bwMode="auto">
          <a:xfrm>
            <a:off x="2698623" y="4482977"/>
            <a:ext cx="363232" cy="173413"/>
          </a:xfrm>
          <a:custGeom>
            <a:avLst/>
            <a:gdLst>
              <a:gd name="T0" fmla="*/ 155 w 155"/>
              <a:gd name="T1" fmla="*/ 74 h 74"/>
              <a:gd name="T2" fmla="*/ 155 w 155"/>
              <a:gd name="T3" fmla="*/ 0 h 74"/>
              <a:gd name="T4" fmla="*/ 0 w 155"/>
              <a:gd name="T5" fmla="*/ 0 h 74"/>
              <a:gd name="T6" fmla="*/ 155 w 155"/>
              <a:gd name="T7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5" h="74">
                <a:moveTo>
                  <a:pt x="155" y="74"/>
                </a:moveTo>
                <a:lnTo>
                  <a:pt x="155" y="0"/>
                </a:lnTo>
                <a:lnTo>
                  <a:pt x="0" y="0"/>
                </a:lnTo>
                <a:lnTo>
                  <a:pt x="155" y="74"/>
                </a:lnTo>
                <a:close/>
              </a:path>
            </a:pathLst>
          </a:custGeom>
          <a:solidFill>
            <a:srgbClr val="D55816"/>
          </a:solidFill>
          <a:ln>
            <a:noFill/>
          </a:ln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4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7" name="任意多边形 36"/>
          <p:cNvSpPr/>
          <p:nvPr/>
        </p:nvSpPr>
        <p:spPr>
          <a:xfrm rot="5400000" flipH="1">
            <a:off x="-1466638" y="3391329"/>
            <a:ext cx="4481855" cy="665522"/>
          </a:xfrm>
          <a:custGeom>
            <a:avLst/>
            <a:gdLst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3810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62300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735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11550"/>
              <a:gd name="connsiteY0" fmla="*/ 0 h 733425"/>
              <a:gd name="connsiteX1" fmla="*/ 368300 w 3511550"/>
              <a:gd name="connsiteY1" fmla="*/ 387350 h 733425"/>
              <a:gd name="connsiteX2" fmla="*/ 15875 w 3511550"/>
              <a:gd name="connsiteY2" fmla="*/ 733425 h 733425"/>
              <a:gd name="connsiteX3" fmla="*/ 3168650 w 3511550"/>
              <a:gd name="connsiteY3" fmla="*/ 733425 h 733425"/>
              <a:gd name="connsiteX4" fmla="*/ 3511550 w 3511550"/>
              <a:gd name="connsiteY4" fmla="*/ 390525 h 733425"/>
              <a:gd name="connsiteX5" fmla="*/ 3159125 w 3511550"/>
              <a:gd name="connsiteY5" fmla="*/ 6350 h 733425"/>
              <a:gd name="connsiteX6" fmla="*/ 0 w 3511550"/>
              <a:gd name="connsiteY6" fmla="*/ 0 h 733425"/>
              <a:gd name="connsiteX0" fmla="*/ 0 w 3499644"/>
              <a:gd name="connsiteY0" fmla="*/ 0 h 733425"/>
              <a:gd name="connsiteX1" fmla="*/ 356394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3969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2457 w 3499644"/>
              <a:gd name="connsiteY5" fmla="*/ 1588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51982 w 3499644"/>
              <a:gd name="connsiteY5" fmla="*/ 1588 h 733425"/>
              <a:gd name="connsiteX6" fmla="*/ 0 w 3499644"/>
              <a:gd name="connsiteY6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9644" h="733425">
                <a:moveTo>
                  <a:pt x="0" y="0"/>
                </a:moveTo>
                <a:lnTo>
                  <a:pt x="370681" y="387350"/>
                </a:lnTo>
                <a:lnTo>
                  <a:pt x="3969" y="733425"/>
                </a:lnTo>
                <a:lnTo>
                  <a:pt x="3156744" y="733425"/>
                </a:lnTo>
                <a:lnTo>
                  <a:pt x="3499644" y="390525"/>
                </a:lnTo>
                <a:lnTo>
                  <a:pt x="3151982" y="1588"/>
                </a:lnTo>
                <a:lnTo>
                  <a:pt x="0" y="0"/>
                </a:lnTo>
                <a:close/>
              </a:path>
            </a:pathLst>
          </a:custGeom>
          <a:solidFill>
            <a:srgbClr val="A5300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331" y="2015930"/>
            <a:ext cx="62388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2400" b="1" dirty="0" smtClean="0">
                <a:solidFill>
                  <a:schemeClr val="bg1"/>
                </a:solidFill>
              </a:rPr>
              <a:t>ཁག་</a:t>
            </a:r>
          </a:p>
          <a:p>
            <a:r>
              <a:rPr lang="bo-CN" altLang="zh-CN" sz="2400" b="1" dirty="0" smtClean="0">
                <a:solidFill>
                  <a:schemeClr val="bg1"/>
                </a:solidFill>
              </a:rPr>
              <a:t>གཉིས་</a:t>
            </a:r>
          </a:p>
          <a:p>
            <a:r>
              <a:rPr lang="bo-CN" altLang="zh-CN" sz="2400" b="1" dirty="0" smtClean="0">
                <a:solidFill>
                  <a:schemeClr val="bg1"/>
                </a:solidFill>
              </a:rPr>
              <a:t>པ</a:t>
            </a:r>
          </a:p>
          <a:p>
            <a:r>
              <a:rPr lang="bo-CN" altLang="zh-CN" sz="2400" b="1" dirty="0" smtClean="0">
                <a:solidFill>
                  <a:schemeClr val="bg1"/>
                </a:solidFill>
              </a:rPr>
              <a:t>དེ་</a:t>
            </a:r>
          </a:p>
          <a:p>
            <a:r>
              <a:rPr lang="bo-CN" altLang="zh-CN" sz="2400" b="1" dirty="0" smtClean="0">
                <a:solidFill>
                  <a:schemeClr val="bg1"/>
                </a:solidFill>
              </a:rPr>
              <a:t>ཡང་</a:t>
            </a:r>
          </a:p>
          <a:p>
            <a:r>
              <a:rPr lang="bo-CN" altLang="zh-CN" sz="2400" b="1" dirty="0" smtClean="0">
                <a:solidFill>
                  <a:schemeClr val="bg1"/>
                </a:solidFill>
              </a:rPr>
              <a:t>བཞི་</a:t>
            </a:r>
          </a:p>
          <a:p>
            <a:r>
              <a:rPr lang="bo-CN" altLang="zh-CN" sz="2400" b="1" dirty="0" smtClean="0">
                <a:solidFill>
                  <a:schemeClr val="bg1"/>
                </a:solidFill>
              </a:rPr>
              <a:t>རུ་</a:t>
            </a:r>
          </a:p>
          <a:p>
            <a:r>
              <a:rPr lang="bo-CN" altLang="zh-CN" sz="2400" b="1" dirty="0" smtClean="0">
                <a:solidFill>
                  <a:schemeClr val="bg1"/>
                </a:solidFill>
              </a:rPr>
              <a:t>དབྱེ་</a:t>
            </a:r>
          </a:p>
          <a:p>
            <a:r>
              <a:rPr lang="bo-CN" altLang="zh-CN" sz="2400" b="1" dirty="0" smtClean="0">
                <a:solidFill>
                  <a:schemeClr val="bg1"/>
                </a:solidFill>
              </a:rPr>
              <a:t>ཆོག</a:t>
            </a:r>
          </a:p>
        </p:txBody>
      </p:sp>
    </p:spTree>
    <p:extLst>
      <p:ext uri="{BB962C8B-B14F-4D97-AF65-F5344CB8AC3E}">
        <p14:creationId xmlns:p14="http://schemas.microsoft.com/office/powerpoint/2010/main" val="18063913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4" grpId="0" animBg="1"/>
      <p:bldP spid="35" grpId="0" animBg="1"/>
      <p:bldP spid="36" grpId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ULTRA_SCORM_COURSE_ID" val="1E2F398C-C7B4-4454-8F6F-76CFD20B0B8B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JVte0o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CVbXtK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JVte0q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lW17Si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lW17Sm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lW17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lW17Sp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lW17Sr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lm17SgXZichKDQAA1SEAABcAAAB1bml2ZXJzYWwvdW5pdmVyc2FsLnBuZ+2a+VdS6/rAqdNpVvNU15xLvXmuOZQnp+NAmROna6UNZk61zLxhgqhoKGLTdUiJopaWiZ6sk+KAqZm6EbBDSR5E6jig4lBxFAXBgRAVkbupzr1r3fVd3z/gLn5gb57ns9/9Ps+73+d5n/1C7rEj/jobjTZCIBAdWIBPMASyBgaBfINcvxbU7Gq6MQGeViUF+3tDKF0mk6CwJvZg4EEIpI6wafnct6C8ISEgNAkC0WVqPqtYyIrzYDs4zOfgicuRkuGjebbyAdYHWdHc6rnV9Trn9ev1U78jntz8/fe7cy7o5+8MWPOuevNPOectLV79c+3W9Tt8bm8pM1Zf+Vn69/0bVNjpLpn7IulHxafSBxc9jydtD/9UTKmUUkRSt4hSSmVL3YMsLlSNla0op5EjGYrhmqZRnDFo0lknP1nFSpDpeTOEH1EPuvyMZKjR1lRm558zhnmpPnWneIOKK41V9vV4qyjsrK/7KlBuQwdl/OFner0bvwaUmu0rCUML4ij14K1/ixN+4DdIuIvFBvB0IMdKI+0iao43AlaDxy1aoAVaoAVaoAVaoAVaoAVaoAVaoAVaoAVaoAVa8L8HUAJz9QJLs2X6HtgK02i8rTRbiuvvaPYOd/p8p9lu3PL/g4/hd/5o4HrxWz/9fvihdSk2UfbGknAJtywwH0WJUL2CKlYooSlMF7yyDzmSJXlhXnszbXmsiaGSBPFbnOI5P4xPI5SVFazM3yTLjy07/M0znmNmXq7jr0svr2SFEahhZpqmYppihBrNGGLkDHbVxIgLMKe6wxvjFw71JKW9mTMXTwTMDSVxG/VmjoSALUryljhIXEMvPgxQryhdpulKaTxP/UEvs99j9tXWMK6Xcipe4EZqGkkTjwOZi2OFSEMXqIPTsAfiFHfgvlRAgNJjhppX3grl1bw3MUMs+qRZxqd3JDYmKInGyFc/mbJbC2nzkscsGn3TMdP5A/c527PqIoDh/VzCZ4/s+jgRkHhy0wlPKQJjX+bszJjFIy+5eFBnD6eOZijieSfPksVx11ux4rDRwUj7csF++HCICRm9wjRfmbnwPXnLvpK8OdI0VtjZdlLWG8MJ68aj5EDFzDFBO1fWSpI6JRoq6uKAM32AKs2Ot4ChsxNFnm9FLyQam6rpAelTdaxBLiHudztl9cPYQJEbvdMhkHDLavg6YAOMudUOVlTje4FqfBeiKDT+bKrxs0ZhW+u5M03oNxIUqnFE+P5YetCJHeTSwl2Prp32DJEn/bNmthj/xvFpFY/Z31BRxmzlsVwYixzn55tjaX5d6eaNmwXCiO5eRwJPRrboCKlbN0ie/8s3kPfwSs9bVC4+rvuzIfGiFmmBysOHmGSU/VcTIye4ZfrIW888Txj9R3mxbSn15gZ0S36IXNbPfuzdnrNtu3H7/phWM5sDtoqN5MzpNAQ3DV+s8BIJ00jSh4hXxEWAPX9y6mrKTdprCKS5SBS+fTi23UlUkNnHaXButEsIFVrrw+z/celZiuCCPFC1HIgrd+5kjWwsjlQM4QPqN6+Vyxz339un2otoeIiLuuEqdkp8p3RNBjII0xaAQvC3ZIUOpE0enB1ZvehhdXj4x/toWXWQaUq3nbrOh7jJyLh6uHkg0RJ9yrjdKXLnIhzNHeYZwgC+g0XHB0C5FvI+LVSW+5P7l3YnVQ8ECFOTQ1YtP9e9HMQbi7bcbHhKPhAsvDbR5fvyYu+uH5LuF3FhwTzCIfhv2CPE0ECobsjfBNhd6OHmmnM8N1gKzc8+zTz7iDUYxgm9tNl2Y4nwlZO4jwmOK2cEK+OkeJqI4vKs2B/eogze2XF9Tb+D2VwplpefjGOmF+9NOo1oTTRqLNnzl3zh05I8fW8b7x5ZsH7cjWr9QFHiqxuYEoDk5nXi/n1haNbNATrvDUb6OLKQ5VHgbkdsnfttj0ROxVl/GZAEEaPicrmo77WmZ/ulQgdf4qZKna66WUzB2CNdpmvnhYujEhQGHsH7YBvjc2cf5ddXO0LSkfli4damW1ccnz4spervFy0BQ9t3ijDTFAchjQBw9CN1MbZUb44veprV0OPQyFCrpmPpCi5A/9rpHagiLOqtnUoUwgDc6F57uAKcgjoaj1tkRyFws3lRUzTS3LKMO9qKX8KUlPfE9zYD4bf45WEGDYiSDFFdj2MXD886zQ5SU8YqMlPh2BrGEiaS8AuiiVLLVck8DgtDDZi+XUctiBBrHs3cXZ43I+NC1erUFQnDYJx9JHUUAqmOIuWVKbGXKxqy9DeKkkShTD6SQVOkiA63GUG9xPaKy4vvr+u94BEgqHxERieAmTdkmtjYhHfy8A7O1EftIQcqHxVgbJHf3jVqX+p36lH17heiR2R3c6zaOkC3z/GeFSPoU5/9BWiyLndJLDO6Z6/z0OHXdxYBfdi4jmKjUSluaXJ+Sd8Ffh8ZO8nNXJGlFGEc8EVNWRv/KnueLerrAB9K6b6eOby466ZVNDa28zg74tF5n7KYzUbiVB7gTkiLTxafN7izxrVFqnKdMmpfkNZ3D7tAIOIUw0zO06yxtUv91Mc4qQUMI2nkgb4kHGNSdFR1qa9NfPxuT+oy3XyajlwY9lB2Mk+Py3yIjn2C+7gWXTbZAkZzBtD1eQGri8MVOJMUnWhs6sCk1BhyBS32MjCryhq8X4uXO370lyweEwjxC4NvHNgX2yXJTJO17SPWAuxuSwtbvZduJ77cvecY+wyhpqB2ftl1D9E2O2Zix7mKLAz33gDYz2Rfh71Fh26mkj/qfNRT3jP/7b4qMTzcRS+B+l8u9WXYe/SFMl0nJ/pzzK8+zrq5Du1FHPQrRpZTavGqgdbCNzl70KGyvmPZj/NnWV8Hz0iEIoxRxjz2EDvZofCWcX6RXgN5VtZ80Cp3LGGiOW+ioPz4qieR1dCFl3rOUOUA15kAXVmwM8MtfOB4KoYaSH62V1Vg+ngWt0NA/Tpx+JYEj99xzh5+OrISK8s1m6MtcVP6jtdeOq7veYY8lOn1aNK158Kiwdlb72ruhrpwvZzyx3YIg8iZvL19nAWFR1T56sM6lns5wmjD9iXaVEBwLR5BmrIg2mLnOqwfmqsm/Plbgh16GjxUn7r5F+GDReVUu/eMzzacPuISlaLJRmeHIzPkvfMNH/bB+xuv0vOtYkx2NyyLnbMvTXDTnxSj1//2CEA7iscHyrPqTGQlO51MtsLgekVG8EE3XfwhfNZxX+LXqXP+0fy2FnA5Hdz7O/liXIn0xRW1aIRACvqDtZdgrDYrJEnpqyCnGWAVUK8Cg8UoJf7n1DvnTWyOM9evc0rO5tsi06cOBjMTkfei0eJoMFcf1ZFFU+JH99ladrTmH/K9fQbaaP+TKlyWP0Zp24+gFlsQe+LKwsyVOVZ3wdU6Ln0Hx/HGlIw2nYGUfcxzQKzMFTISXrfO/LqJz6x0DVNdE484sCZGCLHkqNuPT6QK/swhSxnzA7FCr9mLZLwsoq7MaytvP5tx4LixCq3KsZbLQscXbYzyxf4HXGu/BC+Z1Rhuju4PjIDOrybPRhsWwIvOgNfNzRSh3BvtPCnGYkXZy39U8LxpuwF5HSHAkby1vs8toED/SckQLyozowoXeUs9eTQTwEw8yh7EJ0ixETvenxpWju0YVqIKl345xbCiov6dVWe63Kefl+rzKJ8zVmO6jOPCR6Nyau2IWFNg7EGGWjk6isvzXHe7MpKNFwGIkqcpgkVpKiOdnxyuE7HtzxvPbvu89CxdnvylcJCbG9dXkw1OqCJwYiZJ0lzvBTi2KKVUZK75L/wKe/YkXSVBNnWjhOIySJPoy6iVv9WEDo8dTfDsw50Kr0KYgmPRV7lSxMHoNRj6EHMDEj3RQVfC0NOF0cnTrOMTmhAXjz0meAFvF2GUoi/Xi8BKLY73cp8PEZbaHEi6fr4liObhkMuMp7yw35hQJVUl5td+hJIBgmauNONExdv+s3T7IVtn/ajLrO9gu+XlWOrWppUVBYPRcjAC6sDi5YaJj67iGo+Em/7pMzr8rKKk9e8GnvNbwFyzaON1fWQDEFMKrrmcGMQmE1MYRYQ4nI1lL7OgKyjqweb8ncohNC/iYZR6iSdZ65r6AqqaPNr07SoEepqmeAF6VZxWyAIkX02jw2vVUpngTI+bKzBW0rt/uDUuiItqGhKik61aKp2kb+s/tX2jd0kT/c5ZyV9DL1O00HZ82fpkE8aQZbYa8swrDgrt2MVviRt5PL4tqsAMtOlj3tT97QrNj//cwLm7pctP8BbM7qNQGunp0xoMwAeL9Pfik1EVNfvumQAkat+xE+zkmw6HwRJu7MTo+tJfMfQYykSQ0JrM3CxKNAzArchKkXqHKlCrwbq+jSSxiWeafeyXDInpyyzXEKsWe03sczTPSNXd1gBQ2tEyTdUecvf/ehsoVS/Huq/+/DpQ4ZUoYDswLvlrxHCDXn/EshCqvvgf8ZJj/8PP/zCgVOb1PMNbOS2Lo9Rwa43qdJVoV3SzIQy+oGCoaYtgpA4+0HTQV7bkj76t1nnIUa/KjXsT7L356opGD/M94kPxPnvtX1BLAwQUAAIACACWbXtKKwvAbUoAAABrAAAAGwAAAHVuaXZlcnNhbC91bml2ZXJzYWwucG5nLnhtbLOxr8jNUShLLSrOzM+zVTLUM1Cyt+PlsikoSi3LTC1XqACKGekZQICSQiUqtzwzpSQDKGRgbowQzEjNTM8osVWyMDCFC+oDzQQAUEsBAgAAFAACAAgAlW17ShUOrShkBAAABxEAAB0AAAAAAAAAAQAAAAAAAAAAAHVuaXZlcnNhbC9jb21tb25fbWVzc2FnZXMubG5nUEsBAgAAFAACAAgAlW17Sgh+CyMpAwAAhgwAACcAAAAAAAAAAQAAAAAAnwQAAHVuaXZlcnNhbC9mbGFzaF9wdWJsaXNoaW5nX3NldHRpbmdzLnhtbFBLAQIAABQAAgAIAJVte0q1/AlkugIAAFUKAAAhAAAAAAAAAAEAAAAAAA0IAAB1bml2ZXJzYWwvZmxhc2hfc2tpbl9zZXR0aW5ncy54bWxQSwECAAAUAAIACACVbXtKKpYPZ/4CAACXCwAAJgAAAAAAAAABAAAAAAAGCwAAdW5pdmVyc2FsL2h0bWxfcHVibGlzaGluZ19zZXR0aW5ncy54bWxQSwECAAAUAAIACACVbXtKaHFSkZoBAAAfBgAAHwAAAAAAAAABAAAAAABIDgAAdW5pdmVyc2FsL2h0bWxfc2tpbl9zZXR0aW5ncy5qc1BLAQIAABQAAgAIAJVte0o9PC/RwQAAAOUBAAAaAAAAAAAAAAEAAAAAAB8QAAB1bml2ZXJzYWwvaTE4bl9wcmVzZXRzLnhtbFBLAQIAABQAAgAIAJVte0qa+ZZkawAAAGsAAAAcAAAAAAAAAAEAAAAAABgRAAB1bml2ZXJzYWwvbG9jYWxfc2V0dGluZ3MueG1sUEsBAgAAFAACAAgARJRXRyO0Tvv7AgAAsAgAABQAAAAAAAAAAQAAAAAAvREAAHVuaXZlcnNhbC9wbGF5ZXIueG1sUEsBAgAAFAACAAgAlW17SrCHI/RsAQAA9wIAACkAAAAAAAAAAQAAAAAA6hQAAHVuaXZlcnNhbC9za2luX2N1c3RvbWl6YXRpb25fc2V0dGluZ3MueG1sUEsBAgAAFAACAAgAlm17SgXZichKDQAA1SEAABcAAAAAAAAAAAAAAAAAnRYAAHVuaXZlcnNhbC91bml2ZXJzYWwucG5nUEsBAgAAFAACAAgAlm17SisLwG1KAAAAawAAABsAAAAAAAAAAQAAAAAAHCQAAHVuaXZlcnNhbC91bml2ZXJzYWwucG5nLnhtbFBLBQYAAAAACwALAEkDAACfJAAAAAA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315165528"/>
  <p:tag name="MH_LIBRARY" val="GRAPHIC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gency FB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gency FB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gency FB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gency FB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主题2">
  <a:themeElements>
    <a:clrScheme name="红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主题2" id="{C1D53D6B-4FB8-40B5-A7CC-8E465457BB26}" vid="{AB6B0571-FAC0-4DB7-B3D4-4D945620F733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4028</TotalTime>
  <Words>2014</Words>
  <Application>Microsoft Office PowerPoint</Application>
  <PresentationFormat>自定义</PresentationFormat>
  <Paragraphs>153</Paragraphs>
  <Slides>18</Slides>
  <Notes>16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Office 主题</vt:lpstr>
      <vt:lpstr>1_Office 主题</vt:lpstr>
      <vt:lpstr>2_Office 主题</vt:lpstr>
      <vt:lpstr>3_Office 主题</vt:lpstr>
      <vt:lpstr>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公保加</cp:lastModifiedBy>
  <cp:revision>311</cp:revision>
  <dcterms:created xsi:type="dcterms:W3CDTF">2015-12-31T14:36:27Z</dcterms:created>
  <dcterms:modified xsi:type="dcterms:W3CDTF">2018-12-18T07:17:14Z</dcterms:modified>
</cp:coreProperties>
</file>