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png" ContentType="image/png"/>
  <Default Extension="wav" ContentType="audio/x-wav"/>
  <Default Extension="gif" ContentType="image/gif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13"/>
  </p:notes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aseline="0" b="0" sz="1800" i="0" u="none">
        <a:solidFill>
          <a:schemeClr val="dk1"/>
        </a:solidFill>
        <a:latin typeface="Arial" pitchFamily="34" charset="0"/>
        <a:ea typeface="宋体" pitchFamily="2" charset="-122"/>
        <a:sym typeface="Arial" pitchFamily="34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aseline="0" b="0" sz="1800" i="0" u="none">
        <a:solidFill>
          <a:schemeClr val="dk1"/>
        </a:solidFill>
        <a:latin typeface="Arial" pitchFamily="34" charset="0"/>
        <a:ea typeface="宋体" pitchFamily="2" charset="-122"/>
        <a:sym typeface="Arial" pitchFamily="34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aseline="0" b="0" sz="1800" i="0" u="none">
        <a:solidFill>
          <a:schemeClr val="dk1"/>
        </a:solidFill>
        <a:latin typeface="Arial" pitchFamily="34" charset="0"/>
        <a:ea typeface="宋体" pitchFamily="2" charset="-122"/>
        <a:sym typeface="Arial" pitchFamily="34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aseline="0" b="0" sz="1800" i="0" u="none">
        <a:solidFill>
          <a:schemeClr val="dk1"/>
        </a:solidFill>
        <a:latin typeface="Arial" pitchFamily="34" charset="0"/>
        <a:ea typeface="宋体" pitchFamily="2" charset="-122"/>
        <a:sym typeface="Arial" pitchFamily="34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aseline="0" b="0" sz="1800" i="0" u="none">
        <a:solidFill>
          <a:schemeClr val="dk1"/>
        </a:solidFill>
        <a:latin typeface="Arial" pitchFamily="34" charset="0"/>
        <a:ea typeface="宋体" pitchFamily="2" charset="-122"/>
        <a:sym typeface="Arial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restored" preferSingleView="0">
    <p:restoredLeft sz="15620"/>
    <p:restoredTop sz="94660"/>
  </p:normalViewPr>
  <p:slideViewPr>
    <p:cSldViewPr showGuides="0" snapToGrid="1" snapToObjects="0">
      <p:cViewPr varScale="1">
        <p:scale>
          <a:sx n="84" d="100"/>
          <a:sy n="84" d="100"/>
        </p:scale>
        <p:origin x="-1554" y="-78"/>
      </p:cViewPr>
      <p:guideLst>
        <p:guide orient="horz" pos="2160"/>
        <p:guide orient="vert" pos="2835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57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57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957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57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583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4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85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8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85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86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87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3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49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55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5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5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3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3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3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4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6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56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6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6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54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55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5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5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5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6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56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6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56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6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7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7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4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4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4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4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4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3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4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25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26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52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2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2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31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532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53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3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3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2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2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2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2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2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7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69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7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71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3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4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1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1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1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1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3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6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57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45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5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6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9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9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0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1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92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49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9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9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67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68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6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7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7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50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0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505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50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0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8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8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8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7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8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3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7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7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47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7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7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86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487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48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8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9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3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9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50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35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5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5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3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6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6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6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6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3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1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5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5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5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5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4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05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00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0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7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8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8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8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9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9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9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9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10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11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1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1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1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66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67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6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69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7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7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7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0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0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0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1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95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96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9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9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9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66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6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6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6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84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85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8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8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8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7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7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7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7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8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1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2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2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2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3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74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7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7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7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26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27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2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2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3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4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43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4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45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4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4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4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3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3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4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7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7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3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1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32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33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3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3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3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1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19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62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621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9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60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361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6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6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6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3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5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5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5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5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3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7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8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8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8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56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95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5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5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0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1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1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1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39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4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4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4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3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3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3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3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3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48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49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5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51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5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5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5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4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4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4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1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2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8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79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80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81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8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22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23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2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2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0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0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0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0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2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2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3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3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1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1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1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5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05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5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5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2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3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3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3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71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07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7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7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76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77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7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8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4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04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04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4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5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5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6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6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6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50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51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52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54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5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5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61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62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06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6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6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34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035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03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3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3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8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8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8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8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9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4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4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4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3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1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42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44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4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4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3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3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3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5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26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42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2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2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95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96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9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9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9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04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405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0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407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0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0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1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56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57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5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59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60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61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6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1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1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1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0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0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3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5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36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37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43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3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4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8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89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390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9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9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9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3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1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1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1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3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0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42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42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2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7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88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28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9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9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6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7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7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7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5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16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1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1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1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6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6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6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6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6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64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65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66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08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09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11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31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1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1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30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0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8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8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7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98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99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30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0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0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8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79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280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28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8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8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7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7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7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7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2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9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9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9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9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9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10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21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1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1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05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0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0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3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23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3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61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611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15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16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17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1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1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3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23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3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23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3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4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4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4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5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5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2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2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4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4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24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4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4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21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222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2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2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2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5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5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5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5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2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9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20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20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0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0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88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88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9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9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5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5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5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5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8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89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90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9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92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93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9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89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9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9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44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45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4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4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4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74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875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7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877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7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8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4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4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4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5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51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58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59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86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6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6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82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83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88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8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8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6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6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6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6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6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7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7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7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4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45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914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4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4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7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17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75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9176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9177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9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9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0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092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09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9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9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28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29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30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3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3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1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13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1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15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1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1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18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0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09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1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2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8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39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40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4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4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4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1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02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103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910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0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2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2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22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2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2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3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913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13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3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3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2.xml"/></Relationships>
</file>

<file path=ppt/slideMasters/_rels/slideMaster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2.xml"/></Relationships>
</file>

<file path=ppt/slideMasters/_rels/slideMaster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2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2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2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2.xml"/></Relationships>
</file>

<file path=ppt/slideMasters/_rels/slideMaster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2.xml"/></Relationships>
</file>

<file path=ppt/slideMasters/_rels/slideMaster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2.xml"/></Relationships>
</file>

<file path=ppt/slideMasters/_rels/slideMaster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2.xml"/></Relationships>
</file>

<file path=ppt/slideMasters/_rels/slideMaster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1"/>
        </a:solidFill>
      </p:bgPr>
    </p:bg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1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algn="ctr" eaLnBrk="0" fontAlgn="base" hangingPunct="0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algn="ctr" eaLnBrk="0" fontAlgn="base" hangingPunct="0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algn="ctr" eaLnBrk="0" fontAlgn="base" hangingPunct="0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algn="ctr" eaLnBrk="0" fontAlgn="base" hangingPunct="0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eaLnBrk="0" fontAlgn="base" hangingPunct="0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eaLnBrk="0" fontAlgn="base" hangingPunct="0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eaLnBrk="0" fontAlgn="base" hangingPunct="0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eaLnBrk="0" fontAlgn="base" hangingPunct="0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0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510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511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12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513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4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44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44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4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45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6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961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6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6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6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2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321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32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2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2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  <a:latin typeface="Calibri" pitchFamily="34" charset="0"/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9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89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9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0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90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2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024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02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2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2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8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384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38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8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38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5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25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259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60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261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9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195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19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9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19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3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835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36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37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838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8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08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08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8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909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1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25.wmf"/><Relationship Id="rId3" Type="http://schemas.openxmlformats.org/officeDocument/2006/relationships/image" Target="../media/image29.gif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30.png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39.gif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40.gif"/><Relationship Id="rId3" Type="http://schemas.openxmlformats.org/officeDocument/2006/relationships/image" Target="../media/image16.gif"/><Relationship Id="rId4" Type="http://schemas.openxmlformats.org/officeDocument/2006/relationships/image" Target="../media/image41.gif"/><Relationship Id="rId5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image" Target="../media/image43.gif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5" Type="http://schemas.openxmlformats.org/officeDocument/2006/relationships/audio" Target="../media/media2.wav"/><Relationship Id="rId6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4.png"/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5" Type="http://schemas.openxmlformats.org/officeDocument/2006/relationships/audio" Target="../media/media2.wav"/><Relationship Id="rId6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20.png"/><Relationship Id="rId3" Type="http://schemas.openxmlformats.org/officeDocument/2006/relationships/image" Target="../media/image21.gif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20.png"/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5" Type="http://schemas.openxmlformats.org/officeDocument/2006/relationships/image" Target="../media/image24.gif"/><Relationship Id="rId6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20.png"/><Relationship Id="rId3" Type="http://schemas.openxmlformats.org/officeDocument/2006/relationships/image" Target="../media/image25.wm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20.png"/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5.wmf"/><Relationship Id="rId6" Type="http://schemas.openxmlformats.org/officeDocument/2006/relationships/image" Target="../media/image28.wmf"/><Relationship Id="rId7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37" name=""/>
          <p:cNvGrpSpPr/>
          <p:nvPr/>
        </p:nvGrpSpPr>
        <p:grpSpPr>
          <a:xfrm rot="0">
            <a:off x="107950" y="117475"/>
            <a:ext cx="1822450" cy="6624637"/>
            <a:chOff x="0" y="0"/>
            <a:chExt cx="2870" cy="10432"/>
          </a:xfrm>
        </p:grpSpPr>
        <p:sp>
          <p:nvSpPr>
            <p:cNvPr id="1048586" name=""/>
            <p:cNvSpPr/>
            <p:nvPr/>
          </p:nvSpPr>
          <p:spPr>
            <a:xfrm rot="0">
              <a:off x="0" y="0"/>
              <a:ext cx="225" cy="10433"/>
            </a:xfrm>
            <a:prstGeom prst="upArrow">
              <a:avLst>
                <a:gd name="adj1" fmla="val 49555"/>
                <a:gd name="adj2" fmla="val 214885"/>
              </a:avLst>
            </a:prstGeom>
            <a:solidFill>
              <a:schemeClr val="accent1">
                <a:alpha val="70979"/>
              </a:schemeClr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anchor="ctr" bIns="45720" lIns="91440" rIns="91440" tIns="45720" vert="eaVert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endParaRPr altLang="en-US" lang="zh-CN"/>
            </a:p>
          </p:txBody>
        </p:sp>
        <p:pic>
          <p:nvPicPr>
            <p:cNvPr id="2097152" name="" descr="29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380"/>
              <a:ext cx="2870" cy="1773"/>
            </a:xfrm>
            <a:prstGeom prst="rect"/>
            <a:noFill/>
            <a:ln>
              <a:noFill/>
            </a:ln>
          </p:spPr>
        </p:pic>
      </p:grpSp>
      <p:sp>
        <p:nvSpPr>
          <p:cNvPr id="1048587" name=""/>
          <p:cNvSpPr/>
          <p:nvPr/>
        </p:nvSpPr>
        <p:spPr>
          <a:xfrm rot="0">
            <a:off x="1979612" y="333375"/>
            <a:ext cx="6408737" cy="719137"/>
          </a:xfrm>
          <a:prstGeom prst="flowChartTerminator"/>
          <a:solidFill>
            <a:srgbClr val="3366FF">
              <a:alpha val="79999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sz="2400" lang="zh-CN">
                <a:solidFill>
                  <a:schemeClr val="lt1"/>
                </a:solidFill>
                <a:latin typeface="BZDMT" pitchFamily="2" charset="-122"/>
                <a:ea typeface="BZDMT" pitchFamily="2" charset="-122"/>
              </a:rPr>
              <a:t>拜罢伴︽触敌︽爸爸︽稗邦︽粗爸︽扳便︽伴捣罢邦︽斑﹀</a:t>
            </a:r>
          </a:p>
        </p:txBody>
      </p:sp>
      <p:sp>
        <p:nvSpPr>
          <p:cNvPr id="1048588" name=""/>
          <p:cNvSpPr/>
          <p:nvPr/>
        </p:nvSpPr>
        <p:spPr>
          <a:xfrm rot="0">
            <a:off x="250825" y="2276475"/>
            <a:ext cx="3097212" cy="577850"/>
          </a:xfrm>
          <a:prstGeom prst="flowChartTerminator"/>
          <a:solidFill>
            <a:srgbClr val="3366FF">
              <a:alpha val="54117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lang="zh-CN">
                <a:latin typeface="BZDMT" pitchFamily="2" charset="-122"/>
                <a:ea typeface="BZDMT" pitchFamily="2" charset="-122"/>
              </a:rPr>
              <a:t>搬罢︽川搬邦︽搬比半︽蹿爸﹀</a:t>
            </a:r>
          </a:p>
        </p:txBody>
      </p:sp>
      <p:sp>
        <p:nvSpPr>
          <p:cNvPr id="1048589" name=""/>
          <p:cNvSpPr/>
          <p:nvPr/>
        </p:nvSpPr>
        <p:spPr>
          <a:xfrm rot="0">
            <a:off x="3563937" y="2276475"/>
            <a:ext cx="2449512" cy="576262"/>
          </a:xfrm>
          <a:prstGeom prst="flowChartTerminator"/>
          <a:solidFill>
            <a:srgbClr val="339966">
              <a:alpha val="87842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lang="zh-CN">
                <a:latin typeface="BZDMT" pitchFamily="2" charset="-122"/>
                <a:ea typeface="BZDMT" pitchFamily="2" charset="-122"/>
              </a:rPr>
              <a:t>蝶搬︽避拜︽霸︽锤爸</a:t>
            </a:r>
            <a:r>
              <a:rPr altLang="en-US" sz="2000" lang="zh-CN">
                <a:latin typeface="BZDMT" pitchFamily="2" charset="-122"/>
                <a:ea typeface="BZDMT" pitchFamily="2" charset="-122"/>
              </a:rPr>
              <a:t>﹀</a:t>
            </a:r>
          </a:p>
        </p:txBody>
      </p:sp>
      <p:sp>
        <p:nvSpPr>
          <p:cNvPr id="1048590" name=""/>
          <p:cNvSpPr/>
          <p:nvPr/>
        </p:nvSpPr>
        <p:spPr>
          <a:xfrm rot="0">
            <a:off x="6302375" y="2278062"/>
            <a:ext cx="2808287" cy="576262"/>
          </a:xfrm>
          <a:prstGeom prst="flowChartTerminator"/>
          <a:solidFill>
            <a:srgbClr val="969696">
              <a:alpha val="65881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lang="zh-CN">
                <a:latin typeface="BZDMT" pitchFamily="2" charset="-122"/>
                <a:ea typeface="BZDMT" pitchFamily="2" charset="-122"/>
              </a:rPr>
              <a:t>搬罢︽川搬邦︽拜捕邦︽蹿爸﹀</a:t>
            </a:r>
          </a:p>
        </p:txBody>
      </p:sp>
      <p:sp>
        <p:nvSpPr>
          <p:cNvPr id="1048591" name=""/>
          <p:cNvSpPr/>
          <p:nvPr/>
        </p:nvSpPr>
        <p:spPr>
          <a:xfrm rot="0">
            <a:off x="252412" y="3789362"/>
            <a:ext cx="2951162" cy="576262"/>
          </a:xfrm>
          <a:prstGeom prst="flowChartPreparation"/>
          <a:solidFill>
            <a:srgbClr val="3366FF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lang="zh-CN">
                <a:solidFill>
                  <a:schemeClr val="lt1"/>
                </a:solidFill>
                <a:latin typeface="BZDMT" pitchFamily="2" charset="-122"/>
                <a:ea typeface="BZDMT" pitchFamily="2" charset="-122"/>
              </a:rPr>
              <a:t>椿拜︽波敌︽拜罢伴︽颁办﹀</a:t>
            </a:r>
          </a:p>
        </p:txBody>
      </p:sp>
      <p:sp>
        <p:nvSpPr>
          <p:cNvPr id="1048592" name=""/>
          <p:cNvSpPr/>
          <p:nvPr/>
        </p:nvSpPr>
        <p:spPr>
          <a:xfrm rot="0">
            <a:off x="3203575" y="3789362"/>
            <a:ext cx="3097212" cy="576262"/>
          </a:xfrm>
          <a:prstGeom prst="flowChartPreparation"/>
          <a:solidFill>
            <a:srgbClr val="0080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lang="zh-CN">
                <a:solidFill>
                  <a:schemeClr val="lt1"/>
                </a:solidFill>
                <a:latin typeface="BZDMT" pitchFamily="2" charset="-122"/>
                <a:ea typeface="BZDMT" pitchFamily="2" charset="-122"/>
              </a:rPr>
              <a:t>蝶搬︽避拜︽扳苍罢︽成扳﹀</a:t>
            </a:r>
          </a:p>
        </p:txBody>
      </p:sp>
      <p:sp>
        <p:nvSpPr>
          <p:cNvPr id="1048593" name=""/>
          <p:cNvSpPr/>
          <p:nvPr/>
        </p:nvSpPr>
        <p:spPr>
          <a:xfrm rot="0">
            <a:off x="6299200" y="3789362"/>
            <a:ext cx="2809875" cy="576262"/>
          </a:xfrm>
          <a:prstGeom prst="flowChartPreparation"/>
          <a:solidFill>
            <a:srgbClr val="80808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r>
              <a:rPr altLang="en-US" lang="zh-CN">
                <a:solidFill>
                  <a:schemeClr val="lt1"/>
                </a:solidFill>
                <a:latin typeface="BZDMT" pitchFamily="2" charset="-122"/>
                <a:ea typeface="BZDMT" pitchFamily="2" charset="-122"/>
              </a:rPr>
              <a:t>蝶搬︽传敌︽椿拜︽波﹀</a:t>
            </a:r>
          </a:p>
        </p:txBody>
      </p:sp>
      <p:grpSp>
        <p:nvGrpSpPr>
          <p:cNvPr id="38" name=""/>
          <p:cNvGrpSpPr/>
          <p:nvPr/>
        </p:nvGrpSpPr>
        <p:grpSpPr>
          <a:xfrm rot="0">
            <a:off x="250825" y="333375"/>
            <a:ext cx="8858250" cy="4032250"/>
            <a:chOff x="0" y="0"/>
            <a:chExt cx="13950" cy="6352"/>
          </a:xfrm>
        </p:grpSpPr>
        <p:grpSp>
          <p:nvGrpSpPr>
            <p:cNvPr id="39" name=""/>
            <p:cNvGrpSpPr/>
            <p:nvPr/>
          </p:nvGrpSpPr>
          <p:grpSpPr>
            <a:xfrm rot="0">
              <a:off x="0" y="0"/>
              <a:ext cx="13950" cy="6352"/>
              <a:chOff x="0" y="0"/>
              <a:chExt cx="13950" cy="6352"/>
            </a:xfrm>
          </p:grpSpPr>
          <p:sp>
            <p:nvSpPr>
              <p:cNvPr id="1048594" name=""/>
              <p:cNvSpPr/>
              <p:nvPr/>
            </p:nvSpPr>
            <p:spPr>
              <a:xfrm rot="0">
                <a:off x="2722" y="0"/>
                <a:ext cx="10091" cy="1134"/>
              </a:xfrm>
              <a:prstGeom prst="flowChartTerminator"/>
              <a:solidFill>
                <a:srgbClr val="3366FF">
                  <a:alpha val="79999"/>
                </a:srgb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6990" lIns="90170" rIns="90170" tIns="46990" vert="horz" wrap="none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algn="ctr" eaLnBrk="1" hangingPunct="1" latinLnBrk="1" lvl="0"/>
                <a:r>
                  <a:rPr altLang="en-US" sz="2400" lang="zh-CN">
                    <a:solidFill>
                      <a:schemeClr val="lt1"/>
                    </a:solidFill>
                    <a:latin typeface="BZDMT" pitchFamily="2" charset="-122"/>
                    <a:ea typeface="BZDMT" pitchFamily="2" charset="-122"/>
                  </a:rPr>
                  <a:t>拜罢伴︽触敌︽爸爸︽稗邦︽粗爸︽扳便︽伴捣罢邦︽斑﹀</a:t>
                </a:r>
              </a:p>
            </p:txBody>
          </p:sp>
          <p:sp>
            <p:nvSpPr>
              <p:cNvPr id="1048595" name=""/>
              <p:cNvSpPr/>
              <p:nvPr/>
            </p:nvSpPr>
            <p:spPr>
              <a:xfrm rot="0">
                <a:off x="0" y="3062"/>
                <a:ext cx="4876" cy="908"/>
              </a:xfrm>
              <a:prstGeom prst="flowChartTerminator"/>
              <a:solidFill>
                <a:srgbClr val="3366FF">
                  <a:alpha val="54117"/>
                </a:srgb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6990" lIns="90170" rIns="90170" tIns="46990" vert="horz" wrap="none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algn="ctr" eaLnBrk="1" hangingPunct="1" latinLnBrk="1" lvl="0"/>
                <a:r>
                  <a:rPr altLang="en-US" lang="zh-CN">
                    <a:latin typeface="BZDMT" pitchFamily="2" charset="-122"/>
                    <a:ea typeface="BZDMT" pitchFamily="2" charset="-122"/>
                  </a:rPr>
                  <a:t>搬罢︽川搬邦︽搬比半︽蹿爸﹀</a:t>
                </a:r>
              </a:p>
            </p:txBody>
          </p:sp>
          <p:sp>
            <p:nvSpPr>
              <p:cNvPr id="1048596" name=""/>
              <p:cNvSpPr/>
              <p:nvPr/>
            </p:nvSpPr>
            <p:spPr>
              <a:xfrm rot="0">
                <a:off x="5217" y="3062"/>
                <a:ext cx="3856" cy="907"/>
              </a:xfrm>
              <a:prstGeom prst="flowChartTerminator"/>
              <a:solidFill>
                <a:srgbClr val="339966">
                  <a:alpha val="87842"/>
                </a:srgb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6990" lIns="90170" rIns="90170" tIns="46990" vert="horz" wrap="none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algn="ctr" eaLnBrk="1" hangingPunct="1" latinLnBrk="1" lvl="0"/>
                <a:r>
                  <a:rPr altLang="en-US" lang="zh-CN">
                    <a:latin typeface="BZDMT" pitchFamily="2" charset="-122"/>
                    <a:ea typeface="BZDMT" pitchFamily="2" charset="-122"/>
                  </a:rPr>
                  <a:t>蝶搬︽避拜︽霸︽锤爸</a:t>
                </a:r>
                <a:r>
                  <a:rPr altLang="en-US" sz="2000" lang="zh-CN">
                    <a:latin typeface="BZDMT" pitchFamily="2" charset="-122"/>
                    <a:ea typeface="BZDMT" pitchFamily="2" charset="-122"/>
                  </a:rPr>
                  <a:t>﹀</a:t>
                </a:r>
              </a:p>
            </p:txBody>
          </p:sp>
          <p:sp>
            <p:nvSpPr>
              <p:cNvPr id="1048597" name=""/>
              <p:cNvSpPr/>
              <p:nvPr/>
            </p:nvSpPr>
            <p:spPr>
              <a:xfrm rot="0">
                <a:off x="9528" y="3063"/>
                <a:ext cx="4423" cy="907"/>
              </a:xfrm>
              <a:prstGeom prst="flowChartTerminator"/>
              <a:solidFill>
                <a:srgbClr val="969696">
                  <a:alpha val="65881"/>
                </a:srgb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6990" lIns="90170" rIns="90170" tIns="46990" vert="horz" wrap="none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algn="ctr" eaLnBrk="1" hangingPunct="1" latinLnBrk="1" lvl="0"/>
                <a:r>
                  <a:rPr altLang="en-US" lang="zh-CN">
                    <a:latin typeface="BZDMT" pitchFamily="2" charset="-122"/>
                    <a:ea typeface="BZDMT" pitchFamily="2" charset="-122"/>
                  </a:rPr>
                  <a:t>搬罢︽川搬邦︽拜捕邦︽蹿爸﹀</a:t>
                </a:r>
              </a:p>
            </p:txBody>
          </p:sp>
          <p:sp>
            <p:nvSpPr>
              <p:cNvPr id="1048598" name=""/>
              <p:cNvSpPr/>
              <p:nvPr/>
            </p:nvSpPr>
            <p:spPr>
              <a:xfrm rot="0">
                <a:off x="1" y="5443"/>
                <a:ext cx="4649" cy="908"/>
              </a:xfrm>
              <a:prstGeom prst="flowChartPreparation"/>
              <a:solidFill>
                <a:srgbClr val="3366FF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6990" lIns="90170" rIns="90170" tIns="46990" vert="horz" wrap="none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algn="ctr" eaLnBrk="1" hangingPunct="1" latinLnBrk="1" lvl="0"/>
                <a:r>
                  <a:rPr altLang="en-US" lang="zh-CN">
                    <a:solidFill>
                      <a:schemeClr val="lt1"/>
                    </a:solidFill>
                    <a:latin typeface="BZDMT" pitchFamily="2" charset="-122"/>
                    <a:ea typeface="BZDMT" pitchFamily="2" charset="-122"/>
                  </a:rPr>
                  <a:t>椿拜︽波敌︽拜罢伴︽颁办﹀</a:t>
                </a:r>
              </a:p>
            </p:txBody>
          </p:sp>
          <p:sp>
            <p:nvSpPr>
              <p:cNvPr id="1048599" name=""/>
              <p:cNvSpPr/>
              <p:nvPr/>
            </p:nvSpPr>
            <p:spPr>
              <a:xfrm rot="0">
                <a:off x="4650" y="5444"/>
                <a:ext cx="4876" cy="908"/>
              </a:xfrm>
              <a:prstGeom prst="flowChartPreparation"/>
              <a:solidFill>
                <a:srgbClr val="00800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6990" lIns="90170" rIns="90170" tIns="46990" vert="horz" wrap="none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algn="ctr" eaLnBrk="1" hangingPunct="1" latinLnBrk="1" lvl="0"/>
                <a:r>
                  <a:rPr altLang="en-US" lang="zh-CN">
                    <a:solidFill>
                      <a:schemeClr val="lt1"/>
                    </a:solidFill>
                    <a:latin typeface="BZDMT" pitchFamily="2" charset="-122"/>
                    <a:ea typeface="BZDMT" pitchFamily="2" charset="-122"/>
                  </a:rPr>
                  <a:t>蝶搬︽避拜︽扳苍罢︽成扳﹀</a:t>
                </a:r>
              </a:p>
            </p:txBody>
          </p:sp>
          <p:sp>
            <p:nvSpPr>
              <p:cNvPr id="1048600" name=""/>
              <p:cNvSpPr/>
              <p:nvPr/>
            </p:nvSpPr>
            <p:spPr>
              <a:xfrm rot="0">
                <a:off x="9525" y="5444"/>
                <a:ext cx="4423" cy="906"/>
              </a:xfrm>
              <a:prstGeom prst="flowChartPreparation"/>
              <a:solidFill>
                <a:srgbClr val="808080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6990" lIns="90170" rIns="90170" tIns="46990" vert="horz" wrap="none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algn="ctr" eaLnBrk="1" hangingPunct="1" latinLnBrk="1" lvl="0"/>
                <a:r>
                  <a:rPr altLang="en-US" lang="zh-CN">
                    <a:solidFill>
                      <a:schemeClr val="lt1"/>
                    </a:solidFill>
                    <a:latin typeface="BZDMT" pitchFamily="2" charset="-122"/>
                    <a:ea typeface="BZDMT" pitchFamily="2" charset="-122"/>
                  </a:rPr>
                  <a:t>蝶搬︽传敌︽椿拜︽波﹀</a:t>
                </a:r>
              </a:p>
            </p:txBody>
          </p:sp>
        </p:grpSp>
        <p:sp>
          <p:nvSpPr>
            <p:cNvPr id="1048601" name=""/>
            <p:cNvSpPr/>
            <p:nvPr/>
          </p:nvSpPr>
          <p:spPr>
            <a:xfrm rot="5400000">
              <a:off x="6385" y="-3459"/>
              <a:ext cx="1589" cy="11454"/>
            </a:xfrm>
            <a:prstGeom prst="leftBrace"/>
            <a:noFill/>
            <a:ln w="63500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endParaRPr altLang="en-US" lang="zh-CN"/>
            </a:p>
          </p:txBody>
        </p:sp>
        <p:sp>
          <p:nvSpPr>
            <p:cNvPr id="1048602" name=""/>
            <p:cNvSpPr/>
            <p:nvPr/>
          </p:nvSpPr>
          <p:spPr>
            <a:xfrm rot="5400000" flipH="1">
              <a:off x="6617" y="-1191"/>
              <a:ext cx="1134" cy="11454"/>
            </a:xfrm>
            <a:prstGeom prst="leftBrace"/>
            <a:noFill/>
            <a:ln w="63500" cap="flat" cmpd="sng">
              <a:solidFill>
                <a:srgbClr val="FF9900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endParaRPr altLang="en-US" lang="zh-CN"/>
            </a:p>
          </p:txBody>
        </p:sp>
      </p:grpSp>
      <p:sp>
        <p:nvSpPr>
          <p:cNvPr id="1048603" name=""/>
          <p:cNvSpPr/>
          <p:nvPr/>
        </p:nvSpPr>
        <p:spPr>
          <a:xfrm rot="0">
            <a:off x="250825" y="2276475"/>
            <a:ext cx="3097212" cy="577850"/>
          </a:xfrm>
          <a:prstGeom prst="flowChartTerminator"/>
          <a:solidFill>
            <a:schemeClr val="accent1">
              <a:alpha val="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04" name=""/>
          <p:cNvSpPr/>
          <p:nvPr/>
        </p:nvSpPr>
        <p:spPr>
          <a:xfrm rot="0">
            <a:off x="3565525" y="2278062"/>
            <a:ext cx="2447925" cy="576262"/>
          </a:xfrm>
          <a:prstGeom prst="flowChartTerminator"/>
          <a:solidFill>
            <a:schemeClr val="accent1">
              <a:alpha val="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05" name=""/>
          <p:cNvSpPr/>
          <p:nvPr/>
        </p:nvSpPr>
        <p:spPr>
          <a:xfrm rot="0">
            <a:off x="6300787" y="2278062"/>
            <a:ext cx="2808287" cy="576262"/>
          </a:xfrm>
          <a:prstGeom prst="flowChartTerminator"/>
          <a:solidFill>
            <a:schemeClr val="accent1">
              <a:alpha val="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06" name=""/>
          <p:cNvSpPr/>
          <p:nvPr/>
        </p:nvSpPr>
        <p:spPr>
          <a:xfrm rot="0">
            <a:off x="250825" y="3790950"/>
            <a:ext cx="2952750" cy="574675"/>
          </a:xfrm>
          <a:prstGeom prst="flowChartPreparation"/>
          <a:solidFill>
            <a:schemeClr val="accent1">
              <a:alpha val="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07" name=""/>
          <p:cNvSpPr/>
          <p:nvPr/>
        </p:nvSpPr>
        <p:spPr>
          <a:xfrm rot="0">
            <a:off x="3205162" y="3790950"/>
            <a:ext cx="3095625" cy="576262"/>
          </a:xfrm>
          <a:prstGeom prst="flowChartPreparation"/>
          <a:solidFill>
            <a:schemeClr val="accent1">
              <a:alpha val="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08" name=""/>
          <p:cNvSpPr/>
          <p:nvPr/>
        </p:nvSpPr>
        <p:spPr>
          <a:xfrm rot="0">
            <a:off x="6303962" y="3790950"/>
            <a:ext cx="2805112" cy="576262"/>
          </a:xfrm>
          <a:prstGeom prst="flowChartPreparation"/>
          <a:solidFill>
            <a:schemeClr val="accent1">
              <a:alpha val="0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9579" name=""/>
          <p:cNvSpPr txBox="1"/>
          <p:nvPr/>
        </p:nvSpPr>
        <p:spPr>
          <a:xfrm>
            <a:off x="2266778" y="5622157"/>
            <a:ext cx="5439739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zh-CN">
                <a:solidFill>
                  <a:srgbClr val="000080"/>
                </a:solidFill>
              </a:rPr>
              <a:t>ལྷོ་བྲག་རྫོང་རྫ་རི་སློབ་</a:t>
            </a:r>
            <a:r>
              <a:rPr b="1" sz="2800" lang="zh-CN">
                <a:solidFill>
                  <a:srgbClr val="000080"/>
                </a:solidFill>
              </a:rPr>
              <a:t>ཆུང་།</a:t>
            </a:r>
            <a:r>
              <a:rPr altLang="zh-CN" b="1" sz="2800" lang="en-US">
                <a:solidFill>
                  <a:srgbClr val="000080"/>
                </a:solidFill>
              </a:rPr>
              <a:t> </a:t>
            </a:r>
            <a:r>
              <a:rPr altLang="zh-CN" b="1" sz="2800" lang="en-US">
                <a:solidFill>
                  <a:srgbClr val="000080"/>
                </a:solidFill>
              </a:rPr>
              <a:t> </a:t>
            </a:r>
            <a:r>
              <a:rPr altLang="zh-CN" b="1" sz="2800" lang="en-US">
                <a:solidFill>
                  <a:srgbClr val="000080"/>
                </a:solidFill>
              </a:rPr>
              <a:t> </a:t>
            </a:r>
            <a:r>
              <a:rPr altLang="zh-CN" b="1" sz="2800" lang="en-US">
                <a:solidFill>
                  <a:srgbClr val="000080"/>
                </a:solidFill>
              </a:rPr>
              <a:t> </a:t>
            </a:r>
            <a:r>
              <a:rPr altLang="zh-CN" b="1" sz="2800" lang="en-US">
                <a:solidFill>
                  <a:srgbClr val="000080"/>
                </a:solidFill>
              </a:rPr>
              <a:t> </a:t>
            </a:r>
            <a:r>
              <a:rPr altLang="zh-CN" b="1" sz="2800" lang="en-US">
                <a:solidFill>
                  <a:srgbClr val="000080"/>
                </a:solidFill>
              </a:rPr>
              <a:t> </a:t>
            </a:r>
            <a:r>
              <a:rPr altLang="en-US" b="1" sz="2800" lang="zh-CN">
                <a:solidFill>
                  <a:srgbClr val="000080"/>
                </a:solidFill>
              </a:rPr>
              <a:t>མིག་དམར།</a:t>
            </a:r>
            <a:endParaRPr b="1" sz="2800" lang="zh-CN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fast" advClick="1">
    <p:randomBar dir="horz"/>
    <p:sndAc>
      <p:stSnd loop="0">
        <p:snd r:embed="rId3"/>
      </p:stSnd>
    </p:sndAc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500"/>
                            </p:stCondLst>
                            <p:childTnLst>
                              <p:par>
                                <p:cTn accel="100000" fill="hold" grpId="0" id="13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000"/>
                            </p:stCondLst>
                            <p:childTnLst>
                              <p:par>
                                <p:cTn accel="100000" fill="hold" grpId="0" id="21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500"/>
                            </p:stCondLst>
                            <p:childTnLst>
                              <p:par>
                                <p:cTn accel="100000" fill="hold" grpId="0" id="29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2000"/>
                            </p:stCondLst>
                            <p:childTnLst>
                              <p:par>
                                <p:cTn accel="100000" fill="hold" grpId="0" id="37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2500"/>
                            </p:stCondLst>
                            <p:childTnLst>
                              <p:par>
                                <p:cTn accel="100000" fill="hold" grpId="0" id="4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uiExpand="0" build="whole" animBg="1"/>
      <p:bldP spid="1048604" grpId="0" uiExpand="0" build="whole" animBg="1"/>
      <p:bldP spid="1048605" grpId="0" uiExpand="0" build="whole" animBg="1"/>
      <p:bldP spid="1048606" grpId="0" uiExpand="0" build="whole" animBg="1"/>
      <p:bldP spid="1048607" grpId="0" uiExpand="0" build="whole" animBg="1"/>
      <p:bldP spid="1048608" grpId="0" uiExpand="0" build="whol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0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06" name=""/>
          <p:cNvGrpSpPr/>
          <p:nvPr/>
        </p:nvGrpSpPr>
        <p:grpSpPr>
          <a:xfrm rot="0">
            <a:off x="1619250" y="2205037"/>
            <a:ext cx="6096000" cy="228600"/>
            <a:chOff x="0" y="0"/>
            <a:chExt cx="9600" cy="360"/>
          </a:xfrm>
        </p:grpSpPr>
        <p:grpSp>
          <p:nvGrpSpPr>
            <p:cNvPr id="107" name=""/>
            <p:cNvGrpSpPr/>
            <p:nvPr/>
          </p:nvGrpSpPr>
          <p:grpSpPr>
            <a:xfrm rot="0">
              <a:off x="0" y="0"/>
              <a:ext cx="9600" cy="360"/>
              <a:chOff x="0" y="0"/>
              <a:chExt cx="3840" cy="144"/>
            </a:xfrm>
          </p:grpSpPr>
          <p:sp>
            <p:nvSpPr>
              <p:cNvPr id="1048763" name=""/>
              <p:cNvSpPr/>
              <p:nvPr/>
            </p:nvSpPr>
            <p:spPr>
              <a:xfrm rot="0">
                <a:off x="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64" name=""/>
              <p:cNvSpPr/>
              <p:nvPr/>
            </p:nvSpPr>
            <p:spPr>
              <a:xfrm rot="0" flipV="1">
                <a:off x="0" y="0"/>
                <a:ext cx="0" cy="144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65" name=""/>
              <p:cNvSpPr/>
              <p:nvPr/>
            </p:nvSpPr>
            <p:spPr>
              <a:xfrm rot="0">
                <a:off x="48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66" name=""/>
              <p:cNvSpPr/>
              <p:nvPr/>
            </p:nvSpPr>
            <p:spPr>
              <a:xfrm rot="0">
                <a:off x="96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67" name=""/>
              <p:cNvSpPr/>
              <p:nvPr/>
            </p:nvSpPr>
            <p:spPr>
              <a:xfrm rot="0">
                <a:off x="144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68" name=""/>
              <p:cNvSpPr/>
              <p:nvPr/>
            </p:nvSpPr>
            <p:spPr>
              <a:xfrm rot="0">
                <a:off x="192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69" name=""/>
              <p:cNvSpPr/>
              <p:nvPr/>
            </p:nvSpPr>
            <p:spPr>
              <a:xfrm rot="0">
                <a:off x="240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70" name=""/>
              <p:cNvSpPr/>
              <p:nvPr/>
            </p:nvSpPr>
            <p:spPr>
              <a:xfrm rot="0">
                <a:off x="288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71" name=""/>
              <p:cNvSpPr/>
              <p:nvPr/>
            </p:nvSpPr>
            <p:spPr>
              <a:xfrm rot="0">
                <a:off x="3360" y="144"/>
                <a:ext cx="480" cy="0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72" name=""/>
              <p:cNvSpPr/>
              <p:nvPr/>
            </p:nvSpPr>
            <p:spPr>
              <a:xfrm rot="0" flipV="1">
                <a:off x="3840" y="0"/>
                <a:ext cx="0" cy="144"/>
              </a:xfrm>
              <a:prstGeom prst="line"/>
              <a:noFill/>
              <a:ln w="6985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  <p:sp>
          <p:nvSpPr>
            <p:cNvPr id="1048773" name=""/>
            <p:cNvSpPr/>
            <p:nvPr/>
          </p:nvSpPr>
          <p:spPr>
            <a:xfrm rot="0" flipV="1">
              <a:off x="3582" y="0"/>
              <a:ext cx="0" cy="360"/>
            </a:xfrm>
            <a:prstGeom prst="line"/>
            <a:noFill/>
            <a:ln w="6985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74" name=""/>
            <p:cNvSpPr/>
            <p:nvPr/>
          </p:nvSpPr>
          <p:spPr>
            <a:xfrm rot="0" flipV="1">
              <a:off x="4782" y="0"/>
              <a:ext cx="0" cy="360"/>
            </a:xfrm>
            <a:prstGeom prst="line"/>
            <a:noFill/>
            <a:ln w="6985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75" name=""/>
            <p:cNvSpPr/>
            <p:nvPr/>
          </p:nvSpPr>
          <p:spPr>
            <a:xfrm rot="0" flipV="1">
              <a:off x="5982" y="0"/>
              <a:ext cx="0" cy="360"/>
            </a:xfrm>
            <a:prstGeom prst="line"/>
            <a:noFill/>
            <a:ln w="6985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76" name=""/>
            <p:cNvSpPr/>
            <p:nvPr/>
          </p:nvSpPr>
          <p:spPr>
            <a:xfrm rot="0" flipV="1">
              <a:off x="7182" y="0"/>
              <a:ext cx="0" cy="360"/>
            </a:xfrm>
            <a:prstGeom prst="line"/>
            <a:noFill/>
            <a:ln w="6985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77" name=""/>
            <p:cNvSpPr/>
            <p:nvPr/>
          </p:nvSpPr>
          <p:spPr>
            <a:xfrm rot="0" flipV="1">
              <a:off x="8382" y="0"/>
              <a:ext cx="0" cy="360"/>
            </a:xfrm>
            <a:prstGeom prst="line"/>
            <a:noFill/>
            <a:ln w="6985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78" name=""/>
            <p:cNvSpPr/>
            <p:nvPr/>
          </p:nvSpPr>
          <p:spPr>
            <a:xfrm rot="0" flipV="1">
              <a:off x="1199" y="0"/>
              <a:ext cx="0" cy="360"/>
            </a:xfrm>
            <a:prstGeom prst="line"/>
            <a:noFill/>
            <a:ln w="6985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79" name=""/>
            <p:cNvSpPr/>
            <p:nvPr/>
          </p:nvSpPr>
          <p:spPr>
            <a:xfrm rot="0" flipV="1">
              <a:off x="2399" y="0"/>
              <a:ext cx="0" cy="360"/>
            </a:xfrm>
            <a:prstGeom prst="line"/>
            <a:noFill/>
            <a:ln w="6985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sp>
        <p:nvSpPr>
          <p:cNvPr id="1048780" name=""/>
          <p:cNvSpPr/>
          <p:nvPr/>
        </p:nvSpPr>
        <p:spPr>
          <a:xfrm rot="16200000">
            <a:off x="4464050" y="-1143000"/>
            <a:ext cx="431800" cy="6121400"/>
          </a:xfrm>
          <a:prstGeom prst="rightBrace"/>
          <a:noFill/>
          <a:ln w="50800" cap="flat" cmpd="sng">
            <a:solidFill>
              <a:srgbClr val="800000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81" name=""/>
          <p:cNvSpPr txBox="1"/>
          <p:nvPr/>
        </p:nvSpPr>
        <p:spPr>
          <a:xfrm rot="0">
            <a:off x="4067175" y="1196975"/>
            <a:ext cx="1514475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solidFill>
                  <a:srgbClr val="FF0000"/>
                </a:solidFill>
              </a:rPr>
              <a:t>80</a:t>
            </a:r>
            <a:r>
              <a:rPr altLang="zh-CN" b="1" sz="1400" lang="en-US">
                <a:solidFill>
                  <a:srgbClr val="FF0000"/>
                </a:solidFill>
              </a:rPr>
              <a:t> </a:t>
            </a:r>
            <a:r>
              <a:rPr altLang="en-US" b="1" sz="1400" lang="zh-CN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订稗︽充办﹀</a:t>
            </a:r>
          </a:p>
        </p:txBody>
      </p:sp>
      <p:sp>
        <p:nvSpPr>
          <p:cNvPr id="1048782" name=""/>
          <p:cNvSpPr/>
          <p:nvPr/>
        </p:nvSpPr>
        <p:spPr>
          <a:xfrm rot="16200000">
            <a:off x="4019550" y="92075"/>
            <a:ext cx="457200" cy="5257800"/>
          </a:xfrm>
          <a:prstGeom prst="leftBrace"/>
          <a:noFill/>
          <a:ln w="60325" cap="flat" cmpd="sng">
            <a:solidFill>
              <a:srgbClr val="FF00FF">
                <a:alpha val="100000"/>
              </a:srgbClr>
            </a:solidFill>
            <a:prstDash val="lgDash"/>
            <a:round/>
          </a:ln>
        </p:spPr>
        <p:txBody>
          <a:bodyPr anchor="ctr" bIns="46990" lIns="90170" rIns="90170" tIns="46990" vert="eaVert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zh-CN"/>
          </a:p>
        </p:txBody>
      </p:sp>
      <p:sp>
        <p:nvSpPr>
          <p:cNvPr id="1048783" name=""/>
          <p:cNvSpPr/>
          <p:nvPr/>
        </p:nvSpPr>
        <p:spPr>
          <a:xfrm rot="5400000">
            <a:off x="7177087" y="2263775"/>
            <a:ext cx="304800" cy="762000"/>
          </a:xfrm>
          <a:prstGeom prst="rightBrace"/>
          <a:noFill/>
          <a:ln w="57150" cap="flat" cmpd="sng">
            <a:solidFill>
              <a:srgbClr val="008000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84" name=""/>
          <p:cNvSpPr txBox="1"/>
          <p:nvPr/>
        </p:nvSpPr>
        <p:spPr>
          <a:xfrm rot="0">
            <a:off x="2987675" y="2852737"/>
            <a:ext cx="2519362" cy="3048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rPr>
              <a:t>拜︽昌︽订稗︽充办︽罢︽档拜︽翟稗﹀</a:t>
            </a:r>
          </a:p>
        </p:txBody>
      </p:sp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7308850" y="2565400"/>
            <a:ext cx="365125" cy="863600"/>
          </a:xfrm>
          <a:prstGeom prst="rect"/>
          <a:noFill/>
          <a:ln>
            <a:noFill/>
          </a:ln>
        </p:spPr>
      </p:pic>
      <p:grpSp>
        <p:nvGrpSpPr>
          <p:cNvPr id="108" name=""/>
          <p:cNvGrpSpPr/>
          <p:nvPr/>
        </p:nvGrpSpPr>
        <p:grpSpPr>
          <a:xfrm rot="0">
            <a:off x="-234950" y="188912"/>
            <a:ext cx="5237162" cy="1631950"/>
            <a:chOff x="0" y="0"/>
            <a:chExt cx="8276" cy="2570"/>
          </a:xfrm>
        </p:grpSpPr>
        <p:grpSp>
          <p:nvGrpSpPr>
            <p:cNvPr id="109" name=""/>
            <p:cNvGrpSpPr/>
            <p:nvPr/>
          </p:nvGrpSpPr>
          <p:grpSpPr>
            <a:xfrm rot="0">
              <a:off x="1134" y="340"/>
              <a:ext cx="7142" cy="906"/>
              <a:chOff x="0" y="0"/>
              <a:chExt cx="7142" cy="906"/>
            </a:xfrm>
          </p:grpSpPr>
          <p:sp>
            <p:nvSpPr>
              <p:cNvPr id="1048785" name=""/>
              <p:cNvSpPr/>
              <p:nvPr/>
            </p:nvSpPr>
            <p:spPr>
              <a:xfrm rot="0">
                <a:off x="0" y="0"/>
                <a:ext cx="7143" cy="907"/>
              </a:xfrm>
              <a:prstGeom prst="doubleWave"/>
              <a:solidFill>
                <a:srgbClr val="FFCC99">
                  <a:alpha val="70195"/>
                </a:srgb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5720" lIns="91440" rIns="91440" tIns="45720" vert="horz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endParaRPr altLang="en-US" lang="zh-CN"/>
              </a:p>
            </p:txBody>
          </p:sp>
          <p:sp>
            <p:nvSpPr>
              <p:cNvPr id="1048786" name=""/>
              <p:cNvSpPr txBox="1"/>
              <p:nvPr/>
            </p:nvSpPr>
            <p:spPr>
              <a:xfrm rot="0">
                <a:off x="195" y="199"/>
                <a:ext cx="6835" cy="576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r>
                  <a:rPr altLang="en-US" lang="zh-CN">
                    <a:latin typeface="BZDMT" pitchFamily="2" charset="-122"/>
                    <a:ea typeface="BZDMT" pitchFamily="2" charset="-122"/>
                  </a:rPr>
                  <a:t>爸邦︽叮办︽遍爸邦︽超罢︽稗邦︽伴表办︽电邦﹀</a:t>
                </a:r>
              </a:p>
            </p:txBody>
          </p:sp>
        </p:grpSp>
        <p:pic>
          <p:nvPicPr>
            <p:cNvPr id="2097186" name="" descr="12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0" y="0"/>
              <a:ext cx="2324" cy="2571"/>
            </a:xfrm>
            <a:prstGeom prst="rect"/>
            <a:noFill/>
            <a:ln>
              <a:noFill/>
            </a:ln>
          </p:spPr>
        </p:pic>
      </p:grpSp>
      <p:sp>
        <p:nvSpPr>
          <p:cNvPr id="1048787" name=""/>
          <p:cNvSpPr txBox="1"/>
          <p:nvPr/>
        </p:nvSpPr>
        <p:spPr>
          <a:xfrm rot="0">
            <a:off x="930275" y="3216275"/>
            <a:ext cx="2778125" cy="5778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3200" lang="zh-CN"/>
              <a:t>80</a:t>
            </a:r>
            <a:r>
              <a:rPr altLang="en-US" sz="3200" lang="zh-CN">
                <a:sym typeface="Arial" pitchFamily="34" charset="0"/>
              </a:rPr>
              <a:t>÷8 ×（8-1）</a:t>
            </a:r>
          </a:p>
        </p:txBody>
      </p:sp>
      <p:sp>
        <p:nvSpPr>
          <p:cNvPr id="1048788" name=""/>
          <p:cNvSpPr txBox="1"/>
          <p:nvPr/>
        </p:nvSpPr>
        <p:spPr>
          <a:xfrm rot="0">
            <a:off x="971550" y="3933825"/>
            <a:ext cx="2881312" cy="15541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3200" lang="zh-CN"/>
              <a:t>=10</a:t>
            </a:r>
            <a:r>
              <a:rPr altLang="en-US" sz="3200" lang="zh-CN">
                <a:sym typeface="Arial" pitchFamily="34" charset="0"/>
              </a:rPr>
              <a:t>×7</a:t>
            </a:r>
          </a:p>
          <a:p>
            <a:pPr eaLnBrk="1" hangingPunct="1" latinLnBrk="1" lvl="0"/>
            <a:r>
              <a:rPr altLang="en-US" sz="3200" lang="zh-CN">
                <a:sym typeface="Arial" pitchFamily="34" charset="0"/>
              </a:rPr>
              <a:t>=70（</a:t>
            </a:r>
            <a:r>
              <a:rPr altLang="en-US" b="1" lang="zh-CN">
                <a:ea typeface="BZDMT" pitchFamily="2" charset="-122"/>
              </a:rPr>
              <a:t>订稗︽充办﹀</a:t>
            </a:r>
            <a:r>
              <a:rPr altLang="en-US" b="1" sz="3200" lang="zh-CN"/>
              <a:t>）</a:t>
            </a:r>
          </a:p>
          <a:p>
            <a:pPr eaLnBrk="1" hangingPunct="1" latinLnBrk="1" lvl="0"/>
            <a:endParaRPr altLang="en-US" b="1" sz="3200" lang="zh-CN"/>
          </a:p>
        </p:txBody>
      </p:sp>
      <p:sp>
        <p:nvSpPr>
          <p:cNvPr id="1048789" name=""/>
          <p:cNvSpPr txBox="1"/>
          <p:nvPr/>
        </p:nvSpPr>
        <p:spPr>
          <a:xfrm rot="0">
            <a:off x="971550" y="5445125"/>
            <a:ext cx="7154862" cy="3651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lang="zh-CN">
                <a:latin typeface="BZDMT" pitchFamily="2" charset="-122"/>
                <a:ea typeface="BZDMT" pitchFamily="2" charset="-122"/>
              </a:rPr>
              <a:t>办稗︽吵﹀    拜︽昌︽超邦︽斑敌︽伯︽呈︽订稗︽充办︽ </a:t>
            </a:r>
            <a:r>
              <a:rPr altLang="en-US" lang="zh-CN">
                <a:solidFill>
                  <a:srgbClr val="FF5050"/>
                </a:solidFill>
                <a:latin typeface="BZDMT" pitchFamily="2" charset="-122"/>
                <a:ea typeface="BZDMT" pitchFamily="2" charset="-122"/>
              </a:rPr>
              <a:t>70</a:t>
            </a:r>
            <a:r>
              <a:rPr altLang="en-US" lang="zh-CN">
                <a:latin typeface="BZDMT" pitchFamily="2" charset="-122"/>
                <a:ea typeface="BZDMT" pitchFamily="2" charset="-122"/>
              </a:rPr>
              <a:t>翟稗﹀</a:t>
            </a:r>
          </a:p>
        </p:txBody>
      </p:sp>
      <p:sp>
        <p:nvSpPr>
          <p:cNvPr id="1048790" name=""/>
          <p:cNvSpPr/>
          <p:nvPr/>
        </p:nvSpPr>
        <p:spPr>
          <a:xfrm rot="0">
            <a:off x="8243887" y="6165850"/>
            <a:ext cx="792162" cy="647700"/>
          </a:xfrm>
          <a:prstGeom prst="actionButtonReturn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0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1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6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31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6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9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2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45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4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0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65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0" grpId="0" uiExpand="0" build="whole" animBg="1"/>
      <p:bldP spid="1048781" grpId="0" uiExpand="0" build="whole"/>
      <p:bldP spid="1048782" grpId="0" uiExpand="0" build="whole" animBg="1"/>
      <p:bldP spid="1048783" grpId="0" uiExpand="0" build="whole" animBg="1"/>
      <p:bldP spid="1048784" grpId="0" uiExpand="0" build="whole"/>
      <p:bldP spid="1048787" grpId="0" uiExpand="0" build="whole"/>
      <p:bldP spid="1048788" grpId="0" uiExpand="0" build="whole"/>
      <p:bldP spid="1048789" grpId="0" uiExpand="0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1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11" name=""/>
          <p:cNvGrpSpPr/>
          <p:nvPr/>
        </p:nvGrpSpPr>
        <p:grpSpPr>
          <a:xfrm rot="0">
            <a:off x="323850" y="333375"/>
            <a:ext cx="4103687" cy="1366837"/>
            <a:chOff x="0" y="0"/>
            <a:chExt cx="6463" cy="2154"/>
          </a:xfrm>
        </p:grpSpPr>
        <p:grpSp>
          <p:nvGrpSpPr>
            <p:cNvPr id="112" name=""/>
            <p:cNvGrpSpPr/>
            <p:nvPr/>
          </p:nvGrpSpPr>
          <p:grpSpPr>
            <a:xfrm rot="0">
              <a:off x="2041" y="0"/>
              <a:ext cx="4422" cy="1246"/>
              <a:chOff x="0" y="0"/>
              <a:chExt cx="4422" cy="1246"/>
            </a:xfrm>
          </p:grpSpPr>
          <p:sp>
            <p:nvSpPr>
              <p:cNvPr id="1048791" name=""/>
              <p:cNvSpPr/>
              <p:nvPr/>
            </p:nvSpPr>
            <p:spPr>
              <a:xfrm rot="0">
                <a:off x="0" y="0"/>
                <a:ext cx="4308" cy="1247"/>
              </a:xfrm>
              <a:prstGeom prst="flowChartPunchedTape"/>
              <a:solidFill>
                <a:schemeClr val="accent1"/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5720" lIns="91440" rIns="91440" tIns="45720" vert="horz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endParaRPr altLang="en-US" lang="zh-CN"/>
              </a:p>
            </p:txBody>
          </p:sp>
          <p:sp>
            <p:nvSpPr>
              <p:cNvPr id="1048792" name=""/>
              <p:cNvSpPr txBox="1"/>
              <p:nvPr/>
            </p:nvSpPr>
            <p:spPr>
              <a:xfrm rot="0">
                <a:off x="0" y="339"/>
                <a:ext cx="4422" cy="624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r>
                  <a:rPr altLang="en-US" sz="2000" lang="zh-CN">
                    <a:solidFill>
                      <a:srgbClr val="FF5050"/>
                    </a:solidFill>
                    <a:latin typeface="BZDMT" pitchFamily="2" charset="-122"/>
                    <a:ea typeface="BZDMT" pitchFamily="2" charset="-122"/>
                  </a:rPr>
                  <a:t>椿拜︽波敌︽拜罢伴︽颁办﹀</a:t>
                </a:r>
              </a:p>
            </p:txBody>
          </p:sp>
        </p:grpSp>
        <p:pic>
          <p:nvPicPr>
            <p:cNvPr id="2097187" name="" descr="38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 flipH="1">
              <a:off x="0" y="0"/>
              <a:ext cx="2495" cy="2154"/>
            </a:xfrm>
            <a:prstGeom prst="rect"/>
            <a:noFill/>
            <a:ln>
              <a:noFill/>
            </a:ln>
          </p:spPr>
        </p:pic>
      </p:grpSp>
      <p:grpSp>
        <p:nvGrpSpPr>
          <p:cNvPr id="113" name=""/>
          <p:cNvGrpSpPr/>
          <p:nvPr/>
        </p:nvGrpSpPr>
        <p:grpSpPr>
          <a:xfrm rot="0">
            <a:off x="539750" y="2008187"/>
            <a:ext cx="8280400" cy="998537"/>
            <a:chOff x="0" y="0"/>
            <a:chExt cx="13040" cy="1572"/>
          </a:xfrm>
        </p:grpSpPr>
        <p:sp>
          <p:nvSpPr>
            <p:cNvPr id="1048793" name=""/>
            <p:cNvSpPr txBox="1"/>
            <p:nvPr/>
          </p:nvSpPr>
          <p:spPr>
            <a:xfrm rot="0">
              <a:off x="0" y="0"/>
              <a:ext cx="13041" cy="1440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lang="zh-CN">
                  <a:latin typeface="BZDMT" pitchFamily="2" charset="-122"/>
                  <a:ea typeface="BZDMT" pitchFamily="2" charset="-122"/>
                </a:rPr>
                <a:t>蝶搬︽搬单罢邦︽吵邦︽惭稗︽办︽掣罢︽（1）伴刀稗︽陡邦︽拜半︽柏︽残爸︽残爸︽ 180搬凳︽</a:t>
              </a:r>
            </a:p>
            <a:p>
              <a:pPr eaLnBrk="1" hangingPunct="1" latinLnBrk="1" lvl="0"/>
              <a:endParaRPr altLang="en-US" lang="zh-CN">
                <a:latin typeface="BZDMT" pitchFamily="2" charset="-122"/>
                <a:ea typeface="BZDMT" pitchFamily="2" charset="-122"/>
              </a:endParaRPr>
            </a:p>
            <a:p>
              <a:pPr eaLnBrk="1" hangingPunct="1" latinLnBrk="1" lvl="0"/>
              <a:r>
                <a:rPr altLang="en-US" lang="zh-CN">
                  <a:latin typeface="BZDMT" pitchFamily="2" charset="-122"/>
                  <a:ea typeface="BZDMT" pitchFamily="2" charset="-122"/>
                </a:rPr>
                <a:t>旦邦︽底拜︽拜︽昌︽          搬凳邦︽登稗﹀            拜︽吵爸︽拜半︽柏︽罢︽档拜︽搬凳︽拜便邦﹀</a:t>
              </a:r>
            </a:p>
          </p:txBody>
        </p:sp>
        <p:pic>
          <p:nvPicPr>
            <p:cNvPr id="2097188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2721" y="536"/>
              <a:ext cx="794" cy="1037"/>
            </a:xfrm>
            <a:prstGeom prst="rect"/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</p:pic>
      </p:grpSp>
      <p:grpSp>
        <p:nvGrpSpPr>
          <p:cNvPr id="114" name=""/>
          <p:cNvGrpSpPr/>
          <p:nvPr/>
        </p:nvGrpSpPr>
        <p:grpSpPr>
          <a:xfrm rot="0">
            <a:off x="755650" y="5302250"/>
            <a:ext cx="6048375" cy="228600"/>
            <a:chOff x="0" y="0"/>
            <a:chExt cx="9524" cy="360"/>
          </a:xfrm>
        </p:grpSpPr>
        <p:grpSp>
          <p:nvGrpSpPr>
            <p:cNvPr id="115" name=""/>
            <p:cNvGrpSpPr/>
            <p:nvPr/>
          </p:nvGrpSpPr>
          <p:grpSpPr>
            <a:xfrm rot="0">
              <a:off x="0" y="0"/>
              <a:ext cx="9524" cy="360"/>
              <a:chOff x="0" y="0"/>
              <a:chExt cx="3840" cy="144"/>
            </a:xfrm>
          </p:grpSpPr>
          <p:sp>
            <p:nvSpPr>
              <p:cNvPr id="1048794" name=""/>
              <p:cNvSpPr/>
              <p:nvPr/>
            </p:nvSpPr>
            <p:spPr>
              <a:xfrm rot="0">
                <a:off x="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95" name=""/>
              <p:cNvSpPr/>
              <p:nvPr/>
            </p:nvSpPr>
            <p:spPr>
              <a:xfrm rot="0" flipV="1">
                <a:off x="0" y="0"/>
                <a:ext cx="0" cy="144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96" name=""/>
              <p:cNvSpPr/>
              <p:nvPr/>
            </p:nvSpPr>
            <p:spPr>
              <a:xfrm rot="0">
                <a:off x="48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97" name=""/>
              <p:cNvSpPr/>
              <p:nvPr/>
            </p:nvSpPr>
            <p:spPr>
              <a:xfrm rot="0">
                <a:off x="96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98" name=""/>
              <p:cNvSpPr/>
              <p:nvPr/>
            </p:nvSpPr>
            <p:spPr>
              <a:xfrm rot="0">
                <a:off x="144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99" name=""/>
              <p:cNvSpPr/>
              <p:nvPr/>
            </p:nvSpPr>
            <p:spPr>
              <a:xfrm rot="0">
                <a:off x="192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800" name=""/>
              <p:cNvSpPr/>
              <p:nvPr/>
            </p:nvSpPr>
            <p:spPr>
              <a:xfrm rot="0">
                <a:off x="240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801" name=""/>
              <p:cNvSpPr/>
              <p:nvPr/>
            </p:nvSpPr>
            <p:spPr>
              <a:xfrm rot="0">
                <a:off x="288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802" name=""/>
              <p:cNvSpPr/>
              <p:nvPr/>
            </p:nvSpPr>
            <p:spPr>
              <a:xfrm rot="0">
                <a:off x="3360" y="144"/>
                <a:ext cx="480" cy="0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803" name=""/>
              <p:cNvSpPr/>
              <p:nvPr/>
            </p:nvSpPr>
            <p:spPr>
              <a:xfrm rot="0" flipV="1">
                <a:off x="3840" y="0"/>
                <a:ext cx="0" cy="144"/>
              </a:xfrm>
              <a:prstGeom prst="line"/>
              <a:noFill/>
              <a:ln w="4127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  <p:sp>
          <p:nvSpPr>
            <p:cNvPr id="1048804" name=""/>
            <p:cNvSpPr/>
            <p:nvPr/>
          </p:nvSpPr>
          <p:spPr>
            <a:xfrm rot="0" flipV="1">
              <a:off x="4875" y="0"/>
              <a:ext cx="0" cy="360"/>
            </a:xfrm>
            <a:prstGeom prst="line"/>
            <a:noFill/>
            <a:ln w="412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805" name=""/>
            <p:cNvSpPr/>
            <p:nvPr/>
          </p:nvSpPr>
          <p:spPr>
            <a:xfrm rot="0" flipV="1">
              <a:off x="6463" y="0"/>
              <a:ext cx="0" cy="360"/>
            </a:xfrm>
            <a:prstGeom prst="line"/>
            <a:noFill/>
            <a:ln w="412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806" name=""/>
            <p:cNvSpPr/>
            <p:nvPr/>
          </p:nvSpPr>
          <p:spPr>
            <a:xfrm rot="0" flipV="1">
              <a:off x="8164" y="0"/>
              <a:ext cx="0" cy="360"/>
            </a:xfrm>
            <a:prstGeom prst="line"/>
            <a:noFill/>
            <a:ln w="412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807" name=""/>
            <p:cNvSpPr/>
            <p:nvPr/>
          </p:nvSpPr>
          <p:spPr>
            <a:xfrm rot="0" flipV="1">
              <a:off x="1700" y="0"/>
              <a:ext cx="0" cy="360"/>
            </a:xfrm>
            <a:prstGeom prst="line"/>
            <a:noFill/>
            <a:ln w="412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808" name=""/>
            <p:cNvSpPr/>
            <p:nvPr/>
          </p:nvSpPr>
          <p:spPr>
            <a:xfrm rot="0" flipV="1">
              <a:off x="3287" y="0"/>
              <a:ext cx="0" cy="360"/>
            </a:xfrm>
            <a:prstGeom prst="line"/>
            <a:noFill/>
            <a:ln w="4127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grpSp>
        <p:nvGrpSpPr>
          <p:cNvPr id="116" name=""/>
          <p:cNvGrpSpPr/>
          <p:nvPr/>
        </p:nvGrpSpPr>
        <p:grpSpPr>
          <a:xfrm rot="0">
            <a:off x="755650" y="4076700"/>
            <a:ext cx="5184775" cy="1152525"/>
            <a:chOff x="0" y="0"/>
            <a:chExt cx="8164" cy="1814"/>
          </a:xfrm>
        </p:grpSpPr>
        <p:sp>
          <p:nvSpPr>
            <p:cNvPr id="1048809" name=""/>
            <p:cNvSpPr/>
            <p:nvPr/>
          </p:nvSpPr>
          <p:spPr>
            <a:xfrm rot="16200000">
              <a:off x="3731" y="-2609"/>
              <a:ext cx="681" cy="8164"/>
            </a:xfrm>
            <a:prstGeom prst="rightBrace"/>
            <a:noFill/>
            <a:ln w="25400" cap="flat" cmpd="sng">
              <a:solidFill>
                <a:srgbClr val="33CCCC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endParaRPr altLang="en-US" lang="zh-CN"/>
            </a:p>
          </p:txBody>
        </p:sp>
        <p:grpSp>
          <p:nvGrpSpPr>
            <p:cNvPr id="117" name=""/>
            <p:cNvGrpSpPr/>
            <p:nvPr/>
          </p:nvGrpSpPr>
          <p:grpSpPr>
            <a:xfrm rot="0">
              <a:off x="114" y="0"/>
              <a:ext cx="6596" cy="1134"/>
              <a:chOff x="0" y="0"/>
              <a:chExt cx="6596" cy="1134"/>
            </a:xfrm>
          </p:grpSpPr>
          <p:sp>
            <p:nvSpPr>
              <p:cNvPr id="1048810" name=""/>
              <p:cNvSpPr txBox="1"/>
              <p:nvPr/>
            </p:nvSpPr>
            <p:spPr>
              <a:xfrm rot="0">
                <a:off x="0" y="453"/>
                <a:ext cx="6596" cy="528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r>
                  <a:rPr altLang="en-US" sz="1600" lang="zh-CN">
                    <a:solidFill>
                      <a:srgbClr val="3333FF"/>
                    </a:solidFill>
                    <a:latin typeface="BZDMT" pitchFamily="2" charset="-122"/>
                    <a:ea typeface="BZDMT" pitchFamily="2" charset="-122"/>
                  </a:rPr>
                  <a:t>才稗︽办︽      罢︽档拜︽翟稗︽斑︽伴档办︽拜便邦﹀</a:t>
                </a:r>
              </a:p>
            </p:txBody>
          </p:sp>
          <p:pic>
            <p:nvPicPr>
              <p:cNvPr id="2097189" name=""/>
              <p:cNvPicPr>
                <a:picLocks/>
              </p:cNvPicPr>
              <p:nvPr/>
            </p:nvPicPr>
            <p:blipFill>
              <a:blip xmlns:r="http://schemas.openxmlformats.org/officeDocument/2006/relationships" r:embed="rId4"/>
              <a:srcRect l="0" t="0" r="0" b="0"/>
              <a:stretch>
                <a:fillRect/>
              </a:stretch>
            </p:blipFill>
            <p:spPr>
              <a:xfrm rot="0">
                <a:off x="1247" y="0"/>
                <a:ext cx="453" cy="1134"/>
              </a:xfrm>
              <a:prstGeom prst="rect"/>
              <a:noFill/>
              <a:ln>
                <a:noFill/>
              </a:ln>
            </p:spPr>
          </p:pic>
        </p:grpSp>
      </p:grpSp>
      <p:grpSp>
        <p:nvGrpSpPr>
          <p:cNvPr id="118" name=""/>
          <p:cNvGrpSpPr/>
          <p:nvPr/>
        </p:nvGrpSpPr>
        <p:grpSpPr>
          <a:xfrm rot="0">
            <a:off x="4860925" y="4005262"/>
            <a:ext cx="4102100" cy="1312862"/>
            <a:chOff x="0" y="0"/>
            <a:chExt cx="6462" cy="2067"/>
          </a:xfrm>
        </p:grpSpPr>
        <p:grpSp>
          <p:nvGrpSpPr>
            <p:cNvPr id="119" name=""/>
            <p:cNvGrpSpPr/>
            <p:nvPr/>
          </p:nvGrpSpPr>
          <p:grpSpPr>
            <a:xfrm rot="0">
              <a:off x="0" y="0"/>
              <a:ext cx="6462" cy="1288"/>
              <a:chOff x="0" y="0"/>
              <a:chExt cx="6462" cy="1288"/>
            </a:xfrm>
          </p:grpSpPr>
          <p:sp>
            <p:nvSpPr>
              <p:cNvPr id="1048811" name=""/>
              <p:cNvSpPr txBox="1"/>
              <p:nvPr/>
            </p:nvSpPr>
            <p:spPr>
              <a:xfrm rot="0">
                <a:off x="0" y="542"/>
                <a:ext cx="6463" cy="528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r>
                  <a:rPr altLang="en-US" sz="1600" lang="zh-CN">
                    <a:latin typeface="BZDMT" pitchFamily="2" charset="-122"/>
                    <a:ea typeface="BZDMT" pitchFamily="2" charset="-122"/>
                  </a:rPr>
                  <a:t>瓣爸︽稗︽       罢︽档拜︽翟稗︽斑︽伴档办︽拜便邦﹀        </a:t>
                </a:r>
              </a:p>
            </p:txBody>
          </p:sp>
          <p:pic>
            <p:nvPicPr>
              <p:cNvPr id="2097190" name=""/>
              <p:cNvPicPr>
                <a:picLocks/>
              </p:cNvPicPr>
              <p:nvPr/>
            </p:nvPicPr>
            <p:blipFill>
              <a:blip xmlns:r="http://schemas.openxmlformats.org/officeDocument/2006/relationships" r:embed="rId5"/>
              <a:srcRect l="0" t="0" r="0" b="0"/>
              <a:stretch>
                <a:fillRect/>
              </a:stretch>
            </p:blipFill>
            <p:spPr>
              <a:xfrm rot="0">
                <a:off x="1359" y="0"/>
                <a:ext cx="454" cy="1289"/>
              </a:xfrm>
              <a:prstGeom prst="rect"/>
              <a:noFill/>
              <a:ln>
                <a:noFill/>
              </a:ln>
            </p:spPr>
          </p:pic>
        </p:grpSp>
        <p:sp>
          <p:nvSpPr>
            <p:cNvPr id="1048812" name=""/>
            <p:cNvSpPr/>
            <p:nvPr/>
          </p:nvSpPr>
          <p:spPr>
            <a:xfrm rot="16200000">
              <a:off x="2173" y="1227"/>
              <a:ext cx="480" cy="1200"/>
            </a:xfrm>
            <a:prstGeom prst="rightBrace"/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  <p:txBody>
            <a:bodyPr anchor="ctr" bIns="46990" lIns="90170" rIns="90170" tIns="4699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endParaRPr altLang="en-US" lang="zh-CN"/>
            </a:p>
          </p:txBody>
        </p:sp>
      </p:grpSp>
      <p:grpSp>
        <p:nvGrpSpPr>
          <p:cNvPr id="120" name=""/>
          <p:cNvGrpSpPr/>
          <p:nvPr/>
        </p:nvGrpSpPr>
        <p:grpSpPr>
          <a:xfrm rot="0">
            <a:off x="755650" y="3284537"/>
            <a:ext cx="6096000" cy="741362"/>
            <a:chOff x="0" y="0"/>
            <a:chExt cx="9600" cy="1167"/>
          </a:xfrm>
        </p:grpSpPr>
        <p:sp>
          <p:nvSpPr>
            <p:cNvPr id="1048813" name=""/>
            <p:cNvSpPr/>
            <p:nvPr/>
          </p:nvSpPr>
          <p:spPr>
            <a:xfrm rot="16200000">
              <a:off x="4500" y="-3933"/>
              <a:ext cx="600" cy="9600"/>
            </a:xfrm>
            <a:prstGeom prst="rightBrace"/>
            <a:noFill/>
            <a:ln w="38100" cap="flat" cmpd="sng">
              <a:solidFill>
                <a:srgbClr val="800000">
                  <a:alpha val="100000"/>
                </a:srgbClr>
              </a:solidFill>
              <a:prstDash val="solid"/>
              <a:round/>
            </a:ln>
          </p:spPr>
          <p:txBody>
            <a:bodyPr anchor="ctr" bIns="46990" lIns="90170" rIns="90170" tIns="4699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endParaRPr altLang="en-US" lang="zh-CN"/>
            </a:p>
          </p:txBody>
        </p:sp>
        <p:sp>
          <p:nvSpPr>
            <p:cNvPr id="1048814" name=""/>
            <p:cNvSpPr txBox="1"/>
            <p:nvPr/>
          </p:nvSpPr>
          <p:spPr>
            <a:xfrm rot="0">
              <a:off x="3629" y="0"/>
              <a:ext cx="2711" cy="576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lang="zh-CN">
                  <a:ea typeface="BZDMT" pitchFamily="2" charset="-122"/>
                </a:rPr>
                <a:t>拜半︽柏︽180</a:t>
              </a:r>
            </a:p>
          </p:txBody>
        </p:sp>
      </p:grpSp>
      <p:sp>
        <p:nvSpPr>
          <p:cNvPr id="1048815" name=""/>
          <p:cNvSpPr/>
          <p:nvPr/>
        </p:nvSpPr>
        <p:spPr>
          <a:xfrm rot="0">
            <a:off x="8388350" y="6092825"/>
            <a:ext cx="720725" cy="720725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816" name=""/>
          <p:cNvSpPr/>
          <p:nvPr/>
        </p:nvSpPr>
        <p:spPr>
          <a:xfrm rot="0">
            <a:off x="8604250" y="44450"/>
            <a:ext cx="504825" cy="647700"/>
          </a:xfrm>
          <a:prstGeom prst="actionButtonEnd"/>
          <a:solidFill>
            <a:srgbClr val="FF99CC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4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23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32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41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5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2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22" name=""/>
          <p:cNvGrpSpPr/>
          <p:nvPr/>
        </p:nvGrpSpPr>
        <p:grpSpPr>
          <a:xfrm rot="0">
            <a:off x="107950" y="260350"/>
            <a:ext cx="4391025" cy="2047875"/>
            <a:chOff x="0" y="0"/>
            <a:chExt cx="6915" cy="3222"/>
          </a:xfrm>
        </p:grpSpPr>
        <p:grpSp>
          <p:nvGrpSpPr>
            <p:cNvPr id="123" name=""/>
            <p:cNvGrpSpPr/>
            <p:nvPr/>
          </p:nvGrpSpPr>
          <p:grpSpPr>
            <a:xfrm rot="0">
              <a:off x="1247" y="340"/>
              <a:ext cx="5668" cy="1132"/>
              <a:chOff x="0" y="0"/>
              <a:chExt cx="5668" cy="1132"/>
            </a:xfrm>
          </p:grpSpPr>
          <p:sp>
            <p:nvSpPr>
              <p:cNvPr id="1048817" name=""/>
              <p:cNvSpPr/>
              <p:nvPr/>
            </p:nvSpPr>
            <p:spPr bwMode="auto">
              <a:xfrm rot="0">
                <a:off x="0" y="0"/>
                <a:ext cx="5669" cy="1133"/>
              </a:xfrm>
              <a:custGeom>
                <a:avLst/>
                <a:gdLst>
                  <a:gd name="l" fmla="*/ 3376 w 21600"/>
                  <a:gd name="t" fmla="*/ 1735 h 21600"/>
                  <a:gd name="r" fmla="*/ 18445 w 21600"/>
                  <a:gd name="b" fmla="*/ 19865 h 21600"/>
                </a:gdLst>
                <a:ahLst/>
                <a:rect l="l" t="t" r="r" b="b"/>
                <a:pathLst>
                  <a:path w="21600" h="21600">
                    <a:moveTo>
                      <a:pt x="17839" y="0"/>
                    </a:moveTo>
                    <a:lnTo>
                      <a:pt x="17839" y="1740"/>
                    </a:lnTo>
                    <a:lnTo>
                      <a:pt x="3375" y="1740"/>
                    </a:lnTo>
                    <a:lnTo>
                      <a:pt x="3375" y="19860"/>
                    </a:lnTo>
                    <a:lnTo>
                      <a:pt x="17839" y="19860"/>
                    </a:lnTo>
                    <a:lnTo>
                      <a:pt x="17839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1740"/>
                    </a:moveTo>
                    <a:lnTo>
                      <a:pt x="1350" y="19860"/>
                    </a:lnTo>
                    <a:lnTo>
                      <a:pt x="2700" y="19860"/>
                    </a:lnTo>
                    <a:lnTo>
                      <a:pt x="2700" y="1740"/>
                    </a:lnTo>
                    <a:close/>
                  </a:path>
                  <a:path w="21600" h="21600">
                    <a:moveTo>
                      <a:pt x="0" y="1740"/>
                    </a:moveTo>
                    <a:lnTo>
                      <a:pt x="0" y="19860"/>
                    </a:lnTo>
                    <a:lnTo>
                      <a:pt x="675" y="19860"/>
                    </a:lnTo>
                    <a:lnTo>
                      <a:pt x="675" y="1740"/>
                    </a:lnTo>
                  </a:path>
                </a:pathLst>
              </a:custGeom>
              <a:solidFill>
                <a:srgbClr val="C0C0C0">
                  <a:alpha val="100000"/>
                </a:srgb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miter/>
              </a:ln>
            </p:spPr>
          </p:sp>
          <p:sp>
            <p:nvSpPr>
              <p:cNvPr id="1048818" name=""/>
              <p:cNvSpPr txBox="1"/>
              <p:nvPr/>
            </p:nvSpPr>
            <p:spPr>
              <a:xfrm rot="0">
                <a:off x="907" y="227"/>
                <a:ext cx="4310" cy="654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r>
                  <a:rPr altLang="en-US" sz="2000" lang="zh-CN">
                    <a:solidFill>
                      <a:schemeClr val="accent2"/>
                    </a:solidFill>
                    <a:latin typeface="BZDMT" pitchFamily="2" charset="-122"/>
                    <a:ea typeface="BZDMT" pitchFamily="2" charset="-122"/>
                  </a:rPr>
                  <a:t>爸︽旦邦︽柄半︽扳霸邦﹀</a:t>
                </a:r>
              </a:p>
            </p:txBody>
          </p:sp>
        </p:grpSp>
        <p:pic>
          <p:nvPicPr>
            <p:cNvPr id="2097191" name="" descr="38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 flipH="1">
              <a:off x="0" y="0"/>
              <a:ext cx="2494" cy="3223"/>
            </a:xfrm>
            <a:prstGeom prst="rect"/>
            <a:noFill/>
            <a:ln>
              <a:noFill/>
            </a:ln>
          </p:spPr>
        </p:pic>
      </p:grpSp>
      <p:sp>
        <p:nvSpPr>
          <p:cNvPr id="1048819" name=""/>
          <p:cNvSpPr txBox="1"/>
          <p:nvPr/>
        </p:nvSpPr>
        <p:spPr>
          <a:xfrm rot="0">
            <a:off x="1200150" y="1946275"/>
            <a:ext cx="3300412" cy="3651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zh-CN" lang="zh-CN"/>
          </a:p>
        </p:txBody>
      </p:sp>
      <p:sp>
        <p:nvSpPr>
          <p:cNvPr id="1048820" name=""/>
          <p:cNvSpPr txBox="1"/>
          <p:nvPr/>
        </p:nvSpPr>
        <p:spPr>
          <a:xfrm rot="0">
            <a:off x="1990725" y="2247900"/>
            <a:ext cx="2293937" cy="9445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800" lang="zh-CN"/>
              <a:t>=180-150</a:t>
            </a:r>
          </a:p>
          <a:p>
            <a:pPr eaLnBrk="1" hangingPunct="1" latinLnBrk="1" lvl="0"/>
            <a:r>
              <a:rPr altLang="en-US" sz="2800" lang="zh-CN"/>
              <a:t>=30</a:t>
            </a:r>
            <a:r>
              <a:rPr altLang="en-US" lang="zh-CN">
                <a:latin typeface="BZDMT" pitchFamily="2" charset="-122"/>
                <a:ea typeface="BZDMT" pitchFamily="2" charset="-122"/>
              </a:rPr>
              <a:t>（拜半︽柏﹀）</a:t>
            </a:r>
          </a:p>
        </p:txBody>
      </p:sp>
      <p:sp>
        <p:nvSpPr>
          <p:cNvPr id="1048821" name=""/>
          <p:cNvSpPr txBox="1"/>
          <p:nvPr/>
        </p:nvSpPr>
        <p:spPr>
          <a:xfrm rot="0">
            <a:off x="1116012" y="3789362"/>
            <a:ext cx="5545137" cy="5175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000" lang="zh-CN">
                <a:latin typeface="BZDMT" pitchFamily="2" charset="-122"/>
                <a:ea typeface="BZDMT" pitchFamily="2" charset="-122"/>
              </a:rPr>
              <a:t>办稗︽吵﹀  拜︽吵爸︽拜半︽柏︽</a:t>
            </a:r>
            <a:r>
              <a:rPr altLang="en-US" sz="2800" lang="zh-CN">
                <a:solidFill>
                  <a:srgbClr val="FF5050"/>
                </a:solidFill>
                <a:latin typeface="BZDMT" pitchFamily="2" charset="-122"/>
                <a:ea typeface="BZDMT" pitchFamily="2" charset="-122"/>
              </a:rPr>
              <a:t>30</a:t>
            </a:r>
            <a:r>
              <a:rPr altLang="en-US" sz="2000" lang="zh-CN">
                <a:latin typeface="BZDMT" pitchFamily="2" charset="-122"/>
                <a:ea typeface="BZDMT" pitchFamily="2" charset="-122"/>
              </a:rPr>
              <a:t>搬凳︽拜便邦﹀ </a:t>
            </a:r>
          </a:p>
        </p:txBody>
      </p:sp>
      <p:grpSp>
        <p:nvGrpSpPr>
          <p:cNvPr id="124" name=""/>
          <p:cNvGrpSpPr/>
          <p:nvPr/>
        </p:nvGrpSpPr>
        <p:grpSpPr>
          <a:xfrm rot="0">
            <a:off x="2916237" y="4365625"/>
            <a:ext cx="6048375" cy="1727200"/>
            <a:chOff x="0" y="0"/>
            <a:chExt cx="9525" cy="2720"/>
          </a:xfrm>
        </p:grpSpPr>
        <p:sp>
          <p:nvSpPr>
            <p:cNvPr id="1048822" name=""/>
            <p:cNvSpPr/>
            <p:nvPr/>
          </p:nvSpPr>
          <p:spPr>
            <a:xfrm rot="21540000" flipH="1">
              <a:off x="0" y="454"/>
              <a:ext cx="6581" cy="1190"/>
            </a:xfrm>
            <a:prstGeom prst="cloudCallout">
              <a:avLst>
                <a:gd name="adj1" fmla="val -68153"/>
                <a:gd name="adj2" fmla="val 73699"/>
              </a:avLst>
            </a:prstGeom>
            <a:solidFill>
              <a:srgbClr val="00CCFF">
                <a:alpha val="18039"/>
              </a:srgbClr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anchor="ctr" bIns="46990" lIns="90170" rIns="90170" tIns="4699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algn="ctr" eaLnBrk="1" hangingPunct="1" latinLnBrk="1" lvl="0"/>
              <a:r>
                <a:rPr altLang="en-US" lang="zh-CN">
                  <a:solidFill>
                    <a:srgbClr val="996633"/>
                  </a:solidFill>
                  <a:ea typeface="BZDMT" pitchFamily="2" charset="-122"/>
                </a:rPr>
                <a:t>拜︽吵爸︽败搬邦︽电邦︽底拜︽拜扳﹀</a:t>
              </a:r>
            </a:p>
          </p:txBody>
        </p:sp>
        <p:pic>
          <p:nvPicPr>
            <p:cNvPr id="2097192" name="" descr="27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6917" y="0"/>
              <a:ext cx="2608" cy="2721"/>
            </a:xfrm>
            <a:prstGeom prst="rect"/>
            <a:noFill/>
            <a:ln>
              <a:noFill/>
            </a:ln>
          </p:spPr>
        </p:pic>
      </p:grpSp>
      <p:sp>
        <p:nvSpPr>
          <p:cNvPr id="1048823" name=""/>
          <p:cNvSpPr/>
          <p:nvPr/>
        </p:nvSpPr>
        <p:spPr>
          <a:xfrm rot="0">
            <a:off x="8243887" y="6165850"/>
            <a:ext cx="792162" cy="649287"/>
          </a:xfrm>
          <a:prstGeom prst="actionButtonReturn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grpSp>
        <p:nvGrpSpPr>
          <p:cNvPr id="125" name=""/>
          <p:cNvGrpSpPr/>
          <p:nvPr/>
        </p:nvGrpSpPr>
        <p:grpSpPr>
          <a:xfrm rot="0">
            <a:off x="971550" y="1544637"/>
            <a:ext cx="3903662" cy="874712"/>
            <a:chOff x="0" y="0"/>
            <a:chExt cx="6148" cy="1378"/>
          </a:xfrm>
        </p:grpSpPr>
        <p:sp>
          <p:nvSpPr>
            <p:cNvPr id="1048824" name=""/>
            <p:cNvSpPr txBox="1"/>
            <p:nvPr/>
          </p:nvSpPr>
          <p:spPr>
            <a:xfrm rot="0">
              <a:off x="0" y="234"/>
              <a:ext cx="6148" cy="91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sz="2800" lang="zh-CN"/>
                <a:t>（1）</a:t>
              </a:r>
              <a:r>
                <a:rPr altLang="en-US" sz="3200" lang="zh-CN"/>
                <a:t>180-180</a:t>
              </a:r>
              <a:r>
                <a:rPr altLang="en-US" sz="3200" lang="zh-CN">
                  <a:sym typeface="Arial" pitchFamily="34" charset="0"/>
                </a:rPr>
                <a:t>×</a:t>
              </a:r>
            </a:p>
          </p:txBody>
        </p:sp>
        <p:pic>
          <p:nvPicPr>
            <p:cNvPr id="2097193" name="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4220" y="0"/>
              <a:ext cx="794" cy="1378"/>
            </a:xfrm>
            <a:prstGeom prst="rect"/>
            <a:noFill/>
            <a:ln>
              <a:noFill/>
            </a:ln>
          </p:spPr>
        </p:pic>
      </p:grpSp>
      <p:sp>
        <p:nvSpPr>
          <p:cNvPr id="1048825" name=""/>
          <p:cNvSpPr/>
          <p:nvPr/>
        </p:nvSpPr>
        <p:spPr>
          <a:xfrm rot="0">
            <a:off x="8532812" y="44450"/>
            <a:ext cx="576262" cy="647700"/>
          </a:xfrm>
          <a:prstGeom prst="actionButtonBackPrevious"/>
          <a:solidFill>
            <a:srgbClr val="FF99CC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grpSp>
        <p:nvGrpSpPr>
          <p:cNvPr id="126" name=""/>
          <p:cNvGrpSpPr/>
          <p:nvPr/>
        </p:nvGrpSpPr>
        <p:grpSpPr>
          <a:xfrm rot="0">
            <a:off x="4932362" y="1485900"/>
            <a:ext cx="3168650" cy="727075"/>
            <a:chOff x="0" y="0"/>
            <a:chExt cx="4989" cy="1146"/>
          </a:xfrm>
        </p:grpSpPr>
        <p:sp>
          <p:nvSpPr>
            <p:cNvPr id="1048826" name=""/>
            <p:cNvSpPr txBox="1"/>
            <p:nvPr/>
          </p:nvSpPr>
          <p:spPr>
            <a:xfrm rot="0">
              <a:off x="0" y="182"/>
              <a:ext cx="3539" cy="85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lang="zh-CN">
                  <a:latin typeface="BZDMT" pitchFamily="2" charset="-122"/>
                  <a:ea typeface="BZDMT" pitchFamily="2" charset="-122"/>
                </a:rPr>
                <a:t>（2）</a:t>
              </a:r>
              <a:r>
                <a:rPr altLang="en-US" sz="1600" lang="zh-CN">
                  <a:latin typeface="BZDMT" pitchFamily="2" charset="-122"/>
                  <a:ea typeface="BZDMT" pitchFamily="2" charset="-122"/>
                </a:rPr>
                <a:t>瓣爸︽稗︽</a:t>
              </a:r>
              <a:r>
                <a:rPr altLang="en-US" sz="2800" lang="zh-CN">
                  <a:latin typeface="BZDMT" pitchFamily="2" charset="-122"/>
                  <a:ea typeface="BZDMT" pitchFamily="2" charset="-122"/>
                </a:rPr>
                <a:t>180</a:t>
              </a:r>
              <a:r>
                <a:rPr altLang="en-US" sz="2800" lang="zh-CN">
                  <a:latin typeface="BZDMT" pitchFamily="2" charset="-122"/>
                  <a:ea typeface="BZDMT" pitchFamily="2" charset="-122"/>
                  <a:sym typeface="Arial" pitchFamily="34" charset="0"/>
                </a:rPr>
                <a:t>×</a:t>
              </a:r>
            </a:p>
          </p:txBody>
        </p:sp>
        <p:pic>
          <p:nvPicPr>
            <p:cNvPr id="2097194" name=""/>
            <p:cNvPicPr>
              <a:picLocks/>
            </p:cNvPicPr>
            <p:nvPr/>
          </p:nvPicPr>
          <p:blipFill>
            <a:blip xmlns:r="http://schemas.openxmlformats.org/officeDocument/2006/relationships" r:embed="rId5"/>
            <a:srcRect l="0" t="0" r="0" b="0"/>
            <a:stretch>
              <a:fillRect/>
            </a:stretch>
          </p:blipFill>
          <p:spPr>
            <a:xfrm rot="0">
              <a:off x="3289" y="0"/>
              <a:ext cx="1701" cy="1147"/>
            </a:xfrm>
            <a:prstGeom prst="rect"/>
            <a:noFill/>
            <a:ln>
              <a:noFill/>
            </a:ln>
          </p:spPr>
        </p:pic>
      </p:grpSp>
      <p:grpSp>
        <p:nvGrpSpPr>
          <p:cNvPr id="127" name=""/>
          <p:cNvGrpSpPr/>
          <p:nvPr/>
        </p:nvGrpSpPr>
        <p:grpSpPr>
          <a:xfrm rot="0">
            <a:off x="5518150" y="1989137"/>
            <a:ext cx="2078037" cy="1192212"/>
            <a:chOff x="0" y="0"/>
            <a:chExt cx="3273" cy="1876"/>
          </a:xfrm>
        </p:grpSpPr>
        <p:sp>
          <p:nvSpPr>
            <p:cNvPr id="1048827" name=""/>
            <p:cNvSpPr txBox="1"/>
            <p:nvPr/>
          </p:nvSpPr>
          <p:spPr>
            <a:xfrm rot="0">
              <a:off x="0" y="292"/>
              <a:ext cx="3160" cy="1584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sz="3200" lang="zh-CN"/>
                <a:t>=180</a:t>
              </a:r>
              <a:r>
                <a:rPr altLang="en-US" sz="3200" lang="zh-CN">
                  <a:sym typeface="Arial" pitchFamily="34" charset="0"/>
                </a:rPr>
                <a:t>×</a:t>
              </a:r>
            </a:p>
            <a:p>
              <a:pPr eaLnBrk="1" hangingPunct="1" latinLnBrk="1" lvl="0"/>
              <a:r>
                <a:rPr altLang="en-US" sz="2800" lang="zh-CN">
                  <a:latin typeface="BZDMT" pitchFamily="2" charset="-122"/>
                  <a:ea typeface="BZDMT" pitchFamily="2" charset="-122"/>
                </a:rPr>
                <a:t>=30</a:t>
              </a:r>
              <a:r>
                <a:rPr altLang="en-US" lang="zh-CN">
                  <a:latin typeface="BZDMT" pitchFamily="2" charset="-122"/>
                  <a:ea typeface="BZDMT" pitchFamily="2" charset="-122"/>
                </a:rPr>
                <a:t>（拜半︽柏﹀）</a:t>
              </a:r>
            </a:p>
          </p:txBody>
        </p:sp>
        <p:pic>
          <p:nvPicPr>
            <p:cNvPr id="2097195" name=""/>
            <p:cNvPicPr>
              <a:picLocks/>
            </p:cNvPicPr>
            <p:nvPr/>
          </p:nvPicPr>
          <p:blipFill>
            <a:blip xmlns:r="http://schemas.openxmlformats.org/officeDocument/2006/relationships" r:embed="rId6"/>
            <a:srcRect l="0" t="0" r="0" b="0"/>
            <a:stretch>
              <a:fillRect/>
            </a:stretch>
          </p:blipFill>
          <p:spPr>
            <a:xfrm rot="0">
              <a:off x="2027" y="0"/>
              <a:ext cx="1247" cy="1359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4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23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32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38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43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4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2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5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9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6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0" grpId="0" uiExpand="0" build="whole"/>
      <p:bldP spid="1048821" grpId="0" uiExpand="0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2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29" name=""/>
          <p:cNvGrpSpPr/>
          <p:nvPr/>
        </p:nvGrpSpPr>
        <p:grpSpPr>
          <a:xfrm rot="0">
            <a:off x="250825" y="188912"/>
            <a:ext cx="3816350" cy="1582737"/>
            <a:chOff x="0" y="0"/>
            <a:chExt cx="6009" cy="2494"/>
          </a:xfrm>
        </p:grpSpPr>
        <p:sp>
          <p:nvSpPr>
            <p:cNvPr id="1048828" name=""/>
            <p:cNvSpPr/>
            <p:nvPr/>
          </p:nvSpPr>
          <p:spPr>
            <a:xfrm rot="0">
              <a:off x="2155" y="340"/>
              <a:ext cx="3855" cy="1814"/>
            </a:xfrm>
            <a:prstGeom prst="horizontalScroll"/>
            <a:solidFill>
              <a:srgbClr val="99CCFF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anchor="ctr" bIns="46990" lIns="90170" rIns="90170" tIns="4699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algn="ctr" eaLnBrk="1" hangingPunct="1" latinLnBrk="1" lvl="0"/>
              <a:r>
                <a:rPr altLang="en-US" sz="2800" lang="zh-CN">
                  <a:solidFill>
                    <a:srgbClr val="996633"/>
                  </a:solidFill>
                  <a:ea typeface="BZDMT" pitchFamily="2" charset="-122"/>
                </a:rPr>
                <a:t>扳苍罢︽成扳﹀</a:t>
              </a:r>
            </a:p>
          </p:txBody>
        </p:sp>
        <p:pic>
          <p:nvPicPr>
            <p:cNvPr id="2097196" name="" descr="51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 flipH="1">
              <a:off x="0" y="0"/>
              <a:ext cx="2495" cy="2495"/>
            </a:xfrm>
            <a:prstGeom prst="rect"/>
            <a:noFill/>
            <a:ln>
              <a:noFill/>
            </a:ln>
          </p:spPr>
        </p:pic>
      </p:grpSp>
      <p:sp>
        <p:nvSpPr>
          <p:cNvPr id="1048829" name=""/>
          <p:cNvSpPr txBox="1"/>
          <p:nvPr/>
        </p:nvSpPr>
        <p:spPr>
          <a:xfrm rot="0">
            <a:off x="179387" y="1701800"/>
            <a:ext cx="8713788" cy="43592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000" lang="zh-CN">
                <a:solidFill>
                  <a:srgbClr val="996633"/>
                </a:solidFill>
                <a:latin typeface="BZDMT" pitchFamily="2" charset="-122"/>
                <a:ea typeface="BZDMT" pitchFamily="2" charset="-122"/>
              </a:rPr>
              <a:t>   爸︽档邦︽遍爸邦︽柏敌︽罢稗拜︽车稗︽办︽搬邦扳︽罢得罢邦︽椿拜︽泵搬邦︽稗爸︽ </a:t>
            </a:r>
          </a:p>
          <a:p>
            <a:pPr eaLnBrk="1" hangingPunct="1" latinLnBrk="1" lvl="0"/>
            <a:r>
              <a:rPr altLang="en-US" sz="2000" lang="zh-CN">
                <a:solidFill>
                  <a:srgbClr val="996633"/>
                </a:solidFill>
                <a:latin typeface="BZDMT" pitchFamily="2" charset="-122"/>
                <a:ea typeface="BZDMT" pitchFamily="2" charset="-122"/>
              </a:rPr>
              <a:t>车稗︽霸罢︽罢碉扳︽邦扳︽底拜﹀</a:t>
            </a:r>
          </a:p>
          <a:p>
            <a:pPr eaLnBrk="1" hangingPunct="1" latinLnBrk="1" lvl="0"/>
            <a:endParaRPr altLang="en-US" sz="2000" lang="zh-CN">
              <a:solidFill>
                <a:srgbClr val="3333FF"/>
              </a:solidFill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sz="20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rPr>
              <a:t>拜爸︽冲﹀</a:t>
            </a:r>
            <a:r>
              <a:rPr altLang="en-US" sz="2000" lang="zh-CN">
                <a:latin typeface="BZDMT" pitchFamily="2" charset="-122"/>
                <a:ea typeface="BZDMT" pitchFamily="2" charset="-122"/>
              </a:rPr>
              <a:t>      叮办︽冲︽拜爸︽柏︽绊邦︽搬城半︽搬敌︽伴蠢办︽搬︽电邦︽拜便邦﹀</a:t>
            </a:r>
          </a:p>
          <a:p>
            <a:pPr eaLnBrk="1" hangingPunct="1" latinLnBrk="1" lvl="0"/>
            <a:endParaRPr altLang="en-US" sz="2000" lang="zh-CN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sz="20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rPr>
              <a:t>罢册邦︽斑﹀</a:t>
            </a:r>
            <a:r>
              <a:rPr altLang="en-US" sz="2000" lang="zh-CN">
                <a:latin typeface="BZDMT" pitchFamily="2" charset="-122"/>
                <a:ea typeface="BZDMT" pitchFamily="2" charset="-122"/>
              </a:rPr>
              <a:t>    叮办︽冲︽罢财罢︽编︽柏︽绊邦︽罢︽档拜︽宝︽拜畴︽罢︽档拜︽办︽霸︽遍爸邦︽</a:t>
            </a:r>
          </a:p>
          <a:p>
            <a:pPr eaLnBrk="1" hangingPunct="1" latinLnBrk="1" lvl="0"/>
            <a:endParaRPr altLang="en-US" sz="2000" lang="zh-CN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sz="2000" lang="zh-CN">
                <a:latin typeface="BZDMT" pitchFamily="2" charset="-122"/>
                <a:ea typeface="BZDMT" pitchFamily="2" charset="-122"/>
              </a:rPr>
              <a:t>电邦︽底拜︽粹拜︽搬昌︽拜便邦﹀</a:t>
            </a:r>
          </a:p>
          <a:p>
            <a:pPr eaLnBrk="1" hangingPunct="1" latinLnBrk="1" lvl="0"/>
            <a:endParaRPr altLang="en-US" sz="2000" lang="zh-CN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sz="20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rPr>
              <a:t>罢碉扳︽斑﹀</a:t>
            </a:r>
            <a:r>
              <a:rPr altLang="en-US" sz="2000" lang="zh-CN">
                <a:latin typeface="BZDMT" pitchFamily="2" charset="-122"/>
                <a:ea typeface="BZDMT" pitchFamily="2" charset="-122"/>
              </a:rPr>
              <a:t>    罢办︽刁拜︽叮办︽冲︽罢财罢︽电邦︽叮办︽冲︽罢财罢︽编︽柏︽绊邦︽罢︽  </a:t>
            </a:r>
          </a:p>
          <a:p>
            <a:pPr eaLnBrk="1" hangingPunct="1" latinLnBrk="1" lvl="0"/>
            <a:endParaRPr altLang="en-US" sz="2000" lang="zh-CN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sz="2000" lang="zh-CN">
                <a:latin typeface="BZDMT" pitchFamily="2" charset="-122"/>
                <a:ea typeface="BZDMT" pitchFamily="2" charset="-122"/>
              </a:rPr>
              <a:t>档拜︽宝︽拜畴︽罢︽档拜︽办︽霸︽遍爸邦︽伴档办︽拜便邦︽稗︽遍爸邦︽柏敌︽搏半︽旦邦︽</a:t>
            </a:r>
          </a:p>
          <a:p>
            <a:pPr eaLnBrk="1" hangingPunct="1" latinLnBrk="1" lvl="0"/>
            <a:endParaRPr altLang="en-US" sz="2000" lang="zh-CN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sz="2000" lang="zh-CN">
                <a:latin typeface="BZDMT" pitchFamily="2" charset="-122"/>
                <a:ea typeface="BZDMT" pitchFamily="2" charset="-122"/>
              </a:rPr>
              <a:t>宝︽便︽车稗︽罢得半︽搬等爸︽搬旦︽拜便邦﹀</a:t>
            </a:r>
          </a:p>
        </p:txBody>
      </p:sp>
      <p:sp>
        <p:nvSpPr>
          <p:cNvPr id="1048830" name=""/>
          <p:cNvSpPr/>
          <p:nvPr/>
        </p:nvSpPr>
        <p:spPr>
          <a:xfrm rot="0">
            <a:off x="8316912" y="6094412"/>
            <a:ext cx="792162" cy="720725"/>
          </a:xfrm>
          <a:prstGeom prst="actionButtonReturn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16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17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18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9" grpId="0" uiExpand="0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7" name="" descr="46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 flipH="1">
            <a:off x="323850" y="3284537"/>
            <a:ext cx="2376487" cy="2952750"/>
          </a:xfrm>
          <a:prstGeom prst="rect"/>
          <a:noFill/>
          <a:ln>
            <a:noFill/>
          </a:ln>
        </p:spPr>
      </p:pic>
      <p:grpSp>
        <p:nvGrpSpPr>
          <p:cNvPr id="131" name=""/>
          <p:cNvGrpSpPr/>
          <p:nvPr/>
        </p:nvGrpSpPr>
        <p:grpSpPr>
          <a:xfrm rot="0">
            <a:off x="1547812" y="1412875"/>
            <a:ext cx="6478587" cy="2952750"/>
            <a:chOff x="0" y="0"/>
            <a:chExt cx="10202" cy="4650"/>
          </a:xfrm>
        </p:grpSpPr>
        <p:sp>
          <p:nvSpPr>
            <p:cNvPr id="1048831" name=""/>
            <p:cNvSpPr/>
            <p:nvPr/>
          </p:nvSpPr>
          <p:spPr>
            <a:xfrm rot="0">
              <a:off x="3288" y="1475"/>
              <a:ext cx="6915" cy="1136"/>
            </a:xfrm>
            <a:prstGeom prst="doubleWave"/>
            <a:solidFill>
              <a:schemeClr val="accent1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anchor="ctr" bIns="45720" lIns="91440" rIns="91440" tIns="4572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algn="ctr" eaLnBrk="1" hangingPunct="1" latinLnBrk="1" lvl="0"/>
              <a:r>
                <a:rPr altLang="en-US" sz="2000" lang="zh-CN">
                  <a:latin typeface="BZDMT" pitchFamily="2" charset="-122"/>
                  <a:ea typeface="BZDMT" pitchFamily="2" charset="-122"/>
                </a:rPr>
                <a:t>粗爸︽颁稗︽布︽斑敌︽</a:t>
              </a:r>
              <a:r>
                <a:rPr altLang="en-US" sz="4400" lang="zh-CN">
                  <a:solidFill>
                    <a:srgbClr val="FF5050"/>
                  </a:solidFill>
                  <a:latin typeface="BZDMT" pitchFamily="2" charset="-122"/>
                  <a:ea typeface="BZDMT" pitchFamily="2" charset="-122"/>
                </a:rPr>
                <a:t>P</a:t>
              </a:r>
              <a:r>
                <a:rPr altLang="en-US" sz="2800" lang="zh-CN">
                  <a:solidFill>
                    <a:srgbClr val="FF5050"/>
                  </a:solidFill>
                  <a:latin typeface="BZDMT" pitchFamily="2" charset="-122"/>
                  <a:ea typeface="BZDMT" pitchFamily="2" charset="-122"/>
                </a:rPr>
                <a:t>22</a:t>
              </a:r>
              <a:r>
                <a:rPr altLang="en-US" sz="14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旦邦︽罢得︽</a:t>
              </a:r>
              <a:r>
                <a:rPr altLang="en-US" lang="zh-CN">
                  <a:solidFill>
                    <a:srgbClr val="FF5050"/>
                  </a:solidFill>
                  <a:latin typeface="BZDMT" pitchFamily="2" charset="-122"/>
                  <a:ea typeface="BZDMT" pitchFamily="2" charset="-122"/>
                </a:rPr>
                <a:t>3</a:t>
              </a:r>
              <a:r>
                <a:rPr altLang="en-US" lang="zh-CN">
                  <a:solidFill>
                    <a:srgbClr val="FF5050"/>
                  </a:solidFill>
                  <a:latin typeface="BZDMT" pitchFamily="2" charset="-122"/>
                  <a:ea typeface="BZDBT" pitchFamily="2" charset="-122"/>
                </a:rPr>
                <a:t>﹑5</a:t>
              </a:r>
            </a:p>
          </p:txBody>
        </p:sp>
        <p:pic>
          <p:nvPicPr>
            <p:cNvPr id="2097198" name="" descr="33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 flipH="1">
              <a:off x="0" y="0"/>
              <a:ext cx="4106" cy="4651"/>
            </a:xfrm>
            <a:prstGeom prst="rect"/>
            <a:noFill/>
            <a:ln>
              <a:noFill/>
            </a:ln>
          </p:spPr>
        </p:pic>
      </p:grpSp>
      <p:grpSp>
        <p:nvGrpSpPr>
          <p:cNvPr id="132" name=""/>
          <p:cNvGrpSpPr/>
          <p:nvPr/>
        </p:nvGrpSpPr>
        <p:grpSpPr>
          <a:xfrm rot="0">
            <a:off x="323850" y="333375"/>
            <a:ext cx="4032250" cy="1727200"/>
            <a:chOff x="0" y="0"/>
            <a:chExt cx="6349" cy="2722"/>
          </a:xfrm>
        </p:grpSpPr>
        <p:pic>
          <p:nvPicPr>
            <p:cNvPr id="2097199" name="" descr="43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0" y="0"/>
              <a:ext cx="2721" cy="2722"/>
            </a:xfrm>
            <a:prstGeom prst="rect"/>
            <a:noFill/>
            <a:ln>
              <a:noFill/>
            </a:ln>
          </p:spPr>
        </p:pic>
        <p:sp>
          <p:nvSpPr>
            <p:cNvPr id="1048832" name=""/>
            <p:cNvSpPr/>
            <p:nvPr/>
          </p:nvSpPr>
          <p:spPr>
            <a:xfrm rot="0">
              <a:off x="2493" y="340"/>
              <a:ext cx="3856" cy="1248"/>
            </a:xfrm>
            <a:prstGeom prst="wedgeEllipseCallout">
              <a:avLst>
                <a:gd name="adj1" fmla="val -60940"/>
                <a:gd name="adj2" fmla="val 87259"/>
              </a:avLst>
            </a:prstGeom>
            <a:solidFill>
              <a:srgbClr val="0000FF">
                <a:alpha val="56862"/>
              </a:srgbClr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anchor="ctr" bIns="46990" lIns="90170" rIns="90170" tIns="4699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algn="ctr" eaLnBrk="1" hangingPunct="1" latinLnBrk="1" lvl="0"/>
              <a:r>
                <a:rPr altLang="en-US" sz="2000" lang="zh-CN">
                  <a:solidFill>
                    <a:schemeClr val="lt1"/>
                  </a:solidFill>
                  <a:latin typeface="BZDMT" pitchFamily="2" charset="-122"/>
                  <a:ea typeface="BZDMT" pitchFamily="2" charset="-122"/>
                </a:rPr>
                <a:t>蝶搬︽传敌︽椿拜︽波﹀</a:t>
              </a:r>
            </a:p>
          </p:txBody>
        </p:sp>
      </p:grpSp>
      <p:sp>
        <p:nvSpPr>
          <p:cNvPr id="1048833" name=""/>
          <p:cNvSpPr/>
          <p:nvPr/>
        </p:nvSpPr>
        <p:spPr>
          <a:xfrm rot="0">
            <a:off x="8316912" y="6092825"/>
            <a:ext cx="792162" cy="720725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accel="100000" fill="hold" id="13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500"/>
                            </p:stCondLst>
                            <p:childTnLst>
                              <p:par>
                                <p:cTn accel="100000" fill="hold" id="21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3000" id="3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1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id="33" nodeType="afterEffect" presetClass="path" presetID="2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28 -0.055827 C -0.000028 -0.056464 0.054153 -0.056982 0.120838 -0.056982 L 0.400079 -0.056982 C 0.466763 -0.056982 0.520944 -0.056464 0.520944 -0.055827 L 0.520944 -0.053196 C 0.520944 -0.052557 0.466763 -0.052019 0.400079 -0.052019 L 0.120838 -0.052019 C 0.054153 -0.052019 -0.000028 -0.052557 -0.000028 -0.053196 L -0.000028 -0.055827 Z" pathEditMode="relative" rAng="0">
                                      <p:cBhvr>
                                        <p:cTn dur="5000" fill="hold" id="34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>
                            <p:stCondLst>
                              <p:cond delay="10000"/>
                            </p:stCondLst>
                            <p:childTnLst>
                              <p:par>
                                <p:cTn accel="50000" decel="50000" fill="hold" id="36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48 0.000000 L 0.325548 0.000000" pathEditMode="relative" rAng="0">
                                      <p:cBhvr>
                                        <p:cTn dur="2000" fill="hold" id="37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200" name="" descr="30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28675" y="477837"/>
            <a:ext cx="2520950" cy="3024187"/>
          </a:xfrm>
          <a:prstGeom prst="rect"/>
          <a:noFill/>
          <a:ln>
            <a:noFill/>
          </a:ln>
        </p:spPr>
      </p:pic>
      <p:pic>
        <p:nvPicPr>
          <p:cNvPr id="2097201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950912" y="3267075"/>
            <a:ext cx="5499100" cy="15430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10" nodeType="afterEffect" presetClass="path" presetID="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96  L 0.25 0  L 0 0  Z" pathEditMode="relative">
                                      <p:cBhvr>
                                        <p:cTn dur="2000" fill="hold" id="11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 rot="0">
            <a:off x="3289300" y="1149350"/>
            <a:ext cx="1081087" cy="2057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zh-CN" sz="100" lang="en-US">
                <a:solidFill>
                  <a:srgbClr val="FFFFFF"/>
                </a:solidFill>
              </a:rPr>
              <a:t>PPT</a:t>
            </a:r>
            <a:r>
              <a:rPr altLang="en-US" sz="100" lang="zh-CN">
                <a:solidFill>
                  <a:srgbClr val="FFFFFF"/>
                </a:solidFill>
              </a:rPr>
              <a:t>模板下载：</a:t>
            </a:r>
            <a:r>
              <a:rPr altLang="zh-CN" sz="100" lang="en-US">
                <a:solidFill>
                  <a:srgbClr val="FFFFFF"/>
                </a:solidFill>
              </a:rPr>
              <a:t>www.1ppt.com/moban/     </a:t>
            </a:r>
            <a:r>
              <a:rPr altLang="en-US" sz="100" lang="zh-CN">
                <a:solidFill>
                  <a:srgbClr val="FFFFFF"/>
                </a:solidFill>
              </a:rPr>
              <a:t>行业</a:t>
            </a:r>
            <a:r>
              <a:rPr altLang="zh-CN" sz="100" lang="en-US">
                <a:solidFill>
                  <a:srgbClr val="FFFFFF"/>
                </a:solidFill>
              </a:rPr>
              <a:t>PPT</a:t>
            </a:r>
            <a:r>
              <a:rPr altLang="en-US" sz="100" lang="zh-CN">
                <a:solidFill>
                  <a:srgbClr val="FFFFFF"/>
                </a:solidFill>
              </a:rPr>
              <a:t>模板：</a:t>
            </a:r>
            <a:r>
              <a:rPr altLang="zh-CN" sz="100" lang="en-US">
                <a:solidFill>
                  <a:srgbClr val="FFFFFF"/>
                </a:solidFill>
              </a:rPr>
              <a:t>www.1ppt.com/hangye/ </a:t>
            </a:r>
          </a:p>
          <a:p>
            <a:pPr eaLnBrk="1" hangingPunct="1" latinLnBrk="1" lvl="0"/>
            <a:r>
              <a:rPr altLang="en-US" sz="100" lang="zh-CN">
                <a:solidFill>
                  <a:srgbClr val="FFFFFF"/>
                </a:solidFill>
              </a:rPr>
              <a:t>节日</a:t>
            </a:r>
            <a:r>
              <a:rPr altLang="zh-CN" sz="100" lang="en-US">
                <a:solidFill>
                  <a:srgbClr val="FFFFFF"/>
                </a:solidFill>
              </a:rPr>
              <a:t>PPT</a:t>
            </a:r>
            <a:r>
              <a:rPr altLang="en-US" sz="100" lang="zh-CN">
                <a:solidFill>
                  <a:srgbClr val="FFFFFF"/>
                </a:solidFill>
              </a:rPr>
              <a:t>模板：</a:t>
            </a:r>
            <a:r>
              <a:rPr altLang="zh-CN" sz="100" lang="en-US">
                <a:solidFill>
                  <a:srgbClr val="FFFFFF"/>
                </a:solidFill>
              </a:rPr>
              <a:t>www.1ppt.com/jieri/           PPT</a:t>
            </a:r>
            <a:r>
              <a:rPr altLang="en-US" sz="100" lang="zh-CN">
                <a:solidFill>
                  <a:srgbClr val="FFFFFF"/>
                </a:solidFill>
              </a:rPr>
              <a:t>素材下载：</a:t>
            </a:r>
            <a:r>
              <a:rPr altLang="zh-CN" sz="100" lang="en-US">
                <a:solidFill>
                  <a:srgbClr val="FFFFFF"/>
                </a:solidFill>
              </a:rPr>
              <a:t>www.1ppt.com/sucai/</a:t>
            </a:r>
          </a:p>
          <a:p>
            <a:pPr eaLnBrk="1" hangingPunct="1" latinLnBrk="1" lvl="0"/>
            <a:r>
              <a:rPr altLang="zh-CN" sz="100" lang="en-US">
                <a:solidFill>
                  <a:srgbClr val="FFFFFF"/>
                </a:solidFill>
              </a:rPr>
              <a:t>PPT</a:t>
            </a:r>
            <a:r>
              <a:rPr altLang="en-US" sz="100" lang="zh-CN">
                <a:solidFill>
                  <a:srgbClr val="FFFFFF"/>
                </a:solidFill>
              </a:rPr>
              <a:t>背景图片：</a:t>
            </a:r>
            <a:r>
              <a:rPr altLang="zh-CN" sz="100" lang="en-US">
                <a:solidFill>
                  <a:srgbClr val="FFFFFF"/>
                </a:solidFill>
              </a:rPr>
              <a:t>www.1ppt.com/beijing/      PPT</a:t>
            </a:r>
            <a:r>
              <a:rPr altLang="en-US" sz="100" lang="zh-CN">
                <a:solidFill>
                  <a:srgbClr val="FFFFFF"/>
                </a:solidFill>
              </a:rPr>
              <a:t>图表下载：</a:t>
            </a:r>
            <a:r>
              <a:rPr altLang="zh-CN" sz="100" lang="en-US">
                <a:solidFill>
                  <a:srgbClr val="FFFFFF"/>
                </a:solidFill>
              </a:rPr>
              <a:t>www.1ppt.com/tubiao/      </a:t>
            </a:r>
          </a:p>
          <a:p>
            <a:pPr eaLnBrk="1" hangingPunct="1" latinLnBrk="1" lvl="0"/>
            <a:r>
              <a:rPr altLang="en-US" sz="100" lang="zh-CN">
                <a:solidFill>
                  <a:srgbClr val="FFFFFF"/>
                </a:solidFill>
              </a:rPr>
              <a:t>优秀</a:t>
            </a:r>
            <a:r>
              <a:rPr altLang="zh-CN" sz="100" lang="en-US">
                <a:solidFill>
                  <a:srgbClr val="FFFFFF"/>
                </a:solidFill>
              </a:rPr>
              <a:t>PPT</a:t>
            </a:r>
            <a:r>
              <a:rPr altLang="en-US" sz="100" lang="zh-CN">
                <a:solidFill>
                  <a:srgbClr val="FFFFFF"/>
                </a:solidFill>
              </a:rPr>
              <a:t>下载：</a:t>
            </a:r>
            <a:r>
              <a:rPr altLang="zh-CN" sz="100" lang="en-US">
                <a:solidFill>
                  <a:srgbClr val="FFFFFF"/>
                </a:solidFill>
              </a:rPr>
              <a:t>www.1ppt.com/xiazai/        PPT</a:t>
            </a:r>
            <a:r>
              <a:rPr altLang="en-US" sz="100" lang="zh-CN">
                <a:solidFill>
                  <a:srgbClr val="FFFFFF"/>
                </a:solidFill>
              </a:rPr>
              <a:t>教程： </a:t>
            </a:r>
            <a:r>
              <a:rPr altLang="zh-CN" sz="100" lang="en-US">
                <a:solidFill>
                  <a:srgbClr val="FFFFFF"/>
                </a:solidFill>
              </a:rPr>
              <a:t>www.1ppt.com/powerpoint/      </a:t>
            </a:r>
          </a:p>
          <a:p>
            <a:pPr eaLnBrk="1" hangingPunct="1" latinLnBrk="1" lvl="0"/>
            <a:r>
              <a:rPr altLang="zh-CN" sz="100" lang="en-US">
                <a:solidFill>
                  <a:srgbClr val="FFFFFF"/>
                </a:solidFill>
              </a:rPr>
              <a:t>Word</a:t>
            </a:r>
            <a:r>
              <a:rPr altLang="en-US" sz="100" lang="zh-CN">
                <a:solidFill>
                  <a:srgbClr val="FFFFFF"/>
                </a:solidFill>
              </a:rPr>
              <a:t>教程： </a:t>
            </a:r>
            <a:r>
              <a:rPr altLang="zh-CN" sz="100" lang="en-US">
                <a:solidFill>
                  <a:srgbClr val="FFFFFF"/>
                </a:solidFill>
              </a:rPr>
              <a:t>www.1ppt.com/word/              Excel</a:t>
            </a:r>
            <a:r>
              <a:rPr altLang="en-US" sz="100" lang="zh-CN">
                <a:solidFill>
                  <a:srgbClr val="FFFFFF"/>
                </a:solidFill>
              </a:rPr>
              <a:t>教程：</a:t>
            </a:r>
            <a:r>
              <a:rPr altLang="zh-CN" sz="100" lang="en-US">
                <a:solidFill>
                  <a:srgbClr val="FFFFFF"/>
                </a:solidFill>
              </a:rPr>
              <a:t>www.1ppt.com/excel/  </a:t>
            </a:r>
          </a:p>
          <a:p>
            <a:pPr eaLnBrk="1" hangingPunct="1" latinLnBrk="1" lvl="0"/>
            <a:r>
              <a:rPr altLang="en-US" sz="100" lang="zh-CN">
                <a:solidFill>
                  <a:srgbClr val="FFFFFF"/>
                </a:solidFill>
              </a:rPr>
              <a:t>资料下载：</a:t>
            </a:r>
            <a:r>
              <a:rPr altLang="zh-CN" sz="100" lang="en-US">
                <a:solidFill>
                  <a:srgbClr val="FFFFFF"/>
                </a:solidFill>
              </a:rPr>
              <a:t>www.1ppt.com/ziliao/                PPT</a:t>
            </a:r>
            <a:r>
              <a:rPr altLang="en-US" sz="100" lang="zh-CN">
                <a:solidFill>
                  <a:srgbClr val="FFFFFF"/>
                </a:solidFill>
              </a:rPr>
              <a:t>课件下载：</a:t>
            </a:r>
            <a:r>
              <a:rPr altLang="zh-CN" sz="100" lang="en-US">
                <a:solidFill>
                  <a:srgbClr val="FFFFFF"/>
                </a:solidFill>
              </a:rPr>
              <a:t>www.1ppt.com/kejian/ </a:t>
            </a:r>
          </a:p>
          <a:p>
            <a:pPr eaLnBrk="1" hangingPunct="1" latinLnBrk="1" lvl="0"/>
            <a:r>
              <a:rPr altLang="en-US" sz="100" lang="zh-CN">
                <a:solidFill>
                  <a:srgbClr val="FFFFFF"/>
                </a:solidFill>
              </a:rPr>
              <a:t>范文下载：</a:t>
            </a:r>
            <a:r>
              <a:rPr altLang="zh-CN" sz="100" lang="en-US">
                <a:solidFill>
                  <a:srgbClr val="FFFFFF"/>
                </a:solidFill>
              </a:rPr>
              <a:t>www.1ppt.com/fanwen/             </a:t>
            </a:r>
            <a:r>
              <a:rPr altLang="en-US" sz="100" lang="zh-CN">
                <a:solidFill>
                  <a:srgbClr val="FFFFFF"/>
                </a:solidFill>
              </a:rPr>
              <a:t>试卷下载：</a:t>
            </a:r>
            <a:r>
              <a:rPr altLang="zh-CN" sz="100" lang="en-US">
                <a:solidFill>
                  <a:srgbClr val="FFFFFF"/>
                </a:solidFill>
              </a:rPr>
              <a:t>www.1ppt.com/shiti/  </a:t>
            </a:r>
          </a:p>
          <a:p>
            <a:pPr eaLnBrk="1" hangingPunct="1" latinLnBrk="1" lvl="0"/>
            <a:r>
              <a:rPr altLang="en-US" sz="100" lang="zh-CN">
                <a:solidFill>
                  <a:srgbClr val="FFFFFF"/>
                </a:solidFill>
              </a:rPr>
              <a:t>教案下载：</a:t>
            </a:r>
            <a:r>
              <a:rPr altLang="zh-CN" sz="100" lang="en-US">
                <a:solidFill>
                  <a:srgbClr val="FFFFFF"/>
                </a:solidFill>
              </a:rPr>
              <a:t>www.1ppt.com/jiaoan/  </a:t>
            </a:r>
          </a:p>
          <a:p>
            <a:pPr eaLnBrk="1" hangingPunct="1" latinLnBrk="1" lvl="0"/>
            <a:r>
              <a:rPr altLang="en-US" sz="100" lang="en-US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097154" name="" descr="C:\Documents and Settings\Administrator\桌面\abstract-design-with-beautiful-flowers2.pn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211637" y="4797425"/>
            <a:ext cx="904875" cy="844550"/>
          </a:xfrm>
          <a:prstGeom prst="rect"/>
          <a:noFill/>
          <a:ln>
            <a:noFill/>
          </a:ln>
        </p:spPr>
      </p:pic>
      <p:sp>
        <p:nvSpPr>
          <p:cNvPr id="1048613" name=""/>
          <p:cNvSpPr/>
          <p:nvPr/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  <p:pic>
        <p:nvPicPr>
          <p:cNvPr id="2097155" name="" descr="H:\Files\4cbb49c3e377d8365aa20a00\abstract-design-with-beautiful-flowers2.pn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500562" y="1773237"/>
            <a:ext cx="4344987" cy="5133975"/>
          </a:xfrm>
          <a:prstGeom prst="rect"/>
          <a:noFill/>
          <a:ln>
            <a:noFill/>
          </a:ln>
        </p:spPr>
      </p:pic>
      <p:pic>
        <p:nvPicPr>
          <p:cNvPr id="2097156" name="" descr="C:\Documents and Settings\Administrator\桌面\abstract-design-with-beautiful-flowers2.pn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5243512" y="3390900"/>
            <a:ext cx="1554162" cy="1406525"/>
          </a:xfrm>
          <a:prstGeom prst="rect"/>
          <a:noFill/>
          <a:ln>
            <a:noFill/>
          </a:ln>
        </p:spPr>
      </p:pic>
      <p:sp>
        <p:nvSpPr>
          <p:cNvPr id="1048614" name=""/>
          <p:cNvSpPr txBox="1"/>
          <p:nvPr/>
        </p:nvSpPr>
        <p:spPr>
          <a:xfrm rot="0">
            <a:off x="252412" y="2781300"/>
            <a:ext cx="8194675" cy="1285222"/>
          </a:xfrm>
          <a:prstGeom prst="rect"/>
          <a:noFill/>
          <a:ln>
            <a:noFill/>
          </a:ln>
        </p:spPr>
        <p:txBody>
          <a:bodyPr anchor="t" bIns="45711" lIns="91422" rIns="91422" tIns="45711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sz="4000" lang="zh-CN">
                <a:effectLst>
                  <a:outerShdw algn="tl" blurRad="38100" dir="2700000" dist="38100">
                    <a:srgbClr val="C0C0C0"/>
                  </a:outerShdw>
                </a:effectLst>
                <a:latin typeface="BZDMT" pitchFamily="2" charset="-122"/>
                <a:ea typeface="BZDMT" pitchFamily="2" charset="-122"/>
              </a:rPr>
              <a:t>罢稗拜︽车稗︽败罢︽罢采拜︽椿拜︽斑﹀</a:t>
            </a:r>
          </a:p>
        </p:txBody>
      </p:sp>
      <p:sp>
        <p:nvSpPr>
          <p:cNvPr id="1048615" name=""/>
          <p:cNvSpPr txBox="1"/>
          <p:nvPr/>
        </p:nvSpPr>
        <p:spPr>
          <a:xfrm rot="0">
            <a:off x="1547812" y="836612"/>
            <a:ext cx="6330950" cy="929639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800" lang="zh-CN">
                <a:latin typeface="BZDMT" pitchFamily="2" charset="-122"/>
                <a:ea typeface="BZDMT" pitchFamily="2" charset="-122"/>
              </a:rPr>
              <a:t>典︽地扳︽掣罢︽斑敌︽旦邦︽地罢︽敞拜︽柏</a:t>
            </a:r>
            <a:r>
              <a:rPr altLang="en-US" sz="2800" lang="zh-CN">
                <a:solidFill>
                  <a:schemeClr val="dk2"/>
                </a:solidFill>
                <a:latin typeface="BZDMT" pitchFamily="2" charset="-122"/>
                <a:ea typeface="BZDMT" pitchFamily="2" charset="-122"/>
              </a:rPr>
              <a:t>﹀</a:t>
            </a:r>
          </a:p>
        </p:txBody>
      </p:sp>
      <p:sp>
        <p:nvSpPr>
          <p:cNvPr id="1048616" name=""/>
          <p:cNvSpPr/>
          <p:nvPr/>
        </p:nvSpPr>
        <p:spPr>
          <a:xfrm rot="0">
            <a:off x="8388350" y="6165850"/>
            <a:ext cx="720725" cy="692150"/>
          </a:xfrm>
          <a:prstGeom prst="actionButtonReturn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1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uiExpand="0" build="whole"/>
      <p:bldP spid="1048615" grpId="0" uiExpand="0" build="whol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49" name=""/>
          <p:cNvGrpSpPr/>
          <p:nvPr/>
        </p:nvGrpSpPr>
        <p:grpSpPr>
          <a:xfrm rot="0">
            <a:off x="539750" y="-14287"/>
            <a:ext cx="6984047" cy="1858962"/>
            <a:chOff x="0" y="0"/>
            <a:chExt cx="10999" cy="2948"/>
          </a:xfrm>
        </p:grpSpPr>
        <p:pic>
          <p:nvPicPr>
            <p:cNvPr id="2097157" name="" descr="45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2154" y="1248"/>
              <a:ext cx="8845" cy="1700"/>
            </a:xfrm>
            <a:prstGeom prst="rect"/>
            <a:noFill/>
            <a:ln>
              <a:noFill/>
            </a:ln>
          </p:spPr>
        </p:pic>
        <p:grpSp>
          <p:nvGrpSpPr>
            <p:cNvPr id="50" name=""/>
            <p:cNvGrpSpPr/>
            <p:nvPr/>
          </p:nvGrpSpPr>
          <p:grpSpPr>
            <a:xfrm rot="0">
              <a:off x="0" y="0"/>
              <a:ext cx="7309" cy="2000"/>
              <a:chOff x="0" y="0"/>
              <a:chExt cx="7307" cy="1998"/>
            </a:xfrm>
          </p:grpSpPr>
          <p:sp>
            <p:nvSpPr>
              <p:cNvPr id="1048622" name=""/>
              <p:cNvSpPr/>
              <p:nvPr/>
            </p:nvSpPr>
            <p:spPr>
              <a:xfrm rot="0">
                <a:off x="1701" y="184"/>
                <a:ext cx="5330" cy="1317"/>
              </a:xfrm>
              <a:prstGeom prst="horizontalScroll"/>
              <a:solidFill>
                <a:schemeClr val="accent1">
                  <a:alpha val="61960"/>
                </a:scheme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5720" lIns="91440" rIns="91440" tIns="45720" vert="horz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endParaRPr altLang="en-US" lang="zh-CN"/>
              </a:p>
            </p:txBody>
          </p:sp>
          <p:pic>
            <p:nvPicPr>
              <p:cNvPr id="2097158" name="" descr="24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0" y="0"/>
                <a:ext cx="2381" cy="1998"/>
              </a:xfrm>
              <a:prstGeom prst="rect"/>
              <a:noFill/>
              <a:ln>
                <a:noFill/>
              </a:ln>
            </p:spPr>
          </p:pic>
          <p:sp>
            <p:nvSpPr>
              <p:cNvPr id="1048623" name=""/>
              <p:cNvSpPr txBox="1"/>
              <p:nvPr/>
            </p:nvSpPr>
            <p:spPr>
              <a:xfrm rot="0">
                <a:off x="1928" y="524"/>
                <a:ext cx="5379" cy="1111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r>
                  <a:rPr altLang="en-US" sz="2000" lang="zh-CN">
                    <a:solidFill>
                      <a:srgbClr val="3333FF"/>
                    </a:solidFill>
                    <a:latin typeface="BZDMT" pitchFamily="2" charset="-122"/>
                    <a:ea typeface="BZDMT" pitchFamily="2" charset="-122"/>
                  </a:rPr>
                  <a:t>搬罢︽川搬邦︽搬比半︽蹿爸﹀</a:t>
                </a:r>
              </a:p>
            </p:txBody>
          </p:sp>
        </p:grpSp>
      </p:grpSp>
      <p:grpSp>
        <p:nvGrpSpPr>
          <p:cNvPr id="51" name=""/>
          <p:cNvGrpSpPr/>
          <p:nvPr/>
        </p:nvGrpSpPr>
        <p:grpSpPr>
          <a:xfrm rot="0">
            <a:off x="539750" y="3141662"/>
            <a:ext cx="7345362" cy="3095625"/>
            <a:chOff x="0" y="0"/>
            <a:chExt cx="11567" cy="4876"/>
          </a:xfrm>
        </p:grpSpPr>
        <p:pic>
          <p:nvPicPr>
            <p:cNvPr id="2097159" name="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0" y="114"/>
              <a:ext cx="2268" cy="1587"/>
            </a:xfrm>
            <a:prstGeom prst="rect"/>
            <a:noFill/>
            <a:ln>
              <a:noFill/>
            </a:ln>
          </p:spPr>
        </p:pic>
        <p:pic>
          <p:nvPicPr>
            <p:cNvPr id="2097160" name=""/>
            <p:cNvPicPr>
              <a:picLocks/>
            </p:cNvPicPr>
            <p:nvPr/>
          </p:nvPicPr>
          <p:blipFill>
            <a:blip xmlns:r="http://schemas.openxmlformats.org/officeDocument/2006/relationships" r:embed="rId5"/>
            <a:srcRect l="0" t="0" r="0" b="0"/>
            <a:stretch>
              <a:fillRect/>
            </a:stretch>
          </p:blipFill>
          <p:spPr>
            <a:xfrm rot="0">
              <a:off x="3743" y="114"/>
              <a:ext cx="2495" cy="1586"/>
            </a:xfrm>
            <a:prstGeom prst="rect"/>
            <a:noFill/>
            <a:ln>
              <a:noFill/>
            </a:ln>
          </p:spPr>
        </p:pic>
        <p:pic>
          <p:nvPicPr>
            <p:cNvPr id="2097161" name=""/>
            <p:cNvPicPr>
              <a:picLocks/>
            </p:cNvPicPr>
            <p:nvPr/>
          </p:nvPicPr>
          <p:blipFill>
            <a:blip xmlns:r="http://schemas.openxmlformats.org/officeDocument/2006/relationships" r:embed="rId6"/>
            <a:srcRect l="0" t="0" r="0" b="0"/>
            <a:stretch>
              <a:fillRect/>
            </a:stretch>
          </p:blipFill>
          <p:spPr>
            <a:xfrm rot="0">
              <a:off x="7485" y="0"/>
              <a:ext cx="4082" cy="1588"/>
            </a:xfrm>
            <a:prstGeom prst="rect"/>
            <a:noFill/>
            <a:ln>
              <a:noFill/>
            </a:ln>
          </p:spPr>
        </p:pic>
        <p:pic>
          <p:nvPicPr>
            <p:cNvPr id="2097162" name=""/>
            <p:cNvPicPr>
              <a:picLocks/>
            </p:cNvPicPr>
            <p:nvPr/>
          </p:nvPicPr>
          <p:blipFill>
            <a:blip xmlns:r="http://schemas.openxmlformats.org/officeDocument/2006/relationships" r:embed="rId7"/>
            <a:srcRect l="0" t="0" r="0" b="0"/>
            <a:stretch>
              <a:fillRect/>
            </a:stretch>
          </p:blipFill>
          <p:spPr>
            <a:xfrm rot="0">
              <a:off x="567" y="3402"/>
              <a:ext cx="3175" cy="1474"/>
            </a:xfrm>
            <a:prstGeom prst="rect"/>
            <a:noFill/>
            <a:ln>
              <a:noFill/>
            </a:ln>
          </p:spPr>
        </p:pic>
        <p:pic>
          <p:nvPicPr>
            <p:cNvPr id="2097163" name=""/>
            <p:cNvPicPr>
              <a:picLocks/>
            </p:cNvPicPr>
            <p:nvPr/>
          </p:nvPicPr>
          <p:blipFill>
            <a:blip xmlns:r="http://schemas.openxmlformats.org/officeDocument/2006/relationships" r:embed="rId8"/>
            <a:srcRect l="0" t="0" r="0" b="0"/>
            <a:stretch>
              <a:fillRect/>
            </a:stretch>
          </p:blipFill>
          <p:spPr>
            <a:xfrm rot="0">
              <a:off x="6693" y="3176"/>
              <a:ext cx="3175" cy="1701"/>
            </a:xfrm>
            <a:prstGeom prst="rect"/>
            <a:noFill/>
            <a:ln>
              <a:noFill/>
            </a:ln>
          </p:spPr>
        </p:pic>
      </p:grpSp>
      <p:sp>
        <p:nvSpPr>
          <p:cNvPr id="1048624" name=""/>
          <p:cNvSpPr txBox="1"/>
          <p:nvPr/>
        </p:nvSpPr>
        <p:spPr>
          <a:xfrm rot="0">
            <a:off x="658812" y="1466850"/>
            <a:ext cx="4273550" cy="701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sz="20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（1）旦邦︽兵罢︽柄半︽爸︽扳霸邦﹀</a:t>
            </a:r>
          </a:p>
        </p:txBody>
      </p:sp>
      <p:sp>
        <p:nvSpPr>
          <p:cNvPr id="1048625" name=""/>
          <p:cNvSpPr/>
          <p:nvPr/>
        </p:nvSpPr>
        <p:spPr>
          <a:xfrm rot="0">
            <a:off x="8316912" y="6165850"/>
            <a:ext cx="792162" cy="647700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utoRev="0" fill="hold" id="5" nodeType="afterEffect" presetClass="entr" presetID="5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77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ecel="100000" dur="770" id="8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accel="100000" dur="1230" fill="hold" id="9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dur="770" fill="hold" id="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from="(0.5)" to="(#ppt_x)" valueType="num">
                                      <p:cBhvr>
                                        <p:cTn accel="100000" dur="1230" fill="hold" id="11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dur="77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from="(#ppt_y+0.4)" to="(#ppt_y)" valueType="num">
                                      <p:cBhvr>
                                        <p:cTn accel="100000" dur="1230" fill="hold" id="13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0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2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accel="0" decel="50000" dur="166" id="2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accel="0" decel="50000" dur="166" id="2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accel="0" decel="50000" dur="166" id="2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accel="0" decel="50000" dur="166" id="3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4000"/>
                            </p:stCondLst>
                            <p:childTnLst>
                              <p:par>
                                <p:cTn accel="100000" fill="hold" id="32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uiExpand="0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4" name="" descr="BCKMC018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934200" y="5181600"/>
            <a:ext cx="1828800" cy="1339850"/>
          </a:xfrm>
          <a:prstGeom prst="rect"/>
          <a:noFill/>
          <a:ln>
            <a:noFill/>
          </a:ln>
        </p:spPr>
      </p:pic>
      <p:grpSp>
        <p:nvGrpSpPr>
          <p:cNvPr id="53" name=""/>
          <p:cNvGrpSpPr/>
          <p:nvPr/>
        </p:nvGrpSpPr>
        <p:grpSpPr>
          <a:xfrm rot="0">
            <a:off x="2124075" y="3502025"/>
            <a:ext cx="4953000" cy="304800"/>
            <a:chOff x="0" y="0"/>
            <a:chExt cx="7800" cy="480"/>
          </a:xfrm>
        </p:grpSpPr>
        <p:sp>
          <p:nvSpPr>
            <p:cNvPr id="1048626" name=""/>
            <p:cNvSpPr/>
            <p:nvPr/>
          </p:nvSpPr>
          <p:spPr>
            <a:xfrm rot="0">
              <a:off x="7800" y="0"/>
              <a:ext cx="0" cy="48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grpSp>
          <p:nvGrpSpPr>
            <p:cNvPr id="54" name=""/>
            <p:cNvGrpSpPr/>
            <p:nvPr/>
          </p:nvGrpSpPr>
          <p:grpSpPr>
            <a:xfrm rot="0">
              <a:off x="0" y="0"/>
              <a:ext cx="1560" cy="480"/>
              <a:chOff x="0" y="0"/>
              <a:chExt cx="624" cy="192"/>
            </a:xfrm>
          </p:grpSpPr>
          <p:sp>
            <p:nvSpPr>
              <p:cNvPr id="1048627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28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55" name=""/>
            <p:cNvGrpSpPr/>
            <p:nvPr/>
          </p:nvGrpSpPr>
          <p:grpSpPr>
            <a:xfrm rot="0">
              <a:off x="1560" y="0"/>
              <a:ext cx="1560" cy="480"/>
              <a:chOff x="0" y="0"/>
              <a:chExt cx="624" cy="192"/>
            </a:xfrm>
          </p:grpSpPr>
          <p:sp>
            <p:nvSpPr>
              <p:cNvPr id="1048629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30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56" name=""/>
            <p:cNvGrpSpPr/>
            <p:nvPr/>
          </p:nvGrpSpPr>
          <p:grpSpPr>
            <a:xfrm rot="0">
              <a:off x="4680" y="0"/>
              <a:ext cx="1560" cy="480"/>
              <a:chOff x="0" y="0"/>
              <a:chExt cx="624" cy="192"/>
            </a:xfrm>
          </p:grpSpPr>
          <p:sp>
            <p:nvSpPr>
              <p:cNvPr id="1048631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32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57" name=""/>
            <p:cNvGrpSpPr/>
            <p:nvPr/>
          </p:nvGrpSpPr>
          <p:grpSpPr>
            <a:xfrm rot="0">
              <a:off x="3120" y="0"/>
              <a:ext cx="1560" cy="480"/>
              <a:chOff x="0" y="0"/>
              <a:chExt cx="624" cy="192"/>
            </a:xfrm>
          </p:grpSpPr>
          <p:sp>
            <p:nvSpPr>
              <p:cNvPr id="1048633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34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58" name=""/>
            <p:cNvGrpSpPr/>
            <p:nvPr/>
          </p:nvGrpSpPr>
          <p:grpSpPr>
            <a:xfrm rot="0">
              <a:off x="6240" y="0"/>
              <a:ext cx="1560" cy="480"/>
              <a:chOff x="0" y="0"/>
              <a:chExt cx="624" cy="192"/>
            </a:xfrm>
          </p:grpSpPr>
          <p:sp>
            <p:nvSpPr>
              <p:cNvPr id="1048635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36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</p:grpSp>
      <p:sp>
        <p:nvSpPr>
          <p:cNvPr id="1048637" name=""/>
          <p:cNvSpPr/>
          <p:nvPr/>
        </p:nvSpPr>
        <p:spPr>
          <a:xfrm rot="5400000">
            <a:off x="3390900" y="1628775"/>
            <a:ext cx="457200" cy="2971800"/>
          </a:xfrm>
          <a:prstGeom prst="leftBrac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38" name=""/>
          <p:cNvSpPr/>
          <p:nvPr/>
        </p:nvSpPr>
        <p:spPr>
          <a:xfrm rot="16200000">
            <a:off x="4381500" y="1781175"/>
            <a:ext cx="457200" cy="4953000"/>
          </a:xfrm>
          <a:prstGeom prst="leftBrace">
            <a:avLst>
              <a:gd name="adj1" fmla="val 91593"/>
              <a:gd name="adj2" fmla="val 50352"/>
            </a:avLst>
          </a:prstGeom>
          <a:noFill/>
          <a:ln w="38100" cap="flat" cmpd="sng">
            <a:solidFill>
              <a:schemeClr val="lt2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39" name=""/>
          <p:cNvSpPr txBox="1"/>
          <p:nvPr/>
        </p:nvSpPr>
        <p:spPr>
          <a:xfrm rot="0">
            <a:off x="3348037" y="2276475"/>
            <a:ext cx="550862" cy="528637"/>
          </a:xfrm>
          <a:prstGeom prst="rect"/>
          <a:noFill/>
          <a:ln w="9525" cap="flat" cmpd="sng">
            <a:solidFill>
              <a:srgbClr val="FF9933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zh-CN" b="1" sz="2800" lang="en-US">
                <a:solidFill>
                  <a:srgbClr val="000000"/>
                </a:solidFill>
                <a:latin typeface="Times New Roman" pitchFamily="18" charset="0"/>
              </a:rPr>
              <a:t> ?</a:t>
            </a:r>
            <a:r>
              <a:rPr altLang="zh-CN" b="1" sz="2800" lang="en-US">
                <a:solidFill>
                  <a:srgbClr val="00FFFF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59" name=""/>
          <p:cNvGrpSpPr/>
          <p:nvPr/>
        </p:nvGrpSpPr>
        <p:grpSpPr>
          <a:xfrm rot="0">
            <a:off x="4211637" y="4437062"/>
            <a:ext cx="1522106" cy="625475"/>
            <a:chOff x="0" y="0"/>
            <a:chExt cx="536" cy="394"/>
          </a:xfrm>
        </p:grpSpPr>
        <p:sp>
          <p:nvSpPr>
            <p:cNvPr id="1048640" name=""/>
            <p:cNvSpPr txBox="1"/>
            <p:nvPr/>
          </p:nvSpPr>
          <p:spPr>
            <a:xfrm rot="0">
              <a:off x="0" y="0"/>
              <a:ext cx="310" cy="394"/>
            </a:xfrm>
            <a:prstGeom prst="rect"/>
            <a:noFill/>
            <a:ln w="9525" cap="flat" cmpd="sng">
              <a:solidFill>
                <a:srgbClr val="FF9933">
                  <a:alpha val="100000"/>
                </a:srgbClr>
              </a:solidFill>
              <a:prstDash val="solid"/>
              <a:round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zh-CN" b="1" sz="3600" lang="en-US">
                  <a:solidFill>
                    <a:srgbClr val="FF6600"/>
                  </a:solidFill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048641" name=""/>
            <p:cNvSpPr/>
            <p:nvPr/>
          </p:nvSpPr>
          <p:spPr>
            <a:xfrm rot="0">
              <a:off x="310" y="68"/>
              <a:ext cx="226" cy="226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b="1" lang="zh-CN">
                  <a:latin typeface="BZDMT" pitchFamily="2" charset="-122"/>
                  <a:ea typeface="BZDMT" pitchFamily="2" charset="-122"/>
                </a:rPr>
                <a:t>呆﹀</a:t>
              </a:r>
            </a:p>
          </p:txBody>
        </p:sp>
      </p:grpSp>
      <p:grpSp>
        <p:nvGrpSpPr>
          <p:cNvPr id="60" name=""/>
          <p:cNvGrpSpPr/>
          <p:nvPr/>
        </p:nvGrpSpPr>
        <p:grpSpPr>
          <a:xfrm rot="0">
            <a:off x="755650" y="260350"/>
            <a:ext cx="4970462" cy="1798637"/>
            <a:chOff x="0" y="0"/>
            <a:chExt cx="7826" cy="2835"/>
          </a:xfrm>
        </p:grpSpPr>
        <p:pic>
          <p:nvPicPr>
            <p:cNvPr id="2097165" name="" descr="窄竖线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2246" y="-7"/>
              <a:ext cx="5663" cy="1835"/>
            </a:xfrm>
            <a:prstGeom prst="rect"/>
            <a:noFill/>
            <a:ln>
              <a:noFill/>
            </a:ln>
          </p:spPr>
        </p:pic>
        <p:pic>
          <p:nvPicPr>
            <p:cNvPr id="2097166" name="" descr="33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 flipH="1">
              <a:off x="0" y="1"/>
              <a:ext cx="2722" cy="2835"/>
            </a:xfrm>
            <a:prstGeom prst="rect"/>
            <a:noFill/>
            <a:ln>
              <a:noFill/>
            </a:ln>
          </p:spPr>
        </p:pic>
      </p:grpSp>
      <p:sp>
        <p:nvSpPr>
          <p:cNvPr id="1048642" name=""/>
          <p:cNvSpPr/>
          <p:nvPr/>
        </p:nvSpPr>
        <p:spPr>
          <a:xfrm rot="0">
            <a:off x="8388350" y="6092825"/>
            <a:ext cx="720725" cy="720725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1" masterRel="sameClick" presetSubtype="1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8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2" masterRel="sameClick" presetSubtype="1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uiExpand="0" build="whole" animBg="1"/>
      <p:bldP spid="1048638" grpId="0" uiExpand="0" build="whole" animBg="1"/>
      <p:bldP spid="1048639" grpId="0" uiExpand="0" build="whol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7" name="" descr="BCKMC018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934200" y="5181600"/>
            <a:ext cx="1828800" cy="1339850"/>
          </a:xfrm>
          <a:prstGeom prst="rect"/>
          <a:noFill/>
          <a:ln>
            <a:noFill/>
          </a:ln>
        </p:spPr>
      </p:pic>
      <p:sp>
        <p:nvSpPr>
          <p:cNvPr id="1048643" name=""/>
          <p:cNvSpPr/>
          <p:nvPr/>
        </p:nvSpPr>
        <p:spPr>
          <a:xfrm rot="5400000">
            <a:off x="1584325" y="2168525"/>
            <a:ext cx="503237" cy="2160587"/>
          </a:xfrm>
          <a:prstGeom prst="leftBrac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44" name=""/>
          <p:cNvSpPr txBox="1"/>
          <p:nvPr/>
        </p:nvSpPr>
        <p:spPr>
          <a:xfrm rot="0">
            <a:off x="1619250" y="1557337"/>
            <a:ext cx="576262" cy="1348740"/>
          </a:xfrm>
          <a:prstGeom prst="rect"/>
          <a:noFill/>
          <a:ln w="9525" cap="flat" cmpd="sng">
            <a:solidFill>
              <a:srgbClr val="FF9933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zh-CN" b="1" sz="2800" lang="en-US">
                <a:solidFill>
                  <a:srgbClr val="000000"/>
                </a:solidFill>
                <a:latin typeface="Times New Roman" pitchFamily="18" charset="0"/>
              </a:rPr>
              <a:t> 3</a:t>
            </a:r>
          </a:p>
          <a:p>
            <a:pPr eaLnBrk="1" hangingPunct="1" latinLnBrk="1" lvl="0"/>
            <a:r>
              <a:rPr altLang="zh-CN" b="1" sz="2800" lang="en-US">
                <a:solidFill>
                  <a:srgbClr val="000000"/>
                </a:solidFill>
                <a:latin typeface="Times New Roman" pitchFamily="18" charset="0"/>
              </a:rPr>
              <a:t>— </a:t>
            </a:r>
          </a:p>
          <a:p>
            <a:pPr eaLnBrk="1" hangingPunct="1" latinLnBrk="1" lvl="0"/>
            <a:r>
              <a:rPr altLang="zh-CN" b="1" sz="2800" lang="en-US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048645" name=""/>
          <p:cNvSpPr/>
          <p:nvPr/>
        </p:nvSpPr>
        <p:spPr>
          <a:xfrm rot="16200000">
            <a:off x="3912393" y="1353344"/>
            <a:ext cx="457200" cy="6913562"/>
          </a:xfrm>
          <a:prstGeom prst="leftBrace">
            <a:avLst>
              <a:gd name="adj1" fmla="val 91593"/>
              <a:gd name="adj2" fmla="val 50352"/>
            </a:avLst>
          </a:prstGeom>
          <a:noFill/>
          <a:ln w="38100" cap="flat" cmpd="sng">
            <a:solidFill>
              <a:srgbClr val="00FF00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grpSp>
        <p:nvGrpSpPr>
          <p:cNvPr id="62" name=""/>
          <p:cNvGrpSpPr/>
          <p:nvPr/>
        </p:nvGrpSpPr>
        <p:grpSpPr>
          <a:xfrm rot="0">
            <a:off x="3779837" y="5013325"/>
            <a:ext cx="1522106" cy="625475"/>
            <a:chOff x="0" y="0"/>
            <a:chExt cx="536" cy="394"/>
          </a:xfrm>
        </p:grpSpPr>
        <p:sp>
          <p:nvSpPr>
            <p:cNvPr id="1048646" name=""/>
            <p:cNvSpPr txBox="1"/>
            <p:nvPr/>
          </p:nvSpPr>
          <p:spPr>
            <a:xfrm rot="0">
              <a:off x="0" y="0"/>
              <a:ext cx="310" cy="394"/>
            </a:xfrm>
            <a:prstGeom prst="rect"/>
            <a:noFill/>
            <a:ln w="9525" cap="flat" cmpd="sng">
              <a:solidFill>
                <a:srgbClr val="FF9933">
                  <a:alpha val="100000"/>
                </a:srgbClr>
              </a:solidFill>
              <a:prstDash val="solid"/>
              <a:round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zh-CN" b="1" sz="3600" lang="en-US">
                  <a:solidFill>
                    <a:srgbClr val="FF6600"/>
                  </a:solidFill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048647" name=""/>
            <p:cNvSpPr/>
            <p:nvPr/>
          </p:nvSpPr>
          <p:spPr>
            <a:xfrm rot="0">
              <a:off x="310" y="68"/>
              <a:ext cx="226" cy="226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b="1" lang="zh-CN">
                  <a:solidFill>
                    <a:srgbClr val="000000"/>
                  </a:solidFill>
                  <a:latin typeface="BZDMT" pitchFamily="2" charset="-122"/>
                  <a:ea typeface="BZDMT" pitchFamily="2" charset="-122"/>
                </a:rPr>
                <a:t>呆﹀</a:t>
              </a:r>
            </a:p>
          </p:txBody>
        </p:sp>
      </p:grpSp>
      <p:sp>
        <p:nvSpPr>
          <p:cNvPr id="1048648" name=""/>
          <p:cNvSpPr/>
          <p:nvPr/>
        </p:nvSpPr>
        <p:spPr>
          <a:xfrm rot="16200000">
            <a:off x="1620838" y="2995612"/>
            <a:ext cx="503237" cy="2087562"/>
          </a:xfrm>
          <a:prstGeom prst="leftBrace"/>
          <a:noFill/>
          <a:ln w="38100" cap="flat" cmpd="sng">
            <a:solidFill>
              <a:schemeClr val="lt2">
                <a:alpha val="100000"/>
              </a:scheme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49" name=""/>
          <p:cNvSpPr txBox="1"/>
          <p:nvPr/>
        </p:nvSpPr>
        <p:spPr>
          <a:xfrm rot="0">
            <a:off x="1547812" y="4437062"/>
            <a:ext cx="550862" cy="530225"/>
          </a:xfrm>
          <a:prstGeom prst="rect"/>
          <a:noFill/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anchor="t" bIns="46990" lIns="90170" rIns="90170" tIns="4699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zh-CN" b="1" sz="2800" lang="en-US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altLang="zh-CN" b="1" sz="2800" lang="en-US">
                <a:solidFill>
                  <a:srgbClr val="FF5050"/>
                </a:solidFill>
                <a:latin typeface="Times New Roman" pitchFamily="18" charset="0"/>
              </a:rPr>
              <a:t>?</a:t>
            </a:r>
            <a:r>
              <a:rPr altLang="zh-CN" b="1" sz="2800" lang="en-US">
                <a:solidFill>
                  <a:srgbClr val="00FFFF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63" name=""/>
          <p:cNvGrpSpPr/>
          <p:nvPr/>
        </p:nvGrpSpPr>
        <p:grpSpPr>
          <a:xfrm rot="0">
            <a:off x="828675" y="3502025"/>
            <a:ext cx="6902450" cy="304800"/>
            <a:chOff x="0" y="0"/>
            <a:chExt cx="10870" cy="481"/>
          </a:xfrm>
        </p:grpSpPr>
        <p:sp>
          <p:nvSpPr>
            <p:cNvPr id="1048650" name=""/>
            <p:cNvSpPr/>
            <p:nvPr/>
          </p:nvSpPr>
          <p:spPr>
            <a:xfrm rot="0">
              <a:off x="10870" y="1"/>
              <a:ext cx="0" cy="48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  <p:grpSp>
          <p:nvGrpSpPr>
            <p:cNvPr id="64" name=""/>
            <p:cNvGrpSpPr/>
            <p:nvPr/>
          </p:nvGrpSpPr>
          <p:grpSpPr>
            <a:xfrm rot="0">
              <a:off x="4293" y="0"/>
              <a:ext cx="1086" cy="480"/>
              <a:chOff x="0" y="0"/>
              <a:chExt cx="624" cy="192"/>
            </a:xfrm>
          </p:grpSpPr>
          <p:sp>
            <p:nvSpPr>
              <p:cNvPr id="1048651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52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65" name=""/>
            <p:cNvGrpSpPr/>
            <p:nvPr/>
          </p:nvGrpSpPr>
          <p:grpSpPr>
            <a:xfrm rot="0">
              <a:off x="5428" y="1"/>
              <a:ext cx="1088" cy="480"/>
              <a:chOff x="0" y="0"/>
              <a:chExt cx="624" cy="192"/>
            </a:xfrm>
          </p:grpSpPr>
          <p:sp>
            <p:nvSpPr>
              <p:cNvPr id="1048653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54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66" name=""/>
            <p:cNvGrpSpPr/>
            <p:nvPr/>
          </p:nvGrpSpPr>
          <p:grpSpPr>
            <a:xfrm rot="0">
              <a:off x="6516" y="1"/>
              <a:ext cx="1088" cy="480"/>
              <a:chOff x="0" y="0"/>
              <a:chExt cx="624" cy="192"/>
            </a:xfrm>
          </p:grpSpPr>
          <p:sp>
            <p:nvSpPr>
              <p:cNvPr id="1048655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56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67" name=""/>
            <p:cNvGrpSpPr/>
            <p:nvPr/>
          </p:nvGrpSpPr>
          <p:grpSpPr>
            <a:xfrm rot="0">
              <a:off x="8693" y="1"/>
              <a:ext cx="1088" cy="480"/>
              <a:chOff x="0" y="0"/>
              <a:chExt cx="624" cy="192"/>
            </a:xfrm>
          </p:grpSpPr>
          <p:sp>
            <p:nvSpPr>
              <p:cNvPr id="1048657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58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68" name=""/>
            <p:cNvGrpSpPr/>
            <p:nvPr/>
          </p:nvGrpSpPr>
          <p:grpSpPr>
            <a:xfrm rot="0">
              <a:off x="7604" y="1"/>
              <a:ext cx="1089" cy="480"/>
              <a:chOff x="0" y="0"/>
              <a:chExt cx="624" cy="192"/>
            </a:xfrm>
          </p:grpSpPr>
          <p:sp>
            <p:nvSpPr>
              <p:cNvPr id="1048659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60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69" name=""/>
            <p:cNvGrpSpPr/>
            <p:nvPr/>
          </p:nvGrpSpPr>
          <p:grpSpPr>
            <a:xfrm rot="0">
              <a:off x="9781" y="1"/>
              <a:ext cx="1089" cy="480"/>
              <a:chOff x="0" y="0"/>
              <a:chExt cx="624" cy="192"/>
            </a:xfrm>
          </p:grpSpPr>
          <p:sp>
            <p:nvSpPr>
              <p:cNvPr id="1048661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62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70" name=""/>
            <p:cNvGrpSpPr/>
            <p:nvPr/>
          </p:nvGrpSpPr>
          <p:grpSpPr>
            <a:xfrm rot="0">
              <a:off x="0" y="1"/>
              <a:ext cx="1085" cy="480"/>
              <a:chOff x="0" y="0"/>
              <a:chExt cx="624" cy="192"/>
            </a:xfrm>
          </p:grpSpPr>
          <p:sp>
            <p:nvSpPr>
              <p:cNvPr id="1048663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64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71" name=""/>
            <p:cNvGrpSpPr/>
            <p:nvPr/>
          </p:nvGrpSpPr>
          <p:grpSpPr>
            <a:xfrm rot="0">
              <a:off x="1085" y="1"/>
              <a:ext cx="1085" cy="480"/>
              <a:chOff x="0" y="0"/>
              <a:chExt cx="624" cy="192"/>
            </a:xfrm>
          </p:grpSpPr>
          <p:sp>
            <p:nvSpPr>
              <p:cNvPr id="1048665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66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72" name=""/>
            <p:cNvGrpSpPr/>
            <p:nvPr/>
          </p:nvGrpSpPr>
          <p:grpSpPr>
            <a:xfrm rot="0">
              <a:off x="3256" y="1"/>
              <a:ext cx="1085" cy="480"/>
              <a:chOff x="0" y="0"/>
              <a:chExt cx="624" cy="192"/>
            </a:xfrm>
          </p:grpSpPr>
          <p:sp>
            <p:nvSpPr>
              <p:cNvPr id="1048667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68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  <p:grpSp>
          <p:nvGrpSpPr>
            <p:cNvPr id="73" name=""/>
            <p:cNvGrpSpPr/>
            <p:nvPr/>
          </p:nvGrpSpPr>
          <p:grpSpPr>
            <a:xfrm rot="0">
              <a:off x="2170" y="1"/>
              <a:ext cx="1086" cy="480"/>
              <a:chOff x="0" y="0"/>
              <a:chExt cx="624" cy="192"/>
            </a:xfrm>
          </p:grpSpPr>
          <p:sp>
            <p:nvSpPr>
              <p:cNvPr id="1048669" name=""/>
              <p:cNvSpPr/>
              <p:nvPr/>
            </p:nvSpPr>
            <p:spPr>
              <a:xfrm rot="0">
                <a:off x="0" y="192"/>
                <a:ext cx="624" cy="0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  <p:sp>
            <p:nvSpPr>
              <p:cNvPr id="1048670" name=""/>
              <p:cNvSpPr/>
              <p:nvPr/>
            </p:nvSpPr>
            <p:spPr>
              <a:xfrm rot="0">
                <a:off x="0" y="0"/>
                <a:ext cx="0" cy="192"/>
              </a:xfrm>
              <a:prstGeom prst="line"/>
              <a:noFill/>
              <a:ln w="381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</a:ln>
            </p:spPr>
          </p:sp>
        </p:grpSp>
      </p:grpSp>
      <p:grpSp>
        <p:nvGrpSpPr>
          <p:cNvPr id="74" name=""/>
          <p:cNvGrpSpPr/>
          <p:nvPr/>
        </p:nvGrpSpPr>
        <p:grpSpPr>
          <a:xfrm rot="0">
            <a:off x="107950" y="-3175"/>
            <a:ext cx="4752975" cy="1309687"/>
            <a:chOff x="0" y="0"/>
            <a:chExt cx="7484" cy="2100"/>
          </a:xfrm>
        </p:grpSpPr>
        <p:pic>
          <p:nvPicPr>
            <p:cNvPr id="2097168" name="" descr="15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0" y="0"/>
              <a:ext cx="1635" cy="2100"/>
            </a:xfrm>
            <a:prstGeom prst="rect"/>
            <a:noFill/>
            <a:ln>
              <a:noFill/>
            </a:ln>
          </p:spPr>
        </p:pic>
        <p:pic>
          <p:nvPicPr>
            <p:cNvPr id="2097169" name="" descr="窄竖线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1116" y="64"/>
              <a:ext cx="6450" cy="1769"/>
            </a:xfrm>
            <a:prstGeom prst="rect"/>
            <a:noFill/>
            <a:ln>
              <a:noFill/>
            </a:ln>
          </p:spPr>
        </p:pic>
      </p:grpSp>
      <p:sp>
        <p:nvSpPr>
          <p:cNvPr id="1048671" name=""/>
          <p:cNvSpPr/>
          <p:nvPr/>
        </p:nvSpPr>
        <p:spPr>
          <a:xfrm rot="0">
            <a:off x="8388350" y="6096000"/>
            <a:ext cx="720725" cy="720725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1" masterRel="sameClick" presetSubtype="1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4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2" masterRel="sameClick" presetSubtype="1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uiExpand="0" build="whole" animBg="1"/>
      <p:bldP spid="1048644" grpId="0" uiExpand="0" build="whole" animBg="1"/>
      <p:bldP spid="1048648" grpId="0" uiExpand="0" build="whole" animBg="1"/>
      <p:bldP spid="1048649" grpId="0" uiExpand="0" build="whol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0" name="" descr="BCKMC018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7772400" y="5943600"/>
            <a:ext cx="990600" cy="882650"/>
          </a:xfrm>
          <a:prstGeom prst="rect"/>
          <a:noFill/>
          <a:ln>
            <a:noFill/>
          </a:ln>
        </p:spPr>
      </p:pic>
      <p:sp>
        <p:nvSpPr>
          <p:cNvPr id="1048672" name=""/>
          <p:cNvSpPr txBox="1"/>
          <p:nvPr/>
        </p:nvSpPr>
        <p:spPr>
          <a:xfrm rot="0">
            <a:off x="5076825" y="1484312"/>
            <a:ext cx="673100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zh-CN" b="1" sz="3200" lang="en-US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048673" name=""/>
          <p:cNvSpPr txBox="1"/>
          <p:nvPr/>
        </p:nvSpPr>
        <p:spPr>
          <a:xfrm rot="0">
            <a:off x="1409700" y="2286000"/>
            <a:ext cx="4819650" cy="8153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2000" lang="zh-CN">
                <a:latin typeface="BZDMT" pitchFamily="2" charset="-122"/>
                <a:ea typeface="BZDMT" pitchFamily="2" charset="-122"/>
              </a:rPr>
              <a:t>炒搬︽柏︽颁爸︽炒︽伴百办︽椿拜︽</a:t>
            </a:r>
            <a:r>
              <a:rPr altLang="zh-CN" b="1" sz="2800" lang="en-US">
                <a:solidFill>
                  <a:srgbClr val="FF0000"/>
                </a:solidFill>
              </a:rPr>
              <a:t>“1”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翟稗﹀</a:t>
            </a:r>
          </a:p>
        </p:txBody>
      </p:sp>
      <p:grpSp>
        <p:nvGrpSpPr>
          <p:cNvPr id="76" name=""/>
          <p:cNvGrpSpPr/>
          <p:nvPr/>
        </p:nvGrpSpPr>
        <p:grpSpPr>
          <a:xfrm rot="0">
            <a:off x="971550" y="2708275"/>
            <a:ext cx="9390380" cy="1016258"/>
            <a:chOff x="0" y="0"/>
            <a:chExt cx="14788" cy="1601"/>
          </a:xfrm>
        </p:grpSpPr>
        <p:sp>
          <p:nvSpPr>
            <p:cNvPr id="1048674" name=""/>
            <p:cNvSpPr/>
            <p:nvPr/>
          </p:nvSpPr>
          <p:spPr>
            <a:xfrm rot="0">
              <a:off x="0" y="534"/>
              <a:ext cx="14788" cy="805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b="1" sz="2000" lang="zh-CN">
                  <a:latin typeface="BZDMT" pitchFamily="2" charset="-122"/>
                  <a:ea typeface="BZDMT" pitchFamily="2" charset="-122"/>
                </a:rPr>
                <a:t>炒搬︽柏︽颁爸︽佃罢︽遍爸邦﹀</a:t>
              </a:r>
              <a:r>
                <a:rPr altLang="zh-CN" b="1" sz="2800" lang="en-US">
                  <a:latin typeface="BZDMT" pitchFamily="2" charset="-122"/>
                  <a:ea typeface="BZDMT" pitchFamily="2" charset="-122"/>
                </a:rPr>
                <a:t>×</a:t>
              </a:r>
              <a:r>
                <a:rPr altLang="zh-CN" b="1" sz="2000" lang="en-US">
                  <a:latin typeface="BZDMT" pitchFamily="2" charset="-122"/>
                  <a:ea typeface="BZDMT" pitchFamily="2" charset="-122"/>
                </a:rPr>
                <a:t>        </a:t>
              </a:r>
              <a:r>
                <a:rPr altLang="zh-CN" b="1" sz="2800" lang="en-US">
                  <a:latin typeface="BZDMT" pitchFamily="2" charset="-122"/>
                  <a:ea typeface="BZDMT" pitchFamily="2" charset="-122"/>
                </a:rPr>
                <a:t>=</a:t>
              </a:r>
              <a:r>
                <a:rPr altLang="en-US" b="1" sz="2000" lang="zh-CN">
                  <a:latin typeface="BZDMT" pitchFamily="2" charset="-122"/>
                  <a:ea typeface="BZDMT" pitchFamily="2" charset="-122"/>
                </a:rPr>
                <a:t>搬昌邦︽颁半︽搬敌︽佃罢︽遍爸邦﹀</a:t>
              </a:r>
            </a:p>
          </p:txBody>
        </p:sp>
        <p:grpSp>
          <p:nvGrpSpPr>
            <p:cNvPr id="77" name=""/>
            <p:cNvGrpSpPr/>
            <p:nvPr/>
          </p:nvGrpSpPr>
          <p:grpSpPr>
            <a:xfrm rot="0">
              <a:off x="4834" y="0"/>
              <a:ext cx="948" cy="1601"/>
              <a:chOff x="0" y="0"/>
              <a:chExt cx="948" cy="1601"/>
            </a:xfrm>
          </p:grpSpPr>
          <p:sp>
            <p:nvSpPr>
              <p:cNvPr id="1048675" name=""/>
              <p:cNvSpPr/>
              <p:nvPr/>
            </p:nvSpPr>
            <p:spPr>
              <a:xfrm rot="0">
                <a:off x="340" y="907"/>
                <a:ext cx="568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grpSp>
            <p:nvGrpSpPr>
              <p:cNvPr id="78" name=""/>
              <p:cNvGrpSpPr/>
              <p:nvPr/>
            </p:nvGrpSpPr>
            <p:grpSpPr>
              <a:xfrm rot="0">
                <a:off x="0" y="0"/>
                <a:ext cx="948" cy="1601"/>
                <a:chOff x="0" y="0"/>
                <a:chExt cx="948" cy="1601"/>
              </a:xfrm>
            </p:grpSpPr>
            <p:sp>
              <p:nvSpPr>
                <p:cNvPr id="1048676" name=""/>
                <p:cNvSpPr txBox="1"/>
                <p:nvPr/>
              </p:nvSpPr>
              <p:spPr>
                <a:xfrm rot="0">
                  <a:off x="0" y="0"/>
                  <a:ext cx="948" cy="905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32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 2</a:t>
                  </a:r>
                </a:p>
              </p:txBody>
            </p:sp>
            <p:sp>
              <p:nvSpPr>
                <p:cNvPr id="1048677" name=""/>
                <p:cNvSpPr txBox="1"/>
                <p:nvPr/>
              </p:nvSpPr>
              <p:spPr>
                <a:xfrm rot="0">
                  <a:off x="0" y="696"/>
                  <a:ext cx="948" cy="905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32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 3</a:t>
                  </a:r>
                </a:p>
              </p:txBody>
            </p:sp>
          </p:grpSp>
        </p:grpSp>
      </p:grpSp>
      <p:grpSp>
        <p:nvGrpSpPr>
          <p:cNvPr id="79" name=""/>
          <p:cNvGrpSpPr/>
          <p:nvPr/>
        </p:nvGrpSpPr>
        <p:grpSpPr>
          <a:xfrm rot="0">
            <a:off x="252412" y="3429000"/>
            <a:ext cx="7989887" cy="1131570"/>
            <a:chOff x="0" y="0"/>
            <a:chExt cx="12583" cy="1782"/>
          </a:xfrm>
        </p:grpSpPr>
        <p:sp>
          <p:nvSpPr>
            <p:cNvPr id="1048678" name=""/>
            <p:cNvSpPr/>
            <p:nvPr/>
          </p:nvSpPr>
          <p:spPr>
            <a:xfrm rot="0">
              <a:off x="0" y="678"/>
              <a:ext cx="12248" cy="1104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>
                <a:spcBef>
                  <a:spcPct val="50000"/>
                </a:spcBef>
              </a:pPr>
              <a:r>
                <a:rPr altLang="en-US" b="1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（</a:t>
              </a:r>
              <a:r>
                <a:rPr altLang="zh-CN" b="1" sz="2000" lang="en-US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2</a:t>
              </a:r>
              <a:r>
                <a:rPr altLang="en-US" b="1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）典︽地扳︽掣罢︽斑敌︽蝶搬︽扳邦︽蝶搬︽陡︽底爸邦︽宝︽蝶搬︽扳敌︽</a:t>
              </a:r>
            </a:p>
          </p:txBody>
        </p:sp>
        <p:grpSp>
          <p:nvGrpSpPr>
            <p:cNvPr id="80" name=""/>
            <p:cNvGrpSpPr/>
            <p:nvPr/>
          </p:nvGrpSpPr>
          <p:grpSpPr>
            <a:xfrm rot="0">
              <a:off x="11113" y="0"/>
              <a:ext cx="1470" cy="1610"/>
              <a:chOff x="0" y="0"/>
              <a:chExt cx="1470" cy="1610"/>
            </a:xfrm>
          </p:grpSpPr>
          <p:sp>
            <p:nvSpPr>
              <p:cNvPr id="1048679" name=""/>
              <p:cNvSpPr/>
              <p:nvPr/>
            </p:nvSpPr>
            <p:spPr>
              <a:xfrm rot="0" flipV="1">
                <a:off x="113" y="794"/>
                <a:ext cx="948" cy="26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grpSp>
            <p:nvGrpSpPr>
              <p:cNvPr id="81" name=""/>
              <p:cNvGrpSpPr/>
              <p:nvPr/>
            </p:nvGrpSpPr>
            <p:grpSpPr>
              <a:xfrm rot="0">
                <a:off x="0" y="0"/>
                <a:ext cx="1470" cy="1610"/>
                <a:chOff x="0" y="0"/>
                <a:chExt cx="1470" cy="1610"/>
              </a:xfrm>
            </p:grpSpPr>
            <p:sp>
              <p:nvSpPr>
                <p:cNvPr id="1048680" name=""/>
                <p:cNvSpPr txBox="1"/>
                <p:nvPr/>
              </p:nvSpPr>
              <p:spPr>
                <a:xfrm rot="0">
                  <a:off x="0" y="0"/>
                  <a:ext cx="1248" cy="912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32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</a:t>
                  </a:r>
                  <a:r>
                    <a:rPr altLang="zh-CN" b="1" sz="28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1048681" name=""/>
                <p:cNvSpPr txBox="1"/>
                <p:nvPr/>
              </p:nvSpPr>
              <p:spPr>
                <a:xfrm rot="0">
                  <a:off x="0" y="794"/>
                  <a:ext cx="1471" cy="816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28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 9</a:t>
                  </a:r>
                </a:p>
              </p:txBody>
            </p:sp>
          </p:grpSp>
        </p:grpSp>
      </p:grpSp>
      <p:sp>
        <p:nvSpPr>
          <p:cNvPr id="1048682" name=""/>
          <p:cNvSpPr txBox="1"/>
          <p:nvPr/>
        </p:nvSpPr>
        <p:spPr>
          <a:xfrm rot="0">
            <a:off x="1476375" y="4797425"/>
            <a:ext cx="5847080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b="1" sz="2000" lang="zh-CN">
                <a:latin typeface="BZDMT" pitchFamily="2" charset="-122"/>
                <a:ea typeface="BZDMT" pitchFamily="2" charset="-122"/>
              </a:rPr>
              <a:t>蝶搬︽陡︽底爸邦︽伴百办︽椿拜︽</a:t>
            </a:r>
            <a:r>
              <a:rPr altLang="zh-CN" b="1" sz="2800" lang="en-US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“1”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翟稗﹀</a:t>
            </a:r>
          </a:p>
        </p:txBody>
      </p:sp>
      <p:grpSp>
        <p:nvGrpSpPr>
          <p:cNvPr id="82" name=""/>
          <p:cNvGrpSpPr/>
          <p:nvPr/>
        </p:nvGrpSpPr>
        <p:grpSpPr>
          <a:xfrm rot="0">
            <a:off x="1116012" y="5302250"/>
            <a:ext cx="7929925" cy="1022350"/>
            <a:chOff x="0" y="0"/>
            <a:chExt cx="12490" cy="1610"/>
          </a:xfrm>
        </p:grpSpPr>
        <p:sp>
          <p:nvSpPr>
            <p:cNvPr id="1048683" name=""/>
            <p:cNvSpPr/>
            <p:nvPr/>
          </p:nvSpPr>
          <p:spPr>
            <a:xfrm rot="0">
              <a:off x="0" y="481"/>
              <a:ext cx="12490" cy="804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b="1" lang="zh-CN">
                  <a:ea typeface="BZDMT" pitchFamily="2" charset="-122"/>
                </a:rPr>
                <a:t>蝶搬︽陡︽底爸邦︽蝶搬︽</a:t>
              </a:r>
              <a:r>
                <a:rPr altLang="zh-CN" b="1" sz="2800" lang="en-US">
                  <a:solidFill>
                    <a:srgbClr val="FF0000"/>
                  </a:solidFill>
                  <a:latin typeface="BZDMT" pitchFamily="2" charset="-122"/>
                  <a:ea typeface="BZDMT" pitchFamily="2" charset="-122"/>
                </a:rPr>
                <a:t>×</a:t>
              </a:r>
              <a:r>
                <a:rPr altLang="zh-CN" b="1" sz="2000" lang="en-US">
                  <a:solidFill>
                    <a:srgbClr val="FF0000"/>
                  </a:solidFill>
                  <a:latin typeface="BZDMT" pitchFamily="2" charset="-122"/>
                  <a:ea typeface="BZDMT" pitchFamily="2" charset="-122"/>
                </a:rPr>
                <a:t>       </a:t>
              </a:r>
              <a:r>
                <a:rPr altLang="zh-CN" b="1" sz="2800" lang="en-US">
                  <a:solidFill>
                    <a:srgbClr val="FF0000"/>
                  </a:solidFill>
                  <a:latin typeface="BZDMT" pitchFamily="2" charset="-122"/>
                  <a:ea typeface="BZDMT" pitchFamily="2" charset="-122"/>
                </a:rPr>
                <a:t> =</a:t>
              </a:r>
              <a:r>
                <a:rPr altLang="zh-CN" b="1" sz="2000" lang="en-US">
                  <a:solidFill>
                    <a:srgbClr val="FF0000"/>
                  </a:solidFill>
                  <a:latin typeface="BZDMT" pitchFamily="2" charset="-122"/>
                  <a:ea typeface="BZDMT" pitchFamily="2" charset="-122"/>
                </a:rPr>
                <a:t> </a:t>
              </a:r>
              <a:r>
                <a:rPr altLang="en-US" b="1" sz="2000" lang="zh-CN">
                  <a:solidFill>
                    <a:srgbClr val="3333FF"/>
                  </a:solidFill>
                  <a:ea typeface="BZDMT" pitchFamily="2" charset="-122"/>
                </a:rPr>
                <a:t>典︽地扳︽掣罢</a:t>
              </a:r>
              <a:r>
                <a:rPr altLang="en-US" b="1" lang="zh-CN">
                  <a:solidFill>
                    <a:srgbClr val="3333FF"/>
                  </a:solidFill>
                  <a:ea typeface="BZDMT" pitchFamily="2" charset="-122"/>
                </a:rPr>
                <a:t>︽斑敌︽蝶搬︽扳﹀</a:t>
              </a:r>
            </a:p>
          </p:txBody>
        </p:sp>
        <p:grpSp>
          <p:nvGrpSpPr>
            <p:cNvPr id="83" name=""/>
            <p:cNvGrpSpPr/>
            <p:nvPr/>
          </p:nvGrpSpPr>
          <p:grpSpPr>
            <a:xfrm rot="0">
              <a:off x="3516" y="0"/>
              <a:ext cx="961" cy="1610"/>
              <a:chOff x="0" y="0"/>
              <a:chExt cx="961" cy="1610"/>
            </a:xfrm>
          </p:grpSpPr>
          <p:sp>
            <p:nvSpPr>
              <p:cNvPr id="1048684" name=""/>
              <p:cNvSpPr/>
              <p:nvPr/>
            </p:nvSpPr>
            <p:spPr>
              <a:xfrm rot="0" flipV="1">
                <a:off x="340" y="908"/>
                <a:ext cx="613" cy="1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grpSp>
            <p:nvGrpSpPr>
              <p:cNvPr id="84" name=""/>
              <p:cNvGrpSpPr/>
              <p:nvPr/>
            </p:nvGrpSpPr>
            <p:grpSpPr>
              <a:xfrm rot="0">
                <a:off x="0" y="0"/>
                <a:ext cx="961" cy="1610"/>
                <a:chOff x="0" y="0"/>
                <a:chExt cx="961" cy="1610"/>
              </a:xfrm>
            </p:grpSpPr>
            <p:sp>
              <p:nvSpPr>
                <p:cNvPr id="1048685" name=""/>
                <p:cNvSpPr txBox="1"/>
                <p:nvPr/>
              </p:nvSpPr>
              <p:spPr>
                <a:xfrm rot="0">
                  <a:off x="0" y="0"/>
                  <a:ext cx="929" cy="904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32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</a:t>
                  </a:r>
                  <a:r>
                    <a:rPr altLang="en-US" b="1" sz="2800" lang="zh-CN">
                      <a:solidFill>
                        <a:srgbClr val="FF0000"/>
                      </a:solidFill>
                      <a:latin typeface="Times New Roman" pitchFamily="18" charset="0"/>
                    </a:rPr>
                    <a:t>  </a:t>
                  </a:r>
                  <a:r>
                    <a:rPr altLang="zh-CN" b="1" sz="28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048686" name=""/>
                <p:cNvSpPr txBox="1"/>
                <p:nvPr/>
              </p:nvSpPr>
              <p:spPr>
                <a:xfrm rot="0">
                  <a:off x="113" y="794"/>
                  <a:ext cx="848" cy="816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28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 9</a:t>
                  </a:r>
                </a:p>
              </p:txBody>
            </p:sp>
          </p:grpSp>
        </p:grpSp>
      </p:grpSp>
      <p:grpSp>
        <p:nvGrpSpPr>
          <p:cNvPr id="85" name=""/>
          <p:cNvGrpSpPr/>
          <p:nvPr/>
        </p:nvGrpSpPr>
        <p:grpSpPr>
          <a:xfrm rot="0">
            <a:off x="179387" y="1196975"/>
            <a:ext cx="7488237" cy="1087808"/>
            <a:chOff x="0" y="0"/>
            <a:chExt cx="11794" cy="1715"/>
          </a:xfrm>
        </p:grpSpPr>
        <p:sp>
          <p:nvSpPr>
            <p:cNvPr id="1048687" name=""/>
            <p:cNvSpPr/>
            <p:nvPr/>
          </p:nvSpPr>
          <p:spPr>
            <a:xfrm rot="0">
              <a:off x="0" y="609"/>
              <a:ext cx="11794" cy="1106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>
                <a:spcBef>
                  <a:spcPct val="50000"/>
                </a:spcBef>
              </a:pPr>
              <a:r>
                <a:rPr altLang="en-US" b="1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（</a:t>
              </a:r>
              <a:r>
                <a:rPr altLang="zh-CN" b="1" sz="2000" lang="en-US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1</a:t>
              </a:r>
              <a:r>
                <a:rPr altLang="en-US" b="1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）炒搬︽罢财罢︽底拜︽斑︽炒敌︽佃罢︽遍爸邦︽          搬昌邦︽登稗﹀</a:t>
              </a:r>
            </a:p>
          </p:txBody>
        </p:sp>
        <p:grpSp>
          <p:nvGrpSpPr>
            <p:cNvPr id="86" name=""/>
            <p:cNvGrpSpPr/>
            <p:nvPr/>
          </p:nvGrpSpPr>
          <p:grpSpPr>
            <a:xfrm rot="0">
              <a:off x="7711" y="0"/>
              <a:ext cx="1061" cy="1586"/>
              <a:chOff x="0" y="0"/>
              <a:chExt cx="1061" cy="1586"/>
            </a:xfrm>
          </p:grpSpPr>
          <p:sp>
            <p:nvSpPr>
              <p:cNvPr id="1048688" name=""/>
              <p:cNvSpPr/>
              <p:nvPr/>
            </p:nvSpPr>
            <p:spPr>
              <a:xfrm rot="0">
                <a:off x="228" y="810"/>
                <a:ext cx="680" cy="1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grpSp>
            <p:nvGrpSpPr>
              <p:cNvPr id="87" name=""/>
              <p:cNvGrpSpPr/>
              <p:nvPr/>
            </p:nvGrpSpPr>
            <p:grpSpPr>
              <a:xfrm rot="0">
                <a:off x="0" y="0"/>
                <a:ext cx="1061" cy="1586"/>
                <a:chOff x="0" y="0"/>
                <a:chExt cx="1061" cy="1586"/>
              </a:xfrm>
            </p:grpSpPr>
            <p:sp>
              <p:nvSpPr>
                <p:cNvPr id="1048689" name=""/>
                <p:cNvSpPr txBox="1"/>
                <p:nvPr/>
              </p:nvSpPr>
              <p:spPr>
                <a:xfrm rot="0">
                  <a:off x="0" y="0"/>
                  <a:ext cx="949" cy="906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32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 2</a:t>
                  </a:r>
                </a:p>
              </p:txBody>
            </p:sp>
            <p:sp>
              <p:nvSpPr>
                <p:cNvPr id="1048690" name=""/>
                <p:cNvSpPr txBox="1"/>
                <p:nvPr/>
              </p:nvSpPr>
              <p:spPr>
                <a:xfrm rot="0">
                  <a:off x="1" y="680"/>
                  <a:ext cx="1060" cy="906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>
                  <a:spAutoFit/>
                </a:bodyPr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  <a:defRPr baseline="0" b="0" sz="1800" i="0" u="none">
                      <a:solidFill>
                        <a:schemeClr val="dk1"/>
                      </a:solidFill>
                      <a:latin typeface="Arial" pitchFamily="34" charset="0"/>
                      <a:ea typeface="宋体" pitchFamily="2" charset="-122"/>
                      <a:sym typeface="Arial" pitchFamily="34" charset="0"/>
                    </a:defRPr>
                  </a:lvl5pPr>
                </a:lstStyle>
                <a:p>
                  <a:pPr eaLnBrk="1" hangingPunct="1" latinLnBrk="1" lvl="0"/>
                  <a:r>
                    <a:rPr altLang="zh-CN" b="1" sz="3200"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  3</a:t>
                  </a:r>
                </a:p>
              </p:txBody>
            </p:sp>
          </p:grpSp>
        </p:grpSp>
      </p:grpSp>
      <p:grpSp>
        <p:nvGrpSpPr>
          <p:cNvPr id="88" name=""/>
          <p:cNvGrpSpPr/>
          <p:nvPr/>
        </p:nvGrpSpPr>
        <p:grpSpPr>
          <a:xfrm rot="0">
            <a:off x="36512" y="-11112"/>
            <a:ext cx="9907092" cy="1711931"/>
            <a:chOff x="0" y="0"/>
            <a:chExt cx="15742" cy="2825"/>
          </a:xfrm>
        </p:grpSpPr>
        <p:sp>
          <p:nvSpPr>
            <p:cNvPr id="1048691" name=""/>
            <p:cNvSpPr/>
            <p:nvPr/>
          </p:nvSpPr>
          <p:spPr>
            <a:xfrm rot="0">
              <a:off x="1971" y="630"/>
              <a:ext cx="13771" cy="126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b="1" sz="2000" lang="zh-CN">
                  <a:latin typeface="BZDMT" pitchFamily="2" charset="-122"/>
                  <a:ea typeface="BZDMT" pitchFamily="2" charset="-122"/>
                </a:rPr>
                <a:t>佃拜︽拜爸︽罢绊扳︽卞︽稗爸︽车稗︽稗爸︽编︽</a:t>
              </a:r>
              <a:r>
                <a:rPr altLang="en-US" b="1" sz="2000" lang="zh-CN">
                  <a:solidFill>
                    <a:srgbClr val="FF5050"/>
                  </a:solidFill>
                  <a:latin typeface="BZDMT" pitchFamily="2" charset="-122"/>
                  <a:ea typeface="BZDMT" pitchFamily="2" charset="-122"/>
                </a:rPr>
                <a:t>伴百办︽椿拜︽</a:t>
              </a:r>
              <a:r>
                <a:rPr altLang="en-US" b="1" sz="2400" lang="zh-CN">
                  <a:solidFill>
                    <a:srgbClr val="FF5050"/>
                  </a:solidFill>
                  <a:latin typeface="BZDMT" pitchFamily="2" charset="-122"/>
                  <a:ea typeface="BZDMT" pitchFamily="2" charset="-122"/>
                </a:rPr>
                <a:t>1</a:t>
              </a:r>
              <a:r>
                <a:rPr altLang="en-US" b="1" sz="2000" lang="zh-CN">
                  <a:latin typeface="BZDMT" pitchFamily="2" charset="-122"/>
                  <a:ea typeface="BZDMT" pitchFamily="2" charset="-122"/>
                </a:rPr>
                <a:t>拜爸︽</a:t>
              </a:r>
            </a:p>
            <a:p>
              <a:pPr eaLnBrk="1" hangingPunct="1" latinLnBrk="1" lvl="0"/>
              <a:r>
                <a:rPr altLang="en-US" b="1" sz="2000" lang="zh-CN">
                  <a:latin typeface="BZDMT" pitchFamily="2" charset="-122"/>
                  <a:ea typeface="BZDMT" pitchFamily="2" charset="-122"/>
                </a:rPr>
                <a:t>炒敌︽扳党爸邦︽床爸︽罢爸︽翟稗﹀</a:t>
              </a:r>
              <a:r>
                <a:rPr altLang="en-US" b="1" sz="3200" lang="zh-CN"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2097171" name="" descr="13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21540000" flipH="1">
              <a:off x="0" y="0"/>
              <a:ext cx="2348" cy="2825"/>
            </a:xfrm>
            <a:prstGeom prst="rect"/>
            <a:noFill/>
            <a:ln>
              <a:noFill/>
            </a:ln>
          </p:spPr>
        </p:pic>
      </p:grpSp>
      <p:sp>
        <p:nvSpPr>
          <p:cNvPr id="1048692" name=""/>
          <p:cNvSpPr/>
          <p:nvPr/>
        </p:nvSpPr>
        <p:spPr>
          <a:xfrm rot="0">
            <a:off x="8388350" y="6092825"/>
            <a:ext cx="720725" cy="720725"/>
          </a:xfrm>
          <a:prstGeom prst="actionButtonReturn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500"/>
                            </p:stCondLst>
                            <p:childTnLst>
                              <p:par>
                                <p:cTn accel="100000" fill="hold" id="13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24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27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3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45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1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4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 uiExpand="0" build="whole"/>
      <p:bldP spid="1048682" grpId="0" uiExpand="0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2" name="" descr="BCKMC018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8388350" y="5589587"/>
            <a:ext cx="990600" cy="882650"/>
          </a:xfrm>
          <a:prstGeom prst="rect"/>
          <a:noFill/>
          <a:ln>
            <a:noFill/>
          </a:ln>
        </p:spPr>
      </p:pic>
      <p:grpSp>
        <p:nvGrpSpPr>
          <p:cNvPr id="90" name=""/>
          <p:cNvGrpSpPr/>
          <p:nvPr/>
        </p:nvGrpSpPr>
        <p:grpSpPr>
          <a:xfrm rot="0">
            <a:off x="395287" y="1484312"/>
            <a:ext cx="8353425" cy="2530475"/>
            <a:chOff x="0" y="0"/>
            <a:chExt cx="13154" cy="3984"/>
          </a:xfrm>
        </p:grpSpPr>
        <p:sp>
          <p:nvSpPr>
            <p:cNvPr id="1048693" name=""/>
            <p:cNvSpPr txBox="1"/>
            <p:nvPr/>
          </p:nvSpPr>
          <p:spPr>
            <a:xfrm rot="0">
              <a:off x="0" y="0"/>
              <a:ext cx="13154" cy="3984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（1） 伴蹈半︽伯邦︽脆敌︽搬炒︽败爸︽办︽罢惩拜︽碧稗︽罢豺爸︽搬︽翟稗﹀炒︽才稗︽</a:t>
              </a:r>
            </a:p>
            <a:p>
              <a:pPr eaLnBrk="1" hangingPunct="1" latinLnBrk="1" lvl="0"/>
              <a:endParaRPr altLang="en-US" sz="20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endParaRPr>
            </a:p>
            <a:p>
              <a:pPr eaLnBrk="1" hangingPunct="1" latinLnBrk="1" lvl="0"/>
              <a:r>
                <a:rPr altLang="en-US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订稗︽充办︽</a:t>
              </a:r>
              <a:r>
                <a:rPr altLang="en-US" sz="2000" lang="zh-CN">
                  <a:latin typeface="BZDMT" pitchFamily="2" charset="-122"/>
                  <a:ea typeface="BZDMT" pitchFamily="2" charset="-122"/>
                </a:rPr>
                <a:t>80</a:t>
              </a:r>
              <a:r>
                <a:rPr altLang="en-US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罢豺爸︽编︽底拜﹀   </a:t>
              </a:r>
              <a:r>
                <a:rPr altLang="en-US" sz="2000" lang="zh-CN">
                  <a:solidFill>
                    <a:srgbClr val="3333FF"/>
                  </a:solidFill>
                </a:rPr>
                <a:t>  </a:t>
              </a:r>
              <a:r>
                <a:rPr altLang="en-US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闭半︽嫡罢︽稗罢邦︽搬毕稗︽锤邦︽稗︽伴蹈半︽</a:t>
              </a:r>
            </a:p>
            <a:p>
              <a:pPr eaLnBrk="1" hangingPunct="1" latinLnBrk="1" lvl="0"/>
              <a:endParaRPr altLang="en-US" sz="20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endParaRPr>
            </a:p>
            <a:p>
              <a:pPr eaLnBrk="1" hangingPunct="1" latinLnBrk="1" lvl="0"/>
              <a:r>
                <a:rPr altLang="en-US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伯︽     残爸︽吵︽罢豺爸︽唱搬﹀    拜︽昌︽脆邦︽超邦︽唱搬︽斑敌︽伯︽呈︽订稗︽充办︽</a:t>
              </a:r>
            </a:p>
            <a:p>
              <a:pPr eaLnBrk="1" hangingPunct="1" latinLnBrk="1" lvl="0"/>
              <a:endParaRPr altLang="en-US" sz="20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endParaRPr>
            </a:p>
            <a:p>
              <a:pPr eaLnBrk="1" hangingPunct="1" latinLnBrk="1" lvl="0"/>
              <a:r>
                <a:rPr altLang="en-US" sz="2000" lang="zh-CN">
                  <a:solidFill>
                    <a:srgbClr val="3333FF"/>
                  </a:solidFill>
                  <a:latin typeface="BZDMT" pitchFamily="2" charset="-122"/>
                  <a:ea typeface="BZDMT" pitchFamily="2" charset="-122"/>
                </a:rPr>
                <a:t>罢︽档拜︽翟稗﹀</a:t>
              </a:r>
            </a:p>
            <a:p>
              <a:pPr eaLnBrk="1" hangingPunct="1" latinLnBrk="1" lvl="0"/>
              <a:endParaRPr altLang="en-US" sz="2000" lang="zh-CN">
                <a:latin typeface="BZDMT" pitchFamily="2" charset="-122"/>
                <a:ea typeface="BZDMT" pitchFamily="2" charset="-122"/>
              </a:endParaRPr>
            </a:p>
          </p:txBody>
        </p:sp>
        <p:pic>
          <p:nvPicPr>
            <p:cNvPr id="2097173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680" y="1474"/>
              <a:ext cx="454" cy="1283"/>
            </a:xfrm>
            <a:prstGeom prst="rect"/>
            <a:noFill/>
            <a:ln>
              <a:noFill/>
            </a:ln>
          </p:spPr>
        </p:pic>
      </p:grpSp>
      <p:grpSp>
        <p:nvGrpSpPr>
          <p:cNvPr id="91" name=""/>
          <p:cNvGrpSpPr/>
          <p:nvPr/>
        </p:nvGrpSpPr>
        <p:grpSpPr>
          <a:xfrm rot="0">
            <a:off x="466725" y="3573462"/>
            <a:ext cx="8280400" cy="2724150"/>
            <a:chOff x="0" y="0"/>
            <a:chExt cx="13040" cy="4290"/>
          </a:xfrm>
        </p:grpSpPr>
        <p:pic>
          <p:nvPicPr>
            <p:cNvPr id="2097174" name="" descr="s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0" y="0"/>
              <a:ext cx="13041" cy="4290"/>
            </a:xfrm>
            <a:prstGeom prst="rect"/>
            <a:noFill/>
            <a:ln>
              <a:noFill/>
            </a:ln>
          </p:spPr>
        </p:pic>
        <p:sp>
          <p:nvSpPr>
            <p:cNvPr id="1048694" name=""/>
            <p:cNvSpPr txBox="1"/>
            <p:nvPr/>
          </p:nvSpPr>
          <p:spPr>
            <a:xfrm rot="0">
              <a:off x="5370" y="43"/>
              <a:ext cx="2228" cy="576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sz="1600" lang="zh-CN">
                  <a:solidFill>
                    <a:srgbClr val="FF5050"/>
                  </a:solidFill>
                  <a:latin typeface="BZDMT" pitchFamily="2" charset="-122"/>
                  <a:ea typeface="BZDMT" pitchFamily="2" charset="-122"/>
                </a:rPr>
                <a:t>订稗︽充办︽</a:t>
              </a:r>
              <a:r>
                <a:rPr altLang="en-US" lang="zh-CN">
                  <a:latin typeface="BZDMT" pitchFamily="2" charset="-122"/>
                  <a:ea typeface="BZDMT" pitchFamily="2" charset="-122"/>
                </a:rPr>
                <a:t>80</a:t>
              </a:r>
            </a:p>
          </p:txBody>
        </p:sp>
      </p:grpSp>
      <p:grpSp>
        <p:nvGrpSpPr>
          <p:cNvPr id="92" name=""/>
          <p:cNvGrpSpPr/>
          <p:nvPr/>
        </p:nvGrpSpPr>
        <p:grpSpPr>
          <a:xfrm rot="0">
            <a:off x="107950" y="44450"/>
            <a:ext cx="6842125" cy="1566862"/>
            <a:chOff x="0" y="0"/>
            <a:chExt cx="10775" cy="2467"/>
          </a:xfrm>
        </p:grpSpPr>
        <p:grpSp>
          <p:nvGrpSpPr>
            <p:cNvPr id="93" name=""/>
            <p:cNvGrpSpPr/>
            <p:nvPr/>
          </p:nvGrpSpPr>
          <p:grpSpPr>
            <a:xfrm rot="0">
              <a:off x="2495" y="569"/>
              <a:ext cx="8280" cy="1899"/>
              <a:chOff x="0" y="0"/>
              <a:chExt cx="8280" cy="1899"/>
            </a:xfrm>
          </p:grpSpPr>
          <p:sp>
            <p:nvSpPr>
              <p:cNvPr id="1048695" name=""/>
              <p:cNvSpPr/>
              <p:nvPr/>
            </p:nvSpPr>
            <p:spPr>
              <a:xfrm rot="0">
                <a:off x="2" y="0"/>
                <a:ext cx="7256" cy="1356"/>
              </a:xfrm>
              <a:prstGeom prst="flowChartTerminator"/>
              <a:solidFill>
                <a:srgbClr val="99CC00">
                  <a:alpha val="70195"/>
                </a:srgbClr>
              </a:solidFill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  <p:txBody>
              <a:bodyPr anchor="ctr" bIns="45720" lIns="91440" rIns="91440" tIns="45720" vert="horz"/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endParaRPr altLang="en-US" lang="zh-CN"/>
              </a:p>
            </p:txBody>
          </p:sp>
          <p:sp>
            <p:nvSpPr>
              <p:cNvPr id="1048696" name=""/>
              <p:cNvSpPr/>
              <p:nvPr/>
            </p:nvSpPr>
            <p:spPr>
              <a:xfrm rot="0">
                <a:off x="0" y="225"/>
                <a:ext cx="8280" cy="1674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/>
                <a:r>
                  <a:rPr altLang="en-US" b="1" sz="3200" lang="zh-CN">
                    <a:solidFill>
                      <a:srgbClr val="FF0000"/>
                    </a:solidFill>
                    <a:latin typeface="BZDMT" pitchFamily="2" charset="-122"/>
                    <a:ea typeface="BZDMT" pitchFamily="2" charset="-122"/>
                  </a:rPr>
                  <a:t>搬罢︽川搬邦︽拜捕邦︽蹿爸﹀</a:t>
                </a:r>
              </a:p>
              <a:p>
                <a:pPr eaLnBrk="1" hangingPunct="1" latinLnBrk="1" lvl="0"/>
                <a:endParaRPr altLang="en-US" b="1" sz="3200" lang="zh-CN">
                  <a:latin typeface="Times New Roman" pitchFamily="18" charset="0"/>
                </a:endParaRPr>
              </a:p>
            </p:txBody>
          </p:sp>
        </p:grpSp>
        <p:pic>
          <p:nvPicPr>
            <p:cNvPr id="2097175" name="" descr="22"/>
            <p:cNvPicPr>
              <a:picLocks/>
            </p:cNvPicPr>
            <p:nvPr/>
          </p:nvPicPr>
          <p:blipFill>
            <a:blip xmlns:r="http://schemas.openxmlformats.org/officeDocument/2006/relationships" r:embed="rId5"/>
            <a:srcRect l="0" t="0" r="0" b="0"/>
            <a:stretch>
              <a:fillRect/>
            </a:stretch>
          </p:blipFill>
          <p:spPr>
            <a:xfrm rot="0" flipH="1">
              <a:off x="0" y="0"/>
              <a:ext cx="3514" cy="2140"/>
            </a:xfrm>
            <a:prstGeom prst="rect"/>
            <a:noFill/>
            <a:ln>
              <a:noFill/>
            </a:ln>
          </p:spPr>
        </p:pic>
      </p:grpSp>
      <p:sp>
        <p:nvSpPr>
          <p:cNvPr id="1048697" name=""/>
          <p:cNvSpPr/>
          <p:nvPr/>
        </p:nvSpPr>
        <p:spPr>
          <a:xfrm rot="0">
            <a:off x="8316912" y="6165850"/>
            <a:ext cx="792162" cy="649287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98" name=""/>
          <p:cNvSpPr/>
          <p:nvPr/>
        </p:nvSpPr>
        <p:spPr>
          <a:xfrm rot="0">
            <a:off x="8604250" y="44450"/>
            <a:ext cx="504825" cy="647700"/>
          </a:xfrm>
          <a:prstGeom prst="actionButtonEnd"/>
          <a:solidFill>
            <a:srgbClr val="FF99CC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699" name=""/>
          <p:cNvSpPr/>
          <p:nvPr/>
        </p:nvSpPr>
        <p:spPr>
          <a:xfrm rot="0">
            <a:off x="8604250" y="765175"/>
            <a:ext cx="504825" cy="647700"/>
          </a:xfrm>
          <a:prstGeom prst="actionButtonEnd"/>
          <a:solidFill>
            <a:srgbClr val="CC99FF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4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accel="0"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accel="0"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accel="0"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accel="0"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9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6" name="" descr="BCKMC018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7772400" y="5943600"/>
            <a:ext cx="990600" cy="882650"/>
          </a:xfrm>
          <a:prstGeom prst="rect"/>
          <a:noFill/>
          <a:ln>
            <a:noFill/>
          </a:ln>
        </p:spPr>
      </p:pic>
      <p:grpSp>
        <p:nvGrpSpPr>
          <p:cNvPr id="95" name=""/>
          <p:cNvGrpSpPr/>
          <p:nvPr/>
        </p:nvGrpSpPr>
        <p:grpSpPr>
          <a:xfrm rot="0">
            <a:off x="1116012" y="2349500"/>
            <a:ext cx="6096000" cy="228600"/>
            <a:chOff x="0" y="0"/>
            <a:chExt cx="9600" cy="360"/>
          </a:xfrm>
        </p:grpSpPr>
        <p:grpSp>
          <p:nvGrpSpPr>
            <p:cNvPr id="96" name=""/>
            <p:cNvGrpSpPr/>
            <p:nvPr/>
          </p:nvGrpSpPr>
          <p:grpSpPr>
            <a:xfrm rot="0">
              <a:off x="0" y="0"/>
              <a:ext cx="9600" cy="360"/>
              <a:chOff x="0" y="0"/>
              <a:chExt cx="3840" cy="144"/>
            </a:xfrm>
          </p:grpSpPr>
          <p:sp>
            <p:nvSpPr>
              <p:cNvPr id="1048700" name=""/>
              <p:cNvSpPr/>
              <p:nvPr/>
            </p:nvSpPr>
            <p:spPr>
              <a:xfrm rot="0">
                <a:off x="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1" name=""/>
              <p:cNvSpPr/>
              <p:nvPr/>
            </p:nvSpPr>
            <p:spPr>
              <a:xfrm rot="0" flipV="1">
                <a:off x="0" y="0"/>
                <a:ext cx="0" cy="144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2" name=""/>
              <p:cNvSpPr/>
              <p:nvPr/>
            </p:nvSpPr>
            <p:spPr>
              <a:xfrm rot="0">
                <a:off x="48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3" name=""/>
              <p:cNvSpPr/>
              <p:nvPr/>
            </p:nvSpPr>
            <p:spPr>
              <a:xfrm rot="0">
                <a:off x="96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4" name=""/>
              <p:cNvSpPr/>
              <p:nvPr/>
            </p:nvSpPr>
            <p:spPr>
              <a:xfrm rot="0">
                <a:off x="144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5" name=""/>
              <p:cNvSpPr/>
              <p:nvPr/>
            </p:nvSpPr>
            <p:spPr>
              <a:xfrm rot="0">
                <a:off x="192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6" name=""/>
              <p:cNvSpPr/>
              <p:nvPr/>
            </p:nvSpPr>
            <p:spPr>
              <a:xfrm rot="0">
                <a:off x="240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7" name=""/>
              <p:cNvSpPr/>
              <p:nvPr/>
            </p:nvSpPr>
            <p:spPr>
              <a:xfrm rot="0">
                <a:off x="288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8" name=""/>
              <p:cNvSpPr/>
              <p:nvPr/>
            </p:nvSpPr>
            <p:spPr>
              <a:xfrm rot="0">
                <a:off x="336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09" name=""/>
              <p:cNvSpPr/>
              <p:nvPr/>
            </p:nvSpPr>
            <p:spPr>
              <a:xfrm rot="0" flipV="1">
                <a:off x="3840" y="0"/>
                <a:ext cx="0" cy="144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  <p:sp>
          <p:nvSpPr>
            <p:cNvPr id="1048710" name=""/>
            <p:cNvSpPr/>
            <p:nvPr/>
          </p:nvSpPr>
          <p:spPr>
            <a:xfrm rot="0" flipV="1">
              <a:off x="35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11" name=""/>
            <p:cNvSpPr/>
            <p:nvPr/>
          </p:nvSpPr>
          <p:spPr>
            <a:xfrm rot="0" flipV="1">
              <a:off x="47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12" name=""/>
            <p:cNvSpPr/>
            <p:nvPr/>
          </p:nvSpPr>
          <p:spPr>
            <a:xfrm rot="0" flipV="1">
              <a:off x="59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13" name=""/>
            <p:cNvSpPr/>
            <p:nvPr/>
          </p:nvSpPr>
          <p:spPr>
            <a:xfrm rot="0" flipV="1">
              <a:off x="71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14" name=""/>
            <p:cNvSpPr/>
            <p:nvPr/>
          </p:nvSpPr>
          <p:spPr>
            <a:xfrm rot="0" flipV="1">
              <a:off x="83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15" name=""/>
            <p:cNvSpPr/>
            <p:nvPr/>
          </p:nvSpPr>
          <p:spPr>
            <a:xfrm rot="0" flipV="1">
              <a:off x="1199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16" name=""/>
            <p:cNvSpPr/>
            <p:nvPr/>
          </p:nvSpPr>
          <p:spPr>
            <a:xfrm rot="0" flipV="1">
              <a:off x="2399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sp>
        <p:nvSpPr>
          <p:cNvPr id="1048717" name=""/>
          <p:cNvSpPr/>
          <p:nvPr/>
        </p:nvSpPr>
        <p:spPr>
          <a:xfrm rot="16200000">
            <a:off x="3592512" y="-487363"/>
            <a:ext cx="381000" cy="5334000"/>
          </a:xfrm>
          <a:prstGeom prst="rightBrace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18" name=""/>
          <p:cNvSpPr/>
          <p:nvPr/>
        </p:nvSpPr>
        <p:spPr>
          <a:xfrm rot="16200000">
            <a:off x="6673850" y="1831975"/>
            <a:ext cx="304800" cy="762000"/>
          </a:xfrm>
          <a:prstGeom prst="rightBrace"/>
          <a:noFill/>
          <a:ln w="25400" cap="flat" cmpd="sng">
            <a:solidFill>
              <a:srgbClr val="FF00FF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19" name=""/>
          <p:cNvSpPr/>
          <p:nvPr/>
        </p:nvSpPr>
        <p:spPr>
          <a:xfrm rot="16200000">
            <a:off x="3887787" y="-1863725"/>
            <a:ext cx="431800" cy="6121400"/>
          </a:xfrm>
          <a:prstGeom prst="rightBrace"/>
          <a:noFill/>
          <a:ln w="50800" cap="flat" cmpd="sng">
            <a:solidFill>
              <a:srgbClr val="003366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20" name=""/>
          <p:cNvSpPr txBox="1"/>
          <p:nvPr/>
        </p:nvSpPr>
        <p:spPr>
          <a:xfrm rot="0">
            <a:off x="3635375" y="404812"/>
            <a:ext cx="1512887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solidFill>
                  <a:srgbClr val="FF0000"/>
                </a:solidFill>
              </a:rPr>
              <a:t>80</a:t>
            </a:r>
            <a:r>
              <a:rPr altLang="zh-CN" b="1" sz="1400" lang="en-US">
                <a:solidFill>
                  <a:srgbClr val="FF0000"/>
                </a:solidFill>
              </a:rPr>
              <a:t> </a:t>
            </a:r>
            <a:r>
              <a:rPr altLang="en-US" b="1" sz="1400" lang="zh-CN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订稗︽充办﹀</a:t>
            </a:r>
          </a:p>
        </p:txBody>
      </p:sp>
      <p:sp>
        <p:nvSpPr>
          <p:cNvPr id="1048721" name=""/>
          <p:cNvSpPr/>
          <p:nvPr/>
        </p:nvSpPr>
        <p:spPr>
          <a:xfrm rot="5400000">
            <a:off x="6745287" y="2336800"/>
            <a:ext cx="304800" cy="762000"/>
          </a:xfrm>
          <a:prstGeom prst="rightBrace"/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6877050" y="2709862"/>
            <a:ext cx="365125" cy="863600"/>
          </a:xfrm>
          <a:prstGeom prst="rect"/>
          <a:noFill/>
          <a:ln>
            <a:noFill/>
          </a:ln>
        </p:spPr>
      </p:pic>
      <p:grpSp>
        <p:nvGrpSpPr>
          <p:cNvPr id="97" name=""/>
          <p:cNvGrpSpPr/>
          <p:nvPr/>
        </p:nvGrpSpPr>
        <p:grpSpPr>
          <a:xfrm rot="0">
            <a:off x="3924300" y="3357562"/>
            <a:ext cx="1279525" cy="1000125"/>
            <a:chOff x="0" y="0"/>
            <a:chExt cx="806" cy="630"/>
          </a:xfrm>
        </p:grpSpPr>
        <p:sp>
          <p:nvSpPr>
            <p:cNvPr id="1048722" name=""/>
            <p:cNvSpPr txBox="1"/>
            <p:nvPr/>
          </p:nvSpPr>
          <p:spPr>
            <a:xfrm rot="0">
              <a:off x="0" y="192"/>
              <a:ext cx="720" cy="28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>
                <a:spcBef>
                  <a:spcPct val="50000"/>
                </a:spcBef>
              </a:pPr>
              <a:r>
                <a:rPr altLang="zh-CN" b="1" sz="2400" lang="en-US">
                  <a:latin typeface="宋体" pitchFamily="2" charset="-122"/>
                </a:rPr>
                <a:t>80 × </a:t>
              </a:r>
            </a:p>
          </p:txBody>
        </p:sp>
        <p:pic>
          <p:nvPicPr>
            <p:cNvPr id="2097178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576" y="0"/>
              <a:ext cx="230" cy="630"/>
            </a:xfrm>
            <a:prstGeom prst="rect"/>
            <a:noFill/>
            <a:ln>
              <a:noFill/>
            </a:ln>
          </p:spPr>
        </p:pic>
      </p:grpSp>
      <p:sp>
        <p:nvSpPr>
          <p:cNvPr id="1048723" name=""/>
          <p:cNvSpPr txBox="1"/>
          <p:nvPr/>
        </p:nvSpPr>
        <p:spPr>
          <a:xfrm rot="0">
            <a:off x="2987675" y="3644900"/>
            <a:ext cx="1143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latin typeface="宋体" pitchFamily="2" charset="-122"/>
              </a:rPr>
              <a:t>80 </a:t>
            </a:r>
            <a:r>
              <a:rPr altLang="en-US" b="1" lang="zh-CN"/>
              <a:t>－</a:t>
            </a:r>
            <a:r>
              <a:rPr altLang="en-US" b="1" sz="2400" lang="zh-CN">
                <a:latin typeface="宋体" pitchFamily="2" charset="-122"/>
              </a:rPr>
              <a:t> </a:t>
            </a:r>
          </a:p>
        </p:txBody>
      </p:sp>
      <p:sp>
        <p:nvSpPr>
          <p:cNvPr id="1048724" name=""/>
          <p:cNvSpPr txBox="1"/>
          <p:nvPr/>
        </p:nvSpPr>
        <p:spPr>
          <a:xfrm rot="0">
            <a:off x="3203575" y="4149725"/>
            <a:ext cx="2362200" cy="10064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latin typeface="宋体" pitchFamily="2" charset="-122"/>
              </a:rPr>
              <a:t>= 80 </a:t>
            </a:r>
            <a:r>
              <a:rPr altLang="en-US" b="1" sz="2400" lang="zh-CN">
                <a:latin typeface="宋体" pitchFamily="2" charset="-122"/>
              </a:rPr>
              <a:t>－ </a:t>
            </a:r>
            <a:r>
              <a:rPr altLang="zh-CN" b="1" sz="2400" lang="en-US">
                <a:latin typeface="宋体" pitchFamily="2" charset="-122"/>
              </a:rPr>
              <a:t>10</a:t>
            </a:r>
          </a:p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latin typeface="宋体" pitchFamily="2" charset="-122"/>
              </a:rPr>
              <a:t>= 70</a:t>
            </a:r>
            <a:r>
              <a:rPr altLang="en-US" b="1" sz="2400" lang="zh-CN">
                <a:latin typeface="宋体" pitchFamily="2" charset="-122"/>
              </a:rPr>
              <a:t>（</a:t>
            </a:r>
            <a:r>
              <a:rPr altLang="en-US" b="1" sz="1400" lang="zh-CN">
                <a:latin typeface="宋体" pitchFamily="2" charset="-122"/>
                <a:ea typeface="BZDMT" pitchFamily="2" charset="-122"/>
              </a:rPr>
              <a:t>订稗︽充办﹀</a:t>
            </a:r>
            <a:r>
              <a:rPr altLang="en-US" b="1" sz="2400" lang="zh-CN">
                <a:latin typeface="宋体" pitchFamily="2" charset="-122"/>
              </a:rPr>
              <a:t>）</a:t>
            </a:r>
          </a:p>
        </p:txBody>
      </p:sp>
      <p:sp>
        <p:nvSpPr>
          <p:cNvPr id="1048725" name=""/>
          <p:cNvSpPr txBox="1"/>
          <p:nvPr/>
        </p:nvSpPr>
        <p:spPr>
          <a:xfrm rot="0">
            <a:off x="2268537" y="1628775"/>
            <a:ext cx="2519362" cy="3048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rPr>
              <a:t>拜︽昌︽订稗︽充办︽罢︽档拜︽翟稗﹀</a:t>
            </a:r>
          </a:p>
        </p:txBody>
      </p:sp>
      <p:sp>
        <p:nvSpPr>
          <p:cNvPr id="1048726" name=""/>
          <p:cNvSpPr txBox="1"/>
          <p:nvPr/>
        </p:nvSpPr>
        <p:spPr>
          <a:xfrm rot="0">
            <a:off x="5364162" y="1701800"/>
            <a:ext cx="3327400" cy="3048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rPr>
              <a:t>订稗︽充办︽罢︽档拜︽残爸︽吵︽雕爸︽底拜﹀</a:t>
            </a:r>
          </a:p>
        </p:txBody>
      </p:sp>
      <p:sp>
        <p:nvSpPr>
          <p:cNvPr id="1048727" name=""/>
          <p:cNvSpPr txBox="1"/>
          <p:nvPr/>
        </p:nvSpPr>
        <p:spPr>
          <a:xfrm rot="0">
            <a:off x="1450975" y="5172075"/>
            <a:ext cx="7153275" cy="3651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lang="zh-CN">
                <a:latin typeface="BZDMT" pitchFamily="2" charset="-122"/>
                <a:ea typeface="BZDMT" pitchFamily="2" charset="-122"/>
              </a:rPr>
              <a:t>办稗︽吵﹀    拜︽昌︽超邦︽斑敌︽伯︽呈︽订稗︽充办︽ </a:t>
            </a:r>
            <a:r>
              <a:rPr altLang="en-US" lang="zh-CN">
                <a:solidFill>
                  <a:srgbClr val="FF5050"/>
                </a:solidFill>
                <a:latin typeface="BZDMT" pitchFamily="2" charset="-122"/>
                <a:ea typeface="BZDMT" pitchFamily="2" charset="-122"/>
              </a:rPr>
              <a:t>70</a:t>
            </a:r>
            <a:r>
              <a:rPr altLang="en-US" lang="zh-CN">
                <a:latin typeface="BZDMT" pitchFamily="2" charset="-122"/>
                <a:ea typeface="BZDMT" pitchFamily="2" charset="-122"/>
              </a:rPr>
              <a:t>翟稗﹀</a:t>
            </a:r>
          </a:p>
        </p:txBody>
      </p:sp>
      <p:sp>
        <p:nvSpPr>
          <p:cNvPr id="1048728" name=""/>
          <p:cNvSpPr/>
          <p:nvPr/>
        </p:nvSpPr>
        <p:spPr>
          <a:xfrm rot="0">
            <a:off x="8461375" y="6092825"/>
            <a:ext cx="647700" cy="720725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29" name=""/>
          <p:cNvSpPr/>
          <p:nvPr/>
        </p:nvSpPr>
        <p:spPr>
          <a:xfrm rot="0">
            <a:off x="8461375" y="44450"/>
            <a:ext cx="647700" cy="649287"/>
          </a:xfrm>
          <a:prstGeom prst="actionButtonBackPrevious"/>
          <a:solidFill>
            <a:srgbClr val="FF99CC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1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6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9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4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7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2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5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500"/>
                            </p:stCondLst>
                            <p:childTnLst>
                              <p:par>
                                <p:cTn fill="hold" id="4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9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54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7" grpId="0" uiExpand="0" build="whole" animBg="1"/>
      <p:bldP spid="1048718" grpId="0" uiExpand="0" build="whole" animBg="1"/>
      <p:bldP spid="1048719" grpId="0" uiExpand="0" build="whole" animBg="1"/>
      <p:bldP spid="1048720" grpId="0" uiExpand="0" build="whole"/>
      <p:bldP spid="1048721" grpId="0" uiExpand="0" build="whole" animBg="1"/>
      <p:bldP spid="1048723" grpId="0" uiExpand="0" build="whole"/>
      <p:bldP spid="1048724" grpId="0" uiExpand="0" build="whole"/>
      <p:bldP spid="1048725" grpId="0" uiExpand="0" build="whole"/>
      <p:bldP spid="1048726" grpId="0" uiExpand="0" build="whole"/>
      <p:bldP spid="1048727" grpId="0" uiExpand="0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9" name="" descr="BCKMC018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8001000" y="5867400"/>
            <a:ext cx="990600" cy="882650"/>
          </a:xfrm>
          <a:prstGeom prst="rect"/>
          <a:noFill/>
          <a:ln>
            <a:noFill/>
          </a:ln>
        </p:spPr>
      </p:pic>
      <p:sp>
        <p:nvSpPr>
          <p:cNvPr id="1048730" name=""/>
          <p:cNvSpPr/>
          <p:nvPr/>
        </p:nvSpPr>
        <p:spPr>
          <a:xfrm rot="16200000">
            <a:off x="3887787" y="-1863725"/>
            <a:ext cx="431800" cy="6121400"/>
          </a:xfrm>
          <a:prstGeom prst="rightBrace"/>
          <a:noFill/>
          <a:ln w="50800" cap="flat" cmpd="sng">
            <a:solidFill>
              <a:srgbClr val="003366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31" name=""/>
          <p:cNvSpPr txBox="1"/>
          <p:nvPr/>
        </p:nvSpPr>
        <p:spPr>
          <a:xfrm rot="0">
            <a:off x="3635375" y="404812"/>
            <a:ext cx="1512887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solidFill>
                  <a:srgbClr val="FF0000"/>
                </a:solidFill>
              </a:rPr>
              <a:t>80</a:t>
            </a:r>
            <a:r>
              <a:rPr altLang="zh-CN" b="1" sz="1400" lang="en-US">
                <a:solidFill>
                  <a:srgbClr val="FF0000"/>
                </a:solidFill>
              </a:rPr>
              <a:t> </a:t>
            </a:r>
            <a:r>
              <a:rPr altLang="en-US" b="1" sz="1400" lang="zh-CN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订稗︽充办﹀</a:t>
            </a:r>
          </a:p>
        </p:txBody>
      </p:sp>
      <p:sp>
        <p:nvSpPr>
          <p:cNvPr id="1048732" name=""/>
          <p:cNvSpPr/>
          <p:nvPr/>
        </p:nvSpPr>
        <p:spPr>
          <a:xfrm rot="16200000">
            <a:off x="3592512" y="-487363"/>
            <a:ext cx="381000" cy="5334000"/>
          </a:xfrm>
          <a:prstGeom prst="rightBrace"/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33" name=""/>
          <p:cNvSpPr txBox="1"/>
          <p:nvPr/>
        </p:nvSpPr>
        <p:spPr>
          <a:xfrm rot="0">
            <a:off x="2268537" y="1628775"/>
            <a:ext cx="2519362" cy="3048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1400" lang="zh-CN">
                <a:solidFill>
                  <a:srgbClr val="3333FF"/>
                </a:solidFill>
                <a:latin typeface="BZDMT" pitchFamily="2" charset="-122"/>
                <a:ea typeface="BZDMT" pitchFamily="2" charset="-122"/>
              </a:rPr>
              <a:t>拜︽昌︽订稗︽充办︽罢︽档拜︽翟稗﹀</a:t>
            </a:r>
          </a:p>
        </p:txBody>
      </p:sp>
      <p:grpSp>
        <p:nvGrpSpPr>
          <p:cNvPr id="99" name=""/>
          <p:cNvGrpSpPr/>
          <p:nvPr/>
        </p:nvGrpSpPr>
        <p:grpSpPr>
          <a:xfrm rot="0">
            <a:off x="1116012" y="2349500"/>
            <a:ext cx="6096000" cy="228600"/>
            <a:chOff x="0" y="0"/>
            <a:chExt cx="9600" cy="360"/>
          </a:xfrm>
        </p:grpSpPr>
        <p:grpSp>
          <p:nvGrpSpPr>
            <p:cNvPr id="100" name=""/>
            <p:cNvGrpSpPr/>
            <p:nvPr/>
          </p:nvGrpSpPr>
          <p:grpSpPr>
            <a:xfrm rot="0">
              <a:off x="0" y="0"/>
              <a:ext cx="9600" cy="360"/>
              <a:chOff x="0" y="0"/>
              <a:chExt cx="3840" cy="144"/>
            </a:xfrm>
          </p:grpSpPr>
          <p:sp>
            <p:nvSpPr>
              <p:cNvPr id="1048734" name=""/>
              <p:cNvSpPr/>
              <p:nvPr/>
            </p:nvSpPr>
            <p:spPr>
              <a:xfrm rot="0">
                <a:off x="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35" name=""/>
              <p:cNvSpPr/>
              <p:nvPr/>
            </p:nvSpPr>
            <p:spPr>
              <a:xfrm rot="0" flipV="1">
                <a:off x="0" y="0"/>
                <a:ext cx="0" cy="144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36" name=""/>
              <p:cNvSpPr/>
              <p:nvPr/>
            </p:nvSpPr>
            <p:spPr>
              <a:xfrm rot="0">
                <a:off x="48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37" name=""/>
              <p:cNvSpPr/>
              <p:nvPr/>
            </p:nvSpPr>
            <p:spPr>
              <a:xfrm rot="0">
                <a:off x="96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38" name=""/>
              <p:cNvSpPr/>
              <p:nvPr/>
            </p:nvSpPr>
            <p:spPr>
              <a:xfrm rot="0">
                <a:off x="144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39" name=""/>
              <p:cNvSpPr/>
              <p:nvPr/>
            </p:nvSpPr>
            <p:spPr>
              <a:xfrm rot="0">
                <a:off x="192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40" name=""/>
              <p:cNvSpPr/>
              <p:nvPr/>
            </p:nvSpPr>
            <p:spPr>
              <a:xfrm rot="0">
                <a:off x="240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41" name=""/>
              <p:cNvSpPr/>
              <p:nvPr/>
            </p:nvSpPr>
            <p:spPr>
              <a:xfrm rot="0">
                <a:off x="288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42" name=""/>
              <p:cNvSpPr/>
              <p:nvPr/>
            </p:nvSpPr>
            <p:spPr>
              <a:xfrm rot="0">
                <a:off x="3360" y="144"/>
                <a:ext cx="480" cy="0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  <p:sp>
            <p:nvSpPr>
              <p:cNvPr id="1048743" name=""/>
              <p:cNvSpPr/>
              <p:nvPr/>
            </p:nvSpPr>
            <p:spPr>
              <a:xfrm rot="0" flipV="1">
                <a:off x="3840" y="0"/>
                <a:ext cx="0" cy="144"/>
              </a:xfrm>
              <a:prstGeom prst="line"/>
              <a:noFill/>
              <a:ln w="38100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  <p:sp>
          <p:nvSpPr>
            <p:cNvPr id="1048744" name=""/>
            <p:cNvSpPr/>
            <p:nvPr/>
          </p:nvSpPr>
          <p:spPr>
            <a:xfrm rot="0" flipV="1">
              <a:off x="35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45" name=""/>
            <p:cNvSpPr/>
            <p:nvPr/>
          </p:nvSpPr>
          <p:spPr>
            <a:xfrm rot="0" flipV="1">
              <a:off x="47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46" name=""/>
            <p:cNvSpPr/>
            <p:nvPr/>
          </p:nvSpPr>
          <p:spPr>
            <a:xfrm rot="0" flipV="1">
              <a:off x="59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47" name=""/>
            <p:cNvSpPr/>
            <p:nvPr/>
          </p:nvSpPr>
          <p:spPr>
            <a:xfrm rot="0" flipV="1">
              <a:off x="71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48" name=""/>
            <p:cNvSpPr/>
            <p:nvPr/>
          </p:nvSpPr>
          <p:spPr>
            <a:xfrm rot="0" flipV="1">
              <a:off x="8382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49" name=""/>
            <p:cNvSpPr/>
            <p:nvPr/>
          </p:nvSpPr>
          <p:spPr>
            <a:xfrm rot="0" flipV="1">
              <a:off x="1199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50" name=""/>
            <p:cNvSpPr/>
            <p:nvPr/>
          </p:nvSpPr>
          <p:spPr>
            <a:xfrm rot="0" flipV="1">
              <a:off x="2399" y="0"/>
              <a:ext cx="0" cy="3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348037" y="3068637"/>
            <a:ext cx="838200" cy="792162"/>
          </a:xfrm>
          <a:prstGeom prst="rect"/>
          <a:noFill/>
          <a:ln>
            <a:noFill/>
          </a:ln>
        </p:spPr>
      </p:pic>
      <p:sp>
        <p:nvSpPr>
          <p:cNvPr id="1048751" name=""/>
          <p:cNvSpPr/>
          <p:nvPr/>
        </p:nvSpPr>
        <p:spPr>
          <a:xfrm rot="16200000">
            <a:off x="3587750" y="165100"/>
            <a:ext cx="457200" cy="5257800"/>
          </a:xfrm>
          <a:prstGeom prst="leftBrace"/>
          <a:noFill/>
          <a:ln w="28575" cap="flat" cmpd="sng">
            <a:solidFill>
              <a:srgbClr val="003366">
                <a:alpha val="100000"/>
              </a:srgbClr>
            </a:solidFill>
            <a:prstDash val="lgDash"/>
            <a:round/>
          </a:ln>
        </p:spPr>
        <p:txBody>
          <a:bodyPr anchor="ctr" bIns="46990" lIns="90170" rIns="90170" tIns="46990" vert="eaVert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zh-CN"/>
          </a:p>
        </p:txBody>
      </p:sp>
      <p:grpSp>
        <p:nvGrpSpPr>
          <p:cNvPr id="101" name=""/>
          <p:cNvGrpSpPr/>
          <p:nvPr/>
        </p:nvGrpSpPr>
        <p:grpSpPr>
          <a:xfrm rot="0">
            <a:off x="5003800" y="1312862"/>
            <a:ext cx="3889375" cy="1052512"/>
            <a:chOff x="0" y="0"/>
            <a:chExt cx="6124" cy="1657"/>
          </a:xfrm>
        </p:grpSpPr>
        <p:sp>
          <p:nvSpPr>
            <p:cNvPr id="1048752" name=""/>
            <p:cNvSpPr/>
            <p:nvPr/>
          </p:nvSpPr>
          <p:spPr>
            <a:xfrm rot="16200000">
              <a:off x="2629" y="817"/>
              <a:ext cx="480" cy="1200"/>
            </a:xfrm>
            <a:prstGeom prst="rightBrace"/>
            <a:noFill/>
            <a:ln w="25400" cap="flat" cmpd="sng">
              <a:solidFill>
                <a:srgbClr val="FF00FF">
                  <a:alpha val="100000"/>
                </a:srgbClr>
              </a:solidFill>
              <a:prstDash val="solid"/>
              <a:round/>
            </a:ln>
          </p:spPr>
          <p:txBody>
            <a:bodyPr anchor="ctr" bIns="46990" lIns="90170" rIns="90170" tIns="46990" vert="horz" wrap="none"/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/>
              <a:endParaRPr altLang="en-US" lang="zh-CN"/>
            </a:p>
          </p:txBody>
        </p:sp>
        <p:grpSp>
          <p:nvGrpSpPr>
            <p:cNvPr id="102" name=""/>
            <p:cNvGrpSpPr/>
            <p:nvPr/>
          </p:nvGrpSpPr>
          <p:grpSpPr>
            <a:xfrm rot="0">
              <a:off x="0" y="0"/>
              <a:ext cx="6125" cy="1517"/>
              <a:chOff x="0" y="0"/>
              <a:chExt cx="6124" cy="1517"/>
            </a:xfrm>
          </p:grpSpPr>
          <p:sp>
            <p:nvSpPr>
              <p:cNvPr id="1048753" name=""/>
              <p:cNvSpPr txBox="1"/>
              <p:nvPr/>
            </p:nvSpPr>
            <p:spPr>
              <a:xfrm rot="0">
                <a:off x="0" y="149"/>
                <a:ext cx="6124" cy="1368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  <a:defRPr baseline="0" b="0" sz="1800" i="0" u="none">
                    <a:solidFill>
                      <a:schemeClr val="dk1"/>
                    </a:solidFill>
                    <a:latin typeface="Arial" pitchFamily="34" charset="0"/>
                    <a:ea typeface="宋体" pitchFamily="2" charset="-122"/>
                    <a:sym typeface="Arial" pitchFamily="34" charset="0"/>
                  </a:defRPr>
                </a:lvl5pPr>
              </a:lstStyle>
              <a:p>
                <a:pPr eaLnBrk="1" hangingPunct="1" latinLnBrk="1" lvl="0">
                  <a:spcBef>
                    <a:spcPct val="50000"/>
                  </a:spcBef>
                </a:pPr>
                <a:r>
                  <a:rPr altLang="en-US" b="1" sz="1400" lang="zh-CN">
                    <a:solidFill>
                      <a:srgbClr val="FF0000"/>
                    </a:solidFill>
                    <a:ea typeface="BZDMT" pitchFamily="2" charset="-122"/>
                  </a:rPr>
                  <a:t>        订稗︽充办﹀</a:t>
                </a:r>
                <a:r>
                  <a:rPr altLang="zh-CN" b="1" sz="1400" lang="en-US"/>
                  <a:t>80</a:t>
                </a:r>
                <a:r>
                  <a:rPr altLang="zh-CN" b="1" lang="en-US"/>
                  <a:t>×</a:t>
                </a:r>
                <a:r>
                  <a:rPr altLang="en-US" b="1" sz="2400" lang="zh-CN"/>
                  <a:t>   </a:t>
                </a:r>
                <a:r>
                  <a:rPr altLang="en-US" b="1" sz="1400" lang="zh-CN">
                    <a:solidFill>
                      <a:srgbClr val="3333FF"/>
                    </a:solidFill>
                    <a:latin typeface="BZDMT" pitchFamily="2" charset="-122"/>
                    <a:ea typeface="BZDMT" pitchFamily="2" charset="-122"/>
                  </a:rPr>
                  <a:t>残爸︽吵︽雕爸︽底拜﹀</a:t>
                </a:r>
              </a:p>
              <a:p>
                <a:pPr eaLnBrk="1" hangingPunct="1" latinLnBrk="1" lvl="0">
                  <a:spcBef>
                    <a:spcPct val="50000"/>
                  </a:spcBef>
                </a:pPr>
                <a:endParaRPr altLang="en-US" b="1" lang="zh-CN">
                  <a:solidFill>
                    <a:srgbClr val="3333FF"/>
                  </a:solidFill>
                </a:endParaRPr>
              </a:p>
            </p:txBody>
          </p:sp>
          <p:pic>
            <p:nvPicPr>
              <p:cNvPr id="2097181" name=""/>
              <p:cNvPicPr>
                <a:picLocks/>
              </p:cNvPicPr>
              <p:nvPr/>
            </p:nvPicPr>
            <p:blipFill>
              <a:blip xmlns:r="http://schemas.openxmlformats.org/officeDocument/2006/relationships" r:embed="rId4"/>
              <a:srcRect l="0" t="0" r="0" b="0"/>
              <a:stretch>
                <a:fillRect/>
              </a:stretch>
            </p:blipFill>
            <p:spPr>
              <a:xfrm rot="0">
                <a:off x="2608" y="0"/>
                <a:ext cx="680" cy="906"/>
              </a:xfrm>
              <a:prstGeom prst="rect"/>
              <a:noFill/>
              <a:ln>
                <a:noFill/>
              </a:ln>
            </p:spPr>
          </p:pic>
        </p:grpSp>
      </p:grp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6877050" y="2636837"/>
            <a:ext cx="365125" cy="865187"/>
          </a:xfrm>
          <a:prstGeom prst="rect"/>
          <a:noFill/>
          <a:ln>
            <a:noFill/>
          </a:ln>
        </p:spPr>
      </p:pic>
      <p:sp>
        <p:nvSpPr>
          <p:cNvPr id="1048754" name=""/>
          <p:cNvSpPr/>
          <p:nvPr/>
        </p:nvSpPr>
        <p:spPr>
          <a:xfrm rot="5400000">
            <a:off x="6745287" y="2336800"/>
            <a:ext cx="304800" cy="762000"/>
          </a:xfrm>
          <a:prstGeom prst="rightBrace"/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  <p:txBody>
          <a:bodyPr anchor="ctr" bIns="46990" lIns="90170" rIns="90170" tIns="4699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grpSp>
        <p:nvGrpSpPr>
          <p:cNvPr id="103" name=""/>
          <p:cNvGrpSpPr/>
          <p:nvPr/>
        </p:nvGrpSpPr>
        <p:grpSpPr>
          <a:xfrm rot="0">
            <a:off x="2987675" y="3573462"/>
            <a:ext cx="2193925" cy="1000125"/>
            <a:chOff x="0" y="0"/>
            <a:chExt cx="1382" cy="630"/>
          </a:xfrm>
        </p:grpSpPr>
        <p:sp>
          <p:nvSpPr>
            <p:cNvPr id="1048755" name=""/>
            <p:cNvSpPr txBox="1"/>
            <p:nvPr/>
          </p:nvSpPr>
          <p:spPr>
            <a:xfrm rot="0">
              <a:off x="0" y="150"/>
              <a:ext cx="1382" cy="28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>
                <a:spcBef>
                  <a:spcPct val="50000"/>
                </a:spcBef>
              </a:pPr>
              <a:r>
                <a:rPr altLang="en-US" b="1" sz="2400" lang="zh-CN">
                  <a:latin typeface="宋体" pitchFamily="2" charset="-122"/>
                </a:rPr>
                <a:t>（ </a:t>
              </a:r>
              <a:r>
                <a:rPr altLang="zh-CN" b="1" sz="2400" lang="en-US">
                  <a:latin typeface="宋体" pitchFamily="2" charset="-122"/>
                </a:rPr>
                <a:t>1 </a:t>
              </a:r>
              <a:r>
                <a:rPr altLang="en-US" b="1" sz="2400" lang="zh-CN">
                  <a:latin typeface="宋体" pitchFamily="2" charset="-122"/>
                </a:rPr>
                <a:t>－    ） </a:t>
              </a:r>
            </a:p>
          </p:txBody>
        </p:sp>
        <p:pic>
          <p:nvPicPr>
            <p:cNvPr id="2097183" name=""/>
            <p:cNvPicPr>
              <a:picLocks/>
            </p:cNvPicPr>
            <p:nvPr/>
          </p:nvPicPr>
          <p:blipFill>
            <a:blip xmlns:r="http://schemas.openxmlformats.org/officeDocument/2006/relationships" r:embed="rId5"/>
            <a:srcRect l="0" t="0" r="0" b="0"/>
            <a:stretch>
              <a:fillRect/>
            </a:stretch>
          </p:blipFill>
          <p:spPr>
            <a:xfrm rot="0">
              <a:off x="826" y="0"/>
              <a:ext cx="230" cy="630"/>
            </a:xfrm>
            <a:prstGeom prst="rect"/>
            <a:noFill/>
            <a:ln>
              <a:noFill/>
            </a:ln>
          </p:spPr>
        </p:pic>
      </p:grpSp>
      <p:sp>
        <p:nvSpPr>
          <p:cNvPr id="1048756" name=""/>
          <p:cNvSpPr txBox="1"/>
          <p:nvPr/>
        </p:nvSpPr>
        <p:spPr>
          <a:xfrm rot="0">
            <a:off x="2124075" y="3860800"/>
            <a:ext cx="1143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latin typeface="宋体" pitchFamily="2" charset="-122"/>
              </a:rPr>
              <a:t>80 </a:t>
            </a:r>
            <a:r>
              <a:rPr altLang="en-US" b="1" sz="2400" lang="zh-CN"/>
              <a:t>×</a:t>
            </a:r>
            <a:r>
              <a:rPr altLang="zh-CN" b="1" sz="2400" lang="en-US">
                <a:latin typeface="宋体" pitchFamily="2" charset="-122"/>
              </a:rPr>
              <a:t> </a:t>
            </a:r>
          </a:p>
        </p:txBody>
      </p:sp>
      <p:grpSp>
        <p:nvGrpSpPr>
          <p:cNvPr id="104" name=""/>
          <p:cNvGrpSpPr/>
          <p:nvPr/>
        </p:nvGrpSpPr>
        <p:grpSpPr>
          <a:xfrm rot="0">
            <a:off x="2270125" y="4221162"/>
            <a:ext cx="1654175" cy="928687"/>
            <a:chOff x="0" y="0"/>
            <a:chExt cx="1067" cy="630"/>
          </a:xfrm>
        </p:grpSpPr>
        <p:sp>
          <p:nvSpPr>
            <p:cNvPr id="1048757" name=""/>
            <p:cNvSpPr txBox="1"/>
            <p:nvPr/>
          </p:nvSpPr>
          <p:spPr>
            <a:xfrm rot="0">
              <a:off x="0" y="198"/>
              <a:ext cx="864" cy="28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宋体" pitchFamily="2" charset="-122"/>
                  <a:sym typeface="Arial" pitchFamily="34" charset="0"/>
                </a:defRPr>
              </a:lvl5pPr>
            </a:lstStyle>
            <a:p>
              <a:pPr eaLnBrk="1" hangingPunct="1" latinLnBrk="1" lvl="0">
                <a:spcBef>
                  <a:spcPct val="50000"/>
                </a:spcBef>
              </a:pPr>
              <a:r>
                <a:rPr altLang="zh-CN" b="1" sz="2400" lang="en-US">
                  <a:latin typeface="宋体" pitchFamily="2" charset="-122"/>
                </a:rPr>
                <a:t>= 80 </a:t>
              </a:r>
              <a:r>
                <a:rPr altLang="en-US" b="1" sz="2400" lang="zh-CN"/>
                <a:t>×</a:t>
              </a:r>
            </a:p>
          </p:txBody>
        </p:sp>
        <p:pic>
          <p:nvPicPr>
            <p:cNvPr id="2097184" name=""/>
            <p:cNvPicPr>
              <a:picLocks/>
            </p:cNvPicPr>
            <p:nvPr/>
          </p:nvPicPr>
          <p:blipFill>
            <a:blip xmlns:r="http://schemas.openxmlformats.org/officeDocument/2006/relationships" r:embed="rId6"/>
            <a:srcRect l="0" t="0" r="0" b="0"/>
            <a:stretch>
              <a:fillRect/>
            </a:stretch>
          </p:blipFill>
          <p:spPr>
            <a:xfrm rot="0">
              <a:off x="816" y="0"/>
              <a:ext cx="251" cy="630"/>
            </a:xfrm>
            <a:prstGeom prst="rect"/>
            <a:noFill/>
            <a:ln>
              <a:noFill/>
            </a:ln>
          </p:spPr>
        </p:pic>
      </p:grpSp>
      <p:sp>
        <p:nvSpPr>
          <p:cNvPr id="1048758" name=""/>
          <p:cNvSpPr txBox="1"/>
          <p:nvPr/>
        </p:nvSpPr>
        <p:spPr>
          <a:xfrm rot="0">
            <a:off x="2268537" y="4941887"/>
            <a:ext cx="1944687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2400" lang="en-US">
                <a:latin typeface="宋体" pitchFamily="2" charset="-122"/>
              </a:rPr>
              <a:t>= 70</a:t>
            </a:r>
            <a:r>
              <a:rPr altLang="en-US" b="1" sz="2400" lang="zh-CN">
                <a:latin typeface="宋体" pitchFamily="2" charset="-122"/>
              </a:rPr>
              <a:t>（</a:t>
            </a:r>
            <a:r>
              <a:rPr altLang="en-US" b="1" sz="1400" lang="zh-CN">
                <a:solidFill>
                  <a:srgbClr val="3333FF"/>
                </a:solidFill>
                <a:ea typeface="BZDMT" pitchFamily="2" charset="-122"/>
              </a:rPr>
              <a:t>订稗︽充办﹀</a:t>
            </a:r>
            <a:r>
              <a:rPr altLang="en-US" b="1" sz="2400" lang="zh-CN">
                <a:latin typeface="宋体" pitchFamily="2" charset="-122"/>
              </a:rPr>
              <a:t>）</a:t>
            </a:r>
          </a:p>
        </p:txBody>
      </p:sp>
      <p:sp>
        <p:nvSpPr>
          <p:cNvPr id="1048759" name=""/>
          <p:cNvSpPr txBox="1"/>
          <p:nvPr/>
        </p:nvSpPr>
        <p:spPr>
          <a:xfrm rot="0">
            <a:off x="1116012" y="5589587"/>
            <a:ext cx="7154862" cy="3651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r>
              <a:rPr altLang="en-US" lang="zh-CN">
                <a:latin typeface="BZDMT" pitchFamily="2" charset="-122"/>
                <a:ea typeface="BZDMT" pitchFamily="2" charset="-122"/>
              </a:rPr>
              <a:t>办稗︽吵﹀    拜︽昌︽超邦︽斑敌︽伯︽呈︽订稗︽充办︽ </a:t>
            </a:r>
            <a:r>
              <a:rPr altLang="en-US" lang="zh-CN">
                <a:solidFill>
                  <a:srgbClr val="FF5050"/>
                </a:solidFill>
                <a:latin typeface="BZDMT" pitchFamily="2" charset="-122"/>
                <a:ea typeface="BZDMT" pitchFamily="2" charset="-122"/>
              </a:rPr>
              <a:t>70</a:t>
            </a:r>
            <a:r>
              <a:rPr altLang="en-US" lang="zh-CN">
                <a:latin typeface="BZDMT" pitchFamily="2" charset="-122"/>
                <a:ea typeface="BZDMT" pitchFamily="2" charset="-122"/>
              </a:rPr>
              <a:t>翟稗﹀</a:t>
            </a:r>
          </a:p>
        </p:txBody>
      </p:sp>
      <p:sp>
        <p:nvSpPr>
          <p:cNvPr id="1048760" name=""/>
          <p:cNvSpPr/>
          <p:nvPr/>
        </p:nvSpPr>
        <p:spPr>
          <a:xfrm rot="0">
            <a:off x="1116012" y="2565400"/>
            <a:ext cx="5334000" cy="0"/>
          </a:xfrm>
          <a:prstGeom prst="line"/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761" name=""/>
          <p:cNvSpPr/>
          <p:nvPr/>
        </p:nvSpPr>
        <p:spPr>
          <a:xfrm rot="0">
            <a:off x="8388350" y="6094412"/>
            <a:ext cx="720725" cy="720725"/>
          </a:xfrm>
          <a:prstGeom prst="actionButtonForwardNext"/>
          <a:solidFill>
            <a:schemeClr val="accen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  <p:sp>
        <p:nvSpPr>
          <p:cNvPr id="1048762" name=""/>
          <p:cNvSpPr/>
          <p:nvPr/>
        </p:nvSpPr>
        <p:spPr>
          <a:xfrm rot="0">
            <a:off x="8532812" y="44450"/>
            <a:ext cx="576262" cy="720725"/>
          </a:xfrm>
          <a:prstGeom prst="actionButtonBackPrevious"/>
          <a:solidFill>
            <a:srgbClr val="FF99CC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eaLnBrk="1" hangingPunct="1" latinLnBrk="1" lvl="0"/>
            <a:endParaRPr altLang="en-US" lang="zh-CN"/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7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2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7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2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1000"/>
                            </p:stCondLst>
                            <p:childTnLst>
                              <p:par>
                                <p:cTn accel="100000" fill="hold" id="22" nodeType="after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xit" presetID="11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id="32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38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500"/>
                            </p:stCondLst>
                            <p:childTnLst>
                              <p:par>
                                <p:cTn fill="hold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1000" id="42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45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5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1000" id="55"/>
                                        <p:tgtEl>
                                          <p:spTgt spid="104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1000"/>
                            </p:stCondLst>
                            <p:childTnLst>
                              <p:par>
                                <p:cTn fill="hold" id="57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1000" id="5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1000" id="6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1000" id="68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3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 uiExpand="0" build="whole" animBg="1"/>
      <p:bldP spid="1048731" grpId="0" uiExpand="0" build="whole"/>
      <p:bldP spid="1048732" grpId="0" uiExpand="0" build="whole" animBg="1"/>
      <p:bldP spid="1048733" grpId="0" uiExpand="0" build="whole"/>
      <p:bldP spid="1048751" grpId="0" uiExpand="0" build="whole" animBg="1"/>
      <p:bldP spid="1048754" grpId="0" uiExpand="0" build="whole" animBg="1"/>
      <p:bldP spid="1048756" grpId="0" uiExpand="0" build="whole"/>
      <p:bldP spid="1048758" grpId="0" uiExpand="0" build="whole"/>
      <p:bldP spid="1048759" grpId="0" uiExpand="0" build="whole"/>
    </p:bld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第一PPT模板网-WWW.1PPT.COM</dc:title>
  <dc:creator>第一PPT模板网-WWW.1PPT.COM</dc:creator>
  <cp:lastModifiedBy>Administrator</cp:lastModifiedBy>
  <dcterms:created xsi:type="dcterms:W3CDTF">2010-07-29T15:00:03Z</dcterms:created>
  <dcterms:modified xsi:type="dcterms:W3CDTF">2017-07-05T00:02:46Z</dcterms:modified>
</cp:coreProperties>
</file>