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5" r:id="rId11"/>
    <p:sldId id="270" r:id="rId12"/>
    <p:sldId id="271" r:id="rId13"/>
  </p:sldIdLst>
  <p:sldSz cx="1209833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72"/>
      </p:cViewPr>
      <p:guideLst>
        <p:guide orient="horz" pos="2160"/>
        <p:guide pos="3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7376" y="2130426"/>
            <a:ext cx="1028358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14751" y="3886200"/>
            <a:ext cx="84688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71295" y="274639"/>
            <a:ext cx="272212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4917" y="274639"/>
            <a:ext cx="79647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12C3D9-87A5-4CB8-8009-F406A57AE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293" y="1122363"/>
            <a:ext cx="907375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CE2E3FB-5731-454A-A377-39E185AB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293" y="3602038"/>
            <a:ext cx="907375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349583-07E0-4763-87B8-C78DA0DC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D22392-2E07-4508-B66B-D8C3CC5B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8DECEE-266F-4751-BDEA-E095CA42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433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EEC806-CAA9-4F44-B8FC-E9AC0039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13DFB2-1304-4B22-B2E5-872153A69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AB6EE1-4E38-4722-9675-76855D31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4587A26-D32E-4B27-9DB2-B7400F48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3C700F6-EFC6-421F-A97D-20E9A1E9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1286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4BE370-EE2E-4068-BDC9-0DF7AA77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60" y="1709738"/>
            <a:ext cx="104348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ED98C24-BFEA-49F9-9825-68BC1D5F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460" y="4589466"/>
            <a:ext cx="104348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E79B7C-67E7-48B4-8874-904699DC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9FD460-31C3-4448-9011-1B51EA98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E90588-119E-497C-9D60-5693BF11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9365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6E252B-C070-4C93-86AF-03B9BC8E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4FBE6DA-558C-4977-9A22-6FC56514E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761" y="1825625"/>
            <a:ext cx="5141794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5D89605-07A9-406F-861D-5F0C17C4C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783" y="1825625"/>
            <a:ext cx="5141794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F9268E6-AFCF-45EC-A389-FF0CD9A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C13E49A-AEE1-4256-9305-DFA001F9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F996F7F-0AFE-4809-A963-86D38CA6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1417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7E2F91-2148-4699-95DC-2E7D26BA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7" y="365126"/>
            <a:ext cx="1043481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887C06F-80A1-4AF3-986D-FA882059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338" y="1681163"/>
            <a:ext cx="5118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6DBA0FB-9686-4D16-96B4-72084D04A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338" y="2505075"/>
            <a:ext cx="5118164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7CA5985-C95E-4DF5-B186-C2F8C6B59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4785" y="1681163"/>
            <a:ext cx="51433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755765-53D7-4116-99F5-74CDE6641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4785" y="2505075"/>
            <a:ext cx="514336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AC0F49B-4151-4102-9F7D-A5E20EA3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C7DE0C3-BE6D-4F8F-8B79-13F2C4D2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6199D88-2D57-468E-890E-AC6A42E1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3817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56ACF0-8336-4B2E-8B66-CF4BF15C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DDCF1A6-6FB1-407A-BA39-7F62E888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13E704F-2916-4A49-B187-D72ED002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1EFF005-6FDA-41B5-BDDD-8DDC23A1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6937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73F104-3CFA-44AA-8464-F6AAEC24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E1CE705-A011-4F07-9EAE-7E3A97A4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4C11CC-1CD4-4825-8F9C-729791D5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9492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BA0501-AC7B-499B-B1CD-B3E17727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8" y="457200"/>
            <a:ext cx="3902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F48391-AD57-4176-B8A8-A80FD154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369" y="987426"/>
            <a:ext cx="61247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DE4686F-E472-48B4-B31B-22C814481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338" y="2057400"/>
            <a:ext cx="3902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E50F5B8-7223-4563-B1A6-46C4D20D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7483324-202F-43DB-A1B3-16DE60DE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0A7F8B-0092-4B8D-B70A-44FF20F8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02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0E1077-142C-40BA-84C0-82C38B06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38" y="457200"/>
            <a:ext cx="3902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6108B64-1A1F-4B0A-B00C-98F3E3FA7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3369" y="987426"/>
            <a:ext cx="612478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00AAB36-6488-4885-B5F2-E8CEF29B0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338" y="2057400"/>
            <a:ext cx="3902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73CE100-CD03-4FA8-8D06-A088CE79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A1FDAD8-FFA3-47A8-AB2D-C2FC6BB3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AC6D81F-4594-4ED5-8BCE-6535433F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623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CB235A-1CEF-49A1-9755-4DF7C610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BD56218-DDCB-497F-A5EA-C5530BCEA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C8197-2E13-4436-BFA7-CD213A8E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21A18D-764A-40C3-A8F9-BD2D66B0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C088FD-87CB-4FA1-83E0-A0EC72A0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2261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39A49FC-4223-4812-95B0-DE9A87361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7873" y="365125"/>
            <a:ext cx="2608704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D0BBC1-B6E3-4625-A08E-E32CB41A7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1761" y="365125"/>
            <a:ext cx="7674883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58CFB9-CE91-4740-BEBF-7B26D9D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FEBEA0-EAF3-43F3-B2AE-426C1E6B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86770CB-A40B-4DD9-B855-59E86C87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020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5685" y="4406901"/>
            <a:ext cx="102835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5685" y="2906713"/>
            <a:ext cx="102835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4917" y="1600201"/>
            <a:ext cx="53434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9988" y="1600201"/>
            <a:ext cx="53434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4917" y="1535113"/>
            <a:ext cx="53455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4917" y="2174875"/>
            <a:ext cx="53455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45789" y="1535113"/>
            <a:ext cx="53476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45789" y="2174875"/>
            <a:ext cx="53476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917" y="273050"/>
            <a:ext cx="39802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0114" y="273051"/>
            <a:ext cx="67633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4917" y="1435101"/>
            <a:ext cx="39802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1359" y="4800600"/>
            <a:ext cx="72590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71359" y="612775"/>
            <a:ext cx="72590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71359" y="5367338"/>
            <a:ext cx="72590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4917" y="274638"/>
            <a:ext cx="1088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4917" y="1600201"/>
            <a:ext cx="1088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4917" y="6356351"/>
            <a:ext cx="2822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7D1F-1164-4021-B6B5-88658A472D9E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33599" y="6356351"/>
            <a:ext cx="3831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70475" y="6356351"/>
            <a:ext cx="2822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D776-4ADE-46B3-B392-29A1FB2C2A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2960D54-95BF-4501-BA74-68666DFC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61" y="365126"/>
            <a:ext cx="10434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2F6E252-CBAC-4C5C-B23B-E463B7B2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61" y="1825625"/>
            <a:ext cx="10434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EA6D31-E5F7-426F-B191-E2C528452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762" y="6356353"/>
            <a:ext cx="2722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1945-A37D-4687-B277-E5517DA2D7F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4DDDEEF-C111-4CF2-91E6-8E9C17849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7575" y="6356353"/>
            <a:ext cx="4083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75E172B-7334-4B35-87EE-6458372A1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4451" y="6356353"/>
            <a:ext cx="2722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5D81-CB58-4B7D-BEF4-5A0CB4991E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9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20577" y="1052736"/>
            <a:ext cx="107658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༡༩  གངས་ཅན་བོད་ཀྱི་ཡིག་གཟུགས་འབྲི་ཚུལ་གྱི་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མཛེས་རྩལ་ཇི་ལྟར་བྱུང་བ།</a:t>
            </a:r>
            <a:endParaRPr kumimoji="0" lang="bo-CN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0610" y="3462099"/>
            <a:ext cx="822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b="1" dirty="0" smtClean="0"/>
              <a:t>ཚེ་ཏན་ཞབས་དྲུང་རྗེ་འཇིགས་མེད་རིགས་པའི་བློ་གྲོས།</a:t>
            </a:r>
            <a:endParaRPr lang="zh-CN" altLang="en-US" sz="4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729" y="45091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ཆོས་དབྱིངས་རྡོ་རྗེ།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345313" y="1352957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སློབ་མ།</a:t>
            </a:r>
          </a:p>
          <a:p>
            <a:r>
              <a:rPr lang="bo-CN" altLang="zh-CN" sz="3200" dirty="0" smtClean="0"/>
              <a:t>མཁའ་འབུམ་ཐར།  བན་ཏེ་རྒྱལ།</a:t>
            </a:r>
          </a:p>
          <a:p>
            <a:r>
              <a:rPr lang="bo-CN" altLang="zh-CN" sz="3200" dirty="0" smtClean="0"/>
              <a:t> དགེ་རྒན།</a:t>
            </a:r>
          </a:p>
          <a:p>
            <a:r>
              <a:rPr lang="bo-CN" altLang="zh-CN" sz="3200" dirty="0" smtClean="0"/>
              <a:t>འབུམ་པ་རྒྱལ། </a:t>
            </a:r>
            <a:r>
              <a:rPr lang="bo-CN" altLang="zh-CN" sz="3200" dirty="0" smtClean="0"/>
              <a:t> རྩེ་</a:t>
            </a:r>
            <a:r>
              <a:rPr lang="bo-CN" altLang="zh-CN" sz="3200" dirty="0" smtClean="0"/>
              <a:t>ཁོག་རྫོང་མི་རིགས་སློབ་འབྲིང་གཉིས་པ</a:t>
            </a:r>
            <a:r>
              <a:rPr lang="bo-CN" altLang="zh-CN" sz="3200" dirty="0" smtClean="0"/>
              <a:t>།</a:t>
            </a:r>
            <a:r>
              <a:rPr lang="en-US" altLang="zh-CN" sz="3200" dirty="0" smtClean="0"/>
              <a:t> </a:t>
            </a:r>
          </a:p>
          <a:p>
            <a:r>
              <a:rPr lang="bo-CN" altLang="zh-CN" sz="3200" dirty="0" smtClean="0"/>
              <a:t>བསོད་ནམས་ཀུན་བཟང་།  </a:t>
            </a:r>
          </a:p>
          <a:p>
            <a:r>
              <a:rPr lang="bo-CN" altLang="zh-CN" sz="3200" dirty="0" smtClean="0"/>
              <a:t>བྲག་དཀར་རྫོང་མི་རིགས་སློབ་འབྲིང་གཉིས་པ། </a:t>
            </a:r>
            <a:endParaRPr lang="zh-CN" altLang="zh-CN" sz="3200" dirty="0" smtClean="0"/>
          </a:p>
          <a:p>
            <a:endParaRPr lang="bo-CN" altLang="zh-CN" sz="3200" dirty="0" smtClean="0"/>
          </a:p>
        </p:txBody>
      </p:sp>
      <p:pic>
        <p:nvPicPr>
          <p:cNvPr id="4" name="图片 3" descr="微信图片_201812201500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745" y="1412776"/>
            <a:ext cx="186518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428058" y="332656"/>
            <a:ext cx="5117056" cy="93610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དང་པོ། རྩོམ་པ་པོ་ངོ་སྤྲོད། </a:t>
            </a:r>
            <a:endParaRPr lang="zh-CN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图片 2" descr="51521547809971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9409" y="620688"/>
            <a:ext cx="3763380" cy="4618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505" y="1268760"/>
            <a:ext cx="8481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     མཁས་དབང་ཚེ་ཏན་ཞབས་དྲུང་རྗེ་འཇིགས་མེད་རིགས་པའི་བློ་གྲོས།</a:t>
            </a:r>
          </a:p>
          <a:p>
            <a:r>
              <a:rPr lang="bo-CN" altLang="zh-CN" sz="3600" b="1" dirty="0" smtClean="0"/>
              <a:t>འཁྲུངས་ལོ། </a:t>
            </a:r>
            <a:r>
              <a:rPr lang="bo-CN" altLang="zh-CN" sz="3600" dirty="0" smtClean="0"/>
              <a:t>རབ་</a:t>
            </a:r>
            <a:r>
              <a:rPr lang="bo-CN" altLang="zh-CN" sz="3600" dirty="0"/>
              <a:t>བྱུང་བཅོ་ལྔ་པའི་ལྕགས་ཁྱི</a:t>
            </a:r>
            <a:r>
              <a:rPr lang="bo-CN" altLang="zh-CN" sz="3600" dirty="0" smtClean="0"/>
              <a:t>་སྟེ་སྤྱི་</a:t>
            </a:r>
            <a:r>
              <a:rPr lang="bo-CN" altLang="zh-CN" sz="3600" dirty="0"/>
              <a:t>ལོ༡༩༡༠ལོའི་</a:t>
            </a:r>
            <a:r>
              <a:rPr lang="bo-CN" altLang="zh-CN" sz="3600" dirty="0" smtClean="0"/>
              <a:t>ཟླ༤པའི་ </a:t>
            </a:r>
          </a:p>
          <a:p>
            <a:r>
              <a:rPr lang="bo-CN" altLang="zh-CN" sz="3600" dirty="0"/>
              <a:t> </a:t>
            </a:r>
            <a:r>
              <a:rPr lang="bo-CN" altLang="zh-CN" sz="3600" dirty="0" smtClean="0"/>
              <a:t>                  ཚེས༢༢ཉིན་སྐུ་བལྟམས</a:t>
            </a:r>
            <a:r>
              <a:rPr lang="bo-CN" altLang="zh-CN" sz="3600" dirty="0"/>
              <a:t>།</a:t>
            </a:r>
            <a:r>
              <a:rPr lang="bo-CN" altLang="zh-CN" sz="3600" dirty="0" smtClean="0"/>
              <a:t> </a:t>
            </a:r>
          </a:p>
          <a:p>
            <a:r>
              <a:rPr lang="bo-CN" altLang="zh-CN" sz="3600" b="1" dirty="0" smtClean="0"/>
              <a:t>འཁྲུངས་ཡུལ།</a:t>
            </a:r>
            <a:r>
              <a:rPr lang="bo-CN" altLang="zh-CN" sz="3600" dirty="0" smtClean="0"/>
              <a:t>   མཚོ་སྔོན་ཞིང་ཆེན་ཡ་རྫི་རྫོང་།</a:t>
            </a:r>
          </a:p>
          <a:p>
            <a:r>
              <a:rPr lang="bo-CN" altLang="zh-CN" sz="3600" b="1" dirty="0" smtClean="0"/>
              <a:t>ཡབ།</a:t>
            </a:r>
            <a:r>
              <a:rPr lang="bo-CN" altLang="zh-CN" sz="3600" dirty="0" smtClean="0"/>
              <a:t>   གཡང་ཙེའམ་བློ་བཟང་བཀྲ་ཤིས།      ཡུམ།  ལྷ་མོ་ཐར། </a:t>
            </a:r>
          </a:p>
          <a:p>
            <a:r>
              <a:rPr lang="bo-CN" altLang="zh-CN" sz="3600" b="1" dirty="0" smtClean="0"/>
              <a:t>བརྩམས་ཆོས། </a:t>
            </a:r>
            <a:r>
              <a:rPr lang="en-US" altLang="zh-CN" sz="3600" dirty="0" smtClean="0">
                <a:latin typeface="Microsoft Himalaya"/>
                <a:ea typeface="Microsoft Himalaya"/>
                <a:cs typeface="Microsoft Himalaya"/>
              </a:rPr>
              <a:t>«</a:t>
            </a:r>
            <a:r>
              <a:rPr lang="bo-CN" altLang="zh-CN" sz="3600" dirty="0"/>
              <a:t>ཐོན་མིའི་ཞལ་ལུང</a:t>
            </a:r>
            <a:r>
              <a:rPr lang="en-US" altLang="zh-CN" sz="3600" dirty="0" smtClean="0">
                <a:latin typeface="Microsoft Himalaya"/>
                <a:ea typeface="Microsoft Himalaya"/>
                <a:cs typeface="Microsoft Himalaya"/>
              </a:rPr>
              <a:t>»</a:t>
            </a:r>
            <a:r>
              <a:rPr lang="bo-CN" altLang="zh-CN" sz="3600" dirty="0" smtClean="0"/>
              <a:t> དང</a:t>
            </a:r>
            <a:r>
              <a:rPr lang="en-US" altLang="zh-CN" sz="3600" dirty="0" smtClean="0">
                <a:latin typeface="Microsoft Himalaya"/>
                <a:ea typeface="Microsoft Himalaya"/>
                <a:cs typeface="Microsoft Himalaya"/>
              </a:rPr>
              <a:t>«</a:t>
            </a:r>
            <a:r>
              <a:rPr lang="bo-CN" altLang="zh-CN" sz="3600" dirty="0"/>
              <a:t>སྙན་ངག་སྤྱི་དོན</a:t>
            </a:r>
            <a:r>
              <a:rPr lang="en-US" altLang="zh-CN" sz="3600" dirty="0" smtClean="0">
                <a:latin typeface="Microsoft Himalaya"/>
                <a:ea typeface="Microsoft Himalaya"/>
                <a:cs typeface="Microsoft Himalaya"/>
              </a:rPr>
              <a:t>»«</a:t>
            </a:r>
            <a:r>
              <a:rPr lang="bo-CN" altLang="zh-CN" sz="3600" dirty="0"/>
              <a:t>དག་ཡིག་ཐོན་མིའི</a:t>
            </a:r>
            <a:r>
              <a:rPr lang="bo-CN" altLang="zh-CN" sz="3600" dirty="0" smtClean="0"/>
              <a:t>་</a:t>
            </a:r>
          </a:p>
          <a:p>
            <a:r>
              <a:rPr lang="bo-CN" altLang="zh-CN" sz="3600" dirty="0"/>
              <a:t> </a:t>
            </a:r>
            <a:r>
              <a:rPr lang="bo-CN" altLang="zh-CN" sz="3600" dirty="0" smtClean="0"/>
              <a:t>                  དགོངས་</a:t>
            </a:r>
            <a:r>
              <a:rPr lang="bo-CN" altLang="zh-CN" sz="3600" dirty="0"/>
              <a:t>རྒྱན</a:t>
            </a:r>
            <a:r>
              <a:rPr lang="en-US" altLang="zh-CN" sz="3600" dirty="0" smtClean="0">
                <a:latin typeface="Microsoft Himalaya"/>
                <a:ea typeface="Microsoft Himalaya"/>
                <a:cs typeface="Microsoft Himalaya"/>
              </a:rPr>
              <a:t>»</a:t>
            </a:r>
            <a:r>
              <a:rPr lang="bo-CN" altLang="zh-CN" sz="3600" dirty="0" smtClean="0"/>
              <a:t>སོགས་གསུང་འབུམ་པོད་བཅུ་གསུམ་ལྷག་བཞུགས།</a:t>
            </a:r>
          </a:p>
        </p:txBody>
      </p:sp>
      <p:sp>
        <p:nvSpPr>
          <p:cNvPr id="5" name="矩形 4"/>
          <p:cNvSpPr/>
          <p:nvPr/>
        </p:nvSpPr>
        <p:spPr>
          <a:xfrm>
            <a:off x="216521" y="5373216"/>
            <a:ext cx="11021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b="1" dirty="0"/>
              <a:t>གཤེགས་ལོ</a:t>
            </a:r>
            <a:r>
              <a:rPr lang="bo-CN" altLang="zh-CN" sz="3600" dirty="0"/>
              <a:t>།  དགུང་ལོ་དོན་དྲུག་བཞེས་པ་རབ་བྱུང་བཅུ་དྲུག་པའི་ཤིང་གླང་སྤྱི་ལོ༡༩༨༥ལོའི་ཟླ༦པའི་ཚེས༣༠ཉིན</a:t>
            </a:r>
            <a:r>
              <a:rPr lang="bo-CN" altLang="zh-CN" sz="3600" dirty="0" smtClean="0"/>
              <a:t>་</a:t>
            </a:r>
          </a:p>
          <a:p>
            <a:r>
              <a:rPr lang="bo-CN" altLang="zh-CN" sz="3600" dirty="0"/>
              <a:t> </a:t>
            </a:r>
            <a:r>
              <a:rPr lang="bo-CN" altLang="zh-CN" sz="3600" dirty="0" smtClean="0"/>
              <a:t>                 ཆོས་</a:t>
            </a:r>
            <a:r>
              <a:rPr lang="bo-CN" altLang="zh-CN" sz="3600" dirty="0"/>
              <a:t>སྡེ་ཆེན་པོ་བླ་བྲང་བཀྲ་ཤིས་འཁྱིལ་དུ་དགོངས་པ་ཆོས་དབྱིངས་སུ་ཐིམ། </a:t>
            </a:r>
            <a:endParaRPr lang="zh-CN" altLang="zh-CN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737" y="22048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 smtClean="0"/>
              <a:t>གཟུར་</a:t>
            </a:r>
            <a:r>
              <a:rPr lang="bo-CN" altLang="zh-CN" sz="4000" b="1" dirty="0"/>
              <a:t>གྱི་དུས་འདས་པ་ཡིན། </a:t>
            </a:r>
            <a:endParaRPr lang="zh-CN" altLang="zh-CN" sz="4000" b="1" dirty="0"/>
          </a:p>
        </p:txBody>
      </p:sp>
      <p:sp>
        <p:nvSpPr>
          <p:cNvPr id="4" name="五边形 3"/>
          <p:cNvSpPr/>
          <p:nvPr/>
        </p:nvSpPr>
        <p:spPr>
          <a:xfrm>
            <a:off x="523330" y="548680"/>
            <a:ext cx="6192751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b="1" dirty="0" smtClean="0"/>
              <a:t>གཉིས་པ། ཐ་</a:t>
            </a:r>
            <a:r>
              <a:rPr lang="bo-CN" altLang="zh-CN" sz="4800" b="1"/>
              <a:t>སྙད</a:t>
            </a:r>
            <a:r>
              <a:rPr lang="bo-CN" altLang="zh-CN" sz="4800" b="1" smtClean="0"/>
              <a:t>་མཆན་འགྲེལ། </a:t>
            </a:r>
            <a:endParaRPr lang="zh-CN" altLang="zh-CN" sz="4800" dirty="0"/>
          </a:p>
        </p:txBody>
      </p:sp>
      <p:grpSp>
        <p:nvGrpSpPr>
          <p:cNvPr id="5" name="组合 4"/>
          <p:cNvGrpSpPr/>
          <p:nvPr/>
        </p:nvGrpSpPr>
        <p:grpSpPr>
          <a:xfrm flipV="1">
            <a:off x="5689129" y="4581128"/>
            <a:ext cx="1158706" cy="1434948"/>
            <a:chOff x="3059113" y="2200276"/>
            <a:chExt cx="1711325" cy="21193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059113" y="2200276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720577" y="4437112"/>
            <a:ext cx="1158706" cy="1434948"/>
            <a:chOff x="3059113" y="2200276"/>
            <a:chExt cx="1711325" cy="21193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059113" y="2200276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8609" y="1916832"/>
            <a:ext cx="1158706" cy="1434948"/>
            <a:chOff x="3059113" y="2200276"/>
            <a:chExt cx="1711325" cy="211931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059113" y="2200276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82915" y="2162423"/>
            <a:ext cx="1158706" cy="1434948"/>
            <a:chOff x="3059113" y="2200276"/>
            <a:chExt cx="1711325" cy="2119313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059113" y="2200276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193185" y="2492896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200" b="1" dirty="0" smtClean="0">
                <a:solidFill>
                  <a:srgbClr val="002060"/>
                </a:solidFill>
              </a:rPr>
              <a:t>མཚལ།</a:t>
            </a:r>
            <a:endParaRPr lang="zh-CN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7273305" y="2492896"/>
            <a:ext cx="352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000" b="1" dirty="0" smtClean="0"/>
              <a:t>རྒྱ་མཚལ་ཏེ་རྡོ་སྨན་རིགས་ཤིག </a:t>
            </a:r>
            <a:endParaRPr lang="zh-CN" altLang="zh-CN" sz="4000" b="1" dirty="0"/>
          </a:p>
        </p:txBody>
      </p:sp>
      <p:sp>
        <p:nvSpPr>
          <p:cNvPr id="28" name="矩形 27"/>
          <p:cNvSpPr/>
          <p:nvPr/>
        </p:nvSpPr>
        <p:spPr>
          <a:xfrm>
            <a:off x="720577" y="4941168"/>
            <a:ext cx="1148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b="1" dirty="0" smtClean="0">
                <a:solidFill>
                  <a:srgbClr val="002060"/>
                </a:solidFill>
              </a:rPr>
              <a:t>འགབ་མ།</a:t>
            </a:r>
            <a:r>
              <a:rPr lang="bo-CN" altLang="zh-CN" sz="3200" b="1" dirty="0" smtClean="0"/>
              <a:t> </a:t>
            </a:r>
            <a:endParaRPr lang="zh-CN" altLang="en-US" sz="3600" dirty="0"/>
          </a:p>
        </p:txBody>
      </p:sp>
      <p:sp>
        <p:nvSpPr>
          <p:cNvPr id="29" name="矩形 28"/>
          <p:cNvSpPr/>
          <p:nvPr/>
        </p:nvSpPr>
        <p:spPr>
          <a:xfrm>
            <a:off x="1944713" y="4941168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000" b="1" dirty="0" smtClean="0"/>
              <a:t>འདིར་ཐིག་ཕྲེང་འོག་མའི་དོན།</a:t>
            </a:r>
            <a:endParaRPr lang="zh-CN" altLang="zh-CN" sz="4000" b="1" dirty="0"/>
          </a:p>
        </p:txBody>
      </p:sp>
      <p:sp>
        <p:nvSpPr>
          <p:cNvPr id="30" name="矩形 29"/>
          <p:cNvSpPr/>
          <p:nvPr/>
        </p:nvSpPr>
        <p:spPr>
          <a:xfrm>
            <a:off x="6985273" y="4797152"/>
            <a:ext cx="4692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000" b="1" dirty="0" smtClean="0"/>
              <a:t>ཡི་གེ་དང་རི་མོ་སོགས་སྦྱོང་བྱེད་ཀྱི་ཡོ་བྱད་</a:t>
            </a:r>
          </a:p>
          <a:p>
            <a:r>
              <a:rPr lang="bo-CN" altLang="zh-CN" sz="4000" b="1" dirty="0" smtClean="0"/>
              <a:t>ཅིག་གི་མིང་།</a:t>
            </a:r>
            <a:endParaRPr lang="zh-CN" altLang="zh-CN" sz="4000" b="1" dirty="0"/>
          </a:p>
        </p:txBody>
      </p:sp>
      <p:sp>
        <p:nvSpPr>
          <p:cNvPr id="31" name="矩形 30"/>
          <p:cNvSpPr/>
          <p:nvPr/>
        </p:nvSpPr>
        <p:spPr>
          <a:xfrm>
            <a:off x="5761137" y="5157192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b="1" dirty="0" smtClean="0">
                <a:solidFill>
                  <a:srgbClr val="002060"/>
                </a:solidFill>
              </a:rPr>
              <a:t>སམ་ཊ།</a:t>
            </a:r>
            <a:endParaRPr lang="zh-CN" altLang="zh-CN" sz="2800" b="1" dirty="0"/>
          </a:p>
        </p:txBody>
      </p:sp>
      <p:sp>
        <p:nvSpPr>
          <p:cNvPr id="32" name="矩形 31"/>
          <p:cNvSpPr/>
          <p:nvPr/>
        </p:nvSpPr>
        <p:spPr>
          <a:xfrm>
            <a:off x="1224633" y="2276872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200" b="1" dirty="0" smtClean="0">
                <a:solidFill>
                  <a:srgbClr val="002060"/>
                </a:solidFill>
              </a:rPr>
              <a:t>བཟུར། </a:t>
            </a:r>
            <a:endParaRPr lang="zh-CN" altLang="en-US" sz="3200" dirty="0"/>
          </a:p>
        </p:txBody>
      </p:sp>
      <p:sp>
        <p:nvSpPr>
          <p:cNvPr id="33" name="任意多边形 32"/>
          <p:cNvSpPr/>
          <p:nvPr/>
        </p:nvSpPr>
        <p:spPr>
          <a:xfrm flipV="1">
            <a:off x="864593" y="3861048"/>
            <a:ext cx="9153525" cy="45719"/>
          </a:xfrm>
          <a:custGeom>
            <a:avLst/>
            <a:gdLst>
              <a:gd name="connsiteX0" fmla="*/ 0 w 8172450"/>
              <a:gd name="connsiteY0" fmla="*/ 0 h 0"/>
              <a:gd name="connsiteX1" fmla="*/ 8172450 w 8172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72450">
                <a:moveTo>
                  <a:pt x="0" y="0"/>
                </a:moveTo>
                <a:lnTo>
                  <a:pt x="8172450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23330" y="188640"/>
            <a:ext cx="6192751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800" b="1" dirty="0" smtClean="0"/>
              <a:t> </a:t>
            </a:r>
            <a:r>
              <a:rPr lang="bo-CN" altLang="zh-CN" sz="4800" dirty="0" smtClean="0"/>
              <a:t>གསུམ་པ། རྩོམ་</a:t>
            </a:r>
            <a:r>
              <a:rPr lang="bo-CN" altLang="zh-CN" sz="4800" dirty="0"/>
              <a:t>སྟངས་ངོ་སྤྲོད། </a:t>
            </a:r>
            <a:endParaRPr lang="zh-CN" altLang="zh-CN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382992" y="260649"/>
            <a:ext cx="4287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b="1" dirty="0" smtClean="0"/>
              <a:t>གསལ་བཤད་རྩོམ་ཡིག</a:t>
            </a:r>
            <a:endParaRPr lang="zh-CN" altLang="en-US" sz="4400" b="1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094968" y="1268760"/>
            <a:ext cx="2286554" cy="720080"/>
          </a:xfrm>
          <a:custGeom>
            <a:avLst/>
            <a:gdLst>
              <a:gd name="T0" fmla="*/ 102 w 119"/>
              <a:gd name="T1" fmla="*/ 5 h 67"/>
              <a:gd name="T2" fmla="*/ 115 w 119"/>
              <a:gd name="T3" fmla="*/ 18 h 67"/>
              <a:gd name="T4" fmla="*/ 115 w 119"/>
              <a:gd name="T5" fmla="*/ 62 h 67"/>
              <a:gd name="T6" fmla="*/ 5 w 119"/>
              <a:gd name="T7" fmla="*/ 62 h 67"/>
              <a:gd name="T8" fmla="*/ 5 w 119"/>
              <a:gd name="T9" fmla="*/ 18 h 67"/>
              <a:gd name="T10" fmla="*/ 18 w 119"/>
              <a:gd name="T11" fmla="*/ 5 h 67"/>
              <a:gd name="T12" fmla="*/ 102 w 119"/>
              <a:gd name="T13" fmla="*/ 5 h 67"/>
              <a:gd name="T14" fmla="*/ 102 w 119"/>
              <a:gd name="T15" fmla="*/ 0 h 67"/>
              <a:gd name="T16" fmla="*/ 18 w 119"/>
              <a:gd name="T17" fmla="*/ 0 h 67"/>
              <a:gd name="T18" fmla="*/ 0 w 119"/>
              <a:gd name="T19" fmla="*/ 18 h 67"/>
              <a:gd name="T20" fmla="*/ 0 w 119"/>
              <a:gd name="T21" fmla="*/ 62 h 67"/>
              <a:gd name="T22" fmla="*/ 0 w 119"/>
              <a:gd name="T23" fmla="*/ 67 h 67"/>
              <a:gd name="T24" fmla="*/ 5 w 119"/>
              <a:gd name="T25" fmla="*/ 67 h 67"/>
              <a:gd name="T26" fmla="*/ 115 w 119"/>
              <a:gd name="T27" fmla="*/ 67 h 67"/>
              <a:gd name="T28" fmla="*/ 119 w 119"/>
              <a:gd name="T29" fmla="*/ 67 h 67"/>
              <a:gd name="T30" fmla="*/ 119 w 119"/>
              <a:gd name="T31" fmla="*/ 62 h 67"/>
              <a:gd name="T32" fmla="*/ 119 w 119"/>
              <a:gd name="T33" fmla="*/ 18 h 67"/>
              <a:gd name="T34" fmla="*/ 102 w 119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67">
                <a:moveTo>
                  <a:pt x="102" y="5"/>
                </a:moveTo>
                <a:cubicBezTo>
                  <a:pt x="109" y="5"/>
                  <a:pt x="115" y="10"/>
                  <a:pt x="115" y="18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0"/>
                  <a:pt x="11" y="5"/>
                  <a:pt x="18" y="5"/>
                </a:cubicBezTo>
                <a:cubicBezTo>
                  <a:pt x="102" y="5"/>
                  <a:pt x="102" y="5"/>
                  <a:pt x="102" y="5"/>
                </a:cubicBezTo>
                <a:moveTo>
                  <a:pt x="10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8"/>
                  <a:pt x="111" y="0"/>
                  <a:pt x="102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429526" y="1988840"/>
            <a:ext cx="4192016" cy="4608512"/>
          </a:xfrm>
          <a:custGeom>
            <a:avLst/>
            <a:gdLst>
              <a:gd name="T0" fmla="*/ 193 w 274"/>
              <a:gd name="T1" fmla="*/ 4 h 672"/>
              <a:gd name="T2" fmla="*/ 191 w 274"/>
              <a:gd name="T3" fmla="*/ 29 h 672"/>
              <a:gd name="T4" fmla="*/ 251 w 274"/>
              <a:gd name="T5" fmla="*/ 208 h 672"/>
              <a:gd name="T6" fmla="*/ 242 w 274"/>
              <a:gd name="T7" fmla="*/ 235 h 672"/>
              <a:gd name="T8" fmla="*/ 246 w 274"/>
              <a:gd name="T9" fmla="*/ 500 h 672"/>
              <a:gd name="T10" fmla="*/ 260 w 274"/>
              <a:gd name="T11" fmla="*/ 556 h 672"/>
              <a:gd name="T12" fmla="*/ 260 w 274"/>
              <a:gd name="T13" fmla="*/ 613 h 672"/>
              <a:gd name="T14" fmla="*/ 205 w 274"/>
              <a:gd name="T15" fmla="*/ 667 h 672"/>
              <a:gd name="T16" fmla="*/ 137 w 274"/>
              <a:gd name="T17" fmla="*/ 667 h 672"/>
              <a:gd name="T18" fmla="*/ 69 w 274"/>
              <a:gd name="T19" fmla="*/ 667 h 672"/>
              <a:gd name="T20" fmla="*/ 14 w 274"/>
              <a:gd name="T21" fmla="*/ 613 h 672"/>
              <a:gd name="T22" fmla="*/ 14 w 274"/>
              <a:gd name="T23" fmla="*/ 556 h 672"/>
              <a:gd name="T24" fmla="*/ 27 w 274"/>
              <a:gd name="T25" fmla="*/ 500 h 672"/>
              <a:gd name="T26" fmla="*/ 31 w 274"/>
              <a:gd name="T27" fmla="*/ 235 h 672"/>
              <a:gd name="T28" fmla="*/ 23 w 274"/>
              <a:gd name="T29" fmla="*/ 208 h 672"/>
              <a:gd name="T30" fmla="*/ 82 w 274"/>
              <a:gd name="T31" fmla="*/ 29 h 672"/>
              <a:gd name="T32" fmla="*/ 80 w 274"/>
              <a:gd name="T33" fmla="*/ 4 h 672"/>
              <a:gd name="T34" fmla="*/ 137 w 274"/>
              <a:gd name="T35" fmla="*/ 4 h 672"/>
              <a:gd name="T36" fmla="*/ 137 w 274"/>
              <a:gd name="T37" fmla="*/ 4 h 672"/>
              <a:gd name="T38" fmla="*/ 193 w 274"/>
              <a:gd name="T39" fmla="*/ 4 h 672"/>
              <a:gd name="T40" fmla="*/ 137 w 274"/>
              <a:gd name="T41" fmla="*/ 667 h 672"/>
              <a:gd name="T42" fmla="*/ 136 w 274"/>
              <a:gd name="T43" fmla="*/ 667 h 672"/>
              <a:gd name="T44" fmla="*/ 137 w 274"/>
              <a:gd name="T45" fmla="*/ 667 h 672"/>
              <a:gd name="T46" fmla="*/ 198 w 274"/>
              <a:gd name="T47" fmla="*/ 0 h 672"/>
              <a:gd name="T48" fmla="*/ 193 w 274"/>
              <a:gd name="T49" fmla="*/ 0 h 672"/>
              <a:gd name="T50" fmla="*/ 137 w 274"/>
              <a:gd name="T51" fmla="*/ 0 h 672"/>
              <a:gd name="T52" fmla="*/ 80 w 274"/>
              <a:gd name="T53" fmla="*/ 0 h 672"/>
              <a:gd name="T54" fmla="*/ 75 w 274"/>
              <a:gd name="T55" fmla="*/ 0 h 672"/>
              <a:gd name="T56" fmla="*/ 76 w 274"/>
              <a:gd name="T57" fmla="*/ 5 h 672"/>
              <a:gd name="T58" fmla="*/ 77 w 274"/>
              <a:gd name="T59" fmla="*/ 26 h 672"/>
              <a:gd name="T60" fmla="*/ 18 w 274"/>
              <a:gd name="T61" fmla="*/ 94 h 672"/>
              <a:gd name="T62" fmla="*/ 18 w 274"/>
              <a:gd name="T63" fmla="*/ 209 h 672"/>
              <a:gd name="T64" fmla="*/ 18 w 274"/>
              <a:gd name="T65" fmla="*/ 210 h 672"/>
              <a:gd name="T66" fmla="*/ 19 w 274"/>
              <a:gd name="T67" fmla="*/ 211 h 672"/>
              <a:gd name="T68" fmla="*/ 27 w 274"/>
              <a:gd name="T69" fmla="*/ 235 h 672"/>
              <a:gd name="T70" fmla="*/ 23 w 274"/>
              <a:gd name="T71" fmla="*/ 498 h 672"/>
              <a:gd name="T72" fmla="*/ 9 w 274"/>
              <a:gd name="T73" fmla="*/ 556 h 672"/>
              <a:gd name="T74" fmla="*/ 9 w 274"/>
              <a:gd name="T75" fmla="*/ 613 h 672"/>
              <a:gd name="T76" fmla="*/ 9 w 274"/>
              <a:gd name="T77" fmla="*/ 614 h 672"/>
              <a:gd name="T78" fmla="*/ 9 w 274"/>
              <a:gd name="T79" fmla="*/ 615 h 672"/>
              <a:gd name="T80" fmla="*/ 68 w 274"/>
              <a:gd name="T81" fmla="*/ 672 h 672"/>
              <a:gd name="T82" fmla="*/ 68 w 274"/>
              <a:gd name="T83" fmla="*/ 672 h 672"/>
              <a:gd name="T84" fmla="*/ 69 w 274"/>
              <a:gd name="T85" fmla="*/ 672 h 672"/>
              <a:gd name="T86" fmla="*/ 137 w 274"/>
              <a:gd name="T87" fmla="*/ 672 h 672"/>
              <a:gd name="T88" fmla="*/ 205 w 274"/>
              <a:gd name="T89" fmla="*/ 672 h 672"/>
              <a:gd name="T90" fmla="*/ 205 w 274"/>
              <a:gd name="T91" fmla="*/ 672 h 672"/>
              <a:gd name="T92" fmla="*/ 205 w 274"/>
              <a:gd name="T93" fmla="*/ 672 h 672"/>
              <a:gd name="T94" fmla="*/ 264 w 274"/>
              <a:gd name="T95" fmla="*/ 615 h 672"/>
              <a:gd name="T96" fmla="*/ 264 w 274"/>
              <a:gd name="T97" fmla="*/ 614 h 672"/>
              <a:gd name="T98" fmla="*/ 264 w 274"/>
              <a:gd name="T99" fmla="*/ 613 h 672"/>
              <a:gd name="T100" fmla="*/ 264 w 274"/>
              <a:gd name="T101" fmla="*/ 556 h 672"/>
              <a:gd name="T102" fmla="*/ 251 w 274"/>
              <a:gd name="T103" fmla="*/ 498 h 672"/>
              <a:gd name="T104" fmla="*/ 247 w 274"/>
              <a:gd name="T105" fmla="*/ 235 h 672"/>
              <a:gd name="T106" fmla="*/ 254 w 274"/>
              <a:gd name="T107" fmla="*/ 211 h 672"/>
              <a:gd name="T108" fmla="*/ 255 w 274"/>
              <a:gd name="T109" fmla="*/ 210 h 672"/>
              <a:gd name="T110" fmla="*/ 255 w 274"/>
              <a:gd name="T111" fmla="*/ 209 h 672"/>
              <a:gd name="T112" fmla="*/ 256 w 274"/>
              <a:gd name="T113" fmla="*/ 94 h 672"/>
              <a:gd name="T114" fmla="*/ 196 w 274"/>
              <a:gd name="T115" fmla="*/ 26 h 672"/>
              <a:gd name="T116" fmla="*/ 198 w 274"/>
              <a:gd name="T117" fmla="*/ 5 h 672"/>
              <a:gd name="T118" fmla="*/ 198 w 274"/>
              <a:gd name="T11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672">
                <a:moveTo>
                  <a:pt x="193" y="4"/>
                </a:moveTo>
                <a:cubicBezTo>
                  <a:pt x="191" y="29"/>
                  <a:pt x="191" y="29"/>
                  <a:pt x="191" y="29"/>
                </a:cubicBezTo>
                <a:cubicBezTo>
                  <a:pt x="249" y="60"/>
                  <a:pt x="274" y="116"/>
                  <a:pt x="251" y="208"/>
                </a:cubicBezTo>
                <a:cubicBezTo>
                  <a:pt x="246" y="214"/>
                  <a:pt x="242" y="222"/>
                  <a:pt x="242" y="235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54" y="509"/>
                  <a:pt x="259" y="527"/>
                  <a:pt x="260" y="556"/>
                </a:cubicBezTo>
                <a:cubicBezTo>
                  <a:pt x="260" y="613"/>
                  <a:pt x="260" y="613"/>
                  <a:pt x="260" y="613"/>
                </a:cubicBezTo>
                <a:cubicBezTo>
                  <a:pt x="252" y="645"/>
                  <a:pt x="236" y="666"/>
                  <a:pt x="205" y="667"/>
                </a:cubicBezTo>
                <a:cubicBezTo>
                  <a:pt x="137" y="667"/>
                  <a:pt x="137" y="667"/>
                  <a:pt x="137" y="667"/>
                </a:cubicBezTo>
                <a:cubicBezTo>
                  <a:pt x="69" y="667"/>
                  <a:pt x="69" y="667"/>
                  <a:pt x="69" y="667"/>
                </a:cubicBezTo>
                <a:cubicBezTo>
                  <a:pt x="37" y="666"/>
                  <a:pt x="21" y="645"/>
                  <a:pt x="14" y="613"/>
                </a:cubicBezTo>
                <a:cubicBezTo>
                  <a:pt x="14" y="556"/>
                  <a:pt x="14" y="556"/>
                  <a:pt x="14" y="556"/>
                </a:cubicBezTo>
                <a:cubicBezTo>
                  <a:pt x="14" y="527"/>
                  <a:pt x="19" y="509"/>
                  <a:pt x="27" y="500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22"/>
                  <a:pt x="28" y="214"/>
                  <a:pt x="23" y="208"/>
                </a:cubicBezTo>
                <a:cubicBezTo>
                  <a:pt x="0" y="116"/>
                  <a:pt x="24" y="60"/>
                  <a:pt x="82" y="29"/>
                </a:cubicBezTo>
                <a:cubicBezTo>
                  <a:pt x="80" y="4"/>
                  <a:pt x="80" y="4"/>
                  <a:pt x="80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93" y="4"/>
                  <a:pt x="193" y="4"/>
                  <a:pt x="193" y="4"/>
                </a:cubicBezTo>
                <a:moveTo>
                  <a:pt x="137" y="667"/>
                </a:moveTo>
                <a:cubicBezTo>
                  <a:pt x="136" y="667"/>
                  <a:pt x="136" y="667"/>
                  <a:pt x="136" y="667"/>
                </a:cubicBezTo>
                <a:cubicBezTo>
                  <a:pt x="137" y="667"/>
                  <a:pt x="137" y="667"/>
                  <a:pt x="137" y="667"/>
                </a:cubicBezTo>
                <a:moveTo>
                  <a:pt x="198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26"/>
                  <a:pt x="77" y="26"/>
                  <a:pt x="77" y="26"/>
                </a:cubicBezTo>
                <a:cubicBezTo>
                  <a:pt x="48" y="43"/>
                  <a:pt x="28" y="66"/>
                  <a:pt x="18" y="94"/>
                </a:cubicBezTo>
                <a:cubicBezTo>
                  <a:pt x="7" y="125"/>
                  <a:pt x="7" y="164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11"/>
                  <a:pt x="19" y="211"/>
                  <a:pt x="19" y="211"/>
                </a:cubicBezTo>
                <a:cubicBezTo>
                  <a:pt x="24" y="218"/>
                  <a:pt x="27" y="225"/>
                  <a:pt x="27" y="235"/>
                </a:cubicBezTo>
                <a:cubicBezTo>
                  <a:pt x="23" y="498"/>
                  <a:pt x="23" y="498"/>
                  <a:pt x="23" y="498"/>
                </a:cubicBezTo>
                <a:cubicBezTo>
                  <a:pt x="14" y="509"/>
                  <a:pt x="10" y="528"/>
                  <a:pt x="9" y="556"/>
                </a:cubicBezTo>
                <a:cubicBezTo>
                  <a:pt x="9" y="613"/>
                  <a:pt x="9" y="613"/>
                  <a:pt x="9" y="613"/>
                </a:cubicBezTo>
                <a:cubicBezTo>
                  <a:pt x="9" y="614"/>
                  <a:pt x="9" y="614"/>
                  <a:pt x="9" y="614"/>
                </a:cubicBezTo>
                <a:cubicBezTo>
                  <a:pt x="9" y="615"/>
                  <a:pt x="9" y="615"/>
                  <a:pt x="9" y="615"/>
                </a:cubicBezTo>
                <a:cubicBezTo>
                  <a:pt x="18" y="651"/>
                  <a:pt x="38" y="670"/>
                  <a:pt x="68" y="6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69" y="672"/>
                  <a:pt x="69" y="672"/>
                  <a:pt x="69" y="672"/>
                </a:cubicBezTo>
                <a:cubicBezTo>
                  <a:pt x="137" y="672"/>
                  <a:pt x="137" y="672"/>
                  <a:pt x="137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36" y="670"/>
                  <a:pt x="256" y="651"/>
                  <a:pt x="264" y="615"/>
                </a:cubicBezTo>
                <a:cubicBezTo>
                  <a:pt x="264" y="614"/>
                  <a:pt x="264" y="614"/>
                  <a:pt x="264" y="614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264" y="556"/>
                  <a:pt x="264" y="556"/>
                  <a:pt x="264" y="556"/>
                </a:cubicBezTo>
                <a:cubicBezTo>
                  <a:pt x="264" y="528"/>
                  <a:pt x="259" y="509"/>
                  <a:pt x="251" y="498"/>
                </a:cubicBezTo>
                <a:cubicBezTo>
                  <a:pt x="247" y="235"/>
                  <a:pt x="247" y="235"/>
                  <a:pt x="247" y="235"/>
                </a:cubicBezTo>
                <a:cubicBezTo>
                  <a:pt x="247" y="225"/>
                  <a:pt x="249" y="218"/>
                  <a:pt x="254" y="211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5" y="209"/>
                  <a:pt x="255" y="209"/>
                  <a:pt x="255" y="209"/>
                </a:cubicBezTo>
                <a:cubicBezTo>
                  <a:pt x="267" y="164"/>
                  <a:pt x="267" y="125"/>
                  <a:pt x="256" y="94"/>
                </a:cubicBezTo>
                <a:cubicBezTo>
                  <a:pt x="245" y="66"/>
                  <a:pt x="225" y="43"/>
                  <a:pt x="196" y="2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0"/>
                  <a:pt x="198" y="0"/>
                  <a:pt x="198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060" y="1268760"/>
            <a:ext cx="161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 smtClean="0"/>
              <a:t> གོ་དོན།</a:t>
            </a:r>
            <a:endParaRPr lang="zh-CN" alt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537" y="2697882"/>
            <a:ext cx="39061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/>
              <a:t>གསལ་བཤད་རྩོམ་ཡིག་ནི་ཕྱི་ཡུལ་གྱི་བྱ་དངོས་ཀྱི་ངོ་བོ་དང་། གཟུགས་དབྱིབས། རྣམ་པ། གྲུབ་ཚུལ། བྱེད་ནུས། འབྲེལ་བ་སོགས་དོན་དངོས་ཡུལ་ལ་ཇི་ལྟར་ཡོད་པ་རྣམས་སྒྲོ་བཏགས་དང་སྐུར་འདེབས་སྤངས་ཏེ་ངོ་སྤྲོད་དང་མཚམས་སྦྱོར་བྱེད་པའི་རྩོམ་ ཡིག་ཞིག་ཡིན། </a:t>
            </a:r>
            <a:endParaRPr lang="zh-CN" altLang="en-US" sz="3200" b="1" dirty="0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-191890" y="1980456"/>
            <a:ext cx="4907236" cy="4688904"/>
          </a:xfrm>
          <a:custGeom>
            <a:avLst/>
            <a:gdLst>
              <a:gd name="T0" fmla="*/ 193 w 274"/>
              <a:gd name="T1" fmla="*/ 4 h 672"/>
              <a:gd name="T2" fmla="*/ 191 w 274"/>
              <a:gd name="T3" fmla="*/ 29 h 672"/>
              <a:gd name="T4" fmla="*/ 251 w 274"/>
              <a:gd name="T5" fmla="*/ 208 h 672"/>
              <a:gd name="T6" fmla="*/ 242 w 274"/>
              <a:gd name="T7" fmla="*/ 235 h 672"/>
              <a:gd name="T8" fmla="*/ 246 w 274"/>
              <a:gd name="T9" fmla="*/ 500 h 672"/>
              <a:gd name="T10" fmla="*/ 260 w 274"/>
              <a:gd name="T11" fmla="*/ 556 h 672"/>
              <a:gd name="T12" fmla="*/ 260 w 274"/>
              <a:gd name="T13" fmla="*/ 613 h 672"/>
              <a:gd name="T14" fmla="*/ 205 w 274"/>
              <a:gd name="T15" fmla="*/ 667 h 672"/>
              <a:gd name="T16" fmla="*/ 137 w 274"/>
              <a:gd name="T17" fmla="*/ 667 h 672"/>
              <a:gd name="T18" fmla="*/ 69 w 274"/>
              <a:gd name="T19" fmla="*/ 667 h 672"/>
              <a:gd name="T20" fmla="*/ 14 w 274"/>
              <a:gd name="T21" fmla="*/ 613 h 672"/>
              <a:gd name="T22" fmla="*/ 14 w 274"/>
              <a:gd name="T23" fmla="*/ 556 h 672"/>
              <a:gd name="T24" fmla="*/ 27 w 274"/>
              <a:gd name="T25" fmla="*/ 500 h 672"/>
              <a:gd name="T26" fmla="*/ 31 w 274"/>
              <a:gd name="T27" fmla="*/ 235 h 672"/>
              <a:gd name="T28" fmla="*/ 23 w 274"/>
              <a:gd name="T29" fmla="*/ 208 h 672"/>
              <a:gd name="T30" fmla="*/ 82 w 274"/>
              <a:gd name="T31" fmla="*/ 29 h 672"/>
              <a:gd name="T32" fmla="*/ 80 w 274"/>
              <a:gd name="T33" fmla="*/ 4 h 672"/>
              <a:gd name="T34" fmla="*/ 137 w 274"/>
              <a:gd name="T35" fmla="*/ 4 h 672"/>
              <a:gd name="T36" fmla="*/ 137 w 274"/>
              <a:gd name="T37" fmla="*/ 4 h 672"/>
              <a:gd name="T38" fmla="*/ 193 w 274"/>
              <a:gd name="T39" fmla="*/ 4 h 672"/>
              <a:gd name="T40" fmla="*/ 137 w 274"/>
              <a:gd name="T41" fmla="*/ 667 h 672"/>
              <a:gd name="T42" fmla="*/ 136 w 274"/>
              <a:gd name="T43" fmla="*/ 667 h 672"/>
              <a:gd name="T44" fmla="*/ 137 w 274"/>
              <a:gd name="T45" fmla="*/ 667 h 672"/>
              <a:gd name="T46" fmla="*/ 198 w 274"/>
              <a:gd name="T47" fmla="*/ 0 h 672"/>
              <a:gd name="T48" fmla="*/ 193 w 274"/>
              <a:gd name="T49" fmla="*/ 0 h 672"/>
              <a:gd name="T50" fmla="*/ 137 w 274"/>
              <a:gd name="T51" fmla="*/ 0 h 672"/>
              <a:gd name="T52" fmla="*/ 80 w 274"/>
              <a:gd name="T53" fmla="*/ 0 h 672"/>
              <a:gd name="T54" fmla="*/ 75 w 274"/>
              <a:gd name="T55" fmla="*/ 0 h 672"/>
              <a:gd name="T56" fmla="*/ 76 w 274"/>
              <a:gd name="T57" fmla="*/ 5 h 672"/>
              <a:gd name="T58" fmla="*/ 77 w 274"/>
              <a:gd name="T59" fmla="*/ 26 h 672"/>
              <a:gd name="T60" fmla="*/ 18 w 274"/>
              <a:gd name="T61" fmla="*/ 94 h 672"/>
              <a:gd name="T62" fmla="*/ 18 w 274"/>
              <a:gd name="T63" fmla="*/ 209 h 672"/>
              <a:gd name="T64" fmla="*/ 18 w 274"/>
              <a:gd name="T65" fmla="*/ 210 h 672"/>
              <a:gd name="T66" fmla="*/ 19 w 274"/>
              <a:gd name="T67" fmla="*/ 211 h 672"/>
              <a:gd name="T68" fmla="*/ 27 w 274"/>
              <a:gd name="T69" fmla="*/ 235 h 672"/>
              <a:gd name="T70" fmla="*/ 23 w 274"/>
              <a:gd name="T71" fmla="*/ 498 h 672"/>
              <a:gd name="T72" fmla="*/ 9 w 274"/>
              <a:gd name="T73" fmla="*/ 556 h 672"/>
              <a:gd name="T74" fmla="*/ 9 w 274"/>
              <a:gd name="T75" fmla="*/ 613 h 672"/>
              <a:gd name="T76" fmla="*/ 9 w 274"/>
              <a:gd name="T77" fmla="*/ 614 h 672"/>
              <a:gd name="T78" fmla="*/ 9 w 274"/>
              <a:gd name="T79" fmla="*/ 615 h 672"/>
              <a:gd name="T80" fmla="*/ 68 w 274"/>
              <a:gd name="T81" fmla="*/ 672 h 672"/>
              <a:gd name="T82" fmla="*/ 68 w 274"/>
              <a:gd name="T83" fmla="*/ 672 h 672"/>
              <a:gd name="T84" fmla="*/ 69 w 274"/>
              <a:gd name="T85" fmla="*/ 672 h 672"/>
              <a:gd name="T86" fmla="*/ 137 w 274"/>
              <a:gd name="T87" fmla="*/ 672 h 672"/>
              <a:gd name="T88" fmla="*/ 205 w 274"/>
              <a:gd name="T89" fmla="*/ 672 h 672"/>
              <a:gd name="T90" fmla="*/ 205 w 274"/>
              <a:gd name="T91" fmla="*/ 672 h 672"/>
              <a:gd name="T92" fmla="*/ 205 w 274"/>
              <a:gd name="T93" fmla="*/ 672 h 672"/>
              <a:gd name="T94" fmla="*/ 264 w 274"/>
              <a:gd name="T95" fmla="*/ 615 h 672"/>
              <a:gd name="T96" fmla="*/ 264 w 274"/>
              <a:gd name="T97" fmla="*/ 614 h 672"/>
              <a:gd name="T98" fmla="*/ 264 w 274"/>
              <a:gd name="T99" fmla="*/ 613 h 672"/>
              <a:gd name="T100" fmla="*/ 264 w 274"/>
              <a:gd name="T101" fmla="*/ 556 h 672"/>
              <a:gd name="T102" fmla="*/ 251 w 274"/>
              <a:gd name="T103" fmla="*/ 498 h 672"/>
              <a:gd name="T104" fmla="*/ 247 w 274"/>
              <a:gd name="T105" fmla="*/ 235 h 672"/>
              <a:gd name="T106" fmla="*/ 254 w 274"/>
              <a:gd name="T107" fmla="*/ 211 h 672"/>
              <a:gd name="T108" fmla="*/ 255 w 274"/>
              <a:gd name="T109" fmla="*/ 210 h 672"/>
              <a:gd name="T110" fmla="*/ 255 w 274"/>
              <a:gd name="T111" fmla="*/ 209 h 672"/>
              <a:gd name="T112" fmla="*/ 256 w 274"/>
              <a:gd name="T113" fmla="*/ 94 h 672"/>
              <a:gd name="T114" fmla="*/ 196 w 274"/>
              <a:gd name="T115" fmla="*/ 26 h 672"/>
              <a:gd name="T116" fmla="*/ 198 w 274"/>
              <a:gd name="T117" fmla="*/ 5 h 672"/>
              <a:gd name="T118" fmla="*/ 198 w 274"/>
              <a:gd name="T11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672">
                <a:moveTo>
                  <a:pt x="193" y="4"/>
                </a:moveTo>
                <a:cubicBezTo>
                  <a:pt x="191" y="29"/>
                  <a:pt x="191" y="29"/>
                  <a:pt x="191" y="29"/>
                </a:cubicBezTo>
                <a:cubicBezTo>
                  <a:pt x="249" y="60"/>
                  <a:pt x="274" y="116"/>
                  <a:pt x="251" y="208"/>
                </a:cubicBezTo>
                <a:cubicBezTo>
                  <a:pt x="246" y="214"/>
                  <a:pt x="242" y="222"/>
                  <a:pt x="242" y="235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54" y="509"/>
                  <a:pt x="259" y="527"/>
                  <a:pt x="260" y="556"/>
                </a:cubicBezTo>
                <a:cubicBezTo>
                  <a:pt x="260" y="613"/>
                  <a:pt x="260" y="613"/>
                  <a:pt x="260" y="613"/>
                </a:cubicBezTo>
                <a:cubicBezTo>
                  <a:pt x="252" y="645"/>
                  <a:pt x="236" y="666"/>
                  <a:pt x="205" y="667"/>
                </a:cubicBezTo>
                <a:cubicBezTo>
                  <a:pt x="137" y="667"/>
                  <a:pt x="137" y="667"/>
                  <a:pt x="137" y="667"/>
                </a:cubicBezTo>
                <a:cubicBezTo>
                  <a:pt x="69" y="667"/>
                  <a:pt x="69" y="667"/>
                  <a:pt x="69" y="667"/>
                </a:cubicBezTo>
                <a:cubicBezTo>
                  <a:pt x="37" y="666"/>
                  <a:pt x="21" y="645"/>
                  <a:pt x="14" y="613"/>
                </a:cubicBezTo>
                <a:cubicBezTo>
                  <a:pt x="14" y="556"/>
                  <a:pt x="14" y="556"/>
                  <a:pt x="14" y="556"/>
                </a:cubicBezTo>
                <a:cubicBezTo>
                  <a:pt x="14" y="527"/>
                  <a:pt x="19" y="509"/>
                  <a:pt x="27" y="500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22"/>
                  <a:pt x="28" y="214"/>
                  <a:pt x="23" y="208"/>
                </a:cubicBezTo>
                <a:cubicBezTo>
                  <a:pt x="0" y="116"/>
                  <a:pt x="24" y="60"/>
                  <a:pt x="82" y="29"/>
                </a:cubicBezTo>
                <a:cubicBezTo>
                  <a:pt x="80" y="4"/>
                  <a:pt x="80" y="4"/>
                  <a:pt x="80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93" y="4"/>
                  <a:pt x="193" y="4"/>
                  <a:pt x="193" y="4"/>
                </a:cubicBezTo>
                <a:moveTo>
                  <a:pt x="137" y="667"/>
                </a:moveTo>
                <a:cubicBezTo>
                  <a:pt x="136" y="667"/>
                  <a:pt x="136" y="667"/>
                  <a:pt x="136" y="667"/>
                </a:cubicBezTo>
                <a:cubicBezTo>
                  <a:pt x="137" y="667"/>
                  <a:pt x="137" y="667"/>
                  <a:pt x="137" y="667"/>
                </a:cubicBezTo>
                <a:moveTo>
                  <a:pt x="198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26"/>
                  <a:pt x="77" y="26"/>
                  <a:pt x="77" y="26"/>
                </a:cubicBezTo>
                <a:cubicBezTo>
                  <a:pt x="48" y="43"/>
                  <a:pt x="28" y="66"/>
                  <a:pt x="18" y="94"/>
                </a:cubicBezTo>
                <a:cubicBezTo>
                  <a:pt x="7" y="125"/>
                  <a:pt x="7" y="164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11"/>
                  <a:pt x="19" y="211"/>
                  <a:pt x="19" y="211"/>
                </a:cubicBezTo>
                <a:cubicBezTo>
                  <a:pt x="24" y="218"/>
                  <a:pt x="27" y="225"/>
                  <a:pt x="27" y="235"/>
                </a:cubicBezTo>
                <a:cubicBezTo>
                  <a:pt x="23" y="498"/>
                  <a:pt x="23" y="498"/>
                  <a:pt x="23" y="498"/>
                </a:cubicBezTo>
                <a:cubicBezTo>
                  <a:pt x="14" y="509"/>
                  <a:pt x="10" y="528"/>
                  <a:pt x="9" y="556"/>
                </a:cubicBezTo>
                <a:cubicBezTo>
                  <a:pt x="9" y="613"/>
                  <a:pt x="9" y="613"/>
                  <a:pt x="9" y="613"/>
                </a:cubicBezTo>
                <a:cubicBezTo>
                  <a:pt x="9" y="614"/>
                  <a:pt x="9" y="614"/>
                  <a:pt x="9" y="614"/>
                </a:cubicBezTo>
                <a:cubicBezTo>
                  <a:pt x="9" y="615"/>
                  <a:pt x="9" y="615"/>
                  <a:pt x="9" y="615"/>
                </a:cubicBezTo>
                <a:cubicBezTo>
                  <a:pt x="18" y="651"/>
                  <a:pt x="38" y="670"/>
                  <a:pt x="68" y="6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69" y="672"/>
                  <a:pt x="69" y="672"/>
                  <a:pt x="69" y="672"/>
                </a:cubicBezTo>
                <a:cubicBezTo>
                  <a:pt x="137" y="672"/>
                  <a:pt x="137" y="672"/>
                  <a:pt x="137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36" y="670"/>
                  <a:pt x="256" y="651"/>
                  <a:pt x="264" y="615"/>
                </a:cubicBezTo>
                <a:cubicBezTo>
                  <a:pt x="264" y="614"/>
                  <a:pt x="264" y="614"/>
                  <a:pt x="264" y="614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264" y="556"/>
                  <a:pt x="264" y="556"/>
                  <a:pt x="264" y="556"/>
                </a:cubicBezTo>
                <a:cubicBezTo>
                  <a:pt x="264" y="528"/>
                  <a:pt x="259" y="509"/>
                  <a:pt x="251" y="498"/>
                </a:cubicBezTo>
                <a:cubicBezTo>
                  <a:pt x="247" y="235"/>
                  <a:pt x="247" y="235"/>
                  <a:pt x="247" y="235"/>
                </a:cubicBezTo>
                <a:cubicBezTo>
                  <a:pt x="247" y="225"/>
                  <a:pt x="249" y="218"/>
                  <a:pt x="254" y="211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5" y="209"/>
                  <a:pt x="255" y="209"/>
                  <a:pt x="255" y="209"/>
                </a:cubicBezTo>
                <a:cubicBezTo>
                  <a:pt x="267" y="164"/>
                  <a:pt x="267" y="125"/>
                  <a:pt x="256" y="94"/>
                </a:cubicBezTo>
                <a:cubicBezTo>
                  <a:pt x="245" y="66"/>
                  <a:pt x="225" y="43"/>
                  <a:pt x="196" y="2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0"/>
                  <a:pt x="198" y="0"/>
                  <a:pt x="198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8335723" y="2060848"/>
            <a:ext cx="3762615" cy="4536504"/>
          </a:xfrm>
          <a:custGeom>
            <a:avLst/>
            <a:gdLst>
              <a:gd name="T0" fmla="*/ 193 w 274"/>
              <a:gd name="T1" fmla="*/ 4 h 672"/>
              <a:gd name="T2" fmla="*/ 191 w 274"/>
              <a:gd name="T3" fmla="*/ 29 h 672"/>
              <a:gd name="T4" fmla="*/ 251 w 274"/>
              <a:gd name="T5" fmla="*/ 208 h 672"/>
              <a:gd name="T6" fmla="*/ 242 w 274"/>
              <a:gd name="T7" fmla="*/ 235 h 672"/>
              <a:gd name="T8" fmla="*/ 246 w 274"/>
              <a:gd name="T9" fmla="*/ 500 h 672"/>
              <a:gd name="T10" fmla="*/ 260 w 274"/>
              <a:gd name="T11" fmla="*/ 556 h 672"/>
              <a:gd name="T12" fmla="*/ 260 w 274"/>
              <a:gd name="T13" fmla="*/ 613 h 672"/>
              <a:gd name="T14" fmla="*/ 205 w 274"/>
              <a:gd name="T15" fmla="*/ 667 h 672"/>
              <a:gd name="T16" fmla="*/ 137 w 274"/>
              <a:gd name="T17" fmla="*/ 667 h 672"/>
              <a:gd name="T18" fmla="*/ 69 w 274"/>
              <a:gd name="T19" fmla="*/ 667 h 672"/>
              <a:gd name="T20" fmla="*/ 14 w 274"/>
              <a:gd name="T21" fmla="*/ 613 h 672"/>
              <a:gd name="T22" fmla="*/ 14 w 274"/>
              <a:gd name="T23" fmla="*/ 556 h 672"/>
              <a:gd name="T24" fmla="*/ 27 w 274"/>
              <a:gd name="T25" fmla="*/ 500 h 672"/>
              <a:gd name="T26" fmla="*/ 31 w 274"/>
              <a:gd name="T27" fmla="*/ 235 h 672"/>
              <a:gd name="T28" fmla="*/ 23 w 274"/>
              <a:gd name="T29" fmla="*/ 208 h 672"/>
              <a:gd name="T30" fmla="*/ 82 w 274"/>
              <a:gd name="T31" fmla="*/ 29 h 672"/>
              <a:gd name="T32" fmla="*/ 80 w 274"/>
              <a:gd name="T33" fmla="*/ 4 h 672"/>
              <a:gd name="T34" fmla="*/ 137 w 274"/>
              <a:gd name="T35" fmla="*/ 4 h 672"/>
              <a:gd name="T36" fmla="*/ 137 w 274"/>
              <a:gd name="T37" fmla="*/ 4 h 672"/>
              <a:gd name="T38" fmla="*/ 193 w 274"/>
              <a:gd name="T39" fmla="*/ 4 h 672"/>
              <a:gd name="T40" fmla="*/ 137 w 274"/>
              <a:gd name="T41" fmla="*/ 667 h 672"/>
              <a:gd name="T42" fmla="*/ 136 w 274"/>
              <a:gd name="T43" fmla="*/ 667 h 672"/>
              <a:gd name="T44" fmla="*/ 137 w 274"/>
              <a:gd name="T45" fmla="*/ 667 h 672"/>
              <a:gd name="T46" fmla="*/ 198 w 274"/>
              <a:gd name="T47" fmla="*/ 0 h 672"/>
              <a:gd name="T48" fmla="*/ 193 w 274"/>
              <a:gd name="T49" fmla="*/ 0 h 672"/>
              <a:gd name="T50" fmla="*/ 137 w 274"/>
              <a:gd name="T51" fmla="*/ 0 h 672"/>
              <a:gd name="T52" fmla="*/ 80 w 274"/>
              <a:gd name="T53" fmla="*/ 0 h 672"/>
              <a:gd name="T54" fmla="*/ 75 w 274"/>
              <a:gd name="T55" fmla="*/ 0 h 672"/>
              <a:gd name="T56" fmla="*/ 76 w 274"/>
              <a:gd name="T57" fmla="*/ 5 h 672"/>
              <a:gd name="T58" fmla="*/ 77 w 274"/>
              <a:gd name="T59" fmla="*/ 26 h 672"/>
              <a:gd name="T60" fmla="*/ 18 w 274"/>
              <a:gd name="T61" fmla="*/ 94 h 672"/>
              <a:gd name="T62" fmla="*/ 18 w 274"/>
              <a:gd name="T63" fmla="*/ 209 h 672"/>
              <a:gd name="T64" fmla="*/ 18 w 274"/>
              <a:gd name="T65" fmla="*/ 210 h 672"/>
              <a:gd name="T66" fmla="*/ 19 w 274"/>
              <a:gd name="T67" fmla="*/ 211 h 672"/>
              <a:gd name="T68" fmla="*/ 27 w 274"/>
              <a:gd name="T69" fmla="*/ 235 h 672"/>
              <a:gd name="T70" fmla="*/ 23 w 274"/>
              <a:gd name="T71" fmla="*/ 498 h 672"/>
              <a:gd name="T72" fmla="*/ 9 w 274"/>
              <a:gd name="T73" fmla="*/ 556 h 672"/>
              <a:gd name="T74" fmla="*/ 9 w 274"/>
              <a:gd name="T75" fmla="*/ 613 h 672"/>
              <a:gd name="T76" fmla="*/ 9 w 274"/>
              <a:gd name="T77" fmla="*/ 614 h 672"/>
              <a:gd name="T78" fmla="*/ 9 w 274"/>
              <a:gd name="T79" fmla="*/ 615 h 672"/>
              <a:gd name="T80" fmla="*/ 68 w 274"/>
              <a:gd name="T81" fmla="*/ 672 h 672"/>
              <a:gd name="T82" fmla="*/ 68 w 274"/>
              <a:gd name="T83" fmla="*/ 672 h 672"/>
              <a:gd name="T84" fmla="*/ 69 w 274"/>
              <a:gd name="T85" fmla="*/ 672 h 672"/>
              <a:gd name="T86" fmla="*/ 137 w 274"/>
              <a:gd name="T87" fmla="*/ 672 h 672"/>
              <a:gd name="T88" fmla="*/ 205 w 274"/>
              <a:gd name="T89" fmla="*/ 672 h 672"/>
              <a:gd name="T90" fmla="*/ 205 w 274"/>
              <a:gd name="T91" fmla="*/ 672 h 672"/>
              <a:gd name="T92" fmla="*/ 205 w 274"/>
              <a:gd name="T93" fmla="*/ 672 h 672"/>
              <a:gd name="T94" fmla="*/ 264 w 274"/>
              <a:gd name="T95" fmla="*/ 615 h 672"/>
              <a:gd name="T96" fmla="*/ 264 w 274"/>
              <a:gd name="T97" fmla="*/ 614 h 672"/>
              <a:gd name="T98" fmla="*/ 264 w 274"/>
              <a:gd name="T99" fmla="*/ 613 h 672"/>
              <a:gd name="T100" fmla="*/ 264 w 274"/>
              <a:gd name="T101" fmla="*/ 556 h 672"/>
              <a:gd name="T102" fmla="*/ 251 w 274"/>
              <a:gd name="T103" fmla="*/ 498 h 672"/>
              <a:gd name="T104" fmla="*/ 247 w 274"/>
              <a:gd name="T105" fmla="*/ 235 h 672"/>
              <a:gd name="T106" fmla="*/ 254 w 274"/>
              <a:gd name="T107" fmla="*/ 211 h 672"/>
              <a:gd name="T108" fmla="*/ 255 w 274"/>
              <a:gd name="T109" fmla="*/ 210 h 672"/>
              <a:gd name="T110" fmla="*/ 255 w 274"/>
              <a:gd name="T111" fmla="*/ 209 h 672"/>
              <a:gd name="T112" fmla="*/ 256 w 274"/>
              <a:gd name="T113" fmla="*/ 94 h 672"/>
              <a:gd name="T114" fmla="*/ 196 w 274"/>
              <a:gd name="T115" fmla="*/ 26 h 672"/>
              <a:gd name="T116" fmla="*/ 198 w 274"/>
              <a:gd name="T117" fmla="*/ 5 h 672"/>
              <a:gd name="T118" fmla="*/ 198 w 274"/>
              <a:gd name="T11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672">
                <a:moveTo>
                  <a:pt x="193" y="4"/>
                </a:moveTo>
                <a:cubicBezTo>
                  <a:pt x="191" y="29"/>
                  <a:pt x="191" y="29"/>
                  <a:pt x="191" y="29"/>
                </a:cubicBezTo>
                <a:cubicBezTo>
                  <a:pt x="249" y="60"/>
                  <a:pt x="274" y="116"/>
                  <a:pt x="251" y="208"/>
                </a:cubicBezTo>
                <a:cubicBezTo>
                  <a:pt x="246" y="214"/>
                  <a:pt x="242" y="222"/>
                  <a:pt x="242" y="235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54" y="509"/>
                  <a:pt x="259" y="527"/>
                  <a:pt x="260" y="556"/>
                </a:cubicBezTo>
                <a:cubicBezTo>
                  <a:pt x="260" y="613"/>
                  <a:pt x="260" y="613"/>
                  <a:pt x="260" y="613"/>
                </a:cubicBezTo>
                <a:cubicBezTo>
                  <a:pt x="252" y="645"/>
                  <a:pt x="236" y="666"/>
                  <a:pt x="205" y="667"/>
                </a:cubicBezTo>
                <a:cubicBezTo>
                  <a:pt x="137" y="667"/>
                  <a:pt x="137" y="667"/>
                  <a:pt x="137" y="667"/>
                </a:cubicBezTo>
                <a:cubicBezTo>
                  <a:pt x="69" y="667"/>
                  <a:pt x="69" y="667"/>
                  <a:pt x="69" y="667"/>
                </a:cubicBezTo>
                <a:cubicBezTo>
                  <a:pt x="37" y="666"/>
                  <a:pt x="21" y="645"/>
                  <a:pt x="14" y="613"/>
                </a:cubicBezTo>
                <a:cubicBezTo>
                  <a:pt x="14" y="556"/>
                  <a:pt x="14" y="556"/>
                  <a:pt x="14" y="556"/>
                </a:cubicBezTo>
                <a:cubicBezTo>
                  <a:pt x="14" y="527"/>
                  <a:pt x="19" y="509"/>
                  <a:pt x="27" y="500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31" y="222"/>
                  <a:pt x="28" y="214"/>
                  <a:pt x="23" y="208"/>
                </a:cubicBezTo>
                <a:cubicBezTo>
                  <a:pt x="0" y="116"/>
                  <a:pt x="24" y="60"/>
                  <a:pt x="82" y="29"/>
                </a:cubicBezTo>
                <a:cubicBezTo>
                  <a:pt x="80" y="4"/>
                  <a:pt x="80" y="4"/>
                  <a:pt x="80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93" y="4"/>
                  <a:pt x="193" y="4"/>
                  <a:pt x="193" y="4"/>
                </a:cubicBezTo>
                <a:moveTo>
                  <a:pt x="137" y="667"/>
                </a:moveTo>
                <a:cubicBezTo>
                  <a:pt x="136" y="667"/>
                  <a:pt x="136" y="667"/>
                  <a:pt x="136" y="667"/>
                </a:cubicBezTo>
                <a:cubicBezTo>
                  <a:pt x="137" y="667"/>
                  <a:pt x="137" y="667"/>
                  <a:pt x="137" y="667"/>
                </a:cubicBezTo>
                <a:moveTo>
                  <a:pt x="198" y="0"/>
                </a:moveTo>
                <a:cubicBezTo>
                  <a:pt x="193" y="0"/>
                  <a:pt x="193" y="0"/>
                  <a:pt x="1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26"/>
                  <a:pt x="77" y="26"/>
                  <a:pt x="77" y="26"/>
                </a:cubicBezTo>
                <a:cubicBezTo>
                  <a:pt x="48" y="43"/>
                  <a:pt x="28" y="66"/>
                  <a:pt x="18" y="94"/>
                </a:cubicBezTo>
                <a:cubicBezTo>
                  <a:pt x="7" y="125"/>
                  <a:pt x="7" y="164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11"/>
                  <a:pt x="19" y="211"/>
                  <a:pt x="19" y="211"/>
                </a:cubicBezTo>
                <a:cubicBezTo>
                  <a:pt x="24" y="218"/>
                  <a:pt x="27" y="225"/>
                  <a:pt x="27" y="235"/>
                </a:cubicBezTo>
                <a:cubicBezTo>
                  <a:pt x="23" y="498"/>
                  <a:pt x="23" y="498"/>
                  <a:pt x="23" y="498"/>
                </a:cubicBezTo>
                <a:cubicBezTo>
                  <a:pt x="14" y="509"/>
                  <a:pt x="10" y="528"/>
                  <a:pt x="9" y="556"/>
                </a:cubicBezTo>
                <a:cubicBezTo>
                  <a:pt x="9" y="613"/>
                  <a:pt x="9" y="613"/>
                  <a:pt x="9" y="613"/>
                </a:cubicBezTo>
                <a:cubicBezTo>
                  <a:pt x="9" y="614"/>
                  <a:pt x="9" y="614"/>
                  <a:pt x="9" y="614"/>
                </a:cubicBezTo>
                <a:cubicBezTo>
                  <a:pt x="9" y="615"/>
                  <a:pt x="9" y="615"/>
                  <a:pt x="9" y="615"/>
                </a:cubicBezTo>
                <a:cubicBezTo>
                  <a:pt x="18" y="651"/>
                  <a:pt x="38" y="670"/>
                  <a:pt x="68" y="672"/>
                </a:cubicBezTo>
                <a:cubicBezTo>
                  <a:pt x="68" y="672"/>
                  <a:pt x="68" y="672"/>
                  <a:pt x="68" y="672"/>
                </a:cubicBezTo>
                <a:cubicBezTo>
                  <a:pt x="69" y="672"/>
                  <a:pt x="69" y="672"/>
                  <a:pt x="69" y="672"/>
                </a:cubicBezTo>
                <a:cubicBezTo>
                  <a:pt x="137" y="672"/>
                  <a:pt x="137" y="672"/>
                  <a:pt x="137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05" y="672"/>
                  <a:pt x="205" y="672"/>
                  <a:pt x="205" y="672"/>
                </a:cubicBezTo>
                <a:cubicBezTo>
                  <a:pt x="236" y="670"/>
                  <a:pt x="256" y="651"/>
                  <a:pt x="264" y="615"/>
                </a:cubicBezTo>
                <a:cubicBezTo>
                  <a:pt x="264" y="614"/>
                  <a:pt x="264" y="614"/>
                  <a:pt x="264" y="614"/>
                </a:cubicBezTo>
                <a:cubicBezTo>
                  <a:pt x="264" y="613"/>
                  <a:pt x="264" y="613"/>
                  <a:pt x="264" y="613"/>
                </a:cubicBezTo>
                <a:cubicBezTo>
                  <a:pt x="264" y="556"/>
                  <a:pt x="264" y="556"/>
                  <a:pt x="264" y="556"/>
                </a:cubicBezTo>
                <a:cubicBezTo>
                  <a:pt x="264" y="528"/>
                  <a:pt x="259" y="509"/>
                  <a:pt x="251" y="498"/>
                </a:cubicBezTo>
                <a:cubicBezTo>
                  <a:pt x="247" y="235"/>
                  <a:pt x="247" y="235"/>
                  <a:pt x="247" y="235"/>
                </a:cubicBezTo>
                <a:cubicBezTo>
                  <a:pt x="247" y="225"/>
                  <a:pt x="249" y="218"/>
                  <a:pt x="254" y="211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5" y="209"/>
                  <a:pt x="255" y="209"/>
                  <a:pt x="255" y="209"/>
                </a:cubicBezTo>
                <a:cubicBezTo>
                  <a:pt x="267" y="164"/>
                  <a:pt x="267" y="125"/>
                  <a:pt x="256" y="94"/>
                </a:cubicBezTo>
                <a:cubicBezTo>
                  <a:pt x="245" y="66"/>
                  <a:pt x="225" y="43"/>
                  <a:pt x="196" y="26"/>
                </a:cubicBezTo>
                <a:cubicBezTo>
                  <a:pt x="198" y="5"/>
                  <a:pt x="198" y="5"/>
                  <a:pt x="198" y="5"/>
                </a:cubicBezTo>
                <a:cubicBezTo>
                  <a:pt x="198" y="0"/>
                  <a:pt x="198" y="0"/>
                  <a:pt x="198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5572803" y="1268760"/>
            <a:ext cx="1905462" cy="720080"/>
          </a:xfrm>
          <a:custGeom>
            <a:avLst/>
            <a:gdLst>
              <a:gd name="T0" fmla="*/ 102 w 119"/>
              <a:gd name="T1" fmla="*/ 5 h 67"/>
              <a:gd name="T2" fmla="*/ 115 w 119"/>
              <a:gd name="T3" fmla="*/ 18 h 67"/>
              <a:gd name="T4" fmla="*/ 115 w 119"/>
              <a:gd name="T5" fmla="*/ 62 h 67"/>
              <a:gd name="T6" fmla="*/ 5 w 119"/>
              <a:gd name="T7" fmla="*/ 62 h 67"/>
              <a:gd name="T8" fmla="*/ 5 w 119"/>
              <a:gd name="T9" fmla="*/ 18 h 67"/>
              <a:gd name="T10" fmla="*/ 18 w 119"/>
              <a:gd name="T11" fmla="*/ 5 h 67"/>
              <a:gd name="T12" fmla="*/ 102 w 119"/>
              <a:gd name="T13" fmla="*/ 5 h 67"/>
              <a:gd name="T14" fmla="*/ 102 w 119"/>
              <a:gd name="T15" fmla="*/ 0 h 67"/>
              <a:gd name="T16" fmla="*/ 18 w 119"/>
              <a:gd name="T17" fmla="*/ 0 h 67"/>
              <a:gd name="T18" fmla="*/ 0 w 119"/>
              <a:gd name="T19" fmla="*/ 18 h 67"/>
              <a:gd name="T20" fmla="*/ 0 w 119"/>
              <a:gd name="T21" fmla="*/ 62 h 67"/>
              <a:gd name="T22" fmla="*/ 0 w 119"/>
              <a:gd name="T23" fmla="*/ 67 h 67"/>
              <a:gd name="T24" fmla="*/ 5 w 119"/>
              <a:gd name="T25" fmla="*/ 67 h 67"/>
              <a:gd name="T26" fmla="*/ 115 w 119"/>
              <a:gd name="T27" fmla="*/ 67 h 67"/>
              <a:gd name="T28" fmla="*/ 119 w 119"/>
              <a:gd name="T29" fmla="*/ 67 h 67"/>
              <a:gd name="T30" fmla="*/ 119 w 119"/>
              <a:gd name="T31" fmla="*/ 62 h 67"/>
              <a:gd name="T32" fmla="*/ 119 w 119"/>
              <a:gd name="T33" fmla="*/ 18 h 67"/>
              <a:gd name="T34" fmla="*/ 102 w 119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67">
                <a:moveTo>
                  <a:pt x="102" y="5"/>
                </a:moveTo>
                <a:cubicBezTo>
                  <a:pt x="109" y="5"/>
                  <a:pt x="115" y="10"/>
                  <a:pt x="115" y="18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0"/>
                  <a:pt x="11" y="5"/>
                  <a:pt x="18" y="5"/>
                </a:cubicBezTo>
                <a:cubicBezTo>
                  <a:pt x="102" y="5"/>
                  <a:pt x="102" y="5"/>
                  <a:pt x="102" y="5"/>
                </a:cubicBezTo>
                <a:moveTo>
                  <a:pt x="10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8"/>
                  <a:pt x="111" y="0"/>
                  <a:pt x="102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9383727" y="1340768"/>
            <a:ext cx="1714916" cy="720080"/>
          </a:xfrm>
          <a:custGeom>
            <a:avLst/>
            <a:gdLst>
              <a:gd name="T0" fmla="*/ 102 w 119"/>
              <a:gd name="T1" fmla="*/ 5 h 67"/>
              <a:gd name="T2" fmla="*/ 115 w 119"/>
              <a:gd name="T3" fmla="*/ 18 h 67"/>
              <a:gd name="T4" fmla="*/ 115 w 119"/>
              <a:gd name="T5" fmla="*/ 62 h 67"/>
              <a:gd name="T6" fmla="*/ 5 w 119"/>
              <a:gd name="T7" fmla="*/ 62 h 67"/>
              <a:gd name="T8" fmla="*/ 5 w 119"/>
              <a:gd name="T9" fmla="*/ 18 h 67"/>
              <a:gd name="T10" fmla="*/ 18 w 119"/>
              <a:gd name="T11" fmla="*/ 5 h 67"/>
              <a:gd name="T12" fmla="*/ 102 w 119"/>
              <a:gd name="T13" fmla="*/ 5 h 67"/>
              <a:gd name="T14" fmla="*/ 102 w 119"/>
              <a:gd name="T15" fmla="*/ 0 h 67"/>
              <a:gd name="T16" fmla="*/ 18 w 119"/>
              <a:gd name="T17" fmla="*/ 0 h 67"/>
              <a:gd name="T18" fmla="*/ 0 w 119"/>
              <a:gd name="T19" fmla="*/ 18 h 67"/>
              <a:gd name="T20" fmla="*/ 0 w 119"/>
              <a:gd name="T21" fmla="*/ 62 h 67"/>
              <a:gd name="T22" fmla="*/ 0 w 119"/>
              <a:gd name="T23" fmla="*/ 67 h 67"/>
              <a:gd name="T24" fmla="*/ 5 w 119"/>
              <a:gd name="T25" fmla="*/ 67 h 67"/>
              <a:gd name="T26" fmla="*/ 115 w 119"/>
              <a:gd name="T27" fmla="*/ 67 h 67"/>
              <a:gd name="T28" fmla="*/ 119 w 119"/>
              <a:gd name="T29" fmla="*/ 67 h 67"/>
              <a:gd name="T30" fmla="*/ 119 w 119"/>
              <a:gd name="T31" fmla="*/ 62 h 67"/>
              <a:gd name="T32" fmla="*/ 119 w 119"/>
              <a:gd name="T33" fmla="*/ 18 h 67"/>
              <a:gd name="T34" fmla="*/ 102 w 119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67">
                <a:moveTo>
                  <a:pt x="102" y="5"/>
                </a:moveTo>
                <a:cubicBezTo>
                  <a:pt x="109" y="5"/>
                  <a:pt x="115" y="10"/>
                  <a:pt x="115" y="18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0"/>
                  <a:pt x="11" y="5"/>
                  <a:pt x="18" y="5"/>
                </a:cubicBezTo>
                <a:cubicBezTo>
                  <a:pt x="102" y="5"/>
                  <a:pt x="102" y="5"/>
                  <a:pt x="102" y="5"/>
                </a:cubicBezTo>
                <a:moveTo>
                  <a:pt x="10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8"/>
                  <a:pt x="111" y="0"/>
                  <a:pt x="102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5769" y="1340768"/>
            <a:ext cx="17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 smtClean="0"/>
              <a:t>འབྲི་ཐབས། </a:t>
            </a:r>
            <a:endParaRPr lang="zh-CN" altLang="en-US" sz="40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812089" y="2492896"/>
            <a:ext cx="2905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/>
              <a:t>༡ མཚན་ཉིད་འགོད་པ།  </a:t>
            </a:r>
          </a:p>
          <a:p>
            <a:r>
              <a:rPr lang="bo-CN" altLang="zh-CN" sz="3200" b="1" dirty="0" smtClean="0"/>
              <a:t>༢ དྲི་བ་དྲིས་ལན། </a:t>
            </a:r>
          </a:p>
          <a:p>
            <a:r>
              <a:rPr lang="bo-CN" altLang="zh-CN" sz="3200" b="1" dirty="0" smtClean="0"/>
              <a:t>༣ རིགས་དགར་བ། </a:t>
            </a:r>
          </a:p>
          <a:p>
            <a:r>
              <a:rPr lang="bo-CN" altLang="zh-CN" sz="3200" b="1" dirty="0" smtClean="0"/>
              <a:t>༤ དཔེ་བརྗོད་འགོད་པ། </a:t>
            </a:r>
            <a:endParaRPr lang="zh-CN" altLang="zh-CN" sz="3200" b="1" dirty="0" smtClean="0"/>
          </a:p>
          <a:p>
            <a:r>
              <a:rPr lang="bo-CN" altLang="zh-CN" sz="3200" b="1" dirty="0" smtClean="0"/>
              <a:t>༥ གཤིབ་བསྡུར་བྱེད་པ། </a:t>
            </a:r>
          </a:p>
          <a:p>
            <a:r>
              <a:rPr lang="bo-CN" altLang="zh-CN" sz="3200" b="1" dirty="0" smtClean="0"/>
              <a:t>༦ ལུང་འདྲེན་པ།  </a:t>
            </a:r>
          </a:p>
          <a:p>
            <a:r>
              <a:rPr lang="bo-CN" altLang="zh-CN" sz="3200" b="1" dirty="0" smtClean="0"/>
              <a:t>༧ གྲངས་ཀ་འདྲེན་པ།  </a:t>
            </a:r>
          </a:p>
          <a:p>
            <a:r>
              <a:rPr lang="bo-CN" altLang="zh-CN" sz="3200" b="1" dirty="0" smtClean="0"/>
              <a:t>༨ རེའུ་མིག་འགོད་པ། </a:t>
            </a:r>
            <a:endParaRPr lang="zh-CN" altLang="zh-CN" sz="32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825369" y="1196752"/>
            <a:ext cx="209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 smtClean="0"/>
              <a:t> ཁྱད་ཆོས།</a:t>
            </a:r>
            <a:endParaRPr lang="zh-CN" altLang="en-US" sz="4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954635" y="2492897"/>
            <a:ext cx="33267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>
                <a:solidFill>
                  <a:srgbClr val="C00000"/>
                </a:solidFill>
              </a:rPr>
              <a:t>ནང་དོན་གྱི་ཆ་ནས།    </a:t>
            </a:r>
          </a:p>
          <a:p>
            <a:r>
              <a:rPr lang="bo-CN" altLang="zh-CN" sz="3200" b="1" dirty="0" smtClean="0"/>
              <a:t>༡ ཤེས་བྱའི་རང་བཞིན།  </a:t>
            </a:r>
          </a:p>
          <a:p>
            <a:r>
              <a:rPr lang="bo-CN" altLang="zh-CN" sz="3200" b="1" dirty="0" smtClean="0"/>
              <a:t>༢ ཚན་རིག་གི་རང་བཞིན། </a:t>
            </a:r>
          </a:p>
          <a:p>
            <a:r>
              <a:rPr lang="bo-CN" altLang="zh-CN" sz="3200" b="1" dirty="0" smtClean="0"/>
              <a:t>༣ དོན་དངོས་ཀྱི་རང་བཞིན་ཤུགས་ཆེར་ལྡན་དགོས། </a:t>
            </a:r>
            <a:endParaRPr lang="zh-CN" altLang="zh-CN" sz="3200" b="1" dirty="0" smtClean="0"/>
          </a:p>
          <a:p>
            <a:r>
              <a:rPr lang="bo-CN" altLang="zh-CN" sz="3200" b="1" dirty="0" smtClean="0">
                <a:solidFill>
                  <a:srgbClr val="C00000"/>
                </a:solidFill>
              </a:rPr>
              <a:t>འབྲི་སྟངས་ཀྱི་ཆ་ནས། </a:t>
            </a:r>
          </a:p>
          <a:p>
            <a:r>
              <a:rPr lang="bo-CN" altLang="zh-CN" sz="3200" b="1" dirty="0" smtClean="0"/>
              <a:t>གསལ་བཤད་ཀྱི་རང་བཞིན་ལྡན་</a:t>
            </a:r>
          </a:p>
          <a:p>
            <a:r>
              <a:rPr lang="bo-CN" altLang="zh-CN" sz="3200" b="1" dirty="0" smtClean="0"/>
              <a:t>དགོས།</a:t>
            </a:r>
            <a:r>
              <a:rPr lang="bo-CN" altLang="zh-CN" b="1" dirty="0" smtClean="0"/>
              <a:t> </a:t>
            </a:r>
            <a:endParaRPr lang="zh-CN" altLang="zh-CN" sz="32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648569" y="476672"/>
            <a:ext cx="4176464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 smtClean="0"/>
              <a:t>བཞི་པ། </a:t>
            </a:r>
            <a:r>
              <a:rPr lang="bo-CN" altLang="zh-CN" sz="4800" b="1" dirty="0" smtClean="0"/>
              <a:t>སློབ་ཚན་ངོ་སྤྲོད།</a:t>
            </a:r>
            <a:r>
              <a:rPr lang="bo-CN" altLang="zh-CN" sz="4800" dirty="0" smtClean="0"/>
              <a:t> </a:t>
            </a:r>
            <a:endParaRPr lang="zh-CN" alt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792585" y="2510894"/>
            <a:ext cx="10009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  </a:t>
            </a:r>
            <a:r>
              <a:rPr lang="bo-CN" altLang="zh-CN" sz="3600" b="1" dirty="0" smtClean="0"/>
              <a:t>སློབ་ཚན་འདི་ནི་བོད་ཀྱི་ཡིག་གཟུགས་འབྲི་ཚུལ་གྱི་མཛེས་རྩལ་ཇི་ལྟར་བྱུང་བའི་སྐོར་ངོ་སྤྲོད་བྱས་པའི་གསལ་བཤད་རྩོམ་ཡིག་ཅིག་ཡིན་ཞིང་། འདིའི་ནང་དུ་གཙོ་བོར་བོད་ཡིག་གི་དབུ་ཅན་དབུ་མེད་ཀྱི་འབྲི་ཚུལ་རིགས་གཉིས་བྱུང་ཚུལ་དང་། འབྲི་སྦྱོང་གི་གོ་རིམ། སྔོན་བྱོན་ཡིག་མཁན་རྣམས་ཀྱིས་འབྲི་སྦྱོང་གི་ཚུལ་ཇི་ལྟར་དར་སྤེལ་བཏང་</a:t>
            </a:r>
            <a:r>
              <a:rPr lang="bo-CN" altLang="zh-CN" sz="3600" b="1" dirty="0"/>
              <a:t>བ</a:t>
            </a:r>
            <a:r>
              <a:rPr lang="bo-CN" altLang="zh-CN" sz="3600" b="1" dirty="0" smtClean="0"/>
              <a:t>། ཡིག་གཟུགས་འབྲི་སྦྱོང་སྐབས་ཀྱི་བླང་བྱ་དང་ཡིད་འཇོག་བྱ་ཡུལ་བཅས་བྱེ་བྲག་ཏུ་གསལ་བཤད་བྱས་ཡོད། </a:t>
            </a:r>
            <a:endParaRPr lang="zh-CN" altLang="zh-CN" sz="3600" b="1" dirty="0" smtClean="0"/>
          </a:p>
        </p:txBody>
      </p:sp>
      <p:sp>
        <p:nvSpPr>
          <p:cNvPr id="25" name="Freeform 20"/>
          <p:cNvSpPr>
            <a:spLocks noEditPoints="1"/>
          </p:cNvSpPr>
          <p:nvPr/>
        </p:nvSpPr>
        <p:spPr bwMode="auto">
          <a:xfrm>
            <a:off x="216520" y="1700808"/>
            <a:ext cx="11881817" cy="4536504"/>
          </a:xfrm>
          <a:custGeom>
            <a:avLst/>
            <a:gdLst>
              <a:gd name="T0" fmla="*/ 1161 w 1228"/>
              <a:gd name="T1" fmla="*/ 85 h 338"/>
              <a:gd name="T2" fmla="*/ 1228 w 1228"/>
              <a:gd name="T3" fmla="*/ 85 h 338"/>
              <a:gd name="T4" fmla="*/ 1228 w 1228"/>
              <a:gd name="T5" fmla="*/ 253 h 338"/>
              <a:gd name="T6" fmla="*/ 1161 w 1228"/>
              <a:gd name="T7" fmla="*/ 253 h 338"/>
              <a:gd name="T8" fmla="*/ 1161 w 1228"/>
              <a:gd name="T9" fmla="*/ 338 h 338"/>
              <a:gd name="T10" fmla="*/ 0 w 1228"/>
              <a:gd name="T11" fmla="*/ 338 h 338"/>
              <a:gd name="T12" fmla="*/ 0 w 1228"/>
              <a:gd name="T13" fmla="*/ 0 h 338"/>
              <a:gd name="T14" fmla="*/ 1161 w 1228"/>
              <a:gd name="T15" fmla="*/ 0 h 338"/>
              <a:gd name="T16" fmla="*/ 1161 w 1228"/>
              <a:gd name="T17" fmla="*/ 85 h 338"/>
              <a:gd name="T18" fmla="*/ 1161 w 1228"/>
              <a:gd name="T19" fmla="*/ 85 h 338"/>
              <a:gd name="T20" fmla="*/ 1116 w 1228"/>
              <a:gd name="T21" fmla="*/ 47 h 338"/>
              <a:gd name="T22" fmla="*/ 1116 w 1228"/>
              <a:gd name="T23" fmla="*/ 291 h 338"/>
              <a:gd name="T24" fmla="*/ 46 w 1228"/>
              <a:gd name="T25" fmla="*/ 291 h 338"/>
              <a:gd name="T26" fmla="*/ 46 w 1228"/>
              <a:gd name="T27" fmla="*/ 47 h 338"/>
              <a:gd name="T28" fmla="*/ 1116 w 1228"/>
              <a:gd name="T29" fmla="*/ 47 h 338"/>
              <a:gd name="T30" fmla="*/ 1116 w 1228"/>
              <a:gd name="T31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8" h="338">
                <a:moveTo>
                  <a:pt x="1161" y="85"/>
                </a:moveTo>
                <a:lnTo>
                  <a:pt x="1228" y="85"/>
                </a:lnTo>
                <a:lnTo>
                  <a:pt x="1228" y="253"/>
                </a:lnTo>
                <a:lnTo>
                  <a:pt x="1161" y="253"/>
                </a:lnTo>
                <a:lnTo>
                  <a:pt x="1161" y="338"/>
                </a:lnTo>
                <a:lnTo>
                  <a:pt x="0" y="338"/>
                </a:lnTo>
                <a:lnTo>
                  <a:pt x="0" y="0"/>
                </a:lnTo>
                <a:lnTo>
                  <a:pt x="1161" y="0"/>
                </a:lnTo>
                <a:lnTo>
                  <a:pt x="1161" y="85"/>
                </a:lnTo>
                <a:lnTo>
                  <a:pt x="1161" y="85"/>
                </a:lnTo>
                <a:close/>
                <a:moveTo>
                  <a:pt x="1116" y="47"/>
                </a:moveTo>
                <a:lnTo>
                  <a:pt x="1116" y="291"/>
                </a:lnTo>
                <a:lnTo>
                  <a:pt x="46" y="291"/>
                </a:lnTo>
                <a:lnTo>
                  <a:pt x="46" y="47"/>
                </a:lnTo>
                <a:lnTo>
                  <a:pt x="1116" y="47"/>
                </a:lnTo>
                <a:lnTo>
                  <a:pt x="1116" y="47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84100" y="404664"/>
            <a:ext cx="5430566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 smtClean="0"/>
              <a:t>ལྔ་པ། སློབ་ཚན་དབྱེ་ཞིབ། </a:t>
            </a:r>
            <a:endParaRPr lang="zh-CN" altLang="en-US" sz="4800" dirty="0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713876" y="1844824"/>
            <a:ext cx="3144012" cy="18002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0" y="1335584"/>
            <a:ext cx="11831586" cy="634002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>
            <a:off x="1917769" y="1340769"/>
            <a:ext cx="606296" cy="69184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79178" y="2132857"/>
            <a:ext cx="34298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</a:t>
            </a:r>
            <a:r>
              <a:rPr lang="bo-CN" altLang="zh-CN" sz="3600" b="1" dirty="0" smtClean="0">
                <a:solidFill>
                  <a:schemeClr val="bg1"/>
                </a:solidFill>
              </a:rPr>
              <a:t>ཁག་དང་པོ།</a:t>
            </a:r>
          </a:p>
          <a:p>
            <a:r>
              <a:rPr lang="bo-CN" altLang="zh-CN" sz="3200" dirty="0" smtClean="0">
                <a:solidFill>
                  <a:schemeClr val="bg1"/>
                </a:solidFill>
              </a:rPr>
              <a:t>རང་གྲུབ་ཚན་པ་དང་པོ།   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04953" y="2693487"/>
            <a:ext cx="7921377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4000" b="1" dirty="0" smtClean="0"/>
              <a:t>      </a:t>
            </a:r>
            <a:r>
              <a:rPr lang="bo-CN" altLang="zh-CN" sz="4000" b="1" dirty="0" smtClean="0">
                <a:solidFill>
                  <a:schemeClr val="bg1"/>
                </a:solidFill>
              </a:rPr>
              <a:t>བོད་ཀྱི་ཡིག་གཟུགས་འབྲི་ཚུལ་བྱུང་བའི་དུས་དང་། གཟབ་མའི་ཡི་གེ་དང་གཤར་མའི་ཡི་གེ་ཞེས་འབྲི་ཚུལ་རིགས་གཉིས་ཇི་ལྟར་བྱུང་བ་དང་། དེ་གཉིས་ཀྱི་དབྱེ་བའི་ཁྱད་པར་བཅས་མདོ་ཙམ་བསྟན་ཡོད་ལ།  དེའི་འཕྲོར་འབྲི་ཚུལ་རིགས་གཉིས་ཀྱི་མིང་གི་འགྱུར་བ་སྟེ། ད་ལྟ་དབུ་ཅན་དང་དབུ་མེད་ཟེར་ཞིང་། ཡི་གེ་མགོ་འཐེན་ཡོད་མེད་ཀྱི་སྒོ་ནས་དེ་ལྟར་བཏགས་པ་བཅས་ངོ་སྤྲོད་རགས་ཙམ་བྱས་ཡོད། 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289" y="260648"/>
            <a:ext cx="3307383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762185" y="1205130"/>
            <a:ext cx="3667342" cy="1791822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66753" y="548680"/>
            <a:ext cx="11564835" cy="55245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2238245" y="620688"/>
            <a:ext cx="666912" cy="792088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80655" y="1365736"/>
            <a:ext cx="4048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  </a:t>
            </a:r>
            <a:r>
              <a:rPr lang="bo-CN" altLang="zh-CN" sz="3600" dirty="0" smtClean="0">
                <a:solidFill>
                  <a:schemeClr val="bg1"/>
                </a:solidFill>
              </a:rPr>
              <a:t>ཁག་གཉིས་པ། </a:t>
            </a:r>
          </a:p>
          <a:p>
            <a:r>
              <a:rPr lang="bo-CN" altLang="zh-CN" sz="3200" dirty="0" smtClean="0">
                <a:solidFill>
                  <a:schemeClr val="bg1"/>
                </a:solidFill>
              </a:rPr>
              <a:t>རང་གྲུབ་ཚན་པ་གཉིས་པ་</a:t>
            </a:r>
          </a:p>
          <a:p>
            <a:r>
              <a:rPr lang="bo-CN" altLang="zh-CN" sz="3200" dirty="0" smtClean="0">
                <a:solidFill>
                  <a:schemeClr val="bg1"/>
                </a:solidFill>
              </a:rPr>
              <a:t>        ནས་མཇུག་བར། 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59275" y="2492896"/>
            <a:ext cx="6787270" cy="34778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4400" b="1" dirty="0" smtClean="0"/>
              <a:t>      </a:t>
            </a:r>
            <a:r>
              <a:rPr lang="bo-CN" altLang="zh-CN" sz="4400" b="1" dirty="0" smtClean="0">
                <a:solidFill>
                  <a:schemeClr val="bg1"/>
                </a:solidFill>
              </a:rPr>
              <a:t> བོད་ཡིག་ཐོག་མར་འབྲི་སྦྱོང་བྱེད་དུས་ཀྱི་གོ་རིམ་དང་། སྔོན་བྱོན་ཡིག་མཁན་རྣམས་ཀྱིས་ཡིག་གཟུགས་འབྲི་ཚུལ་ཇི་ལྟར་དར་སྤེལ་བཏང་བ། ཐབས་གང་ལ་བརྟེན་ནས་ཡིག་གཟུགས་སྦྱོང་ཚུལ་དང་ཡིད་འཇོག་བྱ་ཡུལ་བཅས་ངོ་སྤྲོད་བྱས་ཡོད། 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99" y="3416548"/>
            <a:ext cx="42489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五边形 23"/>
          <p:cNvSpPr/>
          <p:nvPr/>
        </p:nvSpPr>
        <p:spPr>
          <a:xfrm>
            <a:off x="360537" y="476672"/>
            <a:ext cx="331236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dirty="0" smtClean="0"/>
              <a:t>དྲུག་པ།  སྤྱི་སྡོམ།</a:t>
            </a:r>
            <a:endParaRPr lang="zh-CN" altLang="en-US" sz="48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32545" y="1556792"/>
            <a:ext cx="11305256" cy="4824535"/>
            <a:chOff x="1346498" y="2095500"/>
            <a:chExt cx="2304256" cy="1521321"/>
          </a:xfrm>
        </p:grpSpPr>
        <p:sp>
          <p:nvSpPr>
            <p:cNvPr id="32" name="矩形 31"/>
            <p:cNvSpPr/>
            <p:nvPr/>
          </p:nvSpPr>
          <p:spPr>
            <a:xfrm>
              <a:off x="1346498" y="2095500"/>
              <a:ext cx="2304256" cy="152132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475656" y="2200275"/>
              <a:ext cx="2058119" cy="130492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80617" y="1906954"/>
            <a:ext cx="10225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/>
            <a:r>
              <a:rPr lang="bo-CN" altLang="zh-CN" sz="3600" b="1" dirty="0" smtClean="0"/>
              <a:t>སློབ་ཚན་འདིར་བོད་ཀྱི་ཡིག་གཟུགས་མཛེས་རྩལ་དེ་ཚུལ་ཇི་ལྟ་བུའི་སྒོ་ནས་མཚོན་པར་བྱེད་པ་དང་རྟོགས་པར་བྱེད་པ་དེ་ཕྱོགས་མི་འདྲ་གསུམ་དུ་ཕྱེས་ནས། དེའི་གནས་ལུགས་གསལ་བཤད་བྱས་ཡོད། དགེ་རྒན་གྱིས་སློབ་མའི་ནམ་རྒྱུན་གྱི་ཡི་གེ་འབྲི་སྦྱོང་གི་གོམས་གཤིས་ལ་བག་ཆགས་སྔར་བས་ཟབ་མོ་ཞིག་ཐེབས་སུ་འཇུག་པར་ཤུགས་སྣོན་བྱ་དགོས་པར་མ་ཟད། ཁོང་ཚོའི་སློབ་སྦྱོང་དང་འབྲལ་དུ་མེད་པའི་ཤེས་བྱ་དེ་དག་དང་རྩོམ་པ་པོས་བསྟན་པའི་སྤང་བླང་འཇུག་ལྡོག་གི་གནད་མ་ལུས་པར་རང་རྒྱུད་ལ་</a:t>
            </a:r>
            <a:r>
              <a:rPr lang="bo-CN" altLang="zh-CN" sz="3600" b="1" dirty="0"/>
              <a:t>ཇི་བཞིན་ལེན་</a:t>
            </a:r>
            <a:r>
              <a:rPr lang="bo-CN" altLang="zh-CN" sz="3600" b="1" dirty="0" smtClean="0"/>
              <a:t>པར་ཁྲིད་སྟོན་གང་ལེགས་བྱས་ཏེ། བོད་ཀྱི་ཡིག་གཟུགས་འབྲི་ཚུལ་གྱི་མཛེས་རྩལ་ལ་དགའ་བའི་ཀུན་སློང་སྐྱེད་སྲིང་བྱ་དགོས།</a:t>
            </a:r>
            <a:endParaRPr lang="zh-CN" altLang="en-US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432545" y="260648"/>
            <a:ext cx="54726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800" b="1" dirty="0" smtClean="0"/>
              <a:t>བདུན་པ། བསམ་གཞིག་དང་ལག་ལེན།  </a:t>
            </a:r>
            <a:endParaRPr lang="zh-CN" altLang="zh-CN" sz="4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6521" y="1124744"/>
            <a:ext cx="94330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o-CN" altLang="zh-CN" sz="4000" b="1" dirty="0" smtClean="0"/>
              <a:t>༡  ཡིག་གཟུགས་འབྲི་སྦྱོང་སྐབས་ལུས་ཀྱི་འདུག་ཚུལ་ཐད་བླང་བྱ་གང་དག་བཏོན་ཡོད།</a:t>
            </a:r>
          </a:p>
          <a:p>
            <a:pPr marL="742950" indent="-742950"/>
            <a:endParaRPr lang="bo-CN" altLang="zh-CN" sz="4000" b="1" dirty="0" smtClean="0"/>
          </a:p>
          <a:p>
            <a:pPr marL="742950" indent="-742950"/>
            <a:r>
              <a:rPr lang="bo-CN" altLang="zh-CN" sz="4000" b="1" dirty="0" smtClean="0"/>
              <a:t>༢  བོད་ཀྱི་ཡིག་གཟུགས་འབྲི་ཚུལ་ལ་རྣམ་པ་དུ་ཡོད་པ་དང་གང་དག་ཡིན།</a:t>
            </a:r>
            <a:endParaRPr lang="zh-CN" altLang="zh-CN" sz="4000" dirty="0" smtClean="0"/>
          </a:p>
          <a:p>
            <a:pPr marL="742950" indent="-742950"/>
            <a:endParaRPr lang="bo-CN" altLang="zh-CN" sz="4000" b="1" dirty="0" smtClean="0"/>
          </a:p>
          <a:p>
            <a:pPr marL="742950" indent="-742950"/>
            <a:r>
              <a:rPr lang="bo-CN" altLang="zh-CN" sz="4000" b="1" dirty="0" smtClean="0"/>
              <a:t>༣  བོད་ཡིག་ཐོག་མར་འབྲི་སྦྱོང་བྱེད་དུས་གོ་རིམ་ཇི་འདྲ་ཞིག་ཡིན་དགོས། </a:t>
            </a:r>
          </a:p>
          <a:p>
            <a:pPr marL="742950" indent="-742950"/>
            <a:endParaRPr lang="bo-CN" altLang="zh-CN" sz="4000" b="1" dirty="0" smtClean="0"/>
          </a:p>
          <a:p>
            <a:pPr marL="742950" indent="-742950"/>
            <a:r>
              <a:rPr lang="bo-CN" altLang="zh-CN" sz="4000" b="1" dirty="0" smtClean="0"/>
              <a:t>༤ བོད་ཀྱི་ཡིག་གཟུགས་རྣམས་མདོར་དྲིལ་ན་གང་དུ་འདུ་བ་ཡིན་ནམ།</a:t>
            </a:r>
            <a:endParaRPr lang="bo-CN" altLang="zh-CN" sz="3600" b="1" dirty="0" smtClean="0"/>
          </a:p>
          <a:p>
            <a:pPr marL="742950" indent="-742950"/>
            <a:r>
              <a:rPr lang="bo-CN" altLang="zh-CN" sz="4000" b="1" dirty="0" smtClean="0"/>
              <a:t> </a:t>
            </a:r>
          </a:p>
          <a:p>
            <a:pPr marL="742950" indent="-742950"/>
            <a:r>
              <a:rPr lang="bo-CN" altLang="zh-CN" sz="4000" b="1" dirty="0" smtClean="0"/>
              <a:t>༥  དབུ་མེད་ཀྱི་ཡིག་གཟུགས་སྦྱོང་བའི་གོ་རིམ་ཇི་འདྲ་ཞིག་ཡིན། </a:t>
            </a:r>
            <a:endParaRPr lang="zh-CN" altLang="zh-CN" sz="4000" dirty="0" smtClean="0"/>
          </a:p>
          <a:p>
            <a:pPr marL="742950" indent="-742950"/>
            <a:endParaRPr lang="bo-CN" altLang="zh-CN" sz="3600" b="1" dirty="0" smtClean="0"/>
          </a:p>
          <a:p>
            <a:pPr marL="742950" indent="-742950"/>
            <a:endParaRPr lang="zh-CN" altLang="zh-CN" sz="3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908</Words>
  <Application>Microsoft Office PowerPoint</Application>
  <PresentationFormat>自定义</PresentationFormat>
  <Paragraphs>73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51</cp:revision>
  <dcterms:created xsi:type="dcterms:W3CDTF">2018-11-07T12:39:06Z</dcterms:created>
  <dcterms:modified xsi:type="dcterms:W3CDTF">2018-12-20T07:06:46Z</dcterms:modified>
</cp:coreProperties>
</file>