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80" r:id="rId2"/>
    <p:sldId id="256" r:id="rId3"/>
    <p:sldId id="894" r:id="rId4"/>
    <p:sldId id="581" r:id="rId5"/>
    <p:sldId id="582" r:id="rId6"/>
    <p:sldId id="902" r:id="rId7"/>
    <p:sldId id="903" r:id="rId8"/>
    <p:sldId id="913" r:id="rId9"/>
    <p:sldId id="919" r:id="rId10"/>
    <p:sldId id="914" r:id="rId11"/>
    <p:sldId id="901" r:id="rId12"/>
    <p:sldId id="905" r:id="rId13"/>
    <p:sldId id="906" r:id="rId14"/>
    <p:sldId id="918" r:id="rId15"/>
    <p:sldId id="917" r:id="rId16"/>
    <p:sldId id="899" r:id="rId17"/>
    <p:sldId id="904" r:id="rId18"/>
    <p:sldId id="908" r:id="rId19"/>
    <p:sldId id="912" r:id="rId20"/>
    <p:sldId id="911" r:id="rId21"/>
    <p:sldId id="832" r:id="rId22"/>
    <p:sldId id="686" r:id="rId23"/>
    <p:sldId id="687" r:id="rId24"/>
    <p:sldId id="688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1600" b="0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1600" b="0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1600" b="0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1600" b="0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1600" b="0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1600" b="0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1600" b="0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1600" b="0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1600" b="0" i="0" u="none" kern="1200" baseline="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880606"/>
    <a:srgbClr val="245EA4"/>
    <a:srgbClr val="540303"/>
    <a:srgbClr val="309897"/>
    <a:srgbClr val="846844"/>
    <a:srgbClr val="943834"/>
    <a:srgbClr val="8B8E3A"/>
    <a:srgbClr val="864386"/>
    <a:srgbClr val="74557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75" autoAdjust="0"/>
  </p:normalViewPr>
  <p:slideViewPr>
    <p:cSldViewPr showGuides="1">
      <p:cViewPr varScale="1">
        <p:scale>
          <a:sx n="82" d="100"/>
          <a:sy n="82" d="100"/>
        </p:scale>
        <p:origin x="-1474" y="-91"/>
      </p:cViewPr>
      <p:guideLst>
        <p:guide orient="horz" pos="2504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6DE26-B63D-479D-B342-F575C4ADD6CA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1D4A280A-90EB-4D12-95FF-D9859F73ED8B}">
      <dgm:prSet phldrT="[文本]" custT="1"/>
      <dgm:spPr/>
      <dgm:t>
        <a:bodyPr/>
        <a:lstStyle/>
        <a:p>
          <a:r>
            <a:rPr lang="bo-CN" altLang="en-US" sz="2400" dirty="0" smtClean="0">
              <a:latin typeface="BZDHT" pitchFamily="2" charset="-122"/>
              <a:ea typeface="BZDHT" pitchFamily="2" charset="-122"/>
            </a:rPr>
            <a:t>བྱ་དངོས་གསལ་བཤད་བྱས་པའི་གསལ་བཤད་རྩོམ་ཡིག</a:t>
          </a:r>
          <a:endParaRPr lang="zh-CN" altLang="en-US" sz="2400" dirty="0">
            <a:latin typeface="BZDHT" pitchFamily="2" charset="-122"/>
            <a:ea typeface="BZDHT" pitchFamily="2" charset="-122"/>
          </a:endParaRPr>
        </a:p>
      </dgm:t>
    </dgm:pt>
    <dgm:pt modelId="{2BCCA91D-FC55-4174-BEBB-487D75FB5551}" type="parTrans" cxnId="{CDDB26D4-1229-43C9-9ABE-8EF685E4D419}">
      <dgm:prSet/>
      <dgm:spPr/>
      <dgm:t>
        <a:bodyPr/>
        <a:lstStyle/>
        <a:p>
          <a:endParaRPr lang="zh-CN" altLang="en-US"/>
        </a:p>
      </dgm:t>
    </dgm:pt>
    <dgm:pt modelId="{B1B07B1D-D348-49EC-AAB6-33DB40B51E55}" type="sibTrans" cxnId="{CDDB26D4-1229-43C9-9ABE-8EF685E4D419}">
      <dgm:prSet/>
      <dgm:spPr/>
      <dgm:t>
        <a:bodyPr/>
        <a:lstStyle/>
        <a:p>
          <a:endParaRPr lang="zh-CN" altLang="en-US"/>
        </a:p>
      </dgm:t>
    </dgm:pt>
    <dgm:pt modelId="{AB8AD25F-0BB1-4B99-8DBF-D329CE9A8245}">
      <dgm:prSet phldrT="[文本]" phldr="1"/>
      <dgm:spPr/>
      <dgm:t>
        <a:bodyPr/>
        <a:lstStyle/>
        <a:p>
          <a:endParaRPr lang="zh-CN" altLang="en-US"/>
        </a:p>
      </dgm:t>
    </dgm:pt>
    <dgm:pt modelId="{31D47818-E669-4085-8FF8-DC2D855CF835}" type="parTrans" cxnId="{D5DE896E-EF3A-4572-AAB2-D415B8129563}">
      <dgm:prSet/>
      <dgm:spPr/>
      <dgm:t>
        <a:bodyPr/>
        <a:lstStyle/>
        <a:p>
          <a:endParaRPr lang="zh-CN" altLang="en-US"/>
        </a:p>
      </dgm:t>
    </dgm:pt>
    <dgm:pt modelId="{199163D6-A0BB-483D-BA8F-F44524225197}" type="sibTrans" cxnId="{D5DE896E-EF3A-4572-AAB2-D415B8129563}">
      <dgm:prSet/>
      <dgm:spPr/>
      <dgm:t>
        <a:bodyPr/>
        <a:lstStyle/>
        <a:p>
          <a:endParaRPr lang="zh-CN" altLang="en-US"/>
        </a:p>
      </dgm:t>
    </dgm:pt>
    <dgm:pt modelId="{02662719-FBA6-43B3-880E-91AA90A7AB17}">
      <dgm:prSet phldrT="[文本]" custT="1"/>
      <dgm:spPr/>
      <dgm:t>
        <a:bodyPr/>
        <a:lstStyle/>
        <a:p>
          <a:r>
            <a:rPr lang="bo-CN" altLang="en-US" sz="2400" dirty="0" smtClean="0">
              <a:latin typeface="BZDHT" pitchFamily="2" charset="-122"/>
              <a:ea typeface="BZDHT" pitchFamily="2" charset="-122"/>
            </a:rPr>
            <a:t>གནས་ལུགས་གསལ་བཤད་བྱས་པའི་གསལ་བཤད་རྩོམ་ཡིག</a:t>
          </a:r>
          <a:endParaRPr lang="zh-CN" altLang="en-US" sz="2400" dirty="0"/>
        </a:p>
      </dgm:t>
    </dgm:pt>
    <dgm:pt modelId="{40BAA472-97B8-4A11-95B2-44661E910748}" type="parTrans" cxnId="{DBBDC490-CCD7-4A9A-B2F5-D6D2026D4A67}">
      <dgm:prSet/>
      <dgm:spPr/>
      <dgm:t>
        <a:bodyPr/>
        <a:lstStyle/>
        <a:p>
          <a:endParaRPr lang="zh-CN" altLang="en-US"/>
        </a:p>
      </dgm:t>
    </dgm:pt>
    <dgm:pt modelId="{2B05ADDA-DDFE-470E-9915-04548365BE0A}" type="sibTrans" cxnId="{DBBDC490-CCD7-4A9A-B2F5-D6D2026D4A67}">
      <dgm:prSet/>
      <dgm:spPr/>
      <dgm:t>
        <a:bodyPr/>
        <a:lstStyle/>
        <a:p>
          <a:endParaRPr lang="zh-CN" altLang="en-US"/>
        </a:p>
      </dgm:t>
    </dgm:pt>
    <dgm:pt modelId="{10932210-7C9D-4D11-92D0-F58EDC995584}">
      <dgm:prSet phldrT="[文本]" phldr="1"/>
      <dgm:spPr/>
      <dgm:t>
        <a:bodyPr/>
        <a:lstStyle/>
        <a:p>
          <a:endParaRPr lang="zh-CN" altLang="en-US"/>
        </a:p>
      </dgm:t>
    </dgm:pt>
    <dgm:pt modelId="{4D20841B-A36C-4389-BFF1-524890AF63FC}" type="parTrans" cxnId="{7DEF4B90-B017-4FDC-A4E6-363A48A36ACA}">
      <dgm:prSet/>
      <dgm:spPr/>
      <dgm:t>
        <a:bodyPr/>
        <a:lstStyle/>
        <a:p>
          <a:endParaRPr lang="zh-CN" altLang="en-US"/>
        </a:p>
      </dgm:t>
    </dgm:pt>
    <dgm:pt modelId="{DA730E82-4F51-42BD-9C81-BD303A157BEC}" type="sibTrans" cxnId="{7DEF4B90-B017-4FDC-A4E6-363A48A36ACA}">
      <dgm:prSet/>
      <dgm:spPr/>
      <dgm:t>
        <a:bodyPr/>
        <a:lstStyle/>
        <a:p>
          <a:endParaRPr lang="zh-CN" altLang="en-US"/>
        </a:p>
      </dgm:t>
    </dgm:pt>
    <dgm:pt modelId="{E8ECD7E3-A584-45AC-8C98-A0DDA6936CC2}" type="pres">
      <dgm:prSet presAssocID="{A066DE26-B63D-479D-B342-F575C4ADD6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DEF13CE-A50E-4916-B3C3-0F7336883984}" type="pres">
      <dgm:prSet presAssocID="{1D4A280A-90EB-4D12-95FF-D9859F73ED8B}" presName="parentText" presStyleLbl="node1" presStyleIdx="0" presStyleCnt="2" custScaleX="6537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44DF65-4C21-4565-AD7F-C6B6897D3D0E}" type="pres">
      <dgm:prSet presAssocID="{1D4A280A-90EB-4D12-95FF-D9859F73ED8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246023-B658-46AD-8741-E1D8D1CBB75E}" type="pres">
      <dgm:prSet presAssocID="{02662719-FBA6-43B3-880E-91AA90A7AB17}" presName="parentText" presStyleLbl="node1" presStyleIdx="1" presStyleCnt="2" custScaleX="6812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B95AA2-CBE6-4DF3-B0D6-78D01E9D2CD9}" type="pres">
      <dgm:prSet presAssocID="{02662719-FBA6-43B3-880E-91AA90A7AB1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B63D4C8-36F6-414C-9BB0-645CD59ACD94}" type="presOf" srcId="{A066DE26-B63D-479D-B342-F575C4ADD6CA}" destId="{E8ECD7E3-A584-45AC-8C98-A0DDA6936CC2}" srcOrd="0" destOrd="0" presId="urn:microsoft.com/office/officeart/2005/8/layout/vList2"/>
    <dgm:cxn modelId="{7DEF4B90-B017-4FDC-A4E6-363A48A36ACA}" srcId="{02662719-FBA6-43B3-880E-91AA90A7AB17}" destId="{10932210-7C9D-4D11-92D0-F58EDC995584}" srcOrd="0" destOrd="0" parTransId="{4D20841B-A36C-4389-BFF1-524890AF63FC}" sibTransId="{DA730E82-4F51-42BD-9C81-BD303A157BEC}"/>
    <dgm:cxn modelId="{CDDB26D4-1229-43C9-9ABE-8EF685E4D419}" srcId="{A066DE26-B63D-479D-B342-F575C4ADD6CA}" destId="{1D4A280A-90EB-4D12-95FF-D9859F73ED8B}" srcOrd="0" destOrd="0" parTransId="{2BCCA91D-FC55-4174-BEBB-487D75FB5551}" sibTransId="{B1B07B1D-D348-49EC-AAB6-33DB40B51E55}"/>
    <dgm:cxn modelId="{D5DE896E-EF3A-4572-AAB2-D415B8129563}" srcId="{1D4A280A-90EB-4D12-95FF-D9859F73ED8B}" destId="{AB8AD25F-0BB1-4B99-8DBF-D329CE9A8245}" srcOrd="0" destOrd="0" parTransId="{31D47818-E669-4085-8FF8-DC2D855CF835}" sibTransId="{199163D6-A0BB-483D-BA8F-F44524225197}"/>
    <dgm:cxn modelId="{1572526D-BC52-4369-86A9-75202317F03D}" type="presOf" srcId="{10932210-7C9D-4D11-92D0-F58EDC995584}" destId="{EDB95AA2-CBE6-4DF3-B0D6-78D01E9D2CD9}" srcOrd="0" destOrd="0" presId="urn:microsoft.com/office/officeart/2005/8/layout/vList2"/>
    <dgm:cxn modelId="{AD2DE320-0E6F-4E59-8AAD-EC8C481420DC}" type="presOf" srcId="{1D4A280A-90EB-4D12-95FF-D9859F73ED8B}" destId="{2DEF13CE-A50E-4916-B3C3-0F7336883984}" srcOrd="0" destOrd="0" presId="urn:microsoft.com/office/officeart/2005/8/layout/vList2"/>
    <dgm:cxn modelId="{0583CB19-A97F-4A5C-A124-AF35632B9D7D}" type="presOf" srcId="{02662719-FBA6-43B3-880E-91AA90A7AB17}" destId="{89246023-B658-46AD-8741-E1D8D1CBB75E}" srcOrd="0" destOrd="0" presId="urn:microsoft.com/office/officeart/2005/8/layout/vList2"/>
    <dgm:cxn modelId="{DBBDC490-CCD7-4A9A-B2F5-D6D2026D4A67}" srcId="{A066DE26-B63D-479D-B342-F575C4ADD6CA}" destId="{02662719-FBA6-43B3-880E-91AA90A7AB17}" srcOrd="1" destOrd="0" parTransId="{40BAA472-97B8-4A11-95B2-44661E910748}" sibTransId="{2B05ADDA-DDFE-470E-9915-04548365BE0A}"/>
    <dgm:cxn modelId="{CDEFA088-746F-4F87-B4B5-DDE6E344F164}" type="presOf" srcId="{AB8AD25F-0BB1-4B99-8DBF-D329CE9A8245}" destId="{3944DF65-4C21-4565-AD7F-C6B6897D3D0E}" srcOrd="0" destOrd="0" presId="urn:microsoft.com/office/officeart/2005/8/layout/vList2"/>
    <dgm:cxn modelId="{A6A049A2-0D36-497D-B2D5-ACE05BC409DB}" type="presParOf" srcId="{E8ECD7E3-A584-45AC-8C98-A0DDA6936CC2}" destId="{2DEF13CE-A50E-4916-B3C3-0F7336883984}" srcOrd="0" destOrd="0" presId="urn:microsoft.com/office/officeart/2005/8/layout/vList2"/>
    <dgm:cxn modelId="{5833A3E1-5B49-4C94-BE05-BF03AB9FDBAF}" type="presParOf" srcId="{E8ECD7E3-A584-45AC-8C98-A0DDA6936CC2}" destId="{3944DF65-4C21-4565-AD7F-C6B6897D3D0E}" srcOrd="1" destOrd="0" presId="urn:microsoft.com/office/officeart/2005/8/layout/vList2"/>
    <dgm:cxn modelId="{89DB9258-9E7C-43F5-A55E-BA29E0998B00}" type="presParOf" srcId="{E8ECD7E3-A584-45AC-8C98-A0DDA6936CC2}" destId="{89246023-B658-46AD-8741-E1D8D1CBB75E}" srcOrd="2" destOrd="0" presId="urn:microsoft.com/office/officeart/2005/8/layout/vList2"/>
    <dgm:cxn modelId="{C22FF359-9E5B-4F9D-A478-BAC6868F43B0}" type="presParOf" srcId="{E8ECD7E3-A584-45AC-8C98-A0DDA6936CC2}" destId="{EDB95AA2-CBE6-4DF3-B0D6-78D01E9D2CD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F70FE9-DDB5-4693-A258-6CCC82C1970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10FCDA4-AC30-4AB2-8459-7E5D5C5BA525}">
      <dgm:prSet phldrT="[文本]"/>
      <dgm:spPr/>
      <dgm:t>
        <a:bodyPr/>
        <a:lstStyle/>
        <a:p>
          <a:r>
            <a:rPr lang="bo-CN" altLang="en-US" dirty="0" smtClean="0">
              <a:sym typeface="+mn-ea"/>
            </a:rPr>
            <a:t>མཐོ་སྒང་ཞེས་པ་དེ།</a:t>
          </a:r>
          <a:r>
            <a:rPr lang="en-US" altLang="en-US" dirty="0" smtClean="0">
              <a:sym typeface="+mn-ea"/>
            </a:rPr>
            <a:t>   </a:t>
          </a:r>
          <a:r>
            <a:rPr lang="bo-CN" altLang="en-US" dirty="0" smtClean="0">
              <a:sym typeface="+mn-ea"/>
            </a:rPr>
            <a:t>བོད་མི་རིགས་དེ་རྒྱ་མཚོའི་ངོས་ལས་མཐོ་བའི་གནས་ན་ཆགས་པས་མཐོ་སྒང་ཞེས་བཏགས་པ་ཡིན།</a:t>
          </a:r>
          <a:endParaRPr lang="zh-CN" altLang="en-US" dirty="0" smtClean="0">
            <a:sym typeface="+mn-ea"/>
          </a:endParaRPr>
        </a:p>
        <a:p>
          <a:endParaRPr lang="zh-CN" altLang="en-US" dirty="0"/>
        </a:p>
      </dgm:t>
    </dgm:pt>
    <dgm:pt modelId="{3060A782-3CD4-41E6-B65A-E2A1C65BD952}" type="parTrans" cxnId="{3AF2E474-8248-4004-97C1-268C9EAA404F}">
      <dgm:prSet/>
      <dgm:spPr/>
      <dgm:t>
        <a:bodyPr/>
        <a:lstStyle/>
        <a:p>
          <a:endParaRPr lang="zh-CN" altLang="en-US"/>
        </a:p>
      </dgm:t>
    </dgm:pt>
    <dgm:pt modelId="{6578ED4E-D687-4912-AAC1-1E3C315FDE6B}" type="sibTrans" cxnId="{3AF2E474-8248-4004-97C1-268C9EAA404F}">
      <dgm:prSet/>
      <dgm:spPr/>
      <dgm:t>
        <a:bodyPr/>
        <a:lstStyle/>
        <a:p>
          <a:endParaRPr lang="zh-CN" altLang="en-US"/>
        </a:p>
      </dgm:t>
    </dgm:pt>
    <dgm:pt modelId="{66DCC1FA-2268-4EB6-9BFB-5BA08C5DC310}">
      <dgm:prSet phldrT="[文本]"/>
      <dgm:spPr/>
      <dgm:t>
        <a:bodyPr/>
        <a:lstStyle/>
        <a:p>
          <a:r>
            <a:rPr lang="bo-CN" altLang="en-US" dirty="0" smtClean="0"/>
            <a:t>གི་</a:t>
          </a:r>
          <a:r>
            <a:rPr lang="bo-CN" altLang="en-US" dirty="0" smtClean="0">
              <a:sym typeface="+mn-ea"/>
            </a:rPr>
            <a:t>ནི་རྣམ་དབྱེ་དྲུག་པ་འབྲེལ་སྒྲའི་ཕྲད།</a:t>
          </a:r>
          <a:r>
            <a:rPr lang="en-US" altLang="en-US" dirty="0" smtClean="0">
              <a:sym typeface="+mn-ea"/>
            </a:rPr>
            <a:t>     </a:t>
          </a:r>
          <a:r>
            <a:rPr lang="bo-CN" altLang="en-US" dirty="0" smtClean="0">
              <a:sym typeface="+mn-ea"/>
            </a:rPr>
            <a:t>མཐོ་སྒང་ནི་རྟེན་གཞིའམ་གནས་སའི་ཡུལ།ནོར་ནག་ནི་བརྟེན་བྱའི་དངོས་པོ།འདིར་རྟེན་དང་བརྟེན་པའི་འབྲེལ་སྒྲ་ལ་འཇུག</a:t>
          </a:r>
          <a:endParaRPr lang="zh-CN" altLang="en-US" dirty="0">
            <a:sym typeface="+mn-ea"/>
          </a:endParaRPr>
        </a:p>
      </dgm:t>
    </dgm:pt>
    <dgm:pt modelId="{56848B61-DE53-45C5-AB41-D318F65F0A4E}" type="parTrans" cxnId="{1922281E-EE88-476E-AD98-8BB963A5496E}">
      <dgm:prSet/>
      <dgm:spPr/>
      <dgm:t>
        <a:bodyPr/>
        <a:lstStyle/>
        <a:p>
          <a:endParaRPr lang="zh-CN" altLang="en-US"/>
        </a:p>
      </dgm:t>
    </dgm:pt>
    <dgm:pt modelId="{F6F28DE4-D613-4A13-9F2A-84955028A407}" type="sibTrans" cxnId="{1922281E-EE88-476E-AD98-8BB963A5496E}">
      <dgm:prSet/>
      <dgm:spPr/>
      <dgm:t>
        <a:bodyPr/>
        <a:lstStyle/>
        <a:p>
          <a:endParaRPr lang="zh-CN" altLang="en-US"/>
        </a:p>
      </dgm:t>
    </dgm:pt>
    <dgm:pt modelId="{7974F3F6-0206-43F9-B604-CD4246FF7519}">
      <dgm:prSet phldrT="[文本]"/>
      <dgm:spPr/>
      <dgm:t>
        <a:bodyPr/>
        <a:lstStyle/>
        <a:p>
          <a:r>
            <a:rPr lang="bo-CN" altLang="en-US" dirty="0" smtClean="0">
              <a:sym typeface="+mn-ea"/>
            </a:rPr>
            <a:t>ནོར་ནག</a:t>
          </a:r>
          <a:r>
            <a:rPr lang="zh-CN" altLang="en-US" dirty="0" smtClean="0">
              <a:sym typeface="+mn-ea"/>
            </a:rPr>
            <a:t>（</a:t>
          </a:r>
          <a:r>
            <a:rPr lang="bo-CN" altLang="en-US" dirty="0" smtClean="0">
              <a:sym typeface="+mn-ea"/>
            </a:rPr>
            <a:t>གནག</a:t>
          </a:r>
          <a:r>
            <a:rPr lang="zh-CN" altLang="en-US" dirty="0" smtClean="0">
              <a:sym typeface="+mn-ea"/>
            </a:rPr>
            <a:t>）</a:t>
          </a:r>
          <a:r>
            <a:rPr lang="bo-CN" altLang="en-US" dirty="0" smtClean="0">
              <a:sym typeface="+mn-ea"/>
            </a:rPr>
            <a:t>ནོར་ནི་བོད་འབྲོག་པ་རྣམས་ཀྱི་འཚོ་བའི་རྟེན་གཞི་རིན་ཐང་བྲལ་བ་ཡིད་ཀྱི་ནོར་བུ་ལྟར་ཡིན་པས་ན་ནོར་ཞེས་དང་།ནག་གམ་གནག་ནི་འབྲི་གཡག་གི་སྤུ་མདོག་ཤས་ཆེ་བ་ནག་པོ་ཡིན་པས་ན་དེ་ལྟར་བཏགས་པའོ།ཡུལ་འགའ་རུ་ནོར་ལ་</a:t>
          </a:r>
          <a:r>
            <a:rPr lang="bo-CN" altLang="en-US" dirty="0" smtClean="0">
              <a:solidFill>
                <a:srgbClr val="FF0000"/>
              </a:solidFill>
              <a:sym typeface="+mn-ea"/>
            </a:rPr>
            <a:t>ཟོག་</a:t>
          </a:r>
          <a:r>
            <a:rPr lang="bo-CN" altLang="en-US" dirty="0" smtClean="0">
              <a:sym typeface="+mn-ea"/>
            </a:rPr>
            <a:t>ཀྱང་འབོད་ལ་ས་ཆ་ལ་ལར་སྤུ་ནག་ཅེས་ཀྱང་འདོད།    </a:t>
          </a:r>
          <a:endParaRPr lang="zh-CN" altLang="en-US" dirty="0"/>
        </a:p>
      </dgm:t>
    </dgm:pt>
    <dgm:pt modelId="{C66943F3-05A5-47C3-A5AF-829621DBC365}" type="parTrans" cxnId="{858744D7-0DE3-4B5C-8E3F-8500B5BCA012}">
      <dgm:prSet/>
      <dgm:spPr/>
      <dgm:t>
        <a:bodyPr/>
        <a:lstStyle/>
        <a:p>
          <a:endParaRPr lang="zh-CN" altLang="en-US"/>
        </a:p>
      </dgm:t>
    </dgm:pt>
    <dgm:pt modelId="{E21266EC-E318-4539-8BA1-34EC1FB53A70}" type="sibTrans" cxnId="{858744D7-0DE3-4B5C-8E3F-8500B5BCA012}">
      <dgm:prSet/>
      <dgm:spPr/>
      <dgm:t>
        <a:bodyPr/>
        <a:lstStyle/>
        <a:p>
          <a:endParaRPr lang="zh-CN" altLang="en-US"/>
        </a:p>
      </dgm:t>
    </dgm:pt>
    <dgm:pt modelId="{0289FFDF-862D-4D10-85A9-0C77642EABF8}" type="pres">
      <dgm:prSet presAssocID="{D2F70FE9-DDB5-4693-A258-6CCC82C197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2E7D6AE-E923-4E02-BC47-651B8BA1A314}" type="pres">
      <dgm:prSet presAssocID="{B10FCDA4-AC30-4AB2-8459-7E5D5C5BA525}" presName="comp" presStyleCnt="0"/>
      <dgm:spPr/>
      <dgm:t>
        <a:bodyPr/>
        <a:lstStyle/>
        <a:p>
          <a:endParaRPr lang="zh-CN" altLang="en-US"/>
        </a:p>
      </dgm:t>
    </dgm:pt>
    <dgm:pt modelId="{5E848054-41B8-4A3C-91D0-A27F96930A09}" type="pres">
      <dgm:prSet presAssocID="{B10FCDA4-AC30-4AB2-8459-7E5D5C5BA525}" presName="box" presStyleLbl="node1" presStyleIdx="0" presStyleCnt="3"/>
      <dgm:spPr/>
      <dgm:t>
        <a:bodyPr/>
        <a:lstStyle/>
        <a:p>
          <a:endParaRPr lang="zh-CN" altLang="en-US"/>
        </a:p>
      </dgm:t>
    </dgm:pt>
    <dgm:pt modelId="{EEB958EC-FA08-4BC1-BAFA-190D7D50151B}" type="pres">
      <dgm:prSet presAssocID="{B10FCDA4-AC30-4AB2-8459-7E5D5C5BA52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9AE0401D-3ECE-4865-95D0-7315ABA87C3C}" type="pres">
      <dgm:prSet presAssocID="{B10FCDA4-AC30-4AB2-8459-7E5D5C5BA52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D262F0-9B61-4D18-A56F-C2328F638EB2}" type="pres">
      <dgm:prSet presAssocID="{6578ED4E-D687-4912-AAC1-1E3C315FDE6B}" presName="spacer" presStyleCnt="0"/>
      <dgm:spPr/>
      <dgm:t>
        <a:bodyPr/>
        <a:lstStyle/>
        <a:p>
          <a:endParaRPr lang="zh-CN" altLang="en-US"/>
        </a:p>
      </dgm:t>
    </dgm:pt>
    <dgm:pt modelId="{B8729002-1B77-48C8-AFF5-D9665068B156}" type="pres">
      <dgm:prSet presAssocID="{66DCC1FA-2268-4EB6-9BFB-5BA08C5DC310}" presName="comp" presStyleCnt="0"/>
      <dgm:spPr/>
      <dgm:t>
        <a:bodyPr/>
        <a:lstStyle/>
        <a:p>
          <a:endParaRPr lang="zh-CN" altLang="en-US"/>
        </a:p>
      </dgm:t>
    </dgm:pt>
    <dgm:pt modelId="{8E165A23-E8FC-411A-AA57-87D034ED44AC}" type="pres">
      <dgm:prSet presAssocID="{66DCC1FA-2268-4EB6-9BFB-5BA08C5DC310}" presName="box" presStyleLbl="node1" presStyleIdx="1" presStyleCnt="3"/>
      <dgm:spPr/>
      <dgm:t>
        <a:bodyPr/>
        <a:lstStyle/>
        <a:p>
          <a:endParaRPr lang="zh-CN" altLang="en-US"/>
        </a:p>
      </dgm:t>
    </dgm:pt>
    <dgm:pt modelId="{416A02F6-E578-490E-803C-5F9D6E138739}" type="pres">
      <dgm:prSet presAssocID="{66DCC1FA-2268-4EB6-9BFB-5BA08C5DC310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54CE7D50-EC7D-4836-B3BA-760B2B23C9A3}" type="pres">
      <dgm:prSet presAssocID="{66DCC1FA-2268-4EB6-9BFB-5BA08C5DC31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2292F2-9BAB-4A37-A793-431BBF45B687}" type="pres">
      <dgm:prSet presAssocID="{F6F28DE4-D613-4A13-9F2A-84955028A407}" presName="spacer" presStyleCnt="0"/>
      <dgm:spPr/>
      <dgm:t>
        <a:bodyPr/>
        <a:lstStyle/>
        <a:p>
          <a:endParaRPr lang="zh-CN" altLang="en-US"/>
        </a:p>
      </dgm:t>
    </dgm:pt>
    <dgm:pt modelId="{63F694AB-DB91-45D9-A113-9A48140E1939}" type="pres">
      <dgm:prSet presAssocID="{7974F3F6-0206-43F9-B604-CD4246FF7519}" presName="comp" presStyleCnt="0"/>
      <dgm:spPr/>
      <dgm:t>
        <a:bodyPr/>
        <a:lstStyle/>
        <a:p>
          <a:endParaRPr lang="zh-CN" altLang="en-US"/>
        </a:p>
      </dgm:t>
    </dgm:pt>
    <dgm:pt modelId="{99A98AEF-A42F-426D-A54C-F6074E193106}" type="pres">
      <dgm:prSet presAssocID="{7974F3F6-0206-43F9-B604-CD4246FF7519}" presName="box" presStyleLbl="node1" presStyleIdx="2" presStyleCnt="3"/>
      <dgm:spPr/>
      <dgm:t>
        <a:bodyPr/>
        <a:lstStyle/>
        <a:p>
          <a:endParaRPr lang="zh-CN" altLang="en-US"/>
        </a:p>
      </dgm:t>
    </dgm:pt>
    <dgm:pt modelId="{B3ACCB05-F6D9-4921-81FD-021C5BE6EBE7}" type="pres">
      <dgm:prSet presAssocID="{7974F3F6-0206-43F9-B604-CD4246FF751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B7129D18-8D75-4944-8BAA-F656D41689D8}" type="pres">
      <dgm:prSet presAssocID="{7974F3F6-0206-43F9-B604-CD4246FF751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58744D7-0DE3-4B5C-8E3F-8500B5BCA012}" srcId="{D2F70FE9-DDB5-4693-A258-6CCC82C19705}" destId="{7974F3F6-0206-43F9-B604-CD4246FF7519}" srcOrd="2" destOrd="0" parTransId="{C66943F3-05A5-47C3-A5AF-829621DBC365}" sibTransId="{E21266EC-E318-4539-8BA1-34EC1FB53A70}"/>
    <dgm:cxn modelId="{1922281E-EE88-476E-AD98-8BB963A5496E}" srcId="{D2F70FE9-DDB5-4693-A258-6CCC82C19705}" destId="{66DCC1FA-2268-4EB6-9BFB-5BA08C5DC310}" srcOrd="1" destOrd="0" parTransId="{56848B61-DE53-45C5-AB41-D318F65F0A4E}" sibTransId="{F6F28DE4-D613-4A13-9F2A-84955028A407}"/>
    <dgm:cxn modelId="{6DA2A26D-213A-4BDA-A9F4-D7700A642003}" type="presOf" srcId="{B10FCDA4-AC30-4AB2-8459-7E5D5C5BA525}" destId="{5E848054-41B8-4A3C-91D0-A27F96930A09}" srcOrd="0" destOrd="0" presId="urn:microsoft.com/office/officeart/2005/8/layout/vList4"/>
    <dgm:cxn modelId="{032ED76D-C668-4AF6-A570-80665B194226}" type="presOf" srcId="{7974F3F6-0206-43F9-B604-CD4246FF7519}" destId="{B7129D18-8D75-4944-8BAA-F656D41689D8}" srcOrd="1" destOrd="0" presId="urn:microsoft.com/office/officeart/2005/8/layout/vList4"/>
    <dgm:cxn modelId="{5B0FC1F0-6870-4A42-AAB3-1BDB18F8C4C5}" type="presOf" srcId="{66DCC1FA-2268-4EB6-9BFB-5BA08C5DC310}" destId="{54CE7D50-EC7D-4836-B3BA-760B2B23C9A3}" srcOrd="1" destOrd="0" presId="urn:microsoft.com/office/officeart/2005/8/layout/vList4"/>
    <dgm:cxn modelId="{16A4782A-D7B0-4AF9-A605-8A480C50BC1A}" type="presOf" srcId="{7974F3F6-0206-43F9-B604-CD4246FF7519}" destId="{99A98AEF-A42F-426D-A54C-F6074E193106}" srcOrd="0" destOrd="0" presId="urn:microsoft.com/office/officeart/2005/8/layout/vList4"/>
    <dgm:cxn modelId="{C587B107-DE44-4E75-AF26-F37EE996EC10}" type="presOf" srcId="{66DCC1FA-2268-4EB6-9BFB-5BA08C5DC310}" destId="{8E165A23-E8FC-411A-AA57-87D034ED44AC}" srcOrd="0" destOrd="0" presId="urn:microsoft.com/office/officeart/2005/8/layout/vList4"/>
    <dgm:cxn modelId="{3AF2E474-8248-4004-97C1-268C9EAA404F}" srcId="{D2F70FE9-DDB5-4693-A258-6CCC82C19705}" destId="{B10FCDA4-AC30-4AB2-8459-7E5D5C5BA525}" srcOrd="0" destOrd="0" parTransId="{3060A782-3CD4-41E6-B65A-E2A1C65BD952}" sibTransId="{6578ED4E-D687-4912-AAC1-1E3C315FDE6B}"/>
    <dgm:cxn modelId="{DD7729BE-7187-4A29-ACBB-80D49118321C}" type="presOf" srcId="{D2F70FE9-DDB5-4693-A258-6CCC82C19705}" destId="{0289FFDF-862D-4D10-85A9-0C77642EABF8}" srcOrd="0" destOrd="0" presId="urn:microsoft.com/office/officeart/2005/8/layout/vList4"/>
    <dgm:cxn modelId="{4B8BB73A-0EAD-4896-8E77-60DD044E180F}" type="presOf" srcId="{B10FCDA4-AC30-4AB2-8459-7E5D5C5BA525}" destId="{9AE0401D-3ECE-4865-95D0-7315ABA87C3C}" srcOrd="1" destOrd="0" presId="urn:microsoft.com/office/officeart/2005/8/layout/vList4"/>
    <dgm:cxn modelId="{FAD19355-1D9E-4967-BB74-AB731483E6F9}" type="presParOf" srcId="{0289FFDF-862D-4D10-85A9-0C77642EABF8}" destId="{E2E7D6AE-E923-4E02-BC47-651B8BA1A314}" srcOrd="0" destOrd="0" presId="urn:microsoft.com/office/officeart/2005/8/layout/vList4"/>
    <dgm:cxn modelId="{7F6CAE3F-38AF-4DD5-94C5-75C2DE00500F}" type="presParOf" srcId="{E2E7D6AE-E923-4E02-BC47-651B8BA1A314}" destId="{5E848054-41B8-4A3C-91D0-A27F96930A09}" srcOrd="0" destOrd="0" presId="urn:microsoft.com/office/officeart/2005/8/layout/vList4"/>
    <dgm:cxn modelId="{985ADB5F-32FA-47F8-98DC-01CED27B333D}" type="presParOf" srcId="{E2E7D6AE-E923-4E02-BC47-651B8BA1A314}" destId="{EEB958EC-FA08-4BC1-BAFA-190D7D50151B}" srcOrd="1" destOrd="0" presId="urn:microsoft.com/office/officeart/2005/8/layout/vList4"/>
    <dgm:cxn modelId="{E3A85CAA-7052-4522-8B2D-422ED10158A2}" type="presParOf" srcId="{E2E7D6AE-E923-4E02-BC47-651B8BA1A314}" destId="{9AE0401D-3ECE-4865-95D0-7315ABA87C3C}" srcOrd="2" destOrd="0" presId="urn:microsoft.com/office/officeart/2005/8/layout/vList4"/>
    <dgm:cxn modelId="{9B7454CB-1B2F-478C-9545-ADC5DC80EEEB}" type="presParOf" srcId="{0289FFDF-862D-4D10-85A9-0C77642EABF8}" destId="{60D262F0-9B61-4D18-A56F-C2328F638EB2}" srcOrd="1" destOrd="0" presId="urn:microsoft.com/office/officeart/2005/8/layout/vList4"/>
    <dgm:cxn modelId="{D97DC77D-A365-4E2C-92E5-152ACBB7BACE}" type="presParOf" srcId="{0289FFDF-862D-4D10-85A9-0C77642EABF8}" destId="{B8729002-1B77-48C8-AFF5-D9665068B156}" srcOrd="2" destOrd="0" presId="urn:microsoft.com/office/officeart/2005/8/layout/vList4"/>
    <dgm:cxn modelId="{674AB095-B48F-43AC-8A88-5FC36C58388F}" type="presParOf" srcId="{B8729002-1B77-48C8-AFF5-D9665068B156}" destId="{8E165A23-E8FC-411A-AA57-87D034ED44AC}" srcOrd="0" destOrd="0" presId="urn:microsoft.com/office/officeart/2005/8/layout/vList4"/>
    <dgm:cxn modelId="{E3C70549-E708-4ED9-98A2-574AEA105C05}" type="presParOf" srcId="{B8729002-1B77-48C8-AFF5-D9665068B156}" destId="{416A02F6-E578-490E-803C-5F9D6E138739}" srcOrd="1" destOrd="0" presId="urn:microsoft.com/office/officeart/2005/8/layout/vList4"/>
    <dgm:cxn modelId="{0F09B2FE-D634-499E-A67F-D3344D98D3CE}" type="presParOf" srcId="{B8729002-1B77-48C8-AFF5-D9665068B156}" destId="{54CE7D50-EC7D-4836-B3BA-760B2B23C9A3}" srcOrd="2" destOrd="0" presId="urn:microsoft.com/office/officeart/2005/8/layout/vList4"/>
    <dgm:cxn modelId="{16E7AB58-A2D5-43DE-9ADC-7D2FD18C7C21}" type="presParOf" srcId="{0289FFDF-862D-4D10-85A9-0C77642EABF8}" destId="{D22292F2-9BAB-4A37-A793-431BBF45B687}" srcOrd="3" destOrd="0" presId="urn:microsoft.com/office/officeart/2005/8/layout/vList4"/>
    <dgm:cxn modelId="{C7259C9A-F51B-4B00-83D9-7DAC4FE5B94B}" type="presParOf" srcId="{0289FFDF-862D-4D10-85A9-0C77642EABF8}" destId="{63F694AB-DB91-45D9-A113-9A48140E1939}" srcOrd="4" destOrd="0" presId="urn:microsoft.com/office/officeart/2005/8/layout/vList4"/>
    <dgm:cxn modelId="{7FCE6B12-7960-4AFE-8276-F34FBBA4EA86}" type="presParOf" srcId="{63F694AB-DB91-45D9-A113-9A48140E1939}" destId="{99A98AEF-A42F-426D-A54C-F6074E193106}" srcOrd="0" destOrd="0" presId="urn:microsoft.com/office/officeart/2005/8/layout/vList4"/>
    <dgm:cxn modelId="{02F40C03-138D-4B9A-BAE1-2BD5DD249D80}" type="presParOf" srcId="{63F694AB-DB91-45D9-A113-9A48140E1939}" destId="{B3ACCB05-F6D9-4921-81FD-021C5BE6EBE7}" srcOrd="1" destOrd="0" presId="urn:microsoft.com/office/officeart/2005/8/layout/vList4"/>
    <dgm:cxn modelId="{3EB719B1-1D6F-4994-A739-904C8B638D0F}" type="presParOf" srcId="{63F694AB-DB91-45D9-A113-9A48140E1939}" destId="{B7129D18-8D75-4944-8BAA-F656D41689D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F13CE-A50E-4916-B3C3-0F7336883984}">
      <dsp:nvSpPr>
        <dsp:cNvPr id="0" name=""/>
        <dsp:cNvSpPr/>
      </dsp:nvSpPr>
      <dsp:spPr>
        <a:xfrm>
          <a:off x="1055430" y="9999"/>
          <a:ext cx="3985138" cy="10038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altLang="en-US" sz="2400" kern="1200" dirty="0" smtClean="0">
              <a:latin typeface="BZDHT" pitchFamily="2" charset="-122"/>
              <a:ea typeface="BZDHT" pitchFamily="2" charset="-122"/>
            </a:rPr>
            <a:t>བྱ་དངོས་གསལ་བཤད་བྱས་པའི་གསལ་བཤད་རྩོམ་ཡིག</a:t>
          </a:r>
          <a:endParaRPr lang="zh-CN" altLang="en-US" sz="2400" kern="1200" dirty="0">
            <a:latin typeface="BZDHT" pitchFamily="2" charset="-122"/>
            <a:ea typeface="BZDHT" pitchFamily="2" charset="-122"/>
          </a:endParaRPr>
        </a:p>
      </dsp:txBody>
      <dsp:txXfrm>
        <a:off x="1055430" y="9999"/>
        <a:ext cx="3985138" cy="1003860"/>
      </dsp:txXfrm>
    </dsp:sp>
    <dsp:sp modelId="{3944DF65-4C21-4565-AD7F-C6B6897D3D0E}">
      <dsp:nvSpPr>
        <dsp:cNvPr id="0" name=""/>
        <dsp:cNvSpPr/>
      </dsp:nvSpPr>
      <dsp:spPr>
        <a:xfrm>
          <a:off x="0" y="1013860"/>
          <a:ext cx="6096000" cy="18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3970" rIns="78232" bIns="1397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900" kern="1200"/>
        </a:p>
      </dsp:txBody>
      <dsp:txXfrm>
        <a:off x="0" y="1013860"/>
        <a:ext cx="6096000" cy="182160"/>
      </dsp:txXfrm>
    </dsp:sp>
    <dsp:sp modelId="{89246023-B658-46AD-8741-E1D8D1CBB75E}">
      <dsp:nvSpPr>
        <dsp:cNvPr id="0" name=""/>
        <dsp:cNvSpPr/>
      </dsp:nvSpPr>
      <dsp:spPr>
        <a:xfrm>
          <a:off x="971610" y="1196020"/>
          <a:ext cx="4152778" cy="1003860"/>
        </a:xfrm>
        <a:prstGeom prst="roundRect">
          <a:avLst/>
        </a:prstGeom>
        <a:solidFill>
          <a:schemeClr val="accent2">
            <a:shade val="80000"/>
            <a:hueOff val="0"/>
            <a:satOff val="-52530"/>
            <a:lumOff val="36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altLang="en-US" sz="2400" kern="1200" dirty="0" smtClean="0">
              <a:latin typeface="BZDHT" pitchFamily="2" charset="-122"/>
              <a:ea typeface="BZDHT" pitchFamily="2" charset="-122"/>
            </a:rPr>
            <a:t>གནས་ལུགས་གསལ་</a:t>
          </a:r>
          <a:r>
            <a:rPr lang="bo-CN" altLang="en-US" sz="2400" kern="1200" dirty="0" smtClean="0">
              <a:latin typeface="BZDHT" pitchFamily="2" charset="-122"/>
              <a:ea typeface="BZDHT" pitchFamily="2" charset="-122"/>
            </a:rPr>
            <a:t>བཤད་བྱས་པའི་གསལ་བཤད་རྩོམ་ཡིག</a:t>
          </a:r>
          <a:endParaRPr lang="zh-CN" altLang="en-US" sz="2400" kern="1200" dirty="0"/>
        </a:p>
      </dsp:txBody>
      <dsp:txXfrm>
        <a:off x="971610" y="1196020"/>
        <a:ext cx="4152778" cy="1003860"/>
      </dsp:txXfrm>
    </dsp:sp>
    <dsp:sp modelId="{EDB95AA2-CBE6-4DF3-B0D6-78D01E9D2CD9}">
      <dsp:nvSpPr>
        <dsp:cNvPr id="0" name=""/>
        <dsp:cNvSpPr/>
      </dsp:nvSpPr>
      <dsp:spPr>
        <a:xfrm>
          <a:off x="0" y="2199880"/>
          <a:ext cx="6096000" cy="18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3970" rIns="78232" bIns="1397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900" kern="1200"/>
        </a:p>
      </dsp:txBody>
      <dsp:txXfrm>
        <a:off x="0" y="2199880"/>
        <a:ext cx="6096000" cy="1821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848054-41B8-4A3C-91D0-A27F96930A09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altLang="en-US" sz="2000" kern="1200" dirty="0" smtClean="0">
              <a:sym typeface="+mn-ea"/>
            </a:rPr>
            <a:t>མཐོ་སྒང་ཞེས་པ་དེ།</a:t>
          </a:r>
          <a:r>
            <a:rPr lang="en-US" altLang="en-US" sz="2000" kern="1200" dirty="0" smtClean="0">
              <a:sym typeface="+mn-ea"/>
            </a:rPr>
            <a:t>   </a:t>
          </a:r>
          <a:r>
            <a:rPr lang="bo-CN" altLang="en-US" sz="2000" kern="1200" dirty="0" smtClean="0">
              <a:sym typeface="+mn-ea"/>
            </a:rPr>
            <a:t>བོད་མི་རིགས་དེ་རྒྱ་མཚོའི་ངོས་ལས་མཐོ་བའི་གནས་ན་ཆགས་པས་མཐོ་སྒང་ཞེས་བཏགས་པ་ཡིན།</a:t>
          </a:r>
          <a:endParaRPr lang="zh-CN" altLang="en-US" sz="2000" kern="1200" dirty="0" smtClean="0">
            <a:sym typeface="+mn-ea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 dirty="0"/>
        </a:p>
      </dsp:txBody>
      <dsp:txXfrm>
        <a:off x="1346200" y="0"/>
        <a:ext cx="4749800" cy="1269999"/>
      </dsp:txXfrm>
    </dsp:sp>
    <dsp:sp modelId="{EEB958EC-FA08-4BC1-BAFA-190D7D50151B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65A23-E8FC-411A-AA57-87D034ED44AC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altLang="en-US" sz="2000" kern="1200" dirty="0" smtClean="0"/>
            <a:t>གི་</a:t>
          </a:r>
          <a:r>
            <a:rPr lang="bo-CN" altLang="en-US" sz="2000" kern="1200" dirty="0" smtClean="0">
              <a:sym typeface="+mn-ea"/>
            </a:rPr>
            <a:t>ནི་རྣམ་དབྱེ་དྲུག་པ་འབྲེལ་སྒྲའི་ཕྲད།</a:t>
          </a:r>
          <a:r>
            <a:rPr lang="en-US" altLang="en-US" sz="2000" kern="1200" dirty="0" smtClean="0">
              <a:sym typeface="+mn-ea"/>
            </a:rPr>
            <a:t>     </a:t>
          </a:r>
          <a:r>
            <a:rPr lang="bo-CN" altLang="en-US" sz="2000" kern="1200" dirty="0" smtClean="0">
              <a:sym typeface="+mn-ea"/>
            </a:rPr>
            <a:t>མཐོ་སྒང་ནི་རྟེན་གཞིའམ་གནས་སའི་ཡུལ།ནོར་ནག་ནི་བརྟེན་བྱའི་དངོས་</a:t>
          </a:r>
          <a:r>
            <a:rPr lang="bo-CN" altLang="en-US" sz="2000" kern="1200" dirty="0" smtClean="0">
              <a:sym typeface="+mn-ea"/>
            </a:rPr>
            <a:t>པོ།</a:t>
          </a:r>
          <a:r>
            <a:rPr lang="bo-CN" altLang="en-US" sz="2000" kern="1200" dirty="0" smtClean="0">
              <a:sym typeface="+mn-ea"/>
            </a:rPr>
            <a:t>འདིར་རྟེན་དང</a:t>
          </a:r>
          <a:r>
            <a:rPr lang="bo-CN" altLang="en-US" sz="2000" kern="1200" dirty="0" smtClean="0">
              <a:sym typeface="+mn-ea"/>
            </a:rPr>
            <a:t>་བརྟེན་</a:t>
          </a:r>
          <a:r>
            <a:rPr lang="bo-CN" altLang="en-US" sz="2000" kern="1200" dirty="0" smtClean="0">
              <a:sym typeface="+mn-ea"/>
            </a:rPr>
            <a:t>པའི་འབྲེལ་སྒྲ་ལ་འཇུག</a:t>
          </a:r>
          <a:endParaRPr lang="zh-CN" altLang="en-US" sz="2000" kern="1200" dirty="0">
            <a:sym typeface="+mn-ea"/>
          </a:endParaRPr>
        </a:p>
      </dsp:txBody>
      <dsp:txXfrm>
        <a:off x="1346200" y="1396999"/>
        <a:ext cx="4749800" cy="1269999"/>
      </dsp:txXfrm>
    </dsp:sp>
    <dsp:sp modelId="{416A02F6-E578-490E-803C-5F9D6E138739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98AEF-A42F-426D-A54C-F6074E193106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altLang="en-US" sz="2000" kern="1200" dirty="0" smtClean="0">
              <a:sym typeface="+mn-ea"/>
            </a:rPr>
            <a:t>ནོར་ནག</a:t>
          </a:r>
          <a:r>
            <a:rPr lang="zh-CN" altLang="en-US" sz="2000" kern="1200" dirty="0" smtClean="0">
              <a:sym typeface="+mn-ea"/>
            </a:rPr>
            <a:t>（</a:t>
          </a:r>
          <a:r>
            <a:rPr lang="bo-CN" altLang="en-US" sz="2000" kern="1200" dirty="0" smtClean="0">
              <a:sym typeface="+mn-ea"/>
            </a:rPr>
            <a:t>གནག</a:t>
          </a:r>
          <a:r>
            <a:rPr lang="zh-CN" altLang="en-US" sz="2000" kern="1200" dirty="0" smtClean="0">
              <a:sym typeface="+mn-ea"/>
            </a:rPr>
            <a:t>）</a:t>
          </a:r>
          <a:r>
            <a:rPr lang="bo-CN" altLang="en-US" sz="2000" kern="1200" dirty="0" smtClean="0">
              <a:sym typeface="+mn-ea"/>
            </a:rPr>
            <a:t>ནོར་ནི་བོད་འབྲོག་པ་རྣམས་ཀྱི་འཚོ་བའི་རྟེན་གཞི་རིན་ཐང་བྲལ་བ་ཡིད་ཀྱི་ནོར་བུ་ལྟར་ཡིན་པས་ན་ནོར་ཞེས་དང་།ནག་གམ་གནག་ནི་འབྲི་གཡག་གི་སྤུ་མདོག་ཤས་ཆེ་བ་ནག་པོ་ཡིན་པས་ན་དེ་ལྟར་བཏགས་པའོ།ཡུལ་འགའ་རུ་ནོར་ལ་ཟོག་ཀྱང་འབོད་ལ་ས་ཆ་ལ་ལར་སྤུ་ནག་ཅེས་ཀྱང་འདོད།    </a:t>
          </a:r>
          <a:endParaRPr lang="zh-CN" altLang="en-US" sz="2000" kern="1200" dirty="0"/>
        </a:p>
      </dsp:txBody>
      <dsp:txXfrm>
        <a:off x="1346200" y="2793999"/>
        <a:ext cx="4749800" cy="1269999"/>
      </dsp:txXfrm>
    </dsp:sp>
    <dsp:sp modelId="{B3ACCB05-F6D9-4921-81FD-021C5BE6EBE7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页眉占位符 71372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fontAlgn="base"/>
            <a:endParaRPr lang="zh-CN" sz="1200" strike="noStrike" noProof="1"/>
          </a:p>
        </p:txBody>
      </p:sp>
      <p:sp>
        <p:nvSpPr>
          <p:cNvPr id="713731" name="日期占位符 71373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 fontAlgn="base"/>
            <a:endParaRPr lang="zh-CN" altLang="en-US" sz="1200" strike="noStrike" noProof="1"/>
          </a:p>
        </p:txBody>
      </p:sp>
      <p:sp>
        <p:nvSpPr>
          <p:cNvPr id="5124" name="幻灯片图像占位符 71373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文本占位符 713732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713734" name="页脚占位符 71373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fontAlgn="base"/>
            <a:endParaRPr lang="zh-CN" sz="1200" strike="noStrike" noProof="1"/>
          </a:p>
        </p:txBody>
      </p:sp>
      <p:sp>
        <p:nvSpPr>
          <p:cNvPr id="713735" name="灯片编号占位符 71373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fontAlgn="base"/>
              <a:t>‹#›</a:t>
            </a:fld>
            <a:endParaRPr lang="zh-CN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71475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4" name="文本占位符 714754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5123"/>
          <p:cNvSpPr/>
          <p:nvPr/>
        </p:nvSpPr>
        <p:spPr>
          <a:xfrm>
            <a:off x="285750" y="2803525"/>
            <a:ext cx="1588" cy="3035300"/>
          </a:xfrm>
          <a:custGeom>
            <a:avLst/>
            <a:gdLst/>
            <a:ahLst/>
            <a:cxnLst/>
            <a:rect l="0" t="0" r="0" b="0"/>
            <a:pathLst>
              <a:path w="1"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2" name="标题 5121"/>
          <p:cNvSpPr>
            <a:spLocks noGrp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 anchorCtr="1"/>
          <a:lstStyle>
            <a:lvl1pPr lvl="0" algn="ctr">
              <a:defRPr kern="12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5123" name="副标题 5122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5125" name="页脚占位符 512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fontAlgn="base">
              <a:buClr>
                <a:srgbClr val="000000"/>
              </a:buClr>
            </a:pPr>
            <a:endParaRPr lang="zh-CN" strike="noStrike" noProof="1"/>
          </a:p>
        </p:txBody>
      </p:sp>
      <p:sp>
        <p:nvSpPr>
          <p:cNvPr id="5126" name="灯片编号占位符 512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>
                <a:buClr>
                  <a:srgbClr val="000000"/>
                </a:buClr>
              </a:pPr>
              <a:t>‹#›</a:t>
            </a:fld>
            <a:endParaRPr lang="zh-CN" strike="noStrike" noProof="1"/>
          </a:p>
        </p:txBody>
      </p:sp>
      <p:sp>
        <p:nvSpPr>
          <p:cNvPr id="5127" name="日期占位符 5126"/>
          <p:cNvSpPr>
            <a:spLocks noGrp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fontAlgn="base">
              <a:buClr>
                <a:srgbClr val="000000"/>
              </a:buClr>
            </a:pPr>
            <a:endParaRPr lang="zh-CN" altLang="en-US" strike="noStrike" noProof="1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>
    <p:wheel spokes="8"/>
    <p:sndAc>
      <p:stSnd>
        <p:snd r:embed="rId1" name="pu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52930" cy="57277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>
    <p:wheel spokes="8"/>
    <p:sndAc>
      <p:stSnd>
        <p:snd r:embed="rId1" name="push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>
    <p:wheel spokes="8"/>
    <p:sndAc>
      <p:stSnd>
        <p:snd r:embed="rId1" name="push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>
    <p:wheel spokes="8"/>
    <p:sndAc>
      <p:stSnd>
        <p:snd r:embed="rId1" name="push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>
    <p:wheel spokes="8"/>
    <p:sndAc>
      <p:stSnd>
        <p:snd r:embed="rId1" name="push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>
    <p:wheel spokes="8"/>
    <p:sndAc>
      <p:stSnd>
        <p:snd r:embed="rId1" name="pu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>
    <p:wheel spokes="8"/>
    <p:sndAc>
      <p:stSnd>
        <p:snd r:embed="rId1" name="pu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2504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905000"/>
            <a:ext cx="4032504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>
    <p:wheel spokes="8"/>
    <p:sndAc>
      <p:stSnd>
        <p:snd r:embed="rId1" name="pu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>
    <p:wheel spokes="8"/>
    <p:sndAc>
      <p:stSnd>
        <p:snd r:embed="rId1" name="pu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>
    <p:wheel spokes="8"/>
    <p:sndAc>
      <p:stSnd>
        <p:snd r:embed="rId1" name="pu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>
    <p:wheel spokes="8"/>
    <p:sndAc>
      <p:stSnd>
        <p:snd r:embed="rId1" name="pu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>
    <p:wheel spokes="8"/>
    <p:sndAc>
      <p:stSnd>
        <p:snd r:embed="rId1" name="pu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>
    <p:wheel spokes="8"/>
    <p:sndAc>
      <p:stSnd>
        <p:snd r:embed="rId1" name="pu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100" name="日期占位符 409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400"/>
            </a:lvl1pPr>
          </a:lstStyle>
          <a:p>
            <a:pPr lvl="0" fontAlgn="base">
              <a:buClr>
                <a:srgbClr val="000000"/>
              </a:buClr>
            </a:pPr>
            <a:endParaRPr lang="zh-CN" altLang="en-US" strike="noStrike" noProof="1"/>
          </a:p>
        </p:txBody>
      </p:sp>
      <p:sp>
        <p:nvSpPr>
          <p:cNvPr id="4101" name="页脚占位符 410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ctr">
              <a:defRPr sz="1400"/>
            </a:lvl1pPr>
          </a:lstStyle>
          <a:p>
            <a:pPr lvl="0" fontAlgn="base">
              <a:buClr>
                <a:srgbClr val="000000"/>
              </a:buClr>
            </a:pPr>
            <a:endParaRPr lang="zh-CN" strike="noStrike" noProof="1"/>
          </a:p>
        </p:txBody>
      </p:sp>
      <p:sp>
        <p:nvSpPr>
          <p:cNvPr id="4102" name="灯片编号占位符 410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r">
              <a:defRPr sz="1400"/>
            </a:lvl1pPr>
          </a:lstStyle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>
                <a:buClr>
                  <a:srgbClr val="000000"/>
                </a:buClr>
              </a:pPr>
              <a:t>‹#›</a:t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wheel spokes="8"/>
    <p:sndAc>
      <p:stSnd>
        <p:snd r:embed="rId18" name="push.wav"/>
      </p:stSnd>
    </p:sndAc>
  </p:transition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20000"/>
        <a:buFont typeface="Tahoma" panose="020B0604030504040204" pitchFamily="34" charset="0"/>
        <a:buChar char="•"/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6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6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6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6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6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6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6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16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image5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maoniu.mp4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&#39640;&#21407;&#20043;&#23453;.ppt" TargetMode="External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1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8399463" cy="314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矩形 5128"/>
          <p:cNvSpPr/>
          <p:nvPr/>
        </p:nvSpPr>
        <p:spPr>
          <a:xfrm>
            <a:off x="2699792" y="4077072"/>
            <a:ext cx="6249988" cy="1323439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lvl="0" fontAlgn="base"/>
            <a:r>
              <a:rPr lang="en-US" altLang="zh-CN" sz="3200" b="1" strike="noStrike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</a:rPr>
              <a:t> </a:t>
            </a:r>
            <a:r>
              <a:rPr lang="bo-CN" altLang="zh-CN" sz="3200" dirty="0" smtClean="0">
                <a:solidFill>
                  <a:srgbClr val="0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སློབ་ཕྲུག་ཚོ་སྐུ་ཁམས་བཟང་།</a:t>
            </a:r>
            <a:r>
              <a:rPr lang="zh-CN" altLang="en-US" sz="3200" dirty="0" smtClean="0">
                <a:solidFill>
                  <a:srgbClr val="000000"/>
                </a:solidFill>
                <a:latin typeface="Himalaya-C" pitchFamily="2" charset="0"/>
                <a:cs typeface="Himalaya-C" pitchFamily="2" charset="0"/>
              </a:rPr>
              <a:t>  </a:t>
            </a:r>
            <a:r>
              <a:rPr lang="bo-CN" altLang="zh-CN" sz="3200" dirty="0" smtClean="0">
                <a:solidFill>
                  <a:srgbClr val="0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གྲ་སྒྲིག་གྱིས་དང་།</a:t>
            </a:r>
            <a:r>
              <a:rPr lang="zh-CN" altLang="en-US" sz="3200" dirty="0" smtClean="0">
                <a:solidFill>
                  <a:srgbClr val="000000"/>
                </a:solidFill>
                <a:latin typeface="Himalaya-C" pitchFamily="2" charset="0"/>
                <a:cs typeface="Himalaya-C" pitchFamily="2" charset="0"/>
              </a:rPr>
              <a:t>                                         </a:t>
            </a:r>
          </a:p>
          <a:p>
            <a:r>
              <a:rPr lang="zh-CN" altLang="en-US" sz="3200" dirty="0" smtClean="0">
                <a:solidFill>
                  <a:srgbClr val="000000"/>
                </a:solidFill>
                <a:latin typeface="Himalaya-C" pitchFamily="2" charset="0"/>
                <a:cs typeface="Himalaya-C" pitchFamily="2" charset="0"/>
              </a:rPr>
              <a:t>       </a:t>
            </a:r>
            <a:r>
              <a:rPr lang="bo-CN" altLang="zh-CN" sz="3200" dirty="0" smtClean="0">
                <a:solidFill>
                  <a:srgbClr val="0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ང་ཚོས་སློབ་ཚན་གསར་པ་འགོ་རྩོམ་པར་བྱ།</a:t>
            </a:r>
            <a:endParaRPr lang="zh-CN" altLang="en-US" sz="3200" b="1" strike="noStrike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uFillTx/>
              <a:latin typeface="Himalaya-C" pitchFamily="2" charset="0"/>
              <a:ea typeface="BZDHT" panose="02010601030101010101" pitchFamily="2" charset="-122"/>
              <a:cs typeface="Himalaya-C" pitchFamily="2" charset="0"/>
            </a:endParaRPr>
          </a:p>
        </p:txBody>
      </p:sp>
      <p:pic>
        <p:nvPicPr>
          <p:cNvPr id="2" name="图片 1" descr="图片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6672"/>
            <a:ext cx="2143760" cy="136398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3"/>
          <p:cNvSpPr txBox="1">
            <a:spLocks noChangeArrowheads="1"/>
          </p:cNvSpPr>
          <p:nvPr/>
        </p:nvSpPr>
        <p:spPr bwMode="auto">
          <a:xfrm>
            <a:off x="179512" y="1484784"/>
            <a:ext cx="8799909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BZDBT" pitchFamily="2" charset="-122"/>
                <a:ea typeface="BZDBT" pitchFamily="2" charset="-122"/>
              </a:rPr>
              <a:t>    </a:t>
            </a:r>
            <a:r>
              <a:rPr lang="bo-CN" altLang="zh-CN" sz="2000" dirty="0" smtClean="0">
                <a:solidFill>
                  <a:srgbClr val="000000"/>
                </a:solidFill>
              </a:rPr>
              <a:t>ཤེར་གྲགས་ལགས་ནི་༡༩༢༨ལོར་རྒྱལ་རོང་དུ་འཁྲུངས།</a:t>
            </a:r>
            <a:r>
              <a:rPr lang="zh-CN" altLang="en-US" sz="2000" dirty="0" smtClean="0">
                <a:solidFill>
                  <a:srgbClr val="000000"/>
                </a:solidFill>
              </a:rPr>
              <a:t>   </a:t>
            </a:r>
            <a:r>
              <a:rPr lang="bo-CN" altLang="zh-CN" sz="2000" dirty="0" smtClean="0">
                <a:solidFill>
                  <a:srgbClr val="000000"/>
                </a:solidFill>
              </a:rPr>
              <a:t>༡༩༥༨ལོ་ནས་རྩོམ་སྒྲིག་དང་ལོ་ཙཱ་བ་སོགས་ཀྱི་ཕྱག་ལས་གནང་།</a:t>
            </a:r>
            <a:r>
              <a:rPr lang="zh-CN" altLang="en-US" sz="2000" dirty="0" smtClean="0">
                <a:solidFill>
                  <a:srgbClr val="000000"/>
                </a:solidFill>
              </a:rPr>
              <a:t>   </a:t>
            </a:r>
            <a:r>
              <a:rPr lang="bo-CN" altLang="zh-CN" sz="2000" dirty="0" smtClean="0">
                <a:solidFill>
                  <a:srgbClr val="000000"/>
                </a:solidFill>
              </a:rPr>
              <a:t>ཁོང་གི་རྩོམ་ཡིག《རི་བོང་ཅན་གྱི་བྱུང་བ་བརྗོད་པ་གཡས་འཁྱིལ་དུང་གི་སྒྲ་དབྱངས》དང《བསྟོད་ཚིག་བཀྲ་ཤིས་མེ་ཏོག》སོགས་ལ་རིམ་པ་ཁག་གི་བྱ་དགའ་མང་པོ་ཐོབ་མྱོང་ཡོད།</a:t>
            </a:r>
            <a:endParaRPr lang="zh-CN" altLang="en-US" sz="2000" dirty="0" smtClean="0">
              <a:solidFill>
                <a:srgbClr val="000000"/>
              </a:solidFill>
            </a:endParaRPr>
          </a:p>
          <a:p>
            <a:r>
              <a:rPr lang="bo-CN" altLang="zh-CN" sz="2000" dirty="0" smtClean="0">
                <a:solidFill>
                  <a:srgbClr val="C00000"/>
                </a:solidFill>
              </a:rPr>
              <a:t>རྩོམ་སྟངས།</a:t>
            </a:r>
            <a:endParaRPr lang="zh-CN" altLang="en-US" sz="2000" dirty="0" smtClean="0">
              <a:solidFill>
                <a:srgbClr val="C00000"/>
              </a:solidFill>
            </a:endParaRPr>
          </a:p>
          <a:p>
            <a:r>
              <a:rPr lang="bo-CN" altLang="zh-CN" sz="2000" dirty="0" smtClean="0">
                <a:solidFill>
                  <a:srgbClr val="000000"/>
                </a:solidFill>
              </a:rPr>
              <a:t>བསླབ་ཚན་དེ་གསལ་བཤད་ཀྱི་ལམ་ནས་བརྩམས་ཡོད།</a:t>
            </a:r>
            <a:endParaRPr lang="zh-CN" altLang="en-US" sz="2000" dirty="0" smtClean="0">
              <a:solidFill>
                <a:srgbClr val="000000"/>
              </a:solidFill>
            </a:endParaRPr>
          </a:p>
          <a:p>
            <a:r>
              <a:rPr lang="bo-CN" altLang="zh-CN" sz="2000" dirty="0" smtClean="0">
                <a:solidFill>
                  <a:srgbClr val="000000"/>
                </a:solidFill>
              </a:rPr>
              <a:t>གསལ་བཤད་རྩོམ་ཡིག་ཅེས་པ་ནི།</a:t>
            </a:r>
            <a:r>
              <a:rPr lang="zh-CN" altLang="en-US" sz="2000" dirty="0" smtClean="0">
                <a:solidFill>
                  <a:srgbClr val="000000"/>
                </a:solidFill>
              </a:rPr>
              <a:t>   </a:t>
            </a:r>
            <a:r>
              <a:rPr lang="bo-CN" altLang="zh-CN" sz="2000" dirty="0" smtClean="0">
                <a:solidFill>
                  <a:srgbClr val="000000"/>
                </a:solidFill>
              </a:rPr>
              <a:t>བྱ་དངོས་གང་རུང་གི་ངོ་བོ་དང་།</a:t>
            </a:r>
            <a:r>
              <a:rPr lang="zh-CN" altLang="en-US" sz="2000" dirty="0" smtClean="0">
                <a:solidFill>
                  <a:srgbClr val="000000"/>
                </a:solidFill>
              </a:rPr>
              <a:t>    </a:t>
            </a:r>
            <a:r>
              <a:rPr lang="bo-CN" altLang="zh-CN" sz="2000" dirty="0" smtClean="0">
                <a:solidFill>
                  <a:srgbClr val="000000"/>
                </a:solidFill>
              </a:rPr>
              <a:t>ཁྱད་ཆོས།</a:t>
            </a:r>
            <a:r>
              <a:rPr lang="zh-CN" altLang="en-US" sz="2000" dirty="0" smtClean="0">
                <a:solidFill>
                  <a:srgbClr val="000000"/>
                </a:solidFill>
              </a:rPr>
              <a:t>    </a:t>
            </a:r>
            <a:r>
              <a:rPr lang="bo-CN" altLang="zh-CN" sz="2000" dirty="0" smtClean="0">
                <a:solidFill>
                  <a:srgbClr val="000000"/>
                </a:solidFill>
              </a:rPr>
              <a:t>བྱེད་ནུས།</a:t>
            </a:r>
            <a:r>
              <a:rPr lang="zh-CN" altLang="en-US" sz="2000" dirty="0" smtClean="0">
                <a:solidFill>
                  <a:srgbClr val="000000"/>
                </a:solidFill>
              </a:rPr>
              <a:t>  </a:t>
            </a:r>
            <a:r>
              <a:rPr lang="bo-CN" altLang="zh-CN" sz="2000" dirty="0" smtClean="0">
                <a:solidFill>
                  <a:srgbClr val="000000"/>
                </a:solidFill>
              </a:rPr>
              <a:t>འབྱུང་ཁུངས་སོགས་མི་རྣམས་ལ་ངོ་སྤྲོད་མཚམས་སྦྱོར་བྱེད་པའི་རྩོམ་རིག་གི་རྣམ་པ་ཞིག་ལ་ཟེར།</a:t>
            </a:r>
            <a:endParaRPr lang="zh-CN" altLang="en-US" sz="2000" dirty="0" smtClean="0">
              <a:solidFill>
                <a:srgbClr val="00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692696"/>
            <a:ext cx="7992888" cy="576064"/>
            <a:chOff x="323528" y="2276872"/>
            <a:chExt cx="7992888" cy="576064"/>
          </a:xfrm>
        </p:grpSpPr>
        <p:sp>
          <p:nvSpPr>
            <p:cNvPr id="4" name="圆角矩形 3"/>
            <p:cNvSpPr/>
            <p:nvPr/>
          </p:nvSpPr>
          <p:spPr>
            <a:xfrm>
              <a:off x="323528" y="2276872"/>
              <a:ext cx="7992888" cy="57606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2420888"/>
              <a:ext cx="7992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C00000"/>
                  </a:solidFill>
                  <a:ea typeface="BZDHT" panose="02010601030101010101" pitchFamily="2" charset="-122"/>
                </a:rPr>
                <a:t>惮扳︽斑︽冲﹀  惮扳︽伴淳敌︽电邦︽锤︽捕︽触拜﹀</a:t>
              </a:r>
              <a:endParaRPr lang="zh-CN" altLang="en-US" dirty="0">
                <a:solidFill>
                  <a:srgbClr val="C00000"/>
                </a:solidFill>
                <a:ea typeface="BZDHT" panose="02010601030101010101" pitchFamily="2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1520" y="4725144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000" dirty="0" smtClean="0">
                <a:solidFill>
                  <a:srgbClr val="000000"/>
                </a:solidFill>
              </a:rPr>
              <a:t>གསལ་བཤད་རྩོམ་ཡིག་ལ་གསལ་བཤད་བྱ་ཐབས་རིགས་ག་ཚོད་ཡོད།</a:t>
            </a:r>
            <a:endParaRPr lang="zh-CN" altLang="en-US" sz="2000" dirty="0">
              <a:solidFill>
                <a:srgbClr val="000000"/>
              </a:solidFill>
              <a:latin typeface="BZDHT" pitchFamily="2" charset="-122"/>
              <a:ea typeface="BZDHT" pitchFamily="2" charset="-122"/>
            </a:endParaRPr>
          </a:p>
        </p:txBody>
      </p:sp>
      <p:graphicFrame>
        <p:nvGraphicFramePr>
          <p:cNvPr id="8" name="图示 7"/>
          <p:cNvGraphicFramePr/>
          <p:nvPr/>
        </p:nvGraphicFramePr>
        <p:xfrm>
          <a:off x="3048000" y="4149080"/>
          <a:ext cx="6096000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99792" y="1340768"/>
            <a:ext cx="6264696" cy="1080120"/>
          </a:xfrm>
        </p:spPr>
        <p:txBody>
          <a:bodyPr/>
          <a:lstStyle/>
          <a:p>
            <a:pPr algn="ctr"/>
            <a:r>
              <a:rPr lang="bo-CN" altLang="zh-CN" sz="6600" dirty="0" smtClean="0">
                <a:solidFill>
                  <a:srgbClr val="0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མཐོ་སྒང་</a:t>
            </a:r>
            <a:r>
              <a:rPr lang="bo-CN" altLang="zh-CN" sz="6600" dirty="0" smtClean="0">
                <a:solidFill>
                  <a:srgbClr val="C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གི་</a:t>
            </a:r>
            <a:r>
              <a:rPr lang="bo-CN" altLang="zh-CN" sz="6600" dirty="0" smtClean="0">
                <a:solidFill>
                  <a:srgbClr val="0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ནོར་ནག</a:t>
            </a:r>
            <a:endParaRPr lang="zh-CN" altLang="en-US" sz="6600" dirty="0">
              <a:solidFill>
                <a:srgbClr val="000000"/>
              </a:solidFill>
              <a:latin typeface="Himalaya-C" pitchFamily="2" charset="0"/>
              <a:ea typeface="BZDHT" pitchFamily="2" charset="-122"/>
              <a:cs typeface="Himalaya-C" pitchFamily="2" charset="0"/>
            </a:endParaRPr>
          </a:p>
        </p:txBody>
      </p:sp>
      <p:pic>
        <p:nvPicPr>
          <p:cNvPr id="7" name="图片 6" descr="微信图片_20201004145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620688"/>
            <a:ext cx="262778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483768" y="69269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b="1" dirty="0" smtClean="0">
                <a:solidFill>
                  <a:srgbClr val="C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མཚན་བྱང་ངོ་སྤྲོད།</a:t>
            </a:r>
            <a:endParaRPr lang="zh-CN" altLang="en-US" sz="3200" b="1" dirty="0">
              <a:solidFill>
                <a:srgbClr val="C00000"/>
              </a:solidFill>
              <a:latin typeface="Himalaya-C" pitchFamily="2" charset="0"/>
              <a:cs typeface="Himalaya-C" pitchFamily="2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860032" y="2492896"/>
            <a:ext cx="1877970" cy="1405868"/>
            <a:chOff x="4926278" y="2178079"/>
            <a:chExt cx="1877970" cy="1405868"/>
          </a:xfrm>
        </p:grpSpPr>
        <p:sp>
          <p:nvSpPr>
            <p:cNvPr id="10" name="椭圆形标注 9"/>
            <p:cNvSpPr/>
            <p:nvPr/>
          </p:nvSpPr>
          <p:spPr>
            <a:xfrm rot="9997061">
              <a:off x="4926278" y="2178079"/>
              <a:ext cx="1800200" cy="1405868"/>
            </a:xfrm>
            <a:prstGeom prst="wedgeEllipse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4048" y="2564904"/>
              <a:ext cx="1800200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o-CN" altLang="zh-CN" sz="1800" dirty="0" smtClean="0">
                  <a:solidFill>
                    <a:schemeClr val="bg1">
                      <a:lumMod val="75000"/>
                    </a:schemeClr>
                  </a:solidFill>
                </a:rPr>
                <a:t>རྟེན་དང་བརྟེན་པའི་འབྲེལ་སྒྲ།</a:t>
              </a:r>
              <a:endParaRPr lang="zh-CN" altLang="en-US" sz="1800" dirty="0">
                <a:solidFill>
                  <a:schemeClr val="bg1">
                    <a:lumMod val="75000"/>
                  </a:schemeClr>
                </a:solidFill>
                <a:latin typeface="BZDHT" pitchFamily="2" charset="-122"/>
                <a:ea typeface="BZDHT" pitchFamily="2" charset="-122"/>
              </a:endParaRPr>
            </a:p>
          </p:txBody>
        </p:sp>
      </p:grpSp>
      <p:graphicFrame>
        <p:nvGraphicFramePr>
          <p:cNvPr id="15" name="图示 14"/>
          <p:cNvGraphicFramePr/>
          <p:nvPr/>
        </p:nvGraphicFramePr>
        <p:xfrm>
          <a:off x="539552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6876256" y="3573016"/>
            <a:ext cx="2232248" cy="1800200"/>
            <a:chOff x="6804248" y="3861048"/>
            <a:chExt cx="2232248" cy="1800200"/>
          </a:xfrm>
        </p:grpSpPr>
        <p:sp>
          <p:nvSpPr>
            <p:cNvPr id="13" name="圆角矩形 12"/>
            <p:cNvSpPr/>
            <p:nvPr/>
          </p:nvSpPr>
          <p:spPr>
            <a:xfrm>
              <a:off x="6804248" y="3861048"/>
              <a:ext cx="2232248" cy="18002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40760" y="3933056"/>
              <a:ext cx="2195736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o-CN" altLang="zh-CN" sz="2400" dirty="0" smtClean="0">
                  <a:solidFill>
                    <a:srgbClr val="000000"/>
                  </a:solidFill>
                </a:rPr>
                <a:t>ཟོག</a:t>
              </a:r>
              <a:r>
                <a:rPr lang="zh-CN" altLang="en-US" sz="2400" dirty="0" smtClean="0">
                  <a:solidFill>
                    <a:srgbClr val="000000"/>
                  </a:solidFill>
                </a:rPr>
                <a:t>  </a:t>
              </a:r>
              <a:r>
                <a:rPr lang="zh-CN" altLang="en-US" sz="2400" dirty="0" smtClean="0">
                  <a:solidFill>
                    <a:srgbClr val="FF0000"/>
                  </a:solidFill>
                </a:rPr>
                <a:t>→ </a:t>
              </a:r>
              <a:r>
                <a:rPr lang="bo-CN" altLang="zh-CN" sz="2400" dirty="0" smtClean="0">
                  <a:solidFill>
                    <a:srgbClr val="FF0000"/>
                  </a:solidFill>
                </a:rPr>
                <a:t>དངོས་ཟོག་སོགས་བཙོང་བྱའི་རྫས་ལ་གོ།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直角双向箭头 16"/>
          <p:cNvSpPr/>
          <p:nvPr/>
        </p:nvSpPr>
        <p:spPr>
          <a:xfrm>
            <a:off x="6660232" y="5445224"/>
            <a:ext cx="1224136" cy="792088"/>
          </a:xfrm>
          <a:prstGeom prst="leftUp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accent2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2" name="图片 9231" descr="20060914101338203"/>
          <p:cNvPicPr>
            <a:picLocks noChangeAspect="1"/>
          </p:cNvPicPr>
          <p:nvPr/>
        </p:nvPicPr>
        <p:blipFill>
          <a:blip r:embed="rId2" cstate="print"/>
          <a:srcRect l="12923" t="25664" r="28468"/>
          <a:stretch>
            <a:fillRect/>
          </a:stretch>
        </p:blipFill>
        <p:spPr>
          <a:xfrm>
            <a:off x="0" y="1412875"/>
            <a:ext cx="2987675" cy="280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标题 9217"/>
          <p:cNvSpPr>
            <a:spLocks noGrp="1"/>
          </p:cNvSpPr>
          <p:nvPr>
            <p:ph type="title"/>
          </p:nvPr>
        </p:nvSpPr>
        <p:spPr>
          <a:xfrm>
            <a:off x="0" y="692696"/>
            <a:ext cx="8532440" cy="792088"/>
          </a:xfrm>
        </p:spPr>
        <p:txBody>
          <a:bodyPr anchor="ctr"/>
          <a:lstStyle/>
          <a:p>
            <a:pPr rtl="0"/>
            <a:r>
              <a:rPr lang="bo-CN" altLang="zh-CN" sz="2400" dirty="0" smtClean="0">
                <a:solidFill>
                  <a:srgbClr val="FF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གཤམ་གསལ་དེ་དག་ཚང་མ་འབྲོང་གི་པར་རིས་ཡིན་པས་དེ་དག་ལ་ཐུན་མོང་གི་ཁྱད་ཆོས་གང་འདུག</a:t>
            </a:r>
            <a:endParaRPr lang="zh-CN" altLang="en-US" sz="2400" dirty="0">
              <a:solidFill>
                <a:srgbClr val="FF0000"/>
              </a:solidFill>
              <a:latin typeface="Himalaya-C" pitchFamily="2" charset="0"/>
              <a:ea typeface="BZDMT" pitchFamily="2" charset="-122"/>
              <a:cs typeface="Himalaya-C" pitchFamily="2" charset="0"/>
            </a:endParaRPr>
          </a:p>
        </p:txBody>
      </p:sp>
      <p:pic>
        <p:nvPicPr>
          <p:cNvPr id="9221" name="图片 9220" descr="000ffe8c70fb0af0911e0c"/>
          <p:cNvPicPr>
            <a:picLocks noChangeAspect="1"/>
          </p:cNvPicPr>
          <p:nvPr/>
        </p:nvPicPr>
        <p:blipFill>
          <a:blip r:embed="rId3" cstate="print"/>
          <a:srcRect t="5275" b="14948"/>
          <a:stretch>
            <a:fillRect/>
          </a:stretch>
        </p:blipFill>
        <p:spPr>
          <a:xfrm>
            <a:off x="0" y="4221163"/>
            <a:ext cx="2987675" cy="2636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9221" descr="20060825175051938"/>
          <p:cNvPicPr>
            <a:picLocks noChangeAspect="1"/>
          </p:cNvPicPr>
          <p:nvPr/>
        </p:nvPicPr>
        <p:blipFill>
          <a:blip r:embed="rId4" cstate="print"/>
          <a:srcRect b="9126"/>
          <a:stretch>
            <a:fillRect/>
          </a:stretch>
        </p:blipFill>
        <p:spPr>
          <a:xfrm>
            <a:off x="5867400" y="4149725"/>
            <a:ext cx="3276600" cy="270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图片 9223" descr="无标题"/>
          <p:cNvPicPr>
            <a:picLocks noChangeAspect="1"/>
          </p:cNvPicPr>
          <p:nvPr/>
        </p:nvPicPr>
        <p:blipFill>
          <a:blip r:embed="rId5" cstate="print"/>
          <a:srcRect t="7889"/>
          <a:stretch>
            <a:fillRect/>
          </a:stretch>
        </p:blipFill>
        <p:spPr>
          <a:xfrm>
            <a:off x="2987675" y="1412875"/>
            <a:ext cx="3024188" cy="280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图片 9227" descr="09573662236m"/>
          <p:cNvPicPr>
            <a:picLocks noChangeAspect="1"/>
          </p:cNvPicPr>
          <p:nvPr/>
        </p:nvPicPr>
        <p:blipFill>
          <a:blip r:embed="rId6" cstate="print"/>
          <a:srcRect b="9613"/>
          <a:stretch>
            <a:fillRect/>
          </a:stretch>
        </p:blipFill>
        <p:spPr>
          <a:xfrm>
            <a:off x="2987675" y="4221163"/>
            <a:ext cx="2879725" cy="2636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3" name="图片 9232" descr="201011290859157921"/>
          <p:cNvPicPr>
            <a:picLocks noChangeAspect="1"/>
          </p:cNvPicPr>
          <p:nvPr/>
        </p:nvPicPr>
        <p:blipFill>
          <a:blip r:embed="rId7" cstate="print"/>
          <a:srcRect l="7700" t="10095" r="9227" b="12434"/>
          <a:stretch>
            <a:fillRect/>
          </a:stretch>
        </p:blipFill>
        <p:spPr>
          <a:xfrm>
            <a:off x="5867400" y="1412875"/>
            <a:ext cx="3276600" cy="2808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83671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dirty="0" smtClean="0">
                <a:solidFill>
                  <a:srgbClr val="FF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འབྲོང་སྐོར་གྱི་གཏམ་དཔེ།</a:t>
            </a:r>
            <a:endParaRPr lang="zh-CN" altLang="en-US" sz="2800" dirty="0">
              <a:solidFill>
                <a:srgbClr val="FF0000"/>
              </a:solidFill>
              <a:latin typeface="Himalaya-C" pitchFamily="2" charset="0"/>
              <a:cs typeface="Himalaya-C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8478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འབྲོང་བསད་པས་མ་ཚད་རྔ་མའི་དར་ལྕོག</a:t>
            </a:r>
            <a:r>
              <a:rPr lang="zh-CN" alt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-Himalaya" pitchFamily="2" charset="0"/>
                <a:cs typeface="A-Himalaya" pitchFamily="2" charset="0"/>
              </a:rPr>
              <a:t> </a:t>
            </a:r>
            <a:endParaRPr lang="zh-CN" altLang="en-US" sz="1800" dirty="0">
              <a:solidFill>
                <a:schemeClr val="bg2">
                  <a:lumMod val="60000"/>
                  <a:lumOff val="40000"/>
                </a:schemeClr>
              </a:solidFill>
              <a:latin typeface="A-Himalaya" pitchFamily="2" charset="0"/>
              <a:ea typeface="BZDBT" pitchFamily="2" charset="-122"/>
              <a:cs typeface="A-Himalay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88840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འབྲོང་རྒུད་ནས་ཤི་ཡང་གཡག་རྒྱབ་དགུ།</a:t>
            </a:r>
            <a:endParaRPr lang="zh-CN" altLang="en-US" sz="2400" dirty="0" smtClean="0">
              <a:solidFill>
                <a:srgbClr val="000000"/>
              </a:solidFill>
              <a:latin typeface="A-Himalaya" pitchFamily="2" charset="0"/>
              <a:cs typeface="A-Himalaya" pitchFamily="2" charset="0"/>
            </a:endParaRPr>
          </a:p>
          <a:p>
            <a:r>
              <a:rPr lang="bo-CN" altLang="zh-CN" sz="24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ཙི་ཙི་རྒྱགས་ནས་ཤི་ཡང་སྤར་མོ་གང་།</a:t>
            </a:r>
            <a:endParaRPr lang="zh-CN" altLang="en-US" sz="2400" dirty="0">
              <a:solidFill>
                <a:srgbClr val="000000"/>
              </a:solidFill>
              <a:latin typeface="A-Himalaya" pitchFamily="2" charset="0"/>
              <a:ea typeface="BZDBT" pitchFamily="2" charset="-122"/>
              <a:cs typeface="A-Himalay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1988840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dirty="0" smtClean="0">
                <a:solidFill>
                  <a:srgbClr val="FF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འབྲོང་རྭ་ཅོ་བཀུག་ནས་སྣ་གཅུ་བྱས།</a:t>
            </a:r>
            <a:endParaRPr lang="zh-CN" altLang="en-US" sz="2400" dirty="0" smtClean="0">
              <a:solidFill>
                <a:srgbClr val="FF0000"/>
              </a:solidFill>
              <a:latin typeface="A-Himalaya" pitchFamily="2" charset="0"/>
              <a:ea typeface="A-Himalaya" pitchFamily="2" charset="0"/>
              <a:cs typeface="A-Himalaya" pitchFamily="2" charset="0"/>
            </a:endParaRPr>
          </a:p>
          <a:p>
            <a:r>
              <a:rPr lang="bo-CN" altLang="zh-CN" sz="2400" dirty="0" smtClean="0">
                <a:solidFill>
                  <a:srgbClr val="FF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ཙན་དན་བཅག་ནས་མེ་ཡོག་བྱེད།</a:t>
            </a:r>
            <a:endParaRPr lang="zh-CN" altLang="en-US" sz="2400" dirty="0">
              <a:solidFill>
                <a:srgbClr val="FF0000"/>
              </a:solidFill>
              <a:latin typeface="A-Himalaya" pitchFamily="2" charset="0"/>
              <a:ea typeface="A-Himalaya" pitchFamily="2" charset="0"/>
              <a:cs typeface="A-Himalay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06896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1800" dirty="0" smtClean="0">
                <a:solidFill>
                  <a:srgbClr val="0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འབྲོང་།</a:t>
            </a:r>
            <a:r>
              <a:rPr lang="zh-CN" altLang="en-US" sz="1800" dirty="0" smtClean="0">
                <a:solidFill>
                  <a:srgbClr val="000000"/>
                </a:solidFill>
                <a:latin typeface="Himalaya-C" pitchFamily="2" charset="0"/>
                <a:cs typeface="Himalaya-C" pitchFamily="2" charset="0"/>
              </a:rPr>
              <a:t>  </a:t>
            </a:r>
            <a:r>
              <a:rPr lang="bo-CN" altLang="zh-CN" sz="1800" dirty="0" smtClean="0">
                <a:solidFill>
                  <a:srgbClr val="0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མིང་གཞན་ལ་གཡག་རྒོད་ཟེར།</a:t>
            </a:r>
            <a:r>
              <a:rPr lang="zh-CN" altLang="en-US" sz="1800" dirty="0" smtClean="0">
                <a:solidFill>
                  <a:srgbClr val="000000"/>
                </a:solidFill>
                <a:latin typeface="Himalaya-C" pitchFamily="2" charset="0"/>
                <a:cs typeface="Himalaya-C" pitchFamily="2" charset="0"/>
              </a:rPr>
              <a:t> </a:t>
            </a:r>
            <a:endParaRPr lang="zh-CN" altLang="en-US" sz="1800" dirty="0">
              <a:solidFill>
                <a:srgbClr val="000000"/>
              </a:solidFill>
              <a:latin typeface="Himalaya-C" pitchFamily="2" charset="0"/>
              <a:ea typeface="BZDBT" pitchFamily="2" charset="-122"/>
              <a:cs typeface="Himalaya-C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50100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dirty="0" smtClean="0">
                <a:solidFill>
                  <a:srgbClr val="FF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རྒྱུད་བཞི་ལས།</a:t>
            </a:r>
            <a:endParaRPr lang="zh-CN" altLang="en-US" sz="2400" dirty="0">
              <a:solidFill>
                <a:srgbClr val="FF0000"/>
              </a:solidFill>
              <a:latin typeface="A-Himalaya" pitchFamily="2" charset="0"/>
              <a:ea typeface="BZDBT" pitchFamily="2" charset="-122"/>
              <a:cs typeface="A-Himalay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005064"/>
            <a:ext cx="8856984" cy="24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    </a:t>
            </a:r>
            <a:r>
              <a:rPr lang="bo-CN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གཡག་རྒོད་ཕོ་མཆིན་གྲང་སེལ་མེ་དྲོད་སྐྱེ།</a:t>
            </a:r>
            <a:r>
              <a:rPr lang="zh-CN" altLang="en-US" sz="2400" dirty="0" smtClean="0">
                <a:solidFill>
                  <a:srgbClr val="000000"/>
                </a:solidFill>
                <a:latin typeface="Himalaya-A" pitchFamily="2" charset="0"/>
                <a:cs typeface="Himalaya-A" pitchFamily="2" charset="0"/>
              </a:rPr>
              <a:t> </a:t>
            </a:r>
            <a:r>
              <a:rPr lang="bo-CN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།</a:t>
            </a:r>
            <a:r>
              <a:rPr lang="en-US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      </a:t>
            </a:r>
            <a:r>
              <a:rPr lang="bo-CN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ཤ་ཀུན་ཕོ་མོའི་སྟོད་སྨད་ཕྱེད་ལྕི་སྟེ།</a:t>
            </a:r>
            <a:r>
              <a:rPr lang="zh-CN" altLang="en-US" sz="2400" dirty="0" smtClean="0">
                <a:solidFill>
                  <a:srgbClr val="000000"/>
                </a:solidFill>
                <a:latin typeface="Himalaya-A" pitchFamily="2" charset="0"/>
                <a:cs typeface="Himalaya-A" pitchFamily="2" charset="0"/>
              </a:rPr>
              <a:t> </a:t>
            </a:r>
            <a:r>
              <a:rPr lang="bo-CN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།</a:t>
            </a:r>
            <a:r>
              <a:rPr lang="en-US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           </a:t>
            </a:r>
            <a:r>
              <a:rPr lang="bo-CN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སྦྲུམ་མ་ཀུན་ལྕི་རྐང་བཞི་མོ་ཡི་ཡང་།</a:t>
            </a:r>
            <a:r>
              <a:rPr lang="zh-CN" altLang="en-US" sz="2400" dirty="0" smtClean="0">
                <a:solidFill>
                  <a:srgbClr val="000000"/>
                </a:solidFill>
                <a:latin typeface="Himalaya-A" pitchFamily="2" charset="0"/>
                <a:cs typeface="Himalaya-A" pitchFamily="2" charset="0"/>
              </a:rPr>
              <a:t> </a:t>
            </a:r>
            <a:r>
              <a:rPr lang="bo-CN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།</a:t>
            </a:r>
            <a:r>
              <a:rPr lang="en-US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                        </a:t>
            </a:r>
            <a:r>
              <a:rPr lang="bo-CN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ཞེས་དང་།</a:t>
            </a:r>
            <a:endParaRPr lang="zh-CN" altLang="en-US" sz="2400" dirty="0" smtClean="0">
              <a:solidFill>
                <a:srgbClr val="000000"/>
              </a:solidFill>
              <a:latin typeface="Himalaya-A" pitchFamily="2" charset="0"/>
              <a:cs typeface="Himalaya-A" pitchFamily="2" charset="0"/>
            </a:endParaRPr>
          </a:p>
          <a:p>
            <a:pPr>
              <a:lnSpc>
                <a:spcPct val="150000"/>
              </a:lnSpc>
            </a:pPr>
            <a:r>
              <a:rPr lang="bo-CN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ཤ་གསར་བསིལ་ཞིང་ཤ་རྙིང་དྲོ་བ་བཅུད།</a:t>
            </a:r>
            <a:r>
              <a:rPr lang="zh-CN" altLang="en-US" sz="2400" dirty="0" smtClean="0">
                <a:solidFill>
                  <a:srgbClr val="000000"/>
                </a:solidFill>
                <a:latin typeface="Himalaya-A" pitchFamily="2" charset="0"/>
                <a:cs typeface="Himalaya-A" pitchFamily="2" charset="0"/>
              </a:rPr>
              <a:t> </a:t>
            </a:r>
            <a:r>
              <a:rPr lang="bo-CN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།</a:t>
            </a:r>
            <a:r>
              <a:rPr lang="en-US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       </a:t>
            </a:r>
            <a:r>
              <a:rPr lang="bo-CN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ལོ་ཤ་ཁྱད་པར་རླུང་གནོན་མེ་དྲོད་སྐྱེད།</a:t>
            </a:r>
            <a:r>
              <a:rPr lang="zh-CN" altLang="en-US" sz="2400" dirty="0" smtClean="0">
                <a:solidFill>
                  <a:srgbClr val="000000"/>
                </a:solidFill>
                <a:latin typeface="Himalaya-A" pitchFamily="2" charset="0"/>
                <a:cs typeface="Himalaya-A" pitchFamily="2" charset="0"/>
              </a:rPr>
              <a:t> </a:t>
            </a:r>
            <a:r>
              <a:rPr lang="bo-CN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།</a:t>
            </a:r>
            <a:r>
              <a:rPr lang="en-US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    </a:t>
            </a:r>
            <a:r>
              <a:rPr lang="bo-CN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རློན་པ་འཁྱགས་པོ་བསྲེགས་པ་འཇུ་དཀའ་ལྕི།</a:t>
            </a:r>
            <a:r>
              <a:rPr lang="zh-CN" altLang="en-US" sz="2400" dirty="0" smtClean="0">
                <a:solidFill>
                  <a:srgbClr val="000000"/>
                </a:solidFill>
                <a:latin typeface="Himalaya-A" pitchFamily="2" charset="0"/>
                <a:cs typeface="Himalaya-A" pitchFamily="2" charset="0"/>
              </a:rPr>
              <a:t> </a:t>
            </a:r>
            <a:r>
              <a:rPr lang="bo-CN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།</a:t>
            </a:r>
            <a:r>
              <a:rPr lang="en-US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   </a:t>
            </a:r>
            <a:r>
              <a:rPr lang="bo-CN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སྐམ་དང་བཙོས་པ་ཡང་ཞིང་འཇུ་བ་སླ།</a:t>
            </a:r>
            <a:r>
              <a:rPr lang="zh-CN" altLang="en-US" sz="2400" dirty="0" smtClean="0">
                <a:solidFill>
                  <a:srgbClr val="000000"/>
                </a:solidFill>
                <a:latin typeface="Himalaya-A" pitchFamily="2" charset="0"/>
                <a:cs typeface="Himalaya-A" pitchFamily="2" charset="0"/>
              </a:rPr>
              <a:t> </a:t>
            </a:r>
            <a:r>
              <a:rPr lang="bo-CN" altLang="zh-CN" sz="24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།</a:t>
            </a:r>
            <a:endParaRPr lang="zh-CN" altLang="en-US" sz="2400" dirty="0" smtClean="0">
              <a:solidFill>
                <a:srgbClr val="000000"/>
              </a:solidFill>
              <a:latin typeface="Himalaya-A" pitchFamily="2" charset="0"/>
              <a:cs typeface="Himalaya-A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文本占位符 47106"/>
          <p:cNvSpPr>
            <a:spLocks noGrp="1"/>
          </p:cNvSpPr>
          <p:nvPr>
            <p:ph type="body" idx="1"/>
          </p:nvPr>
        </p:nvSpPr>
        <p:spPr>
          <a:xfrm>
            <a:off x="684213" y="1773238"/>
            <a:ext cx="3754437" cy="452596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zh-CN" altLang="en-US" sz="1400" dirty="0">
                <a:solidFill>
                  <a:schemeClr val="tx2"/>
                </a:solidFill>
                <a:latin typeface="BZDHT" panose="02010601030101010101" pitchFamily="2" charset="-122"/>
                <a:ea typeface="BZDHT" panose="02010601030101010101" pitchFamily="2" charset="-122"/>
                <a:cs typeface="BZDHT" panose="02010601030101010101" pitchFamily="2" charset="-122"/>
              </a:rPr>
              <a:t>　　</a:t>
            </a:r>
            <a:endParaRPr lang="zh-CN" altLang="en-US" sz="1400" b="1" dirty="0">
              <a:solidFill>
                <a:schemeClr val="tx2"/>
              </a:solidFill>
              <a:latin typeface="BZDHT" panose="02010601030101010101" pitchFamily="2" charset="-122"/>
              <a:ea typeface="BZDHT" panose="02010601030101010101" pitchFamily="2" charset="-122"/>
              <a:cs typeface="BZDHT" panose="02010601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400" b="1" dirty="0" smtClean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  <a:cs typeface="BZDHT" panose="02010601030101010101" pitchFamily="2" charset="-122"/>
              </a:rPr>
              <a:t>炒</a:t>
            </a:r>
            <a:r>
              <a:rPr lang="zh-CN" altLang="en-US" sz="1400" b="1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  <a:cs typeface="BZDHT" panose="02010601030101010101" pitchFamily="2" charset="-122"/>
              </a:rPr>
              <a:t>︽瓣爸︽才稗︽春爸︽典︽柄邦︽吵︽扳半︽伴表︽</a:t>
            </a:r>
          </a:p>
          <a:p>
            <a:pPr>
              <a:lnSpc>
                <a:spcPct val="80000"/>
              </a:lnSpc>
              <a:buNone/>
            </a:pPr>
            <a:endParaRPr lang="zh-CN" altLang="en-US" sz="1400" b="1" dirty="0">
              <a:solidFill>
                <a:srgbClr val="FF0000"/>
              </a:solidFill>
              <a:latin typeface="BZDHT" panose="02010601030101010101" pitchFamily="2" charset="-122"/>
              <a:ea typeface="BZDHT" panose="02010601030101010101" pitchFamily="2" charset="-122"/>
              <a:cs typeface="BZDHT" panose="02010601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  <a:cs typeface="BZDHT" panose="02010601030101010101" pitchFamily="2" charset="-122"/>
              </a:rPr>
              <a:t>搬︽脆敌︽地罢邦︽春爸︽稗邦︽伴档︽搬敌︽超稗︽</a:t>
            </a:r>
          </a:p>
          <a:p>
            <a:pPr>
              <a:lnSpc>
                <a:spcPct val="80000"/>
              </a:lnSpc>
              <a:buNone/>
            </a:pPr>
            <a:endParaRPr lang="zh-CN" altLang="en-US" sz="1400" b="1" dirty="0">
              <a:solidFill>
                <a:srgbClr val="FF0000"/>
              </a:solidFill>
              <a:latin typeface="BZDHT" panose="02010601030101010101" pitchFamily="2" charset="-122"/>
              <a:ea typeface="BZDHT" panose="02010601030101010101" pitchFamily="2" charset="-122"/>
              <a:cs typeface="BZDHT" panose="02010601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  <a:cs typeface="BZDHT" panose="02010601030101010101" pitchFamily="2" charset="-122"/>
              </a:rPr>
              <a:t>彼拜︽办︽超罢︽扳半︽船罢邦︽宝︽超稗︽彼拜︽锤邦︽</a:t>
            </a:r>
          </a:p>
          <a:p>
            <a:pPr>
              <a:lnSpc>
                <a:spcPct val="80000"/>
              </a:lnSpc>
              <a:buNone/>
            </a:pPr>
            <a:endParaRPr lang="zh-CN" altLang="en-US" sz="1400" b="1" dirty="0">
              <a:solidFill>
                <a:srgbClr val="FF0000"/>
              </a:solidFill>
              <a:latin typeface="BZDHT" panose="02010601030101010101" pitchFamily="2" charset="-122"/>
              <a:ea typeface="BZDHT" panose="02010601030101010101" pitchFamily="2" charset="-122"/>
              <a:cs typeface="BZDHT" panose="02010601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  <a:cs typeface="BZDHT" panose="02010601030101010101" pitchFamily="2" charset="-122"/>
              </a:rPr>
              <a:t>蹬邦︽罢碉爸邦︽斑︽第︽底拜︽斑︽呈︽搬炒稗︽斑半︽</a:t>
            </a:r>
          </a:p>
          <a:p>
            <a:pPr>
              <a:lnSpc>
                <a:spcPct val="80000"/>
              </a:lnSpc>
              <a:buNone/>
            </a:pPr>
            <a:endParaRPr lang="zh-CN" altLang="en-US" sz="1400" b="1" dirty="0">
              <a:solidFill>
                <a:srgbClr val="FF0000"/>
              </a:solidFill>
              <a:latin typeface="BZDHT" panose="02010601030101010101" pitchFamily="2" charset="-122"/>
              <a:ea typeface="BZDHT" panose="02010601030101010101" pitchFamily="2" charset="-122"/>
              <a:cs typeface="BZDHT" panose="02010601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  <a:cs typeface="BZDHT" panose="02010601030101010101" pitchFamily="2" charset="-122"/>
              </a:rPr>
              <a:t>叼扳邦﹀　敝拜︽斑半︽捶拜︽嫡办︽扳超︽菠爸︽编︽</a:t>
            </a:r>
          </a:p>
          <a:p>
            <a:pPr>
              <a:lnSpc>
                <a:spcPct val="80000"/>
              </a:lnSpc>
              <a:buNone/>
            </a:pPr>
            <a:endParaRPr lang="zh-CN" altLang="en-US" sz="1400" b="1" dirty="0">
              <a:solidFill>
                <a:srgbClr val="FF0000"/>
              </a:solidFill>
              <a:latin typeface="BZDHT" panose="02010601030101010101" pitchFamily="2" charset="-122"/>
              <a:ea typeface="BZDHT" panose="02010601030101010101" pitchFamily="2" charset="-122"/>
              <a:cs typeface="BZDHT" panose="02010601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  <a:cs typeface="BZDHT" panose="02010601030101010101" pitchFamily="2" charset="-122"/>
              </a:rPr>
              <a:t>伴戳罢︽斑︽秤扳邦︽办︽扳档稗︽稗︽嫡办︽吵邦︽宝︽</a:t>
            </a:r>
          </a:p>
          <a:p>
            <a:pPr>
              <a:lnSpc>
                <a:spcPct val="80000"/>
              </a:lnSpc>
              <a:buNone/>
            </a:pPr>
            <a:endParaRPr lang="zh-CN" altLang="en-US" sz="1400" b="1" dirty="0">
              <a:solidFill>
                <a:srgbClr val="FF0000"/>
              </a:solidFill>
              <a:latin typeface="BZDHT" panose="02010601030101010101" pitchFamily="2" charset="-122"/>
              <a:ea typeface="BZDHT" panose="02010601030101010101" pitchFamily="2" charset="-122"/>
              <a:cs typeface="BZDHT" panose="02010601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  <a:cs typeface="BZDHT" panose="02010601030101010101" pitchFamily="2" charset="-122"/>
              </a:rPr>
              <a:t>敝拜︽惨邦︽唱稗︽脆稗︽卞︽拜搬爸︽编邦︽超罢︽扳︽</a:t>
            </a:r>
          </a:p>
          <a:p>
            <a:pPr>
              <a:lnSpc>
                <a:spcPct val="80000"/>
              </a:lnSpc>
              <a:buNone/>
            </a:pPr>
            <a:endParaRPr lang="zh-CN" altLang="en-US" sz="1400" b="1" dirty="0">
              <a:solidFill>
                <a:srgbClr val="FF0000"/>
              </a:solidFill>
              <a:latin typeface="BZDHT" panose="02010601030101010101" pitchFamily="2" charset="-122"/>
              <a:ea typeface="BZDHT" panose="02010601030101010101" pitchFamily="2" charset="-122"/>
              <a:cs typeface="BZDHT" panose="02010601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  <a:cs typeface="BZDHT" panose="02010601030101010101" pitchFamily="2" charset="-122"/>
              </a:rPr>
              <a:t>稗邦︽船罢邦︽宝︽超稗︽彼拜︽办︽伴搬拜︽炒︽伴档︽</a:t>
            </a:r>
          </a:p>
          <a:p>
            <a:pPr>
              <a:lnSpc>
                <a:spcPct val="80000"/>
              </a:lnSpc>
              <a:buNone/>
            </a:pPr>
            <a:endParaRPr lang="zh-CN" altLang="en-US" sz="1400" b="1" dirty="0">
              <a:solidFill>
                <a:srgbClr val="FF0000"/>
              </a:solidFill>
              <a:latin typeface="BZDHT" panose="02010601030101010101" pitchFamily="2" charset="-122"/>
              <a:ea typeface="BZDHT" panose="02010601030101010101" pitchFamily="2" charset="-122"/>
              <a:cs typeface="BZDHT" panose="02010601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  <a:cs typeface="BZDHT" panose="02010601030101010101" pitchFamily="2" charset="-122"/>
              </a:rPr>
              <a:t>搬敌︽阐稗︽罢得︽脆︽椿拜︽败搬邦︽粹拜︽吵︽辨半﹀</a:t>
            </a:r>
          </a:p>
        </p:txBody>
      </p:sp>
      <p:pic>
        <p:nvPicPr>
          <p:cNvPr id="47109" name="图片 47108" descr="耕地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628800"/>
            <a:ext cx="3886200" cy="45369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牧民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1606718"/>
            <a:ext cx="3959225" cy="45369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1" name="文本框 47110"/>
          <p:cNvSpPr txBox="1"/>
          <p:nvPr/>
        </p:nvSpPr>
        <p:spPr>
          <a:xfrm>
            <a:off x="1547664" y="5013176"/>
            <a:ext cx="922047" cy="15696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BZDHT" panose="02010601030101010101" pitchFamily="2" charset="-122"/>
            </a:endParaRPr>
          </a:p>
          <a:p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BZDHT" panose="02010601030101010101" pitchFamily="2" charset="-122"/>
            </a:endParaRPr>
          </a:p>
          <a:p>
            <a:r>
              <a:rPr lang="bo-CN" altLang="zh-CN" sz="2400" dirty="0" smtClean="0">
                <a:solidFill>
                  <a:srgbClr val="000000"/>
                </a:solidFill>
              </a:rPr>
              <a:t>ཕྱུགས་གསོ།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47112" name="文本框 47111"/>
          <p:cNvSpPr txBox="1"/>
          <p:nvPr/>
        </p:nvSpPr>
        <p:spPr>
          <a:xfrm>
            <a:off x="6372200" y="5373216"/>
            <a:ext cx="925253" cy="133882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en-US" altLang="zh-CN" sz="1800" dirty="0">
              <a:latin typeface="Arial" panose="020B0604020202020204" pitchFamily="34" charset="0"/>
              <a:ea typeface="BZDHT" panose="02010601030101010101" pitchFamily="2" charset="-122"/>
            </a:endParaRPr>
          </a:p>
          <a:p>
            <a:endParaRPr lang="en-US" altLang="zh-CN" sz="1800" dirty="0">
              <a:solidFill>
                <a:srgbClr val="000000"/>
              </a:solidFill>
              <a:latin typeface="Arial" panose="020B0604020202020204" pitchFamily="34" charset="0"/>
              <a:ea typeface="BZDHT" panose="02010601030101010101" pitchFamily="2" charset="-122"/>
            </a:endParaRPr>
          </a:p>
          <a:p>
            <a:r>
              <a:rPr lang="bo-CN" altLang="zh-CN" sz="2400" dirty="0" smtClean="0">
                <a:solidFill>
                  <a:srgbClr val="000000"/>
                </a:solidFill>
              </a:rPr>
              <a:t>རྨོ་འདེབས།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BZDHT" panose="02010601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བོད་རིགས་མེས་པོ་ཚོའི་ཆེས་ཐོག་མའི་ཐོན་སྐྱེད་ཀྱི་བྱ་བ་ནི </a:t>
            </a:r>
            <a:r>
              <a:rPr lang="en-US" altLang="zh-CN" sz="28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      </a:t>
            </a:r>
            <a:r>
              <a:rPr lang="bo-CN" altLang="zh-CN" sz="28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ཡིན།</a:t>
            </a:r>
            <a:endParaRPr lang="zh-CN" altLang="en-US" sz="2800" dirty="0">
              <a:latin typeface="A-Himalaya" pitchFamily="2" charset="0"/>
              <a:cs typeface="A-Himalaya" pitchFamily="2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1501E-6 L 0.53993 -0.754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377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60116E-6 L 0.46077 -2.6011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  <p:bldP spid="471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文本框 46083"/>
          <p:cNvSpPr txBox="1"/>
          <p:nvPr/>
        </p:nvSpPr>
        <p:spPr>
          <a:xfrm>
            <a:off x="1958975" y="4221163"/>
            <a:ext cx="1604963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6085" name="内容占位符 46084" descr="工业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555776" y="4294187"/>
            <a:ext cx="3168650" cy="2563813"/>
          </a:xfrm>
        </p:spPr>
      </p:pic>
      <p:pic>
        <p:nvPicPr>
          <p:cNvPr id="46086" name="图片 46085" descr="商业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287837"/>
            <a:ext cx="3240088" cy="257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91" name="文本框 46090"/>
          <p:cNvSpPr txBox="1"/>
          <p:nvPr/>
        </p:nvSpPr>
        <p:spPr>
          <a:xfrm>
            <a:off x="8101013" y="6207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79512" y="1412230"/>
            <a:ext cx="6337002" cy="2751684"/>
            <a:chOff x="179512" y="1412230"/>
            <a:chExt cx="6337002" cy="2751684"/>
          </a:xfrm>
        </p:grpSpPr>
        <p:pic>
          <p:nvPicPr>
            <p:cNvPr id="46083" name="图片 46082" descr="挤牛奶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47864" y="1412230"/>
              <a:ext cx="3168650" cy="27368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6093" name="图片 46092" descr="农民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512" y="1412776"/>
              <a:ext cx="3168650" cy="275113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179512" y="7647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>
                <a:solidFill>
                  <a:srgbClr val="000000"/>
                </a:solidFill>
              </a:rPr>
              <a:t>བོད་རིགས་མི་དམངས་ཀྱིས་འཚོ་ཐབས་དུ་གཉེར་བའི་ལས་རིགས་ཆེན་པོ་གཉིས་ནི།(   )ཡིན།</a:t>
            </a:r>
            <a:endParaRPr lang="zh-CN" altLang="en-US" sz="3200" dirty="0">
              <a:solidFill>
                <a:srgbClr val="000000"/>
              </a:solidFill>
              <a:latin typeface="BZDHT" pitchFamily="2" charset="-122"/>
              <a:ea typeface="BZDHT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979712" y="4869160"/>
            <a:ext cx="546458" cy="648072"/>
            <a:chOff x="1979712" y="4869160"/>
            <a:chExt cx="546458" cy="648072"/>
          </a:xfrm>
        </p:grpSpPr>
        <p:sp>
          <p:nvSpPr>
            <p:cNvPr id="16" name="等腰三角形 15"/>
            <p:cNvSpPr/>
            <p:nvPr/>
          </p:nvSpPr>
          <p:spPr>
            <a:xfrm rot="5400000">
              <a:off x="1950106" y="4941168"/>
              <a:ext cx="648072" cy="5040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79712" y="5085184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BZDHT" pitchFamily="2" charset="-122"/>
                  <a:ea typeface="BZDHT" pitchFamily="2" charset="-122"/>
                </a:rPr>
                <a:t>霸</a:t>
              </a:r>
              <a:r>
                <a:rPr lang="en-US" altLang="zh-CN" dirty="0" smtClean="0">
                  <a:latin typeface="BZDHT" pitchFamily="2" charset="-122"/>
                  <a:ea typeface="BZDHT" pitchFamily="2" charset="-122"/>
                </a:rPr>
                <a:t>﹀</a:t>
              </a:r>
              <a:endParaRPr lang="zh-CN" altLang="en-US" dirty="0">
                <a:latin typeface="BZDHT" pitchFamily="2" charset="-122"/>
                <a:ea typeface="BZDHT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16216" y="2348880"/>
            <a:ext cx="576064" cy="648072"/>
            <a:chOff x="6588224" y="2276872"/>
            <a:chExt cx="576064" cy="648072"/>
          </a:xfrm>
        </p:grpSpPr>
        <p:sp>
          <p:nvSpPr>
            <p:cNvPr id="18" name="等腰三角形 17"/>
            <p:cNvSpPr/>
            <p:nvPr/>
          </p:nvSpPr>
          <p:spPr>
            <a:xfrm rot="16200000">
              <a:off x="6505605" y="2359491"/>
              <a:ext cx="648072" cy="48283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60232" y="2492896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BZDHT" pitchFamily="2" charset="-122"/>
                  <a:ea typeface="BZDHT" pitchFamily="2" charset="-122"/>
                </a:rPr>
                <a:t>坝</a:t>
              </a:r>
              <a:r>
                <a:rPr lang="en-US" altLang="zh-CN" dirty="0" smtClean="0">
                  <a:latin typeface="BZDHT" pitchFamily="2" charset="-122"/>
                  <a:ea typeface="BZDHT" pitchFamily="2" charset="-122"/>
                </a:rPr>
                <a:t>﹀</a:t>
              </a:r>
              <a:endParaRPr lang="zh-CN" altLang="en-US" dirty="0">
                <a:latin typeface="BZDHT" pitchFamily="2" charset="-122"/>
                <a:ea typeface="BZDHT" pitchFamily="2" charset="-122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948264" y="2348880"/>
            <a:ext cx="219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dirty="0" smtClean="0">
                <a:solidFill>
                  <a:srgbClr val="000000"/>
                </a:solidFill>
              </a:rPr>
              <a:t>ཞིང་ལས་དང་འབྲོག་ལས།</a:t>
            </a:r>
            <a:endParaRPr lang="zh-CN" altLang="en-US" sz="2800" dirty="0">
              <a:solidFill>
                <a:srgbClr val="000000"/>
              </a:solidFill>
              <a:latin typeface="BZDHT" pitchFamily="2" charset="-122"/>
              <a:ea typeface="BZDHT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941168"/>
            <a:ext cx="226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dirty="0" smtClean="0">
                <a:solidFill>
                  <a:srgbClr val="000000"/>
                </a:solidFill>
              </a:rPr>
              <a:t>བཟོ་ལས་དང་ཚོང་ལས།</a:t>
            </a:r>
            <a:endParaRPr lang="zh-CN" altLang="en-US" sz="2800" dirty="0">
              <a:solidFill>
                <a:srgbClr val="000000"/>
              </a:solidFill>
              <a:latin typeface="BZDHT" pitchFamily="2" charset="-122"/>
              <a:ea typeface="BZDHT" pitchFamily="2" charset="-122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卷形 4"/>
          <p:cNvSpPr/>
          <p:nvPr/>
        </p:nvSpPr>
        <p:spPr>
          <a:xfrm>
            <a:off x="1475656" y="548680"/>
            <a:ext cx="5976664" cy="1008112"/>
          </a:xfrm>
          <a:prstGeom prst="horizontalScroll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solidFill>
                <a:schemeClr val="accent5">
                  <a:lumMod val="60000"/>
                  <a:lumOff val="40000"/>
                </a:schemeClr>
              </a:solidFill>
              <a:latin typeface="BZDBT" panose="02010601030101010101" charset="-122"/>
              <a:ea typeface="BZDBT" panose="02010601030101010101" charset="-122"/>
            </a:endParaRPr>
          </a:p>
          <a:p>
            <a:pPr algn="ctr"/>
            <a:r>
              <a:rPr lang="en-US" altLang="zh-CN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ZDBT" panose="02010601030101010101" charset="-122"/>
                <a:ea typeface="BZDBT" panose="02010601030101010101" charset="-122"/>
              </a:rPr>
              <a:t> </a:t>
            </a:r>
          </a:p>
          <a:p>
            <a:pPr algn="ctr"/>
            <a:r>
              <a:rPr lang="bo-CN" altLang="zh-CN" sz="4400" dirty="0" smtClean="0">
                <a:solidFill>
                  <a:schemeClr val="tx2"/>
                </a:solidFill>
              </a:rPr>
              <a:t>གཉིས།</a:t>
            </a:r>
            <a:r>
              <a:rPr lang="zh-CN" altLang="en-US" sz="4400" dirty="0" smtClean="0">
                <a:solidFill>
                  <a:schemeClr val="tx2"/>
                </a:solidFill>
              </a:rPr>
              <a:t>  </a:t>
            </a:r>
            <a:r>
              <a:rPr lang="bo-CN" altLang="zh-CN" sz="4400" dirty="0" smtClean="0">
                <a:solidFill>
                  <a:schemeClr val="tx2"/>
                </a:solidFill>
              </a:rPr>
              <a:t>སློབ་ཁྲིད་དངོས།</a:t>
            </a:r>
            <a:endParaRPr lang="zh-CN" altLang="en-US" sz="4400" dirty="0" smtClean="0">
              <a:solidFill>
                <a:schemeClr val="tx2"/>
              </a:solidFill>
            </a:endParaRPr>
          </a:p>
          <a:p>
            <a:pPr algn="ctr"/>
            <a:endParaRPr lang="en-US" altLang="zh-CN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  <a:p>
            <a:pPr algn="ctr"/>
            <a:endParaRPr lang="zh-CN" altLang="en-US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9512" y="1700808"/>
            <a:ext cx="7992888" cy="576064"/>
            <a:chOff x="323528" y="2276872"/>
            <a:chExt cx="7992888" cy="576064"/>
          </a:xfrm>
        </p:grpSpPr>
        <p:sp>
          <p:nvSpPr>
            <p:cNvPr id="7" name="圆角矩形 6"/>
            <p:cNvSpPr/>
            <p:nvPr/>
          </p:nvSpPr>
          <p:spPr>
            <a:xfrm>
              <a:off x="323528" y="2276872"/>
              <a:ext cx="7992888" cy="57606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3528" y="2348880"/>
              <a:ext cx="7992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o-CN" altLang="zh-CN" sz="2400" dirty="0" smtClean="0">
                  <a:solidFill>
                    <a:srgbClr val="C00000"/>
                  </a:solidFill>
                  <a:latin typeface="Himalaya-C" pitchFamily="2" charset="0"/>
                  <a:ea typeface="Himalaya-C" pitchFamily="2" charset="0"/>
                  <a:cs typeface="Himalaya-C" pitchFamily="2" charset="0"/>
                </a:rPr>
                <a:t>རི་དྭགས་གང་ལས་སྒོ་ཕྱུགས་ཅི་ཞིག་བྱུང་མིན་ཐད་ལུང་ཚིག་ཅི་ཞིག་དྲངས་འདུག</a:t>
              </a:r>
              <a:endParaRPr lang="zh-CN" altLang="en-US" sz="2400" dirty="0">
                <a:solidFill>
                  <a:srgbClr val="C00000"/>
                </a:solidFill>
                <a:latin typeface="Himalaya-C" pitchFamily="2" charset="0"/>
                <a:ea typeface="BZDHT" pitchFamily="2" charset="-122"/>
                <a:cs typeface="Himalaya-C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536" y="2348880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དེ་ཡང་སྒོ་ཕྱུགས་འབྱུང་འཕེལ་ཐད།</a:t>
            </a:r>
            <a:r>
              <a:rPr lang="en-US" altLang="zh-CN" sz="24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 </a:t>
            </a:r>
            <a:r>
              <a:rPr lang="bo-CN" altLang="zh-CN" sz="2400" dirty="0" smtClean="0">
                <a:solidFill>
                  <a:srgbClr val="C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« བཀའ་ཆེམས་ཀ་ཁོལ་མ»ལས།</a:t>
            </a:r>
            <a:endParaRPr lang="en-US" altLang="zh-CN" sz="2400" dirty="0" smtClean="0">
              <a:solidFill>
                <a:srgbClr val="C00000"/>
              </a:solidFill>
              <a:latin typeface="A-Himalaya" pitchFamily="2" charset="0"/>
              <a:ea typeface="A-Himalaya" pitchFamily="2" charset="0"/>
              <a:cs typeface="A-Himalaya" pitchFamily="2" charset="0"/>
            </a:endParaRPr>
          </a:p>
          <a:p>
            <a:r>
              <a:rPr lang="bo-CN" altLang="zh-CN" sz="2400" dirty="0" smtClean="0">
                <a:solidFill>
                  <a:srgbClr val="C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དཔའ་བོ་གཙུག་ལག་ཕྲེང་བའི་«ཆོས་འབྱུང་མཁས་པའི་དགའ་སྟོན»</a:t>
            </a:r>
            <a:endParaRPr lang="en-US" altLang="zh-CN" sz="2400" dirty="0" smtClean="0">
              <a:solidFill>
                <a:srgbClr val="C00000"/>
              </a:solidFill>
              <a:latin typeface="A-Himalaya" pitchFamily="2" charset="0"/>
              <a:ea typeface="A-Himalaya" pitchFamily="2" charset="0"/>
              <a:cs typeface="A-Himalaya" pitchFamily="2" charset="0"/>
            </a:endParaRPr>
          </a:p>
          <a:p>
            <a:r>
              <a:rPr lang="bo-CN" altLang="zh-CN" sz="2400" dirty="0" smtClean="0">
                <a:solidFill>
                  <a:srgbClr val="C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འགོས་ལོ་ཙཱ་བ་གཞོན་ནུ་དཔལ་གྱི་«དེབ་ཐེར་སྔོན་པོ»</a:t>
            </a:r>
            <a:endParaRPr lang="zh-CN" altLang="en-US" sz="2400" dirty="0" smtClean="0">
              <a:solidFill>
                <a:srgbClr val="C00000"/>
              </a:solidFill>
              <a:latin typeface="A-Himalaya" pitchFamily="2" charset="0"/>
              <a:cs typeface="A-Himalaya" pitchFamily="2" charset="0"/>
            </a:endParaRPr>
          </a:p>
          <a:p>
            <a:endParaRPr lang="zh-CN" altLang="en-US" dirty="0" smtClean="0">
              <a:solidFill>
                <a:srgbClr val="000000"/>
              </a:solidFill>
              <a:latin typeface="A-Himalaya" pitchFamily="2" charset="0"/>
              <a:cs typeface="A-Himalay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93305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00"/>
                </a:solidFill>
              </a:rPr>
              <a:t>   </a:t>
            </a:r>
            <a:r>
              <a:rPr lang="bo-CN" altLang="zh-CN" sz="2400" dirty="0" smtClean="0">
                <a:solidFill>
                  <a:srgbClr val="000000"/>
                </a:solidFill>
              </a:rPr>
              <a:t>〝</a:t>
            </a:r>
            <a:r>
              <a:rPr lang="bo-CN" altLang="zh-CN" sz="24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འབྲོང་ཕོ་མོ་གཡག་དང་འབྲི་རུ་བཏུལ།</a:t>
            </a:r>
            <a:r>
              <a:rPr lang="en-US" altLang="zh-CN" sz="24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     </a:t>
            </a:r>
            <a:r>
              <a:rPr lang="bo-CN" altLang="zh-CN" sz="24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ཤ་བ་ཕོ་མོ་བ་གླང་དུ་བཏུལ།</a:t>
            </a:r>
            <a:r>
              <a:rPr lang="en-US" altLang="zh-CN" sz="24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    </a:t>
            </a:r>
            <a:r>
              <a:rPr lang="bo-CN" altLang="zh-CN" sz="24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དགོ་བ་ཕོ་མོ་ལུག་བཏུལ།</a:t>
            </a:r>
            <a:r>
              <a:rPr lang="en-US" altLang="zh-CN" sz="24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    </a:t>
            </a:r>
            <a:r>
              <a:rPr lang="bo-CN" altLang="zh-CN" sz="24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གླ་བ་ཕོ་མོ་རར་བཏུལ།</a:t>
            </a:r>
            <a:r>
              <a:rPr lang="en-US" altLang="zh-CN" sz="24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     </a:t>
            </a:r>
            <a:r>
              <a:rPr lang="bo-CN" altLang="zh-CN" sz="24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རྐྱང་ཕོ་མོ་རྟར་བཏུལ།</a:t>
            </a:r>
            <a:r>
              <a:rPr lang="en-US" altLang="zh-CN" sz="24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    </a:t>
            </a:r>
            <a:r>
              <a:rPr lang="bo-CN" altLang="zh-CN" sz="24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སྤྱང་ཀི་ཕོ་མོ་ཁྱིར་བཏུལ།</a:t>
            </a:r>
            <a:r>
              <a:rPr lang="zh-CN" altLang="en-US" sz="24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  </a:t>
            </a:r>
            <a:r>
              <a:rPr lang="bo-CN" altLang="zh-CN" sz="24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རྨོ་བཀོལ་སོ་ནམ་དེའི་དུས་ན་བྱུང་།</a:t>
            </a:r>
            <a:r>
              <a:rPr lang="en-US" altLang="zh-CN" sz="24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   </a:t>
            </a:r>
            <a:r>
              <a:rPr lang="bo-CN" altLang="zh-CN" sz="2400" dirty="0" smtClean="0">
                <a:solidFill>
                  <a:srgbClr val="000000"/>
                </a:solidFill>
                <a:latin typeface="A-Himalaya" pitchFamily="2" charset="0"/>
                <a:ea typeface="A-Himalaya" pitchFamily="2" charset="0"/>
                <a:cs typeface="A-Himalaya" pitchFamily="2" charset="0"/>
              </a:rPr>
              <a:t>ཕྱུགས་ཀྱི་རྫི་སྐྱོང་དེའི་དུས་ན་བྱས།〞ཞེས་གསལ།</a:t>
            </a:r>
            <a:endParaRPr lang="zh-CN" altLang="en-US" sz="2400" dirty="0" smtClean="0">
              <a:solidFill>
                <a:srgbClr val="000000"/>
              </a:solidFill>
              <a:latin typeface="A-Himalaya" pitchFamily="2" charset="0"/>
              <a:ea typeface="A-Himalaya" pitchFamily="2" charset="0"/>
              <a:cs typeface="A-Himalaya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矩形 4"/>
          <p:cNvSpPr>
            <a:spLocks noChangeArrowheads="1"/>
          </p:cNvSpPr>
          <p:nvPr/>
        </p:nvSpPr>
        <p:spPr bwMode="auto">
          <a:xfrm>
            <a:off x="251520" y="1340768"/>
            <a:ext cx="8443913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BZDHT" pitchFamily="2" charset="-122"/>
                <a:ea typeface="BZDHT" pitchFamily="2" charset="-122"/>
              </a:rPr>
              <a:t> </a:t>
            </a:r>
            <a:r>
              <a:rPr lang="bo-CN" altLang="zh-CN" sz="2800" dirty="0" smtClean="0">
                <a:solidFill>
                  <a:schemeClr val="bg1"/>
                </a:solidFill>
              </a:rPr>
              <a:t>བསླབ་ཚན་ནང་དུ།</a:t>
            </a:r>
            <a:r>
              <a:rPr lang="zh-CN" altLang="en-US" sz="2800" dirty="0" smtClean="0">
                <a:solidFill>
                  <a:schemeClr val="bg1"/>
                </a:solidFill>
              </a:rPr>
              <a:t>     </a:t>
            </a:r>
            <a:r>
              <a:rPr lang="bo-CN" altLang="zh-CN" sz="2800" dirty="0" smtClean="0">
                <a:solidFill>
                  <a:schemeClr val="bg1"/>
                </a:solidFill>
              </a:rPr>
              <a:t>རྐྱང་ཕོ་མོ་རྟར་བཏུལ།</a:t>
            </a:r>
            <a:r>
              <a:rPr lang="zh-CN" altLang="en-US" sz="2800" dirty="0" smtClean="0">
                <a:solidFill>
                  <a:schemeClr val="bg1"/>
                </a:solidFill>
              </a:rPr>
              <a:t>    </a:t>
            </a:r>
            <a:r>
              <a:rPr lang="bo-CN" altLang="zh-CN" sz="2800" dirty="0" smtClean="0">
                <a:solidFill>
                  <a:schemeClr val="bg1"/>
                </a:solidFill>
              </a:rPr>
              <a:t>ཞེས་པ་འདི་མ་གཞི་སྔོན་བྱོན་མཁས་པས་གསུངས་པ་འདི་བདེན་མོད།</a:t>
            </a:r>
            <a:r>
              <a:rPr lang="zh-CN" altLang="en-US" sz="2800" dirty="0" smtClean="0">
                <a:solidFill>
                  <a:schemeClr val="bg1"/>
                </a:solidFill>
              </a:rPr>
              <a:t>  </a:t>
            </a:r>
            <a:r>
              <a:rPr lang="bo-CN" altLang="zh-CN" sz="2800" dirty="0" smtClean="0">
                <a:solidFill>
                  <a:schemeClr val="bg1"/>
                </a:solidFill>
              </a:rPr>
              <a:t>ཡིན་ཡང་།</a:t>
            </a:r>
            <a:r>
              <a:rPr lang="zh-CN" altLang="en-US" sz="2800" dirty="0" smtClean="0">
                <a:solidFill>
                  <a:schemeClr val="bg1"/>
                </a:solidFill>
              </a:rPr>
              <a:t>  </a:t>
            </a:r>
            <a:r>
              <a:rPr lang="bo-CN" altLang="zh-CN" sz="2800" dirty="0" smtClean="0">
                <a:solidFill>
                  <a:schemeClr val="bg1"/>
                </a:solidFill>
              </a:rPr>
              <a:t>ཡུལ་འགའ་རུ་རྟ་འདི་རྟ་རྒོད་ལས་བཏུལ་བ་ཡིན་ཞེས་དང་།</a:t>
            </a:r>
            <a:r>
              <a:rPr lang="zh-CN" altLang="en-US" sz="2800" dirty="0" smtClean="0">
                <a:solidFill>
                  <a:schemeClr val="bg1"/>
                </a:solidFill>
              </a:rPr>
              <a:t>   </a:t>
            </a:r>
            <a:r>
              <a:rPr lang="bo-CN" altLang="zh-CN" sz="2800" dirty="0" smtClean="0">
                <a:solidFill>
                  <a:schemeClr val="bg1"/>
                </a:solidFill>
              </a:rPr>
              <a:t>བོང་བུ་ནི་རྐྱང་ལས་བྱུང་བར་ཡིན་ཞེས་གསུངས་སྲོལ་འདུག</a:t>
            </a:r>
            <a:r>
              <a:rPr lang="zh-CN" altLang="en-US" sz="2800" dirty="0" smtClean="0">
                <a:solidFill>
                  <a:schemeClr val="bg1"/>
                </a:solidFill>
              </a:rPr>
              <a:t>  </a:t>
            </a:r>
            <a:r>
              <a:rPr lang="bo-CN" altLang="zh-CN" sz="2800" dirty="0" smtClean="0">
                <a:solidFill>
                  <a:schemeClr val="bg1"/>
                </a:solidFill>
              </a:rPr>
              <a:t>ཁ་རྒྱུན་དུ།</a:t>
            </a:r>
            <a:r>
              <a:rPr lang="zh-CN" altLang="en-US" sz="2800" dirty="0" smtClean="0">
                <a:solidFill>
                  <a:schemeClr val="bg1"/>
                </a:solidFill>
              </a:rPr>
              <a:t>  </a:t>
            </a:r>
            <a:r>
              <a:rPr lang="bo-CN" altLang="zh-CN" sz="2800" dirty="0" smtClean="0">
                <a:solidFill>
                  <a:schemeClr val="bg1"/>
                </a:solidFill>
              </a:rPr>
              <a:t>བོང་བུ་ཁ་ངོ་དཀར་པོ་ཡིན་པ་འདི་དག་ལ་སྔོན་བྱོན་མེས་པོ་ཚོས་བོང་བུ་རྐྱང་དཀར་ཞེས་པ་བརྗོད་སྲོལ་ཡང་འདུག་པས་དེས་ན་སློབ་མ་ཚོས་བསམ་གཞིགས་བྱ་རྒྱུ།</a:t>
            </a:r>
            <a:endParaRPr lang="zh-CN" alt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000000"/>
              </a:solidFill>
              <a:latin typeface="BZDHT" pitchFamily="2" charset="-122"/>
              <a:ea typeface="BZDHT" pitchFamily="2" charset="-122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474" y="3428999"/>
            <a:ext cx="4607727" cy="3294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83671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dirty="0" smtClean="0">
                <a:solidFill>
                  <a:srgbClr val="C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བསླབ་གཞིའི་ནང་གི་དོགས་གཞིའི་གནད་དོན་གཅིག་ནི།</a:t>
            </a:r>
            <a:endParaRPr lang="zh-CN" altLang="en-US" sz="2800" dirty="0" smtClean="0">
              <a:solidFill>
                <a:srgbClr val="C00000"/>
              </a:solidFill>
              <a:latin typeface="Himalaya-C" pitchFamily="2" charset="0"/>
              <a:cs typeface="Himalaya-C" pitchFamily="2" charset="0"/>
            </a:endParaRPr>
          </a:p>
        </p:txBody>
      </p:sp>
      <p:pic>
        <p:nvPicPr>
          <p:cNvPr id="7" name="图片 6" descr="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429000"/>
            <a:ext cx="435597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322958" y="4311336"/>
            <a:ext cx="8352928" cy="2420888"/>
            <a:chOff x="322958" y="4311336"/>
            <a:chExt cx="8352928" cy="2420888"/>
          </a:xfrm>
        </p:grpSpPr>
        <p:pic>
          <p:nvPicPr>
            <p:cNvPr id="6" name="内容占位符 3" descr="gua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2958" y="4311336"/>
              <a:ext cx="3672408" cy="242088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7" name="图片 6" descr="ya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3438" y="4311336"/>
              <a:ext cx="4032448" cy="2376264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1285852" y="3643314"/>
            <a:ext cx="1152128" cy="707886"/>
            <a:chOff x="611560" y="572732"/>
            <a:chExt cx="936104" cy="589667"/>
          </a:xfrm>
        </p:grpSpPr>
        <p:sp>
          <p:nvSpPr>
            <p:cNvPr id="10" name="圆角矩形 9"/>
            <p:cNvSpPr/>
            <p:nvPr/>
          </p:nvSpPr>
          <p:spPr>
            <a:xfrm>
              <a:off x="611560" y="692696"/>
              <a:ext cx="936104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1560" y="572732"/>
              <a:ext cx="864096" cy="58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o-CN" altLang="zh-CN" sz="4000" dirty="0" smtClean="0"/>
                <a:t>དགོ་བ།</a:t>
              </a:r>
              <a:endParaRPr lang="zh-CN" altLang="en-US" sz="4000" dirty="0">
                <a:latin typeface="BZDBT" pitchFamily="2" charset="-122"/>
                <a:ea typeface="BZDBT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36096" y="476672"/>
            <a:ext cx="1080120" cy="707886"/>
            <a:chOff x="5508104" y="476672"/>
            <a:chExt cx="1080120" cy="707886"/>
          </a:xfrm>
        </p:grpSpPr>
        <p:sp>
          <p:nvSpPr>
            <p:cNvPr id="16" name="圆角矩形 15"/>
            <p:cNvSpPr/>
            <p:nvPr/>
          </p:nvSpPr>
          <p:spPr>
            <a:xfrm>
              <a:off x="5508104" y="692696"/>
              <a:ext cx="1008112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08104" y="476672"/>
              <a:ext cx="1080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o-CN" altLang="zh-CN" sz="4000" dirty="0" smtClean="0"/>
                <a:t>བ་གླང་།</a:t>
              </a:r>
              <a:endParaRPr lang="zh-CN" altLang="en-US" sz="4000" dirty="0">
                <a:latin typeface="BZDBT" pitchFamily="2" charset="-122"/>
                <a:ea typeface="BZDBT" pitchFamily="2" charset="-122"/>
              </a:endParaRPr>
            </a:p>
          </p:txBody>
        </p:sp>
      </p:grpSp>
      <p:sp>
        <p:nvSpPr>
          <p:cNvPr id="12" name="虚尾箭头 11"/>
          <p:cNvSpPr/>
          <p:nvPr/>
        </p:nvSpPr>
        <p:spPr>
          <a:xfrm>
            <a:off x="2627784" y="692696"/>
            <a:ext cx="2664296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619672" y="476672"/>
            <a:ext cx="936104" cy="707886"/>
            <a:chOff x="611560" y="476672"/>
            <a:chExt cx="936104" cy="707886"/>
          </a:xfrm>
        </p:grpSpPr>
        <p:sp>
          <p:nvSpPr>
            <p:cNvPr id="18" name="圆角矩形 17"/>
            <p:cNvSpPr/>
            <p:nvPr/>
          </p:nvSpPr>
          <p:spPr>
            <a:xfrm>
              <a:off x="611560" y="692696"/>
              <a:ext cx="936104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1560" y="476672"/>
              <a:ext cx="864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o-CN" altLang="zh-CN" sz="4000" dirty="0" smtClean="0"/>
                <a:t>ཤ་བ།</a:t>
              </a:r>
              <a:endParaRPr lang="zh-CN" altLang="en-US" sz="4000" dirty="0">
                <a:latin typeface="BZDBT" pitchFamily="2" charset="-122"/>
                <a:ea typeface="BZDBT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357818" y="3714752"/>
            <a:ext cx="1071570" cy="707886"/>
            <a:chOff x="605290" y="476672"/>
            <a:chExt cx="1071570" cy="971062"/>
          </a:xfrm>
        </p:grpSpPr>
        <p:sp>
          <p:nvSpPr>
            <p:cNvPr id="21" name="圆角矩形 20"/>
            <p:cNvSpPr/>
            <p:nvPr/>
          </p:nvSpPr>
          <p:spPr>
            <a:xfrm>
              <a:off x="605290" y="770663"/>
              <a:ext cx="936104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3568" y="476672"/>
              <a:ext cx="993292" cy="971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o-CN" altLang="zh-CN" sz="4000" dirty="0" smtClean="0"/>
                <a:t>ལུག</a:t>
              </a:r>
              <a:endParaRPr lang="zh-CN" altLang="en-US" sz="4000" dirty="0">
                <a:latin typeface="BZDBT" pitchFamily="2" charset="-122"/>
                <a:ea typeface="BZDBT" pitchFamily="2" charset="-122"/>
              </a:endParaRPr>
            </a:p>
          </p:txBody>
        </p:sp>
      </p:grpSp>
      <p:sp>
        <p:nvSpPr>
          <p:cNvPr id="23" name="虚尾箭头 22"/>
          <p:cNvSpPr/>
          <p:nvPr/>
        </p:nvSpPr>
        <p:spPr>
          <a:xfrm>
            <a:off x="2643174" y="3857628"/>
            <a:ext cx="2664296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内容占位符 24" descr="tim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142984"/>
            <a:ext cx="4406907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图片 26" descr="12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1142984"/>
            <a:ext cx="4231153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3" descr="la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303459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 descr="shanya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268760"/>
            <a:ext cx="410445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 descr="zangl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653136"/>
            <a:ext cx="2808312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图片 8" descr="tim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509120"/>
            <a:ext cx="410445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组合 9"/>
          <p:cNvGrpSpPr/>
          <p:nvPr/>
        </p:nvGrpSpPr>
        <p:grpSpPr>
          <a:xfrm>
            <a:off x="1619672" y="548680"/>
            <a:ext cx="936104" cy="707886"/>
            <a:chOff x="611560" y="548680"/>
            <a:chExt cx="936104" cy="707886"/>
          </a:xfrm>
        </p:grpSpPr>
        <p:sp>
          <p:nvSpPr>
            <p:cNvPr id="11" name="圆角矩形 10"/>
            <p:cNvSpPr/>
            <p:nvPr/>
          </p:nvSpPr>
          <p:spPr>
            <a:xfrm>
              <a:off x="611560" y="692696"/>
              <a:ext cx="936104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548680"/>
              <a:ext cx="864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o-CN" altLang="zh-CN" sz="4000" dirty="0" smtClean="0"/>
                <a:t>གླ་བ།</a:t>
              </a:r>
              <a:endParaRPr lang="zh-CN" altLang="en-US" sz="4000" dirty="0">
                <a:latin typeface="BZDBT" pitchFamily="2" charset="-122"/>
                <a:ea typeface="BZDBT" pitchFamily="2" charset="-122"/>
              </a:endParaRPr>
            </a:p>
          </p:txBody>
        </p:sp>
      </p:grpSp>
      <p:sp>
        <p:nvSpPr>
          <p:cNvPr id="13" name="虚尾箭头 12"/>
          <p:cNvSpPr/>
          <p:nvPr/>
        </p:nvSpPr>
        <p:spPr>
          <a:xfrm>
            <a:off x="2627784" y="692696"/>
            <a:ext cx="2664296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436096" y="548680"/>
            <a:ext cx="1008112" cy="707886"/>
            <a:chOff x="5508104" y="548680"/>
            <a:chExt cx="1008112" cy="707886"/>
          </a:xfrm>
        </p:grpSpPr>
        <p:sp>
          <p:nvSpPr>
            <p:cNvPr id="16" name="圆角矩形 15"/>
            <p:cNvSpPr/>
            <p:nvPr/>
          </p:nvSpPr>
          <p:spPr>
            <a:xfrm>
              <a:off x="5508104" y="692696"/>
              <a:ext cx="1008112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08104" y="548680"/>
              <a:ext cx="1008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BZDBT" pitchFamily="2" charset="-122"/>
                  <a:ea typeface="BZDBT" pitchFamily="2" charset="-122"/>
                </a:rPr>
                <a:t>  </a:t>
              </a:r>
              <a:r>
                <a:rPr lang="bo-CN" altLang="zh-CN" sz="4000" dirty="0" smtClean="0"/>
                <a:t>ར།</a:t>
              </a:r>
              <a:endParaRPr lang="zh-CN" altLang="en-US" sz="4000" dirty="0">
                <a:latin typeface="BZDBT" pitchFamily="2" charset="-122"/>
                <a:ea typeface="BZDBT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03648" y="3933056"/>
            <a:ext cx="936104" cy="707886"/>
            <a:chOff x="611560" y="476672"/>
            <a:chExt cx="936104" cy="707886"/>
          </a:xfrm>
        </p:grpSpPr>
        <p:sp>
          <p:nvSpPr>
            <p:cNvPr id="19" name="圆角矩形 18"/>
            <p:cNvSpPr/>
            <p:nvPr/>
          </p:nvSpPr>
          <p:spPr>
            <a:xfrm>
              <a:off x="611560" y="692696"/>
              <a:ext cx="936104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568" y="476672"/>
              <a:ext cx="864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o-CN" altLang="zh-CN" sz="4000" dirty="0" smtClean="0"/>
                <a:t>རྐྱང་།</a:t>
              </a:r>
              <a:endParaRPr lang="zh-CN" altLang="en-US" sz="4000" dirty="0" smtClean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48064" y="3861048"/>
            <a:ext cx="1080120" cy="707886"/>
            <a:chOff x="5076056" y="476672"/>
            <a:chExt cx="1080120" cy="707886"/>
          </a:xfrm>
        </p:grpSpPr>
        <p:sp>
          <p:nvSpPr>
            <p:cNvPr id="22" name="圆角矩形 21"/>
            <p:cNvSpPr/>
            <p:nvPr/>
          </p:nvSpPr>
          <p:spPr>
            <a:xfrm>
              <a:off x="5148064" y="692696"/>
              <a:ext cx="1008112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76056" y="476672"/>
              <a:ext cx="1008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 smtClean="0">
                  <a:latin typeface="BZDBT" pitchFamily="2" charset="-122"/>
                  <a:ea typeface="BZDBT" pitchFamily="2" charset="-122"/>
                </a:rPr>
                <a:t> </a:t>
              </a:r>
              <a:r>
                <a:rPr lang="bo-CN" altLang="zh-CN" sz="4000" dirty="0" smtClean="0"/>
                <a:t>རྟ།</a:t>
              </a:r>
              <a:endParaRPr lang="zh-CN" altLang="en-US" sz="4000" dirty="0">
                <a:latin typeface="BZDBT" pitchFamily="2" charset="-122"/>
                <a:ea typeface="BZDBT" pitchFamily="2" charset="-122"/>
              </a:endParaRPr>
            </a:p>
          </p:txBody>
        </p:sp>
      </p:grpSp>
      <p:sp>
        <p:nvSpPr>
          <p:cNvPr id="24" name="虚尾箭头 23"/>
          <p:cNvSpPr/>
          <p:nvPr/>
        </p:nvSpPr>
        <p:spPr>
          <a:xfrm>
            <a:off x="2483768" y="4149080"/>
            <a:ext cx="2664296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151"/>
          <p:cNvSpPr/>
          <p:nvPr/>
        </p:nvSpPr>
        <p:spPr>
          <a:xfrm>
            <a:off x="2267744" y="5301208"/>
            <a:ext cx="62280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dirty="0">
                <a:solidFill>
                  <a:srgbClr val="540303"/>
                </a:solidFill>
                <a:uFillTx/>
                <a:latin typeface="BZDHT" panose="02010601030101010101" pitchFamily="2" charset="-122"/>
                <a:ea typeface="BZDHT" panose="02010601030101010101" pitchFamily="2" charset="-122"/>
              </a:rPr>
              <a:t>伴柏拜︽伴避拜︽斑﹀   兵办︽但︽扳超︽伴淳爸︽编︽爸罢︽拜搬爸︽伴窗稗︽办邦﹀</a:t>
            </a:r>
          </a:p>
        </p:txBody>
      </p:sp>
      <p:sp>
        <p:nvSpPr>
          <p:cNvPr id="9218" name="标题 9217"/>
          <p:cNvSpPr>
            <a:spLocks noGrp="1"/>
          </p:cNvSpPr>
          <p:nvPr>
            <p:ph type="ctrTitle"/>
          </p:nvPr>
        </p:nvSpPr>
        <p:spPr>
          <a:xfrm>
            <a:off x="29210" y="2853690"/>
            <a:ext cx="8604250" cy="3024188"/>
          </a:xfrm>
        </p:spPr>
        <p:txBody>
          <a:bodyPr anchor="ctr"/>
          <a:lstStyle/>
          <a:p>
            <a:pPr defTabSz="914400">
              <a:lnSpc>
                <a:spcPct val="250000"/>
              </a:lnSpc>
              <a:buSzTx/>
            </a:pPr>
            <a:r>
              <a:rPr lang="en-US" altLang="zh-CN" sz="3200" b="1" baseline="0" dirty="0">
                <a:solidFill>
                  <a:srgbClr val="540303"/>
                </a:solidFill>
                <a:effectLst/>
                <a:uFillTx/>
                <a:latin typeface="BZDHT" panose="02010601030101010101" pitchFamily="2" charset="-122"/>
                <a:ea typeface="BZDHT" panose="02010601030101010101" pitchFamily="2" charset="-122"/>
              </a:rPr>
              <a:t>︶︹﹀  ﹀ </a:t>
            </a:r>
            <a:r>
              <a:rPr lang="zh-CN" altLang="en-US" sz="3200" b="1" baseline="0" dirty="0" smtClean="0">
                <a:solidFill>
                  <a:srgbClr val="540303"/>
                </a:solidFill>
                <a:effectLst/>
                <a:uFillTx/>
                <a:latin typeface="BZDHT" panose="02010601030101010101" pitchFamily="2" charset="-122"/>
                <a:ea typeface="BZDHT" panose="02010601030101010101" pitchFamily="2" charset="-122"/>
              </a:rPr>
              <a:t>扳超</a:t>
            </a:r>
            <a:r>
              <a:rPr lang="en-US" altLang="zh-CN" sz="3200" b="1" baseline="0" dirty="0" smtClean="0">
                <a:solidFill>
                  <a:srgbClr val="540303"/>
                </a:solidFill>
                <a:effectLst/>
                <a:uFillTx/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3200" b="1" baseline="0" dirty="0" smtClean="0">
                <a:solidFill>
                  <a:srgbClr val="540303"/>
                </a:solidFill>
                <a:effectLst/>
                <a:uFillTx/>
                <a:latin typeface="BZDHT" panose="02010601030101010101" pitchFamily="2" charset="-122"/>
                <a:ea typeface="BZDHT" panose="02010601030101010101" pitchFamily="2" charset="-122"/>
              </a:rPr>
              <a:t>菠爸</a:t>
            </a:r>
            <a:r>
              <a:rPr lang="en-US" altLang="zh-CN" sz="3200" b="1" baseline="0" dirty="0" smtClean="0">
                <a:solidFill>
                  <a:srgbClr val="540303"/>
                </a:solidFill>
                <a:effectLst/>
                <a:uFillTx/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3200" b="1" baseline="0" dirty="0" smtClean="0">
                <a:solidFill>
                  <a:srgbClr val="540303"/>
                </a:solidFill>
                <a:effectLst/>
                <a:uFillTx/>
                <a:latin typeface="BZDHT" panose="02010601030101010101" pitchFamily="2" charset="-122"/>
                <a:ea typeface="BZDHT" panose="02010601030101010101" pitchFamily="2" charset="-122"/>
              </a:rPr>
              <a:t>编</a:t>
            </a:r>
            <a:r>
              <a:rPr lang="en-US" altLang="zh-CN" sz="3200" b="1" baseline="0" dirty="0" smtClean="0">
                <a:solidFill>
                  <a:srgbClr val="540303"/>
                </a:solidFill>
                <a:effectLst/>
                <a:uFillTx/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3200" b="1" baseline="0" dirty="0" smtClean="0">
                <a:solidFill>
                  <a:srgbClr val="540303"/>
                </a:solidFill>
                <a:effectLst/>
                <a:uFillTx/>
                <a:latin typeface="BZDHT" panose="02010601030101010101" pitchFamily="2" charset="-122"/>
                <a:ea typeface="BZDHT" panose="02010601030101010101" pitchFamily="2" charset="-122"/>
              </a:rPr>
              <a:t>惩半</a:t>
            </a:r>
            <a:r>
              <a:rPr lang="en-US" altLang="zh-CN" sz="3200" b="1" baseline="0" dirty="0" smtClean="0">
                <a:solidFill>
                  <a:srgbClr val="540303"/>
                </a:solidFill>
                <a:effectLst/>
                <a:uFillTx/>
                <a:latin typeface="BZDHT" panose="02010601030101010101" pitchFamily="2" charset="-122"/>
                <a:ea typeface="BZDHT" panose="02010601030101010101" pitchFamily="2" charset="-122"/>
              </a:rPr>
              <a:t>︽</a:t>
            </a:r>
            <a:r>
              <a:rPr lang="zh-CN" altLang="en-US" sz="3200" b="1" baseline="0" dirty="0" smtClean="0">
                <a:solidFill>
                  <a:srgbClr val="540303"/>
                </a:solidFill>
                <a:effectLst/>
                <a:uFillTx/>
                <a:latin typeface="BZDHT" panose="02010601030101010101" pitchFamily="2" charset="-122"/>
                <a:ea typeface="BZDHT" panose="02010601030101010101" pitchFamily="2" charset="-122"/>
              </a:rPr>
              <a:t>稗罢</a:t>
            </a:r>
            <a:r>
              <a:rPr lang="en-US" altLang="zh-CN" sz="3600" baseline="0" dirty="0">
                <a:solidFill>
                  <a:srgbClr val="540303"/>
                </a:solidFill>
                <a:effectLst/>
                <a:uFillTx/>
                <a:latin typeface="BZDHT" panose="02010601030101010101" pitchFamily="2" charset="-122"/>
                <a:ea typeface="BZDHT" panose="02010601030101010101" pitchFamily="2" charset="-122"/>
              </a:rPr>
              <a:t/>
            </a:r>
            <a:br>
              <a:rPr lang="en-US" altLang="zh-CN" sz="3600" baseline="0" dirty="0">
                <a:solidFill>
                  <a:srgbClr val="540303"/>
                </a:solidFill>
                <a:effectLst/>
                <a:uFillTx/>
                <a:latin typeface="BZDHT" panose="02010601030101010101" pitchFamily="2" charset="-122"/>
                <a:ea typeface="BZDHT" panose="02010601030101010101" pitchFamily="2" charset="-122"/>
              </a:rPr>
            </a:br>
            <a:r>
              <a:rPr lang="en-US" altLang="zh-CN" sz="3600" baseline="0" dirty="0">
                <a:solidFill>
                  <a:srgbClr val="540303"/>
                </a:solidFill>
                <a:effectLst/>
                <a:uFillTx/>
                <a:latin typeface="BZDHT" panose="02010601030101010101" pitchFamily="2" charset="-122"/>
                <a:ea typeface="BZDHT" panose="02010601030101010101" pitchFamily="2" charset="-122"/>
              </a:rPr>
              <a:t>                              </a:t>
            </a:r>
            <a:endParaRPr lang="en-US" altLang="zh-CN" sz="2400" baseline="0" dirty="0">
              <a:solidFill>
                <a:srgbClr val="540303"/>
              </a:solidFill>
              <a:effectLst/>
              <a:uFillTx/>
              <a:latin typeface="BZDHT" panose="02010601030101010101" pitchFamily="2" charset="-122"/>
              <a:ea typeface="BZDHT" panose="02010601030101010101" pitchFamily="2" charset="-122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39219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75" y="161275"/>
            <a:ext cx="3816424" cy="304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3" name="文本框 2062"/>
          <p:cNvSpPr txBox="1"/>
          <p:nvPr/>
        </p:nvSpPr>
        <p:spPr>
          <a:xfrm>
            <a:off x="3131840" y="692696"/>
            <a:ext cx="3529013" cy="73866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Himalaya-C" pitchFamily="2" charset="0"/>
                <a:cs typeface="Himalaya-C" pitchFamily="2" charset="0"/>
              </a:rPr>
              <a:t> </a:t>
            </a:r>
            <a:r>
              <a:rPr lang="bo-CN" altLang="zh-CN" sz="2800" dirty="0" smtClean="0">
                <a:solidFill>
                  <a:srgbClr val="0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མཐོ་འབྲིང་བོད་སྐད་ཡིག</a:t>
            </a:r>
            <a:endParaRPr lang="zh-CN" altLang="en-US" sz="2800" dirty="0">
              <a:solidFill>
                <a:srgbClr val="000000"/>
              </a:solidFill>
              <a:latin typeface="Himalaya-C" pitchFamily="2" charset="0"/>
              <a:ea typeface="BZDHT" panose="02010601030101010101" pitchFamily="2" charset="-122"/>
              <a:cs typeface="Himalaya-C" pitchFamily="2" charset="0"/>
            </a:endParaRPr>
          </a:p>
        </p:txBody>
      </p:sp>
      <p:pic>
        <p:nvPicPr>
          <p:cNvPr id="7172" name="图片 614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1425" y="928370"/>
            <a:ext cx="2762250" cy="944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2" name="矩形 6148"/>
          <p:cNvSpPr/>
          <p:nvPr/>
        </p:nvSpPr>
        <p:spPr>
          <a:xfrm>
            <a:off x="2023745" y="2008377"/>
            <a:ext cx="461486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bo-CN" altLang="zh-CN" sz="3200" dirty="0" smtClean="0">
                <a:solidFill>
                  <a:srgbClr val="000000"/>
                </a:solidFill>
              </a:rPr>
              <a:t>དེབ་གསུམ་པའི་ལྟ་ཀློག་དང་མྱོང་དཔྱད།</a:t>
            </a:r>
            <a:endParaRPr lang="en-US" altLang="zh-CN" sz="3200" strike="noStrike" noProof="1">
              <a:solidFill>
                <a:srgbClr val="000000"/>
              </a:solidFill>
              <a:uFillTx/>
              <a:latin typeface="Arial" panose="020B0604020202020204" pitchFamily="34" charset="0"/>
              <a:ea typeface="BZDHT" panose="02010601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12160" y="4293096"/>
            <a:ext cx="2099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0000"/>
                </a:solidFill>
                <a:latin typeface="Himalaya-C" pitchFamily="2" charset="0"/>
                <a:cs typeface="Himalaya-C" pitchFamily="2" charset="0"/>
              </a:rPr>
              <a:t> </a:t>
            </a:r>
            <a:r>
              <a:rPr lang="bo-CN" altLang="zh-CN" sz="3200" dirty="0" smtClean="0">
                <a:solidFill>
                  <a:srgbClr val="0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ཤེར་གྲགས</a:t>
            </a:r>
            <a:endParaRPr lang="zh-CN" altLang="en-US" sz="3200" dirty="0" smtClean="0">
              <a:solidFill>
                <a:srgbClr val="000000"/>
              </a:solidFill>
              <a:latin typeface="Himalaya-C" pitchFamily="2" charset="0"/>
              <a:cs typeface="Himalaya-C" pitchFamily="2" charset="0"/>
            </a:endParaRPr>
          </a:p>
        </p:txBody>
      </p:sp>
      <p:pic>
        <p:nvPicPr>
          <p:cNvPr id="9" name="图片 8" descr="微信图片_202009041335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836712"/>
            <a:ext cx="8064896" cy="5424196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1" build="allAtOnce" bldLvl="0"/>
      <p:bldP spid="368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3" descr="05b0fb30359e8085a8018e0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24744"/>
            <a:ext cx="4104456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 descr="g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24744"/>
            <a:ext cx="431800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虚尾箭头 3"/>
          <p:cNvSpPr/>
          <p:nvPr/>
        </p:nvSpPr>
        <p:spPr>
          <a:xfrm>
            <a:off x="3203848" y="692696"/>
            <a:ext cx="2664296" cy="432048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619672" y="476672"/>
            <a:ext cx="1224136" cy="707886"/>
            <a:chOff x="611560" y="476672"/>
            <a:chExt cx="936104" cy="707886"/>
          </a:xfrm>
        </p:grpSpPr>
        <p:sp>
          <p:nvSpPr>
            <p:cNvPr id="6" name="圆角矩形 5"/>
            <p:cNvSpPr/>
            <p:nvPr/>
          </p:nvSpPr>
          <p:spPr>
            <a:xfrm>
              <a:off x="611560" y="692696"/>
              <a:ext cx="936104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6625" y="476672"/>
              <a:ext cx="864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o-CN" altLang="zh-CN" sz="4000" dirty="0" smtClean="0"/>
                <a:t>སྤྱང་ཀི</a:t>
              </a:r>
              <a:endParaRPr lang="zh-CN" altLang="en-US" sz="4000" dirty="0" smtClean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84168" y="548680"/>
            <a:ext cx="1008112" cy="707886"/>
            <a:chOff x="611560" y="548680"/>
            <a:chExt cx="1008112" cy="707886"/>
          </a:xfrm>
        </p:grpSpPr>
        <p:sp>
          <p:nvSpPr>
            <p:cNvPr id="11" name="圆角矩形 10"/>
            <p:cNvSpPr/>
            <p:nvPr/>
          </p:nvSpPr>
          <p:spPr>
            <a:xfrm>
              <a:off x="611560" y="692696"/>
              <a:ext cx="936104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5576" y="548680"/>
              <a:ext cx="864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o-CN" altLang="zh-CN" sz="4000" dirty="0" smtClean="0"/>
                <a:t>ཁྱི།</a:t>
              </a:r>
              <a:endParaRPr lang="zh-CN" altLang="en-US" sz="4000" dirty="0">
                <a:latin typeface="BZDBT" pitchFamily="2" charset="-122"/>
                <a:ea typeface="BZDBT" pitchFamily="2" charset="-122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55679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>
                <a:solidFill>
                  <a:srgbClr val="000000"/>
                </a:solidFill>
              </a:rPr>
              <a:t>ནོར་ནག་གི་གནས་ཡུལ།</a:t>
            </a:r>
            <a:endParaRPr lang="zh-CN" altLang="en-US" sz="3200" dirty="0">
              <a:solidFill>
                <a:srgbClr val="000000"/>
              </a:solidFill>
              <a:latin typeface="BZDHT" pitchFamily="2" charset="-122"/>
              <a:ea typeface="BZDHT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132856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o-CN" altLang="zh-CN" sz="2000" dirty="0" smtClean="0">
                <a:solidFill>
                  <a:srgbClr val="000000"/>
                </a:solidFill>
              </a:rPr>
              <a:t>"དགེ་འདུན་ཆོས་འཕེལ་གྱི་«གནས་བརྟན་སྤྱན་དྲངས་པ»ལས།</a:t>
            </a:r>
            <a:endParaRPr lang="zh-CN" alt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</a:rPr>
              <a:t>    </a:t>
            </a:r>
            <a:r>
              <a:rPr lang="bo-CN" altLang="zh-CN" sz="2000" dirty="0" smtClean="0">
                <a:solidFill>
                  <a:srgbClr val="000000"/>
                </a:solidFill>
              </a:rPr>
              <a:t>གངས་ཅན་གྱི་ཁྱད་ཆོས་སུ་ཐང་ཤིང་སྐྱེས་ཤིང་།</a:t>
            </a:r>
            <a:r>
              <a:rPr lang="zh-CN" altLang="en-US" sz="2000" dirty="0" smtClean="0">
                <a:solidFill>
                  <a:srgbClr val="000000"/>
                </a:solidFill>
              </a:rPr>
              <a:t>  </a:t>
            </a:r>
            <a:r>
              <a:rPr lang="bo-CN" altLang="zh-CN" sz="2000" dirty="0" smtClean="0">
                <a:solidFill>
                  <a:srgbClr val="000000"/>
                </a:solidFill>
              </a:rPr>
              <a:t>གཡག་གི་རྨིག་པས་རྡོ་བཅག་པ་སོགས་བྱུང་།"ཞེས་དང་།</a:t>
            </a:r>
            <a:r>
              <a:rPr lang="zh-CN" altLang="en-US" sz="2000" dirty="0" smtClean="0">
                <a:solidFill>
                  <a:srgbClr val="000000"/>
                </a:solidFill>
              </a:rPr>
              <a:t>  </a:t>
            </a:r>
            <a:r>
              <a:rPr lang="bo-CN" altLang="zh-CN" sz="2000" dirty="0" smtClean="0">
                <a:solidFill>
                  <a:srgbClr val="000000"/>
                </a:solidFill>
              </a:rPr>
              <a:t>ཡང་"རི་བོ་གངས་ཅན་ལ་སྦྱར་བའི་རྒྱ་གར་གྱི་སྙན་ངག་པ་རྣམས་ལ་ལྟོས་དང་།</a:t>
            </a:r>
            <a:r>
              <a:rPr lang="zh-CN" altLang="en-US" sz="2000" dirty="0" smtClean="0">
                <a:solidFill>
                  <a:srgbClr val="000000"/>
                </a:solidFill>
              </a:rPr>
              <a:t>  </a:t>
            </a:r>
            <a:r>
              <a:rPr lang="bo-CN" altLang="zh-CN" sz="2000" dirty="0" smtClean="0">
                <a:solidFill>
                  <a:srgbClr val="000000"/>
                </a:solidFill>
              </a:rPr>
              <a:t>གངས་ཅན་རི་ལ་ནགས་ཚལ་དང་།</a:t>
            </a:r>
            <a:r>
              <a:rPr lang="zh-CN" altLang="en-US" sz="2000" dirty="0" smtClean="0">
                <a:solidFill>
                  <a:srgbClr val="000000"/>
                </a:solidFill>
              </a:rPr>
              <a:t>  </a:t>
            </a:r>
            <a:r>
              <a:rPr lang="bo-CN" altLang="zh-CN" sz="2000" dirty="0" smtClean="0">
                <a:solidFill>
                  <a:srgbClr val="000000"/>
                </a:solidFill>
              </a:rPr>
              <a:t>མེ་ཏོག་གི་ཐང་ག་དང་།</a:t>
            </a:r>
            <a:r>
              <a:rPr lang="zh-CN" altLang="en-US" sz="2000" dirty="0" smtClean="0">
                <a:solidFill>
                  <a:srgbClr val="000000"/>
                </a:solidFill>
              </a:rPr>
              <a:t>   </a:t>
            </a:r>
            <a:r>
              <a:rPr lang="bo-CN" altLang="zh-CN" sz="2000" dirty="0" smtClean="0">
                <a:solidFill>
                  <a:srgbClr val="000000"/>
                </a:solidFill>
              </a:rPr>
              <a:t>གཡག་ལ་སོགས་པ་དེར་ཡོད་ཚུལ་ཤ་སྟག་བྱུང"ཞེས་གསུངས་པ་ལ་སོགས་ཀྱི་</a:t>
            </a:r>
            <a:r>
              <a:rPr lang="bo-CN" altLang="zh-CN" sz="2000" dirty="0" smtClean="0">
                <a:solidFill>
                  <a:srgbClr val="FF0000"/>
                </a:solidFill>
              </a:rPr>
              <a:t>ནོར་ནག་གི་གནས་ཡུལ་ནི་བོད་ཡུལ་མཐོ་སྒང་ཡིན་པ་བརྗོད་ཡོད།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</a:rPr>
              <a:t>   </a:t>
            </a:r>
            <a:r>
              <a:rPr lang="bo-CN" altLang="zh-CN" sz="2000" dirty="0" smtClean="0">
                <a:solidFill>
                  <a:srgbClr val="000000"/>
                </a:solidFill>
              </a:rPr>
              <a:t>དེ་བཞིན།</a:t>
            </a:r>
            <a:r>
              <a:rPr lang="zh-CN" altLang="en-US" sz="2000" dirty="0" smtClean="0">
                <a:solidFill>
                  <a:srgbClr val="000000"/>
                </a:solidFill>
              </a:rPr>
              <a:t> </a:t>
            </a:r>
            <a:r>
              <a:rPr lang="bo-CN" altLang="zh-CN" sz="2000" dirty="0" smtClean="0">
                <a:solidFill>
                  <a:srgbClr val="000000"/>
                </a:solidFill>
              </a:rPr>
              <a:t>«སྲོག་ཆགས་འཇིག་རྟེན»ཞེས་པའི་བརྙན་འཕྲིན་ལེ་ཚན་སོགས་ལ་བལྟས་ནས་དཔྱད་ན།</a:t>
            </a:r>
            <a:endParaRPr lang="zh-CN" alt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bo-CN" altLang="zh-CN" sz="2000" dirty="0" smtClean="0">
                <a:solidFill>
                  <a:srgbClr val="000000"/>
                </a:solidFill>
              </a:rPr>
              <a:t>རི་དྭགས་འབྲོང་ལས་མཆེད་པའི་</a:t>
            </a:r>
            <a:r>
              <a:rPr lang="bo-CN" altLang="zh-CN" sz="2000" dirty="0" smtClean="0">
                <a:solidFill>
                  <a:srgbClr val="FF0000"/>
                </a:solidFill>
              </a:rPr>
              <a:t>ནོར་ནག་གི་རིགས་ནི་གཙོ་བོ་རང་རྒྱལ་གྱི་བོད་ཡུལ་མཐོ་སྒང་རྣམས་སུ་ཡོད་པ་</a:t>
            </a:r>
            <a:r>
              <a:rPr lang="bo-CN" altLang="zh-CN" sz="2000" dirty="0" smtClean="0">
                <a:solidFill>
                  <a:srgbClr val="000000"/>
                </a:solidFill>
              </a:rPr>
              <a:t>ལས་གཞན་བོད་ཡུལ་དང་འདབས་འབྲེལ་རྒྱལ་ཁབ་ཉུང་ཤས་རེའི་མཐོ་སྒང་རེ་ན་ཉུང་ཙམ་ཡོད།</a:t>
            </a:r>
            <a:endParaRPr lang="zh-CN" altLang="en-US" sz="2000" dirty="0">
              <a:solidFill>
                <a:srgbClr val="000000"/>
              </a:solidFill>
              <a:latin typeface="BZDHT" pitchFamily="2" charset="-122"/>
              <a:ea typeface="BZDHT" pitchFamily="2" charset="-122"/>
            </a:endParaRPr>
          </a:p>
        </p:txBody>
      </p:sp>
      <p:sp>
        <p:nvSpPr>
          <p:cNvPr id="7" name="横卷形 6"/>
          <p:cNvSpPr/>
          <p:nvPr/>
        </p:nvSpPr>
        <p:spPr>
          <a:xfrm>
            <a:off x="1475656" y="548680"/>
            <a:ext cx="5976664" cy="1008112"/>
          </a:xfrm>
          <a:prstGeom prst="horizontalScroll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solidFill>
                <a:schemeClr val="accent5">
                  <a:lumMod val="60000"/>
                  <a:lumOff val="40000"/>
                </a:schemeClr>
              </a:solidFill>
              <a:latin typeface="BZDBT" panose="02010601030101010101" charset="-122"/>
              <a:ea typeface="BZDBT" panose="02010601030101010101" charset="-122"/>
            </a:endParaRPr>
          </a:p>
          <a:p>
            <a:pPr algn="ctr"/>
            <a:r>
              <a:rPr lang="en-US" altLang="zh-CN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ZDBT" panose="02010601030101010101" charset="-122"/>
                <a:ea typeface="BZDBT" panose="02010601030101010101" charset="-122"/>
              </a:rPr>
              <a:t> </a:t>
            </a:r>
          </a:p>
          <a:p>
            <a:pPr algn="ctr"/>
            <a:r>
              <a:rPr lang="bo-CN" altLang="zh-CN" sz="4400" dirty="0" smtClean="0">
                <a:solidFill>
                  <a:schemeClr val="tx2"/>
                </a:solidFill>
              </a:rPr>
              <a:t>གཉིས།</a:t>
            </a:r>
            <a:r>
              <a:rPr lang="zh-CN" altLang="en-US" sz="4400" dirty="0" smtClean="0">
                <a:solidFill>
                  <a:schemeClr val="tx2"/>
                </a:solidFill>
              </a:rPr>
              <a:t>  </a:t>
            </a:r>
            <a:r>
              <a:rPr lang="bo-CN" altLang="zh-CN" sz="4400" dirty="0" smtClean="0">
                <a:solidFill>
                  <a:schemeClr val="tx2"/>
                </a:solidFill>
              </a:rPr>
              <a:t>སློབ་ཁྲིད་དངོས།</a:t>
            </a:r>
            <a:endParaRPr lang="zh-CN" altLang="en-US" sz="4400" dirty="0" smtClean="0">
              <a:solidFill>
                <a:schemeClr val="tx2"/>
              </a:solidFill>
            </a:endParaRPr>
          </a:p>
          <a:p>
            <a:pPr algn="ctr"/>
            <a:endParaRPr lang="en-US" altLang="zh-CN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  <a:p>
            <a:pPr algn="ctr"/>
            <a:endParaRPr lang="zh-CN" altLang="en-US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33795"/>
          <p:cNvSpPr/>
          <p:nvPr/>
        </p:nvSpPr>
        <p:spPr>
          <a:xfrm>
            <a:off x="1932940" y="958899"/>
            <a:ext cx="631698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bo-CN" altLang="zh-CN" sz="36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གསུམ།</a:t>
            </a:r>
            <a:r>
              <a:rPr lang="zh-CN" altLang="en-US" sz="3600" dirty="0" smtClean="0">
                <a:solidFill>
                  <a:srgbClr val="000000"/>
                </a:solidFill>
                <a:latin typeface="Himalaya-A" pitchFamily="2" charset="0"/>
                <a:cs typeface="Himalaya-A" pitchFamily="2" charset="0"/>
              </a:rPr>
              <a:t>    </a:t>
            </a:r>
            <a:r>
              <a:rPr lang="bo-CN" altLang="zh-CN" sz="36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ཕྱོགས་བསྡོམས།</a:t>
            </a:r>
            <a:endParaRPr lang="zh-CN" altLang="en-US" sz="3600" dirty="0" smtClean="0">
              <a:solidFill>
                <a:srgbClr val="000000"/>
              </a:solidFill>
              <a:latin typeface="Himalaya-A" pitchFamily="2" charset="0"/>
              <a:cs typeface="Himalaya-A" pitchFamily="2" charset="0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1933575" cy="17716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75656" y="2060848"/>
            <a:ext cx="3267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BZDHT" pitchFamily="2" charset="-122"/>
                <a:ea typeface="BZDHT" pitchFamily="2" charset="-122"/>
              </a:rPr>
              <a:t>  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bo-CN" altLang="zh-CN" sz="3200" dirty="0" smtClean="0">
                <a:solidFill>
                  <a:srgbClr val="00B050"/>
                </a:solidFill>
              </a:rPr>
              <a:t>«བཀའ་ཆེམས་ཀ་ཁོལ་མ་»ལས།</a:t>
            </a:r>
            <a:endParaRPr lang="zh-CN" altLang="en-US" sz="3200" dirty="0" smtClean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70892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dirty="0" smtClean="0">
                <a:solidFill>
                  <a:srgbClr val="000000"/>
                </a:solidFill>
              </a:rPr>
              <a:t>〝འབྲོང་ཕོ་མོ་གཡག་དང་འབྲི་རུ་བཏུལ།</a:t>
            </a:r>
            <a:r>
              <a:rPr lang="zh-CN" altLang="en-US" sz="2400" dirty="0" smtClean="0">
                <a:solidFill>
                  <a:srgbClr val="000000"/>
                </a:solidFill>
              </a:rPr>
              <a:t>    </a:t>
            </a:r>
            <a:r>
              <a:rPr lang="bo-CN" altLang="zh-CN" sz="2400" dirty="0" smtClean="0">
                <a:solidFill>
                  <a:srgbClr val="000000"/>
                </a:solidFill>
              </a:rPr>
              <a:t>ཤ་བ་ཕོ་མོ་བ་གླང་དུ་བཏུལ།</a:t>
            </a:r>
            <a:r>
              <a:rPr lang="zh-CN" altLang="en-US" sz="2400" dirty="0" smtClean="0">
                <a:solidFill>
                  <a:srgbClr val="000000"/>
                </a:solidFill>
              </a:rPr>
              <a:t>           </a:t>
            </a:r>
            <a:r>
              <a:rPr lang="bo-CN" altLang="zh-CN" sz="2400" dirty="0" smtClean="0">
                <a:solidFill>
                  <a:srgbClr val="000000"/>
                </a:solidFill>
              </a:rPr>
              <a:t>དགོ་བ་ཕོ་མོ་ལུག་བཏུལ།</a:t>
            </a:r>
            <a:r>
              <a:rPr lang="zh-CN" altLang="en-US" sz="2400" dirty="0" smtClean="0">
                <a:solidFill>
                  <a:srgbClr val="000000"/>
                </a:solidFill>
              </a:rPr>
              <a:t>     </a:t>
            </a:r>
            <a:r>
              <a:rPr lang="bo-CN" altLang="zh-CN" sz="2400" dirty="0" smtClean="0">
                <a:solidFill>
                  <a:srgbClr val="000000"/>
                </a:solidFill>
              </a:rPr>
              <a:t>གླ་བ་ཕོ་མོ་རར་བཏུལ།</a:t>
            </a:r>
            <a:r>
              <a:rPr lang="zh-CN" altLang="en-US" sz="2400" dirty="0" smtClean="0">
                <a:solidFill>
                  <a:srgbClr val="000000"/>
                </a:solidFill>
              </a:rPr>
              <a:t>      </a:t>
            </a:r>
            <a:r>
              <a:rPr lang="bo-CN" altLang="zh-CN" sz="2400" dirty="0" smtClean="0">
                <a:solidFill>
                  <a:srgbClr val="000000"/>
                </a:solidFill>
              </a:rPr>
              <a:t>རྐྱང་ཕོ་མོ་རྟར་བཏུལ།</a:t>
            </a:r>
            <a:r>
              <a:rPr lang="zh-CN" altLang="en-US" sz="2400" dirty="0" smtClean="0">
                <a:solidFill>
                  <a:srgbClr val="000000"/>
                </a:solidFill>
              </a:rPr>
              <a:t>   </a:t>
            </a:r>
            <a:r>
              <a:rPr lang="bo-CN" altLang="zh-CN" sz="2400" dirty="0" smtClean="0">
                <a:solidFill>
                  <a:srgbClr val="000000"/>
                </a:solidFill>
              </a:rPr>
              <a:t>སྤྱང་ཀི་ཕོ་མོ་ཁྱིར་བཏུལ།</a:t>
            </a:r>
            <a:r>
              <a:rPr lang="zh-CN" altLang="en-US" sz="2400" dirty="0" smtClean="0">
                <a:solidFill>
                  <a:srgbClr val="000000"/>
                </a:solidFill>
              </a:rPr>
              <a:t>  </a:t>
            </a:r>
            <a:r>
              <a:rPr lang="bo-CN" altLang="zh-CN" sz="2400" dirty="0" smtClean="0">
                <a:solidFill>
                  <a:srgbClr val="000000"/>
                </a:solidFill>
              </a:rPr>
              <a:t>རྨོ་བཀོལ་སོ་ནམ་དེའི་དུས་ན་བྱུང་།</a:t>
            </a:r>
            <a:r>
              <a:rPr lang="zh-CN" altLang="en-US" sz="2400" dirty="0" smtClean="0">
                <a:solidFill>
                  <a:srgbClr val="000000"/>
                </a:solidFill>
              </a:rPr>
              <a:t>  </a:t>
            </a:r>
            <a:r>
              <a:rPr lang="bo-CN" altLang="zh-CN" sz="2400" dirty="0" smtClean="0">
                <a:solidFill>
                  <a:srgbClr val="000000"/>
                </a:solidFill>
              </a:rPr>
              <a:t>ཕྱུགས་ཀྱི་རྫི་སྐྱོང་དེའི་དུས་ན་བྱས།〞ཞེས་གསལ།</a:t>
            </a:r>
            <a:endParaRPr lang="zh-CN" altLang="en-US" sz="2400" dirty="0">
              <a:solidFill>
                <a:srgbClr val="000000"/>
              </a:solidFill>
              <a:latin typeface="BZDBT" pitchFamily="2" charset="-122"/>
              <a:ea typeface="BZDBT" pitchFamily="2" charset="-122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34819"/>
          <p:cNvSpPr/>
          <p:nvPr/>
        </p:nvSpPr>
        <p:spPr>
          <a:xfrm>
            <a:off x="2915816" y="960403"/>
            <a:ext cx="348805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bo-CN" altLang="zh-CN" sz="36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བཞི།</a:t>
            </a:r>
            <a:r>
              <a:rPr lang="zh-CN" altLang="en-US" sz="36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       </a:t>
            </a:r>
            <a:r>
              <a:rPr lang="bo-CN" altLang="zh-CN" sz="3600" dirty="0" smtClean="0">
                <a:solidFill>
                  <a:srgbClr val="000000"/>
                </a:solidFill>
                <a:latin typeface="Himalaya-A" pitchFamily="2" charset="0"/>
                <a:ea typeface="Himalaya-A" pitchFamily="2" charset="0"/>
                <a:cs typeface="Himalaya-A" pitchFamily="2" charset="0"/>
              </a:rPr>
              <a:t>སྦྱང་གཞི།</a:t>
            </a:r>
            <a:endParaRPr lang="zh-CN" altLang="en-US" sz="3600" dirty="0" smtClean="0">
              <a:solidFill>
                <a:srgbClr val="000000"/>
              </a:solidFill>
              <a:latin typeface="Himalaya-A" pitchFamily="2" charset="0"/>
              <a:ea typeface="Himalaya-A" pitchFamily="2" charset="0"/>
              <a:cs typeface="Himalaya-A" pitchFamily="2" charset="0"/>
            </a:endParaRPr>
          </a:p>
        </p:txBody>
      </p:sp>
      <p:pic>
        <p:nvPicPr>
          <p:cNvPr id="4" name="图片 3" descr="图片13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2620" y="1450340"/>
            <a:ext cx="2629535" cy="4526915"/>
          </a:xfrm>
          <a:prstGeom prst="rect">
            <a:avLst/>
          </a:prstGeom>
        </p:spPr>
      </p:pic>
      <p:pic>
        <p:nvPicPr>
          <p:cNvPr id="2" name="图片 1" descr="图片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5730" y="619760"/>
            <a:ext cx="2078990" cy="13227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81293" y="2041843"/>
            <a:ext cx="846296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bo-CN" altLang="zh-CN" sz="2800" dirty="0" smtClean="0">
                <a:solidFill>
                  <a:srgbClr val="000000"/>
                </a:solidFill>
                <a:latin typeface="Himalaya-D" pitchFamily="2" charset="0"/>
                <a:ea typeface="Himalaya-D" pitchFamily="2" charset="0"/>
                <a:cs typeface="Himalaya-D" pitchFamily="2" charset="0"/>
              </a:rPr>
              <a:t>འབྲི་གཡག་ནི་རི་དྭགས་གང་ལས་མཆེད་པ་ཡིན།</a:t>
            </a:r>
            <a:r>
              <a:rPr lang="zh-CN" altLang="en-US" sz="2800" dirty="0" smtClean="0">
                <a:solidFill>
                  <a:srgbClr val="000000"/>
                </a:solidFill>
                <a:latin typeface="Himalaya-D" pitchFamily="2" charset="0"/>
                <a:cs typeface="Himalaya-D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068960"/>
            <a:ext cx="59046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dirty="0" smtClean="0">
                <a:solidFill>
                  <a:srgbClr val="000000"/>
                </a:solidFill>
                <a:latin typeface="Himalaya-D" pitchFamily="2" charset="0"/>
                <a:ea typeface="Himalaya-D" pitchFamily="2" charset="0"/>
                <a:cs typeface="Himalaya-D" pitchFamily="2" charset="0"/>
              </a:rPr>
              <a:t>ནོར་ནག་ལས་ཐོན་རྫས་མང་པོ་ཞིག་གི་བརྡ་ཆད་ཐོན་ཡོད་པས་དེ་དག་འཚོལ་བསྡུ་བྱ་རྒྱུ།</a:t>
            </a:r>
            <a:endParaRPr lang="zh-CN" altLang="en-US" sz="2800" dirty="0" smtClean="0">
              <a:solidFill>
                <a:srgbClr val="000000"/>
              </a:solidFill>
              <a:latin typeface="Himalaya-D" pitchFamily="2" charset="0"/>
              <a:ea typeface="Himalaya-D" pitchFamily="2" charset="0"/>
              <a:cs typeface="Himalaya-D" pitchFamily="2" charset="0"/>
            </a:endParaRPr>
          </a:p>
          <a:p>
            <a:endParaRPr lang="zh-CN" altLang="en-US" sz="2800" dirty="0" smtClean="0">
              <a:solidFill>
                <a:srgbClr val="000000"/>
              </a:solidFill>
              <a:latin typeface="Himalaya-D" pitchFamily="2" charset="0"/>
              <a:ea typeface="Himalaya-D" pitchFamily="2" charset="0"/>
              <a:cs typeface="Himalaya-D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10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35843"/>
          <p:cNvSpPr/>
          <p:nvPr/>
        </p:nvSpPr>
        <p:spPr>
          <a:xfrm>
            <a:off x="1475656" y="260648"/>
            <a:ext cx="6229590" cy="240065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sz="6000" b="1" dirty="0">
              <a:solidFill>
                <a:srgbClr val="C00000"/>
              </a:solidFill>
              <a:latin typeface="Himalaya-C" pitchFamily="2" charset="0"/>
              <a:ea typeface="BZDHT" panose="02010601030101010101" pitchFamily="2" charset="-122"/>
              <a:cs typeface="Himalaya-C" pitchFamily="2" charset="0"/>
            </a:endParaRPr>
          </a:p>
          <a:p>
            <a:r>
              <a:rPr lang="bo-CN" altLang="zh-CN" sz="6000" dirty="0" smtClean="0">
                <a:solidFill>
                  <a:srgbClr val="C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བསམ་གཞིགས་དང་འདང་རྒྱག</a:t>
            </a:r>
            <a:r>
              <a:rPr lang="zh-CN" altLang="en-US" sz="6000" dirty="0" smtClean="0">
                <a:solidFill>
                  <a:srgbClr val="C00000"/>
                </a:solidFill>
                <a:latin typeface="Himalaya-C" pitchFamily="2" charset="0"/>
                <a:cs typeface="Himalaya-C" pitchFamily="2" charset="0"/>
              </a:rPr>
              <a:t> </a:t>
            </a:r>
            <a:endParaRPr lang="zh-CN" altLang="en-US" sz="6600" dirty="0">
              <a:solidFill>
                <a:srgbClr val="C00000"/>
              </a:solidFill>
              <a:latin typeface="Himalaya-C" pitchFamily="2" charset="0"/>
              <a:ea typeface="BZDHT" panose="02010601030101010101" pitchFamily="2" charset="-122"/>
              <a:cs typeface="Himalaya-C" pitchFamily="2" charset="0"/>
            </a:endParaRPr>
          </a:p>
        </p:txBody>
      </p:sp>
      <p:pic>
        <p:nvPicPr>
          <p:cNvPr id="2" name="图片 1" descr="5000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1745" y="3332480"/>
            <a:ext cx="6619875" cy="309562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0" y="476672"/>
            <a:ext cx="3563888" cy="1152128"/>
            <a:chOff x="0" y="476672"/>
            <a:chExt cx="3563888" cy="1152128"/>
          </a:xfrm>
        </p:grpSpPr>
        <p:sp>
          <p:nvSpPr>
            <p:cNvPr id="4" name="矩形 3"/>
            <p:cNvSpPr/>
            <p:nvPr/>
          </p:nvSpPr>
          <p:spPr>
            <a:xfrm>
              <a:off x="0" y="476672"/>
              <a:ext cx="3563888" cy="115212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半闭框 2"/>
            <p:cNvSpPr/>
            <p:nvPr/>
          </p:nvSpPr>
          <p:spPr>
            <a:xfrm>
              <a:off x="179512" y="548680"/>
              <a:ext cx="504056" cy="1008112"/>
            </a:xfrm>
            <a:prstGeom prst="halfFram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半闭框 4"/>
            <p:cNvSpPr/>
            <p:nvPr/>
          </p:nvSpPr>
          <p:spPr>
            <a:xfrm rot="10800000">
              <a:off x="2627784" y="548681"/>
              <a:ext cx="504056" cy="1008112"/>
            </a:xfrm>
            <a:prstGeom prst="halfFram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476672"/>
              <a:ext cx="24482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o-CN" altLang="zh-CN" sz="6000" dirty="0" smtClean="0"/>
                <a:t>བརྒྱུད་རིམ།</a:t>
              </a:r>
              <a:endParaRPr lang="zh-CN" altLang="en-US" sz="6000" dirty="0" smtClean="0"/>
            </a:p>
          </p:txBody>
        </p:sp>
      </p:grpSp>
      <p:grpSp>
        <p:nvGrpSpPr>
          <p:cNvPr id="7" name="组合 10"/>
          <p:cNvGrpSpPr/>
          <p:nvPr/>
        </p:nvGrpSpPr>
        <p:grpSpPr>
          <a:xfrm>
            <a:off x="323528" y="1916832"/>
            <a:ext cx="720080" cy="441340"/>
            <a:chOff x="323528" y="1916832"/>
            <a:chExt cx="720080" cy="441340"/>
          </a:xfrm>
        </p:grpSpPr>
        <p:sp>
          <p:nvSpPr>
            <p:cNvPr id="9" name="圆角矩形 8"/>
            <p:cNvSpPr/>
            <p:nvPr/>
          </p:nvSpPr>
          <p:spPr>
            <a:xfrm>
              <a:off x="323528" y="1916832"/>
              <a:ext cx="720080" cy="432048"/>
            </a:xfrm>
            <a:prstGeom prst="roundRect">
              <a:avLst/>
            </a:prstGeom>
            <a:solidFill>
              <a:schemeClr val="accent4">
                <a:lumMod val="10000"/>
              </a:schemeClr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528" y="19888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BZDBT" pitchFamily="2" charset="-122"/>
                  <a:ea typeface="BZDBT" pitchFamily="2" charset="-122"/>
                </a:rPr>
                <a:t> 吧</a:t>
              </a:r>
              <a:endParaRPr lang="zh-CN" altLang="en-US" sz="1800" b="1" dirty="0">
                <a:latin typeface="BZDBT" pitchFamily="2" charset="-122"/>
                <a:ea typeface="BZDBT" pitchFamily="2" charset="-122"/>
              </a:endParaRPr>
            </a:p>
          </p:txBody>
        </p:sp>
      </p:grpSp>
      <p:grpSp>
        <p:nvGrpSpPr>
          <p:cNvPr id="8" name="组合 11"/>
          <p:cNvGrpSpPr/>
          <p:nvPr/>
        </p:nvGrpSpPr>
        <p:grpSpPr>
          <a:xfrm>
            <a:off x="323528" y="2564904"/>
            <a:ext cx="720080" cy="441340"/>
            <a:chOff x="323528" y="1916832"/>
            <a:chExt cx="720080" cy="441340"/>
          </a:xfrm>
        </p:grpSpPr>
        <p:sp>
          <p:nvSpPr>
            <p:cNvPr id="13" name="圆角矩形 12"/>
            <p:cNvSpPr/>
            <p:nvPr/>
          </p:nvSpPr>
          <p:spPr>
            <a:xfrm>
              <a:off x="323528" y="1916832"/>
              <a:ext cx="720080" cy="432048"/>
            </a:xfrm>
            <a:prstGeom prst="roundRect">
              <a:avLst/>
            </a:prstGeom>
            <a:solidFill>
              <a:schemeClr val="accent4">
                <a:lumMod val="10000"/>
              </a:schemeClr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3528" y="19888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BZDBT" pitchFamily="2" charset="-122"/>
                  <a:ea typeface="BZDBT" pitchFamily="2" charset="-122"/>
                </a:rPr>
                <a:t> 笆</a:t>
              </a:r>
              <a:endParaRPr lang="zh-CN" altLang="en-US" sz="1800" b="1" dirty="0">
                <a:latin typeface="BZDBT" pitchFamily="2" charset="-122"/>
                <a:ea typeface="BZDBT" pitchFamily="2" charset="-122"/>
              </a:endParaRPr>
            </a:p>
          </p:txBody>
        </p:sp>
      </p:grpSp>
      <p:grpSp>
        <p:nvGrpSpPr>
          <p:cNvPr id="11" name="组合 14"/>
          <p:cNvGrpSpPr/>
          <p:nvPr/>
        </p:nvGrpSpPr>
        <p:grpSpPr>
          <a:xfrm>
            <a:off x="323528" y="3284984"/>
            <a:ext cx="720080" cy="441340"/>
            <a:chOff x="323528" y="1916832"/>
            <a:chExt cx="720080" cy="441340"/>
          </a:xfrm>
        </p:grpSpPr>
        <p:sp>
          <p:nvSpPr>
            <p:cNvPr id="16" name="圆角矩形 15"/>
            <p:cNvSpPr/>
            <p:nvPr/>
          </p:nvSpPr>
          <p:spPr>
            <a:xfrm>
              <a:off x="323528" y="1916832"/>
              <a:ext cx="720080" cy="432048"/>
            </a:xfrm>
            <a:prstGeom prst="roundRect">
              <a:avLst/>
            </a:prstGeom>
            <a:solidFill>
              <a:schemeClr val="accent4">
                <a:lumMod val="10000"/>
              </a:schemeClr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3528" y="19888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BZDBT" pitchFamily="2" charset="-122"/>
                  <a:ea typeface="BZDBT" pitchFamily="2" charset="-122"/>
                </a:rPr>
                <a:t> 八</a:t>
              </a:r>
              <a:endParaRPr lang="zh-CN" altLang="en-US" sz="1800" b="1" dirty="0">
                <a:latin typeface="BZDBT" pitchFamily="2" charset="-122"/>
                <a:ea typeface="BZDBT" pitchFamily="2" charset="-122"/>
              </a:endParaRPr>
            </a:p>
          </p:txBody>
        </p:sp>
      </p:grpSp>
      <p:grpSp>
        <p:nvGrpSpPr>
          <p:cNvPr id="12" name="组合 17"/>
          <p:cNvGrpSpPr/>
          <p:nvPr/>
        </p:nvGrpSpPr>
        <p:grpSpPr>
          <a:xfrm>
            <a:off x="323528" y="3933056"/>
            <a:ext cx="720080" cy="441340"/>
            <a:chOff x="323528" y="1916832"/>
            <a:chExt cx="720080" cy="441340"/>
          </a:xfrm>
        </p:grpSpPr>
        <p:sp>
          <p:nvSpPr>
            <p:cNvPr id="19" name="圆角矩形 18"/>
            <p:cNvSpPr/>
            <p:nvPr/>
          </p:nvSpPr>
          <p:spPr>
            <a:xfrm>
              <a:off x="323528" y="1916832"/>
              <a:ext cx="720080" cy="432048"/>
            </a:xfrm>
            <a:prstGeom prst="roundRect">
              <a:avLst/>
            </a:prstGeom>
            <a:solidFill>
              <a:schemeClr val="accent4">
                <a:lumMod val="10000"/>
              </a:schemeClr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3528" y="19888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BZDBT" pitchFamily="2" charset="-122"/>
                  <a:ea typeface="BZDBT" pitchFamily="2" charset="-122"/>
                </a:rPr>
                <a:t> 疤</a:t>
              </a:r>
              <a:endParaRPr lang="zh-CN" altLang="en-US" sz="1800" b="1" dirty="0">
                <a:latin typeface="BZDBT" pitchFamily="2" charset="-122"/>
                <a:ea typeface="BZDBT" pitchFamily="2" charset="-122"/>
              </a:endParaRPr>
            </a:p>
          </p:txBody>
        </p:sp>
      </p:grpSp>
      <p:grpSp>
        <p:nvGrpSpPr>
          <p:cNvPr id="15" name="组合 20"/>
          <p:cNvGrpSpPr/>
          <p:nvPr/>
        </p:nvGrpSpPr>
        <p:grpSpPr>
          <a:xfrm>
            <a:off x="5220072" y="1844824"/>
            <a:ext cx="720080" cy="441340"/>
            <a:chOff x="323528" y="1916832"/>
            <a:chExt cx="720080" cy="441340"/>
          </a:xfrm>
        </p:grpSpPr>
        <p:sp>
          <p:nvSpPr>
            <p:cNvPr id="22" name="圆角矩形 21"/>
            <p:cNvSpPr/>
            <p:nvPr/>
          </p:nvSpPr>
          <p:spPr>
            <a:xfrm>
              <a:off x="323528" y="1916832"/>
              <a:ext cx="720080" cy="432048"/>
            </a:xfrm>
            <a:prstGeom prst="roundRect">
              <a:avLst/>
            </a:prstGeom>
            <a:solidFill>
              <a:schemeClr val="accent4">
                <a:lumMod val="10000"/>
              </a:schemeClr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3528" y="19888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BZDBT" pitchFamily="2" charset="-122"/>
                  <a:ea typeface="BZDBT" pitchFamily="2" charset="-122"/>
                </a:rPr>
                <a:t> 巴</a:t>
              </a:r>
              <a:endParaRPr lang="zh-CN" altLang="en-US" sz="1800" b="1" dirty="0">
                <a:latin typeface="BZDBT" pitchFamily="2" charset="-122"/>
                <a:ea typeface="BZDBT" pitchFamily="2" charset="-122"/>
              </a:endParaRPr>
            </a:p>
          </p:txBody>
        </p:sp>
      </p:grpSp>
      <p:grpSp>
        <p:nvGrpSpPr>
          <p:cNvPr id="18" name="组合 23"/>
          <p:cNvGrpSpPr/>
          <p:nvPr/>
        </p:nvGrpSpPr>
        <p:grpSpPr>
          <a:xfrm>
            <a:off x="5220072" y="2492896"/>
            <a:ext cx="720080" cy="441340"/>
            <a:chOff x="323528" y="1916832"/>
            <a:chExt cx="720080" cy="441340"/>
          </a:xfrm>
        </p:grpSpPr>
        <p:sp>
          <p:nvSpPr>
            <p:cNvPr id="25" name="圆角矩形 24"/>
            <p:cNvSpPr/>
            <p:nvPr/>
          </p:nvSpPr>
          <p:spPr>
            <a:xfrm>
              <a:off x="323528" y="1916832"/>
              <a:ext cx="720080" cy="432048"/>
            </a:xfrm>
            <a:prstGeom prst="roundRect">
              <a:avLst/>
            </a:prstGeom>
            <a:solidFill>
              <a:schemeClr val="accent4">
                <a:lumMod val="10000"/>
              </a:schemeClr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3528" y="19888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BZDBT" pitchFamily="2" charset="-122"/>
                  <a:ea typeface="BZDBT" pitchFamily="2" charset="-122"/>
                </a:rPr>
                <a:t> 拔</a:t>
              </a:r>
              <a:endParaRPr lang="zh-CN" altLang="en-US" sz="1800" b="1" dirty="0">
                <a:latin typeface="BZDBT" pitchFamily="2" charset="-122"/>
                <a:ea typeface="BZDBT" pitchFamily="2" charset="-122"/>
              </a:endParaRPr>
            </a:p>
          </p:txBody>
        </p:sp>
      </p:grpSp>
      <p:grpSp>
        <p:nvGrpSpPr>
          <p:cNvPr id="21" name="组合 26"/>
          <p:cNvGrpSpPr/>
          <p:nvPr/>
        </p:nvGrpSpPr>
        <p:grpSpPr>
          <a:xfrm>
            <a:off x="5220072" y="3212976"/>
            <a:ext cx="720080" cy="441340"/>
            <a:chOff x="323528" y="1916832"/>
            <a:chExt cx="720080" cy="441340"/>
          </a:xfrm>
        </p:grpSpPr>
        <p:sp>
          <p:nvSpPr>
            <p:cNvPr id="28" name="圆角矩形 27"/>
            <p:cNvSpPr/>
            <p:nvPr/>
          </p:nvSpPr>
          <p:spPr>
            <a:xfrm>
              <a:off x="323528" y="1916832"/>
              <a:ext cx="720080" cy="432048"/>
            </a:xfrm>
            <a:prstGeom prst="roundRect">
              <a:avLst/>
            </a:prstGeom>
            <a:solidFill>
              <a:schemeClr val="accent4">
                <a:lumMod val="10000"/>
              </a:schemeClr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3528" y="19888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BZDBT" pitchFamily="2" charset="-122"/>
                  <a:ea typeface="BZDBT" pitchFamily="2" charset="-122"/>
                </a:rPr>
                <a:t> 跋</a:t>
              </a:r>
              <a:endParaRPr lang="zh-CN" altLang="en-US" sz="1800" b="1" dirty="0">
                <a:latin typeface="BZDBT" pitchFamily="2" charset="-122"/>
                <a:ea typeface="BZDBT" pitchFamily="2" charset="-122"/>
              </a:endParaRPr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5220072" y="3933056"/>
            <a:ext cx="720080" cy="441340"/>
            <a:chOff x="323528" y="1916832"/>
            <a:chExt cx="720080" cy="441340"/>
          </a:xfrm>
        </p:grpSpPr>
        <p:sp>
          <p:nvSpPr>
            <p:cNvPr id="34" name="圆角矩形 33"/>
            <p:cNvSpPr/>
            <p:nvPr/>
          </p:nvSpPr>
          <p:spPr>
            <a:xfrm>
              <a:off x="323528" y="1916832"/>
              <a:ext cx="720080" cy="432048"/>
            </a:xfrm>
            <a:prstGeom prst="roundRect">
              <a:avLst/>
            </a:prstGeom>
            <a:solidFill>
              <a:schemeClr val="accent4">
                <a:lumMod val="10000"/>
              </a:schemeClr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3528" y="19888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latin typeface="BZDBT" pitchFamily="2" charset="-122"/>
                  <a:ea typeface="BZDBT" pitchFamily="2" charset="-122"/>
                </a:rPr>
                <a:t> 靶</a:t>
              </a:r>
              <a:endParaRPr lang="zh-CN" altLang="en-US" sz="1800" b="1" dirty="0">
                <a:latin typeface="BZDBT" pitchFamily="2" charset="-122"/>
                <a:ea typeface="BZDBT" pitchFamily="2" charset="-122"/>
              </a:endParaRPr>
            </a:p>
          </p:txBody>
        </p:sp>
      </p:grpSp>
      <p:sp>
        <p:nvSpPr>
          <p:cNvPr id="36" name="文本框 11272"/>
          <p:cNvSpPr txBox="1"/>
          <p:nvPr/>
        </p:nvSpPr>
        <p:spPr>
          <a:xfrm>
            <a:off x="1115616" y="1938318"/>
            <a:ext cx="331236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000" dirty="0" smtClean="0">
                <a:solidFill>
                  <a:schemeClr val="bg1"/>
                </a:solidFill>
                <a:latin typeface="Himalaya-C" pitchFamily="2" charset="0"/>
                <a:cs typeface="Himalaya-C" pitchFamily="2" charset="0"/>
              </a:rPr>
              <a:t>སློབ་ཐུན་སྔོན་མའི་བསྐྱར་སྦྱོང་།</a:t>
            </a:r>
            <a:endParaRPr lang="zh-CN" altLang="zh-CN" sz="2000" dirty="0">
              <a:solidFill>
                <a:schemeClr val="bg1"/>
              </a:solidFill>
              <a:latin typeface="Himalaya-C" pitchFamily="2" charset="0"/>
              <a:cs typeface="Himalaya-C" pitchFamily="2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15616" y="2564904"/>
            <a:ext cx="2610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 smtClean="0">
                <a:solidFill>
                  <a:schemeClr val="bg1"/>
                </a:solidFill>
                <a:latin typeface="Himalaya-C" pitchFamily="2" charset="0"/>
                <a:cs typeface="Himalaya-C" pitchFamily="2" charset="0"/>
              </a:rPr>
              <a:t>ཁྲིད་འཇུག་ཡིད་འགུགས་ལྕགས་ཀྱུ། </a:t>
            </a:r>
          </a:p>
        </p:txBody>
      </p:sp>
      <p:sp>
        <p:nvSpPr>
          <p:cNvPr id="38" name="矩形 37"/>
          <p:cNvSpPr/>
          <p:nvPr/>
        </p:nvSpPr>
        <p:spPr>
          <a:xfrm>
            <a:off x="1115616" y="3316922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>
                <a:solidFill>
                  <a:schemeClr val="bg1"/>
                </a:solidFill>
                <a:latin typeface="Himalaya-C" pitchFamily="2" charset="0"/>
                <a:cs typeface="Himalaya-C" pitchFamily="2" charset="0"/>
              </a:rPr>
              <a:t>རྩོམ་པ་པོ།  རྩོམ་འབྲིའི་ཤེས་བྱ་ངོ་སྤྲོད། </a:t>
            </a:r>
          </a:p>
        </p:txBody>
      </p:sp>
      <p:sp>
        <p:nvSpPr>
          <p:cNvPr id="39" name="文本框 11287"/>
          <p:cNvSpPr txBox="1"/>
          <p:nvPr/>
        </p:nvSpPr>
        <p:spPr>
          <a:xfrm>
            <a:off x="1115616" y="3933056"/>
            <a:ext cx="288032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000" dirty="0" smtClean="0">
                <a:solidFill>
                  <a:schemeClr val="bg1"/>
                </a:solidFill>
                <a:latin typeface="Himalaya-C" pitchFamily="2" charset="0"/>
                <a:cs typeface="Himalaya-C" pitchFamily="2" charset="0"/>
              </a:rPr>
              <a:t>ཁྲིད་བྱ་དངོས་ལ་འཇུག་པ།</a:t>
            </a:r>
          </a:p>
        </p:txBody>
      </p:sp>
      <p:sp>
        <p:nvSpPr>
          <p:cNvPr id="42" name="矩形 41"/>
          <p:cNvSpPr/>
          <p:nvPr/>
        </p:nvSpPr>
        <p:spPr>
          <a:xfrm>
            <a:off x="6084168" y="3212976"/>
            <a:ext cx="129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 smtClean="0">
                <a:solidFill>
                  <a:schemeClr val="bg1"/>
                </a:solidFill>
                <a:latin typeface="Himalaya-C" pitchFamily="2" charset="0"/>
                <a:cs typeface="Himalaya-C" pitchFamily="2" charset="0"/>
              </a:rPr>
              <a:t>ཕྱོགས་བསྡོམས།</a:t>
            </a:r>
          </a:p>
        </p:txBody>
      </p:sp>
      <p:sp>
        <p:nvSpPr>
          <p:cNvPr id="43" name="矩形 42"/>
          <p:cNvSpPr/>
          <p:nvPr/>
        </p:nvSpPr>
        <p:spPr>
          <a:xfrm>
            <a:off x="6012160" y="2492896"/>
            <a:ext cx="1555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 smtClean="0">
                <a:solidFill>
                  <a:schemeClr val="bg1"/>
                </a:solidFill>
                <a:latin typeface="Himalaya-C" pitchFamily="2" charset="0"/>
                <a:cs typeface="Himalaya-C" pitchFamily="2" charset="0"/>
              </a:rPr>
              <a:t>སྦྱང་གཞི་བཀོད་སྒྲིག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40152" y="184482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solidFill>
                  <a:schemeClr val="bg1"/>
                </a:solidFill>
                <a:latin typeface="Himalaya-C" pitchFamily="2" charset="0"/>
                <a:cs typeface="Himalaya-C" pitchFamily="2" charset="0"/>
              </a:rPr>
              <a:t> མཚན་བྱང་ངོ་སྤྲོད། </a:t>
            </a:r>
            <a:endParaRPr lang="zh-CN" altLang="en-US" sz="2000" dirty="0">
              <a:solidFill>
                <a:schemeClr val="bg1"/>
              </a:solidFill>
              <a:latin typeface="Himalaya-C" pitchFamily="2" charset="0"/>
              <a:cs typeface="Himalaya-C" pitchFamily="2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945204" y="3933056"/>
            <a:ext cx="213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 smtClean="0">
                <a:solidFill>
                  <a:schemeClr val="bg1"/>
                </a:solidFill>
                <a:latin typeface="Himalaya-C" pitchFamily="2" charset="0"/>
                <a:cs typeface="Himalaya-C" pitchFamily="2" charset="0"/>
              </a:rPr>
              <a:t>བསམ་གཞིགས་དང་འདང་རྒྱག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5" name="组合 12294"/>
          <p:cNvGrpSpPr/>
          <p:nvPr/>
        </p:nvGrpSpPr>
        <p:grpSpPr>
          <a:xfrm>
            <a:off x="1331913" y="1417638"/>
            <a:ext cx="7416800" cy="4824412"/>
            <a:chOff x="839" y="893"/>
            <a:chExt cx="4672" cy="3039"/>
          </a:xfrm>
        </p:grpSpPr>
        <p:pic>
          <p:nvPicPr>
            <p:cNvPr id="17410" name="图片 1433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" y="893"/>
              <a:ext cx="4672" cy="30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1" name="矩形 14340"/>
            <p:cNvSpPr/>
            <p:nvPr/>
          </p:nvSpPr>
          <p:spPr>
            <a:xfrm>
              <a:off x="839" y="2432"/>
              <a:ext cx="4435" cy="12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BZDHT" panose="02010601030101010101" pitchFamily="2" charset="-122"/>
              </a:endParaRPr>
            </a:p>
            <a:p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BZDHT" panose="02010601030101010101" pitchFamily="2" charset="-122"/>
              </a:endParaRPr>
            </a:p>
            <a:p>
              <a:r>
                <a:rPr lang="zh-CN" altLang="en-US" sz="2400" dirty="0">
                  <a:solidFill>
                    <a:srgbClr val="FF0000"/>
                  </a:solidFill>
                  <a:latin typeface="Himalaya-D" pitchFamily="2" charset="0"/>
                  <a:ea typeface="BZDHT" panose="02010601030101010101" pitchFamily="2" charset="-122"/>
                  <a:cs typeface="Himalaya-D" pitchFamily="2" charset="0"/>
                </a:rPr>
                <a:t>    </a:t>
              </a:r>
              <a:r>
                <a:rPr lang="bo-CN" altLang="zh-CN" sz="4400" dirty="0" smtClean="0">
                  <a:solidFill>
                    <a:srgbClr val="FF0000"/>
                  </a:solidFill>
                  <a:latin typeface="Himalaya-D" pitchFamily="2" charset="0"/>
                  <a:ea typeface="Himalaya-D" pitchFamily="2" charset="0"/>
                  <a:cs typeface="Himalaya-D" pitchFamily="2" charset="0"/>
                </a:rPr>
                <a:t>རྙིང་པར་བྱང་ཆུབ་ན་གསར་པ་རྟོགས་སླ</a:t>
              </a:r>
              <a:r>
                <a:rPr lang="bo-CN" altLang="zh-CN" sz="2000" dirty="0" smtClean="0">
                  <a:solidFill>
                    <a:srgbClr val="FF0000"/>
                  </a:solidFill>
                  <a:latin typeface="Himalaya-D" pitchFamily="2" charset="0"/>
                  <a:ea typeface="Himalaya-D" pitchFamily="2" charset="0"/>
                  <a:cs typeface="Himalaya-D" pitchFamily="2" charset="0"/>
                </a:rPr>
                <a:t>།</a:t>
              </a:r>
              <a:endParaRPr lang="zh-CN" altLang="en-US" sz="2000" dirty="0">
                <a:solidFill>
                  <a:srgbClr val="FF0000"/>
                </a:solidFill>
                <a:latin typeface="Himalaya-D" pitchFamily="2" charset="0"/>
                <a:ea typeface="BZDHT" panose="02010601030101010101" pitchFamily="2" charset="-122"/>
                <a:cs typeface="Himalaya-D" pitchFamily="2" charset="0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4" name="组合 13323"/>
          <p:cNvGrpSpPr/>
          <p:nvPr/>
        </p:nvGrpSpPr>
        <p:grpSpPr>
          <a:xfrm>
            <a:off x="4140202" y="549276"/>
            <a:ext cx="2808289" cy="2590800"/>
            <a:chOff x="3424" y="346"/>
            <a:chExt cx="1769" cy="1632"/>
          </a:xfrm>
        </p:grpSpPr>
        <p:pic>
          <p:nvPicPr>
            <p:cNvPr id="18435" name="图片 13320" descr="shu"/>
            <p:cNvPicPr>
              <a:picLocks noChangeAspect="1"/>
            </p:cNvPicPr>
            <p:nvPr/>
          </p:nvPicPr>
          <p:blipFill>
            <a:blip r:embed="rId2" cstate="print">
              <a:lum bright="15997" contrast="20000"/>
            </a:blip>
            <a:stretch>
              <a:fillRect/>
            </a:stretch>
          </p:blipFill>
          <p:spPr>
            <a:xfrm>
              <a:off x="3424" y="482"/>
              <a:ext cx="1496" cy="149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</p:pic>
        <p:sp>
          <p:nvSpPr>
            <p:cNvPr id="18436" name="文本框 13321"/>
            <p:cNvSpPr txBox="1"/>
            <p:nvPr/>
          </p:nvSpPr>
          <p:spPr>
            <a:xfrm>
              <a:off x="3696" y="346"/>
              <a:ext cx="1497" cy="10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BZDHT" panose="02010601030101010101" pitchFamily="2" charset="-122"/>
              </a:endParaRPr>
            </a:p>
            <a:p>
              <a:r>
                <a:rPr lang="bo-CN" altLang="zh-CN" sz="4800" dirty="0" smtClean="0">
                  <a:hlinkClick r:id="rId3" action="ppaction://hlinkfile"/>
                </a:rPr>
                <a:t>བསྐྱར་སྦྱོང་།</a:t>
              </a:r>
              <a:endPara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BZDHT" panose="02010601030101010101" pitchFamily="2" charset="-122"/>
              </a:endParaRPr>
            </a:p>
          </p:txBody>
        </p:sp>
      </p:grpSp>
      <p:pic>
        <p:nvPicPr>
          <p:cNvPr id="13325" name="图片 13324" descr="u=116319367,2225600690&amp;fm=21&amp;gp=0_副本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550" y="704850"/>
            <a:ext cx="3168650" cy="2436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6905350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356992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 descr="timg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356992"/>
            <a:ext cx="47625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 descr="timg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429000"/>
            <a:ext cx="4527097" cy="316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 descr="15252327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02949" y="2952328"/>
            <a:ext cx="3341051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 descr="95964153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8144" y="2924944"/>
            <a:ext cx="3275856" cy="383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 descr="timg (6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39544" y="3356992"/>
            <a:ext cx="410445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"/>
          <p:cNvGrpSpPr/>
          <p:nvPr/>
        </p:nvGrpSpPr>
        <p:grpSpPr>
          <a:xfrm>
            <a:off x="1675130" y="666115"/>
            <a:ext cx="5257165" cy="791845"/>
            <a:chOff x="2638" y="1049"/>
            <a:chExt cx="8279" cy="1247"/>
          </a:xfrm>
        </p:grpSpPr>
        <p:sp>
          <p:nvSpPr>
            <p:cNvPr id="11" name="流程图: 可选过程 10"/>
            <p:cNvSpPr/>
            <p:nvPr/>
          </p:nvSpPr>
          <p:spPr>
            <a:xfrm>
              <a:off x="2638" y="1049"/>
              <a:ext cx="8279" cy="1247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118" y="1091"/>
              <a:ext cx="7481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800" dirty="0" smtClean="0"/>
                <a:t> </a:t>
              </a:r>
              <a:r>
                <a:rPr lang="en-US" altLang="zh-CN" sz="3600" dirty="0" smtClean="0"/>
                <a:t>ཁྲིད་འཇུག་ཡིད་འགུགས་ལྕགས་ཀྱུ། </a:t>
              </a:r>
              <a:endParaRPr lang="zh-CN" altLang="zh-CN" sz="3600" dirty="0"/>
            </a:p>
          </p:txBody>
        </p:sp>
      </p:grpSp>
      <p:pic>
        <p:nvPicPr>
          <p:cNvPr id="2" name="图片 1" descr="图片16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4020" y="1615440"/>
            <a:ext cx="2418715" cy="242760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0" y="1556792"/>
            <a:ext cx="6660232" cy="5301208"/>
            <a:chOff x="0" y="1556792"/>
            <a:chExt cx="6660232" cy="5301208"/>
          </a:xfrm>
        </p:grpSpPr>
        <p:pic>
          <p:nvPicPr>
            <p:cNvPr id="10" name="内容占位符 9" descr="644.web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40317"/>
              <a:ext cx="3059832" cy="2817683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4" name="内容占位符 3" descr="642.web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9832" y="1556792"/>
              <a:ext cx="3528392" cy="2520280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8" name="图片 17" descr="1609532344-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556792"/>
              <a:ext cx="3059832" cy="25339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图片 8" descr="12312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9832" y="4077072"/>
              <a:ext cx="3600400" cy="273630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22" name="图片 98321" descr="挤牛奶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356992"/>
            <a:ext cx="22320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23" name="图片 98322" descr="奶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340768"/>
            <a:ext cx="2089150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24" name="图片 98323" descr="11e3d819bcbg2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888" y="3789363"/>
            <a:ext cx="2087562" cy="151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25" name="图片 98324" descr="C06423037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5157192"/>
            <a:ext cx="2087563" cy="1443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26" name="图片 98325" descr="xz_0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9632" y="3140968"/>
            <a:ext cx="2016125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27" name="图片 98326" descr="11e3d9a2515g2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7624" y="1628800"/>
            <a:ext cx="2016125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28" name="图片 98327" descr="酸奶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84168" y="1844824"/>
            <a:ext cx="2159000" cy="15827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组合 9"/>
          <p:cNvGrpSpPr/>
          <p:nvPr/>
        </p:nvGrpSpPr>
        <p:grpSpPr>
          <a:xfrm>
            <a:off x="0" y="476672"/>
            <a:ext cx="5257165" cy="791845"/>
            <a:chOff x="2638" y="1049"/>
            <a:chExt cx="8279" cy="1247"/>
          </a:xfrm>
        </p:grpSpPr>
        <p:sp>
          <p:nvSpPr>
            <p:cNvPr id="13" name="流程图: 可选过程 12"/>
            <p:cNvSpPr/>
            <p:nvPr/>
          </p:nvSpPr>
          <p:spPr>
            <a:xfrm>
              <a:off x="2638" y="1049"/>
              <a:ext cx="8279" cy="1247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1"/>
            <p:cNvSpPr txBox="1"/>
            <p:nvPr/>
          </p:nvSpPr>
          <p:spPr>
            <a:xfrm>
              <a:off x="3118" y="1091"/>
              <a:ext cx="7481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800" dirty="0" smtClean="0"/>
                <a:t> </a:t>
              </a:r>
              <a:r>
                <a:rPr lang="en-US" altLang="zh-CN" sz="3600" dirty="0" smtClean="0"/>
                <a:t>ཁྲིད་འཇུག་ཡིད་འགུགས་ལྕགས་ཀྱུ། </a:t>
              </a:r>
              <a:endParaRPr lang="zh-CN" altLang="zh-CN" sz="36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奶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2983080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07904" y="148478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>
                <a:solidFill>
                  <a:srgbClr val="C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«འགྲེལ་ཆེན་དྲི་མེད་ཀུན་གསལ»</a:t>
            </a:r>
            <a:endParaRPr lang="zh-CN" altLang="en-US" sz="3200" dirty="0">
              <a:solidFill>
                <a:srgbClr val="C00000"/>
              </a:solidFill>
              <a:latin typeface="Himalaya-C" pitchFamily="2" charset="0"/>
              <a:ea typeface="BZDBT" pitchFamily="2" charset="-122"/>
              <a:cs typeface="Himalaya-C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2852936"/>
            <a:ext cx="619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dirty="0" smtClean="0">
                <a:solidFill>
                  <a:srgbClr val="0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བཞོས་ཐོག་འོ་མ་དྲོན་མོ་བདུད་རྩིར་མཚུངས།</a:t>
            </a:r>
            <a:r>
              <a:rPr lang="zh-CN" altLang="en-US" sz="2800" dirty="0" smtClean="0">
                <a:solidFill>
                  <a:srgbClr val="000000"/>
                </a:solidFill>
                <a:latin typeface="Himalaya-C" pitchFamily="2" charset="0"/>
                <a:cs typeface="Himalaya-C" pitchFamily="2" charset="0"/>
              </a:rPr>
              <a:t> </a:t>
            </a:r>
            <a:r>
              <a:rPr lang="bo-CN" altLang="zh-CN" sz="2800" dirty="0" smtClean="0">
                <a:solidFill>
                  <a:srgbClr val="0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།</a:t>
            </a:r>
            <a:endParaRPr lang="zh-CN" altLang="en-US" sz="2800" dirty="0" smtClean="0">
              <a:solidFill>
                <a:srgbClr val="000000"/>
              </a:solidFill>
              <a:latin typeface="Himalaya-C" pitchFamily="2" charset="0"/>
              <a:cs typeface="Himalaya-C" pitchFamily="2" charset="0"/>
            </a:endParaRPr>
          </a:p>
          <a:p>
            <a:r>
              <a:rPr lang="bo-CN" altLang="zh-CN" sz="2800" dirty="0" smtClean="0">
                <a:solidFill>
                  <a:srgbClr val="0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འོ་མ་སྙིང་པོ་བཏོན་པའི་ཞོ་སྐྱ་ཡིས།</a:t>
            </a:r>
            <a:r>
              <a:rPr lang="zh-CN" altLang="en-US" sz="2800" dirty="0" smtClean="0">
                <a:solidFill>
                  <a:srgbClr val="000000"/>
                </a:solidFill>
                <a:latin typeface="Himalaya-C" pitchFamily="2" charset="0"/>
                <a:cs typeface="Himalaya-C" pitchFamily="2" charset="0"/>
              </a:rPr>
              <a:t> </a:t>
            </a:r>
            <a:r>
              <a:rPr lang="bo-CN" altLang="zh-CN" sz="2800" dirty="0" smtClean="0">
                <a:solidFill>
                  <a:srgbClr val="0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།</a:t>
            </a:r>
            <a:endParaRPr lang="zh-CN" altLang="en-US" sz="2800" dirty="0" smtClean="0">
              <a:solidFill>
                <a:srgbClr val="000000"/>
              </a:solidFill>
              <a:latin typeface="Himalaya-C" pitchFamily="2" charset="0"/>
              <a:cs typeface="Himalaya-C" pitchFamily="2" charset="0"/>
            </a:endParaRPr>
          </a:p>
          <a:p>
            <a:r>
              <a:rPr lang="bo-CN" altLang="zh-CN" sz="2800" dirty="0" smtClean="0">
                <a:solidFill>
                  <a:srgbClr val="0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མ་སྙོམས་རིམས་ཆམ་འགྲམས་འཁྲུགས་འཁྲུ་བ་སེལ།</a:t>
            </a:r>
            <a:r>
              <a:rPr lang="zh-CN" altLang="en-US" sz="2800" dirty="0" smtClean="0">
                <a:solidFill>
                  <a:srgbClr val="000000"/>
                </a:solidFill>
                <a:latin typeface="Himalaya-C" pitchFamily="2" charset="0"/>
                <a:cs typeface="Himalaya-C" pitchFamily="2" charset="0"/>
              </a:rPr>
              <a:t> </a:t>
            </a:r>
            <a:r>
              <a:rPr lang="bo-CN" altLang="zh-CN" sz="2800" dirty="0" smtClean="0">
                <a:solidFill>
                  <a:srgbClr val="000000"/>
                </a:solidFill>
                <a:latin typeface="Himalaya-C" pitchFamily="2" charset="0"/>
                <a:ea typeface="Himalaya-C" pitchFamily="2" charset="0"/>
                <a:cs typeface="Himalaya-C" pitchFamily="2" charset="0"/>
              </a:rPr>
              <a:t>།</a:t>
            </a:r>
            <a:r>
              <a:rPr lang="zh-CN" altLang="en-US" sz="2800" dirty="0" smtClean="0">
                <a:solidFill>
                  <a:srgbClr val="000000"/>
                </a:solidFill>
                <a:latin typeface="Himalaya-C" pitchFamily="2" charset="0"/>
                <a:cs typeface="Himalaya-C" pitchFamily="2" charset="0"/>
              </a:rPr>
              <a:t> </a:t>
            </a:r>
            <a:endParaRPr lang="zh-CN" altLang="en-US" sz="2800" dirty="0">
              <a:solidFill>
                <a:srgbClr val="000000"/>
              </a:solidFill>
              <a:latin typeface="Himalaya-C" pitchFamily="2" charset="0"/>
              <a:ea typeface="BZDBT" pitchFamily="2" charset="-122"/>
              <a:cs typeface="Himalaya-C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01007160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4639250" cy="6165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 descr="微信图片_20201007160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92696"/>
            <a:ext cx="4499992" cy="6165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">
      <a:dk1>
        <a:srgbClr val="FFFFFF"/>
      </a:dk1>
      <a:lt1>
        <a:srgbClr val="000099"/>
      </a:lt1>
      <a:dk2>
        <a:srgbClr val="FFFFFF"/>
      </a:dk2>
      <a:lt2>
        <a:srgbClr val="010199"/>
      </a:lt2>
      <a:accent1>
        <a:srgbClr val="33CCCC"/>
      </a:accent1>
      <a:accent2>
        <a:srgbClr val="00C600"/>
      </a:accent2>
      <a:accent3>
        <a:srgbClr val="AAAACA"/>
      </a:accent3>
      <a:accent4>
        <a:srgbClr val="DCDCDC"/>
      </a:accent4>
      <a:accent5>
        <a:srgbClr val="ADE2E2"/>
      </a:accent5>
      <a:accent6>
        <a:srgbClr val="00B100"/>
      </a:accent6>
      <a:hlink>
        <a:srgbClr val="FFCC00"/>
      </a:hlink>
      <a:folHlink>
        <a:srgbClr val="6699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99"/>
        </a:lt1>
        <a:dk2>
          <a:srgbClr val="FFFFFF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CDCDC"/>
        </a:accent4>
        <a:accent5>
          <a:srgbClr val="ADE2E2"/>
        </a:accent5>
        <a:accent6>
          <a:srgbClr val="00B1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D93FF"/>
        </a:lt1>
        <a:dk2>
          <a:srgbClr val="FFFFFF"/>
        </a:dk2>
        <a:lt2>
          <a:srgbClr val="000066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CDCDC"/>
        </a:accent4>
        <a:accent5>
          <a:srgbClr val="B9B9FF"/>
        </a:accent5>
        <a:accent6>
          <a:srgbClr val="8989E5"/>
        </a:accent6>
        <a:hlink>
          <a:srgbClr val="FF33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72E88"/>
        </a:lt1>
        <a:dk2>
          <a:srgbClr val="FFFFFF"/>
        </a:dk2>
        <a:lt2>
          <a:srgbClr val="000000"/>
        </a:lt2>
        <a:accent1>
          <a:srgbClr val="FF6600"/>
        </a:accent1>
        <a:accent2>
          <a:srgbClr val="FFCC00"/>
        </a:accent2>
        <a:accent3>
          <a:srgbClr val="B5ACC4"/>
        </a:accent3>
        <a:accent4>
          <a:srgbClr val="DCDCDC"/>
        </a:accent4>
        <a:accent5>
          <a:srgbClr val="FFB9AA"/>
        </a:accent5>
        <a:accent6>
          <a:srgbClr val="E5B700"/>
        </a:accent6>
        <a:hlink>
          <a:srgbClr val="33CCCC"/>
        </a:hlink>
        <a:folHlink>
          <a:srgbClr val="36CC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003366"/>
        </a:lt2>
        <a:accent1>
          <a:srgbClr val="9966FF"/>
        </a:accent1>
        <a:accent2>
          <a:srgbClr val="00CC66"/>
        </a:accent2>
        <a:accent3>
          <a:srgbClr val="B9B9CA"/>
        </a:accent3>
        <a:accent4>
          <a:srgbClr val="DCDCDC"/>
        </a:accent4>
        <a:accent5>
          <a:srgbClr val="CAB9FF"/>
        </a:accent5>
        <a:accent6>
          <a:srgbClr val="00B75B"/>
        </a:accent6>
        <a:hlink>
          <a:srgbClr val="65C8FF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000000"/>
        </a:lt2>
        <a:accent1>
          <a:srgbClr val="B7C533"/>
        </a:accent1>
        <a:accent2>
          <a:srgbClr val="CCCCFF"/>
        </a:accent2>
        <a:accent3>
          <a:srgbClr val="ADB9AA"/>
        </a:accent3>
        <a:accent4>
          <a:srgbClr val="DCDCDC"/>
        </a:accent4>
        <a:accent5>
          <a:srgbClr val="D7DEAD"/>
        </a:accent5>
        <a:accent6>
          <a:srgbClr val="B7B7E5"/>
        </a:accent6>
        <a:hlink>
          <a:srgbClr val="FFFF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B80"/>
        </a:lt1>
        <a:dk2>
          <a:srgbClr val="C1CB75"/>
        </a:dk2>
        <a:lt2>
          <a:srgbClr val="000000"/>
        </a:lt2>
        <a:accent1>
          <a:srgbClr val="6F8406"/>
        </a:accent1>
        <a:accent2>
          <a:srgbClr val="D9E288"/>
        </a:accent2>
        <a:accent3>
          <a:srgbClr val="AABAC1"/>
        </a:accent3>
        <a:accent4>
          <a:srgbClr val="DCDCDC"/>
        </a:accent4>
        <a:accent5>
          <a:srgbClr val="BBC2AA"/>
        </a:accent5>
        <a:accent6>
          <a:srgbClr val="C2CA79"/>
        </a:accent6>
        <a:hlink>
          <a:srgbClr val="00CC00"/>
        </a:hlink>
        <a:folHlink>
          <a:srgbClr val="C0FF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FF6600"/>
        </a:lt1>
        <a:dk2>
          <a:srgbClr val="FFFFFF"/>
        </a:dk2>
        <a:lt2>
          <a:srgbClr val="5F5F5F"/>
        </a:lt2>
        <a:accent1>
          <a:srgbClr val="CC6600"/>
        </a:accent1>
        <a:accent2>
          <a:srgbClr val="FF6600"/>
        </a:accent2>
        <a:accent3>
          <a:srgbClr val="FFB9AA"/>
        </a:accent3>
        <a:accent4>
          <a:srgbClr val="DCDCDC"/>
        </a:accent4>
        <a:accent5>
          <a:srgbClr val="E2B9AA"/>
        </a:accent5>
        <a:accent6>
          <a:srgbClr val="E55B00"/>
        </a:accent6>
        <a:hlink>
          <a:srgbClr val="FFFF99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FFBA2F"/>
        </a:lt1>
        <a:dk2>
          <a:srgbClr val="A50021"/>
        </a:dk2>
        <a:lt2>
          <a:srgbClr val="000000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CDCDC"/>
        </a:accent4>
        <a:accent5>
          <a:srgbClr val="FFB9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1334</Words>
  <Application>Microsoft Office PowerPoint</Application>
  <PresentationFormat>全屏显示(4:3)</PresentationFormat>
  <Paragraphs>127</Paragraphs>
  <Slides>24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Ocean</vt:lpstr>
      <vt:lpstr>幻灯片 1</vt:lpstr>
      <vt:lpstr>︶︹﹀  ﹀ 扳超︽菠爸︽编︽惩半︽稗罢                               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མཐོ་སྒང་གི་ནོར་ནག</vt:lpstr>
      <vt:lpstr>གཤམ་གསལ་དེ་དག་ཚང་མ་འབྲོང་གི་པར་རིས་ཡིན་པས་དེ་དག་ལ་ཐུན་མོང་གི་ཁྱད་ཆོས་གང་འདུག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电邦︽锤敌︽秤扳︽遍爸邦﹀</dc:title>
  <dc:creator>USER</dc:creator>
  <cp:lastModifiedBy>Micorosoft</cp:lastModifiedBy>
  <cp:revision>353</cp:revision>
  <dcterms:created xsi:type="dcterms:W3CDTF">2009-03-26T06:34:00Z</dcterms:created>
  <dcterms:modified xsi:type="dcterms:W3CDTF">2020-10-12T13:09:10Z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