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372" r:id="rId4"/>
    <p:sldId id="338" r:id="rId5"/>
    <p:sldId id="323" r:id="rId7"/>
    <p:sldId id="389" r:id="rId8"/>
    <p:sldId id="324" r:id="rId9"/>
    <p:sldId id="325" r:id="rId10"/>
    <p:sldId id="326" r:id="rId11"/>
    <p:sldId id="357" r:id="rId12"/>
    <p:sldId id="286" r:id="rId13"/>
    <p:sldId id="287" r:id="rId14"/>
    <p:sldId id="384" r:id="rId15"/>
    <p:sldId id="375" r:id="rId16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CC"/>
    <a:srgbClr val="CCFFCC"/>
    <a:srgbClr val="FFFF99"/>
    <a:srgbClr val="CCCCFF"/>
    <a:srgbClr val="CCFF99"/>
    <a:srgbClr val="FFFF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48"/>
        <p:guide pos="2979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2049"/>
          <p:cNvSpPr>
            <a:spLocks noGrp="1"/>
          </p:cNvSpPr>
          <p:nvPr>
            <p:ph type="ctrTitle"/>
          </p:nvPr>
        </p:nvSpPr>
        <p:spPr>
          <a:xfrm>
            <a:off x="685800" y="2825116"/>
            <a:ext cx="7772400" cy="103632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ctr">
              <a:defRPr>
                <a:solidFill>
                  <a:srgbClr val="157D53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xfrm>
            <a:off x="1371600" y="4057650"/>
            <a:ext cx="6400800" cy="75438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 sz="2000">
                <a:solidFill>
                  <a:srgbClr val="0F6146"/>
                </a:solidFill>
                <a:ea typeface="微软雅黑" panose="020B0503020204020204" charset="-122"/>
              </a:defRPr>
            </a:lvl1pPr>
            <a:lvl2pPr marL="457200" lvl="1" indent="0" algn="ctr">
              <a:buNone/>
              <a:defRPr sz="2000">
                <a:solidFill>
                  <a:schemeClr val="tx1"/>
                </a:solidFill>
                <a:ea typeface="宋体" panose="02010600030101010101" pitchFamily="2" charset="-122"/>
              </a:defRPr>
            </a:lvl2pPr>
            <a:lvl3pPr marL="914400" lvl="2" indent="0" algn="ctr">
              <a:buNone/>
              <a:defRPr sz="2000">
                <a:solidFill>
                  <a:schemeClr val="tx1"/>
                </a:solidFill>
                <a:ea typeface="宋体" panose="02010600030101010101" pitchFamily="2" charset="-122"/>
              </a:defRPr>
            </a:lvl3pPr>
            <a:lvl4pPr marL="1371600" lvl="3" indent="0" algn="ctr">
              <a:buNone/>
              <a:defRPr sz="2000">
                <a:solidFill>
                  <a:schemeClr val="tx1"/>
                </a:solidFill>
                <a:ea typeface="宋体" panose="02010600030101010101" pitchFamily="2" charset="-122"/>
              </a:defRPr>
            </a:lvl4pPr>
            <a:lvl5pPr marL="1828800" lvl="4" indent="0" algn="ctr">
              <a:buNone/>
              <a:defRPr sz="2000">
                <a:solidFill>
                  <a:schemeClr val="tx1"/>
                </a:solidFill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514350"/>
            <a:ext cx="2057400" cy="561213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14350"/>
            <a:ext cx="6052930" cy="561213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050" name="图片 2049" descr="9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标题 2050"/>
          <p:cNvSpPr>
            <a:spLocks noGrp="1"/>
          </p:cNvSpPr>
          <p:nvPr>
            <p:ph type="ctrTitle"/>
          </p:nvPr>
        </p:nvSpPr>
        <p:spPr>
          <a:xfrm>
            <a:off x="2197100" y="3717925"/>
            <a:ext cx="6405563" cy="11080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r">
              <a:defRPr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2" name="副标题 2051"/>
          <p:cNvSpPr>
            <a:spLocks noGrp="1"/>
          </p:cNvSpPr>
          <p:nvPr>
            <p:ph type="subTitle" idx="1"/>
          </p:nvPr>
        </p:nvSpPr>
        <p:spPr>
          <a:xfrm>
            <a:off x="2197100" y="4940300"/>
            <a:ext cx="6400800" cy="7207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2053" name="日期占位符 205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/>
            </a:lvl1pPr>
          </a:lstStyle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/>
            </a:lvl1pPr>
          </a:lstStyle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/>
            </a:lvl1pPr>
          </a:lstStyle>
          <a:p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62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62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6.png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101346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/>
  </p:transition>
  <p:hf sldNum="0" hdr="0" ftr="0" dt="0"/>
  <p:txStyles>
    <p:title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  <p:pic>
        <p:nvPicPr>
          <p:cNvPr id="1031" name="Picture 7" descr="官方logo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448300"/>
            <a:ext cx="2933700" cy="14097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0.wmf"/><Relationship Id="rId1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1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0.wmf"/><Relationship Id="rId1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65" y="-5715"/>
            <a:ext cx="9201785" cy="6901180"/>
          </a:xfrm>
          <a:prstGeom prst="rect">
            <a:avLst/>
          </a:prstGeom>
        </p:spPr>
      </p:pic>
      <p:sp>
        <p:nvSpPr>
          <p:cNvPr id="247810" name="标题 247809"/>
          <p:cNvSpPr>
            <a:spLocks noGrp="1"/>
          </p:cNvSpPr>
          <p:nvPr>
            <p:ph type="title"/>
          </p:nvPr>
        </p:nvSpPr>
        <p:spPr>
          <a:xfrm>
            <a:off x="-266700" y="1377315"/>
            <a:ext cx="8229600" cy="1013460"/>
          </a:xfrm>
        </p:spPr>
        <p:txBody>
          <a:bodyPr anchor="b"/>
          <a:p>
            <a:pPr algn="ctr"/>
            <a:r>
              <a:rPr lang="zh-CN" altLang="en-US" sz="2400" dirty="0">
                <a:ln>
                  <a:noFill/>
                </a:ln>
                <a:solidFill>
                  <a:schemeClr val="accent2">
                    <a:lumMod val="10000"/>
                  </a:schemeClr>
                </a:solidFill>
                <a:effectLst/>
                <a:latin typeface="BZDMT" panose="02010601030101010101" charset="-122"/>
                <a:ea typeface="BZDMT" panose="02010601030101010101" charset="-122"/>
                <a:sym typeface="+mn-ea"/>
              </a:rPr>
              <a:t>侧爸邦︽得爸︽布敌︽扳摆扳︽帛罢︽搬调搬︽罢得︽</a:t>
            </a:r>
            <a:br>
              <a:rPr lang="zh-CN" altLang="en-US" sz="2400" dirty="0">
                <a:ln>
                  <a:noFill/>
                </a:ln>
                <a:solidFill>
                  <a:schemeClr val="accent2">
                    <a:lumMod val="10000"/>
                  </a:schemeClr>
                </a:solidFill>
                <a:effectLst/>
                <a:latin typeface="BZDMT" panose="02010601030101010101" charset="-122"/>
                <a:ea typeface="BZDMT" panose="02010601030101010101" charset="-122"/>
                <a:sym typeface="+mn-ea"/>
              </a:rPr>
            </a:br>
            <a:br>
              <a:rPr lang="zh-CN" altLang="en-US" sz="2400" dirty="0">
                <a:ln>
                  <a:noFill/>
                </a:ln>
                <a:solidFill>
                  <a:schemeClr val="accent2">
                    <a:lumMod val="10000"/>
                  </a:schemeClr>
                </a:solidFill>
                <a:effectLst/>
                <a:latin typeface="BZDMT" panose="02010601030101010101" charset="-122"/>
                <a:ea typeface="BZDMT" panose="02010601030101010101" charset="-122"/>
                <a:sym typeface="+mn-ea"/>
              </a:rPr>
            </a:br>
            <a:r>
              <a:rPr lang="zh-CN" altLang="en-US" sz="2400" dirty="0">
                <a:ln>
                  <a:noFill/>
                </a:ln>
                <a:solidFill>
                  <a:schemeClr val="accent2">
                    <a:lumMod val="10000"/>
                  </a:schemeClr>
                </a:solidFill>
                <a:effectLst/>
                <a:latin typeface="BZDMT" panose="02010601030101010101" charset="-122"/>
                <a:ea typeface="BZDMT" panose="02010601030101010101" charset="-122"/>
                <a:sym typeface="+mn-ea"/>
              </a:rPr>
              <a:t>   伴罢稗︽伴搬搬︽蝶搬︽罢雕敌︽蝶搬︽炒搬﹀</a:t>
            </a:r>
            <a:br>
              <a:rPr lang="zh-CN" altLang="en-US" sz="2400" b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ZDMT" panose="02010601030101010101" charset="-122"/>
                <a:ea typeface="BZDMT" panose="02010601030101010101" charset="-122"/>
              </a:rPr>
            </a:br>
            <a:endParaRPr lang="zh-CN" altLang="en-US" sz="2400" b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ZDMT" panose="02010601030101010101" charset="-122"/>
              <a:ea typeface="BZDMT" panose="02010601030101010101" charset="-122"/>
            </a:endParaRPr>
          </a:p>
        </p:txBody>
      </p:sp>
      <p:sp>
        <p:nvSpPr>
          <p:cNvPr id="247811" name="内容占位符 247810"/>
          <p:cNvSpPr>
            <a:spLocks noGrp="1"/>
          </p:cNvSpPr>
          <p:nvPr>
            <p:ph idx="1"/>
          </p:nvPr>
        </p:nvSpPr>
        <p:spPr>
          <a:xfrm>
            <a:off x="92710" y="2244090"/>
            <a:ext cx="8229600" cy="452628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pPr algn="ctr">
              <a:buClr>
                <a:schemeClr val="tx1"/>
              </a:buClr>
              <a:buNone/>
            </a:pPr>
            <a:r>
              <a:rPr lang="zh-CN" altLang="en-US" sz="4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1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ZDMT" panose="02010601030101010101" charset="-122"/>
                <a:ea typeface="BZDMT" panose="02010601030101010101" charset="-122"/>
                <a:sym typeface="+mn-ea"/>
              </a:rPr>
              <a:t>旦邦︽地罢</a:t>
            </a:r>
            <a:endParaRPr lang="zh-CN" altLang="en-US" sz="40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1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ZDMT" panose="02010601030101010101" charset="-122"/>
              <a:ea typeface="BZDMT" panose="02010601030101010101" charset="-122"/>
              <a:sym typeface="+mn-ea"/>
            </a:endParaRPr>
          </a:p>
          <a:p>
            <a:pPr algn="r">
              <a:buClr>
                <a:schemeClr val="tx1"/>
              </a:buClr>
              <a:buNone/>
            </a:pPr>
            <a:endParaRPr lang="zh-CN" altLang="en-US" sz="60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ZDMT" panose="02010601030101010101" charset="-122"/>
              <a:ea typeface="BZDMT" panose="0201060103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10790" y="3314065"/>
            <a:ext cx="5158740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2000">
                <a:solidFill>
                  <a:schemeClr val="accent2">
                    <a:lumMod val="10000"/>
                  </a:schemeClr>
                </a:solidFill>
                <a:effectLst/>
                <a:latin typeface="BZDBT" panose="02010601030101010101" charset="-122"/>
                <a:ea typeface="BZDBT" panose="02010601030101010101" charset="-122"/>
              </a:rPr>
              <a:t>典︽地扳︽搬得︽斑敌︽大拜︽柏︽</a:t>
            </a:r>
            <a:endParaRPr lang="zh-CN" altLang="en-US" sz="2000">
              <a:solidFill>
                <a:schemeClr val="accent2">
                  <a:lumMod val="10000"/>
                </a:schemeClr>
              </a:solidFill>
              <a:effectLst/>
              <a:latin typeface="BZDBT" panose="02010601030101010101" charset="-122"/>
              <a:ea typeface="BZDBT" panose="02010601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00400" y="5869940"/>
            <a:ext cx="57727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n>
                  <a:noFill/>
                </a:ln>
                <a:solidFill>
                  <a:srgbClr val="0070C0"/>
                </a:solidFill>
                <a:latin typeface="BZDBT" panose="02010601030101010101" charset="-122"/>
                <a:ea typeface="BZDBT" panose="02010601030101010101" charset="-122"/>
              </a:rPr>
              <a:t>蝶搬︽避拜︽扳霸稗︽    揣半︽吹︽搬豹︽靛邦﹀</a:t>
            </a:r>
            <a:endParaRPr lang="zh-CN" altLang="en-US" sz="2400">
              <a:ln>
                <a:noFill/>
              </a:ln>
              <a:solidFill>
                <a:srgbClr val="0070C0"/>
              </a:solidFill>
              <a:latin typeface="BZDBT" panose="02010601030101010101" charset="-122"/>
              <a:ea typeface="BZDBT" panose="02010601030101010101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2289" name="Text Box 7"/>
          <p:cNvSpPr txBox="1"/>
          <p:nvPr/>
        </p:nvSpPr>
        <p:spPr>
          <a:xfrm>
            <a:off x="1075055" y="786130"/>
            <a:ext cx="698500" cy="7080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＋</a:t>
            </a:r>
            <a:endParaRPr lang="en-US" altLang="x-none" sz="4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290" name="Text Box 8"/>
          <p:cNvSpPr txBox="1"/>
          <p:nvPr/>
        </p:nvSpPr>
        <p:spPr>
          <a:xfrm>
            <a:off x="2715578" y="785813"/>
            <a:ext cx="698500" cy="7080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endParaRPr lang="en-US" altLang="x-none" sz="4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291" name="Text Box 9"/>
          <p:cNvSpPr txBox="1"/>
          <p:nvPr/>
        </p:nvSpPr>
        <p:spPr>
          <a:xfrm>
            <a:off x="4081463" y="785813"/>
            <a:ext cx="698500" cy="7080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x-none" sz="4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endParaRPr lang="en-US" altLang="x-none" sz="40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2" name="Text Box 10"/>
          <p:cNvSpPr txBox="1"/>
          <p:nvPr/>
        </p:nvSpPr>
        <p:spPr>
          <a:xfrm>
            <a:off x="5648008" y="770573"/>
            <a:ext cx="698500" cy="7080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x-none" sz="4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÷</a:t>
            </a:r>
            <a:endParaRPr lang="en-US" altLang="x-none" sz="40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3" name="Text Box 11"/>
          <p:cNvSpPr txBox="1"/>
          <p:nvPr/>
        </p:nvSpPr>
        <p:spPr>
          <a:xfrm>
            <a:off x="1012190" y="1672590"/>
            <a:ext cx="1474788" cy="7080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x-none" sz="4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   )</a:t>
            </a:r>
            <a:endParaRPr lang="en-US" altLang="x-none" sz="4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343" name="Text Box 12"/>
          <p:cNvSpPr txBox="1"/>
          <p:nvPr/>
        </p:nvSpPr>
        <p:spPr>
          <a:xfrm>
            <a:off x="883603" y="1335088"/>
            <a:ext cx="1301750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600" b="0" dirty="0">
                <a:latin typeface="BZDBT" panose="02010601030101010101" charset="-122"/>
                <a:ea typeface="BZDBT" panose="02010601030101010101" charset="-122"/>
              </a:rPr>
              <a:t>耻稗︽缠罢邦︽</a:t>
            </a:r>
            <a:endParaRPr lang="zh-CN" altLang="en-US" sz="1600" b="0" dirty="0">
              <a:latin typeface="BZDBT" panose="02010601030101010101" charset="-122"/>
              <a:ea typeface="BZDBT" panose="02010601030101010101" charset="-122"/>
            </a:endParaRPr>
          </a:p>
        </p:txBody>
      </p:sp>
      <p:sp>
        <p:nvSpPr>
          <p:cNvPr id="14344" name="Text Box 13"/>
          <p:cNvSpPr txBox="1"/>
          <p:nvPr/>
        </p:nvSpPr>
        <p:spPr>
          <a:xfrm>
            <a:off x="2479675" y="1335088"/>
            <a:ext cx="116205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b="0" dirty="0">
                <a:latin typeface="BZDBT" panose="02010601030101010101" charset="-122"/>
                <a:ea typeface="BZDBT" panose="02010601030101010101" charset="-122"/>
              </a:rPr>
              <a:t>伴窗︽缠罢邦︽</a:t>
            </a:r>
            <a:endParaRPr lang="zh-CN" altLang="en-US" sz="1400" b="0" dirty="0">
              <a:latin typeface="BZDBT" panose="02010601030101010101" charset="-122"/>
              <a:ea typeface="BZDBT" panose="02010601030101010101" charset="-122"/>
            </a:endParaRPr>
          </a:p>
        </p:txBody>
      </p:sp>
      <p:sp>
        <p:nvSpPr>
          <p:cNvPr id="14345" name="Text Box 14"/>
          <p:cNvSpPr txBox="1"/>
          <p:nvPr/>
        </p:nvSpPr>
        <p:spPr>
          <a:xfrm>
            <a:off x="3775075" y="1335088"/>
            <a:ext cx="1301750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600" b="0" dirty="0">
                <a:latin typeface="BZDBT" panose="02010601030101010101" charset="-122"/>
                <a:ea typeface="BZDBT" panose="02010601030101010101" charset="-122"/>
              </a:rPr>
              <a:t>搏半︽缠罢邦︽</a:t>
            </a:r>
            <a:endParaRPr lang="zh-CN" altLang="en-US" sz="1600" b="0" dirty="0">
              <a:latin typeface="BZDBT" panose="02010601030101010101" charset="-122"/>
              <a:ea typeface="BZDBT" panose="02010601030101010101" charset="-122"/>
            </a:endParaRPr>
          </a:p>
        </p:txBody>
      </p:sp>
      <p:sp>
        <p:nvSpPr>
          <p:cNvPr id="14346" name="Text Box 15"/>
          <p:cNvSpPr txBox="1"/>
          <p:nvPr/>
        </p:nvSpPr>
        <p:spPr>
          <a:xfrm>
            <a:off x="5212715" y="1335088"/>
            <a:ext cx="1504950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600" b="0" dirty="0">
                <a:latin typeface="BZDBT" panose="02010601030101010101" charset="-122"/>
                <a:ea typeface="BZDBT" panose="02010601030101010101" charset="-122"/>
              </a:rPr>
              <a:t>搬便邦︽缠罢邦︽</a:t>
            </a:r>
            <a:endParaRPr lang="zh-CN" altLang="en-US" sz="1600" b="0" dirty="0">
              <a:latin typeface="BZDBT" panose="02010601030101010101" charset="-122"/>
              <a:ea typeface="BZDBT" panose="02010601030101010101" charset="-122"/>
            </a:endParaRPr>
          </a:p>
        </p:txBody>
      </p:sp>
      <p:sp>
        <p:nvSpPr>
          <p:cNvPr id="14347" name="Text Box 16"/>
          <p:cNvSpPr txBox="1"/>
          <p:nvPr/>
        </p:nvSpPr>
        <p:spPr>
          <a:xfrm>
            <a:off x="841058" y="2380298"/>
            <a:ext cx="2014220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600" b="0" dirty="0">
                <a:latin typeface="BZDBT" panose="02010601030101010101" charset="-122"/>
                <a:ea typeface="BZDBT" panose="02010601030101010101" charset="-122"/>
              </a:rPr>
              <a:t>贬罢︽缠罢邦︽残爸︽搬︽</a:t>
            </a:r>
            <a:endParaRPr lang="zh-CN" altLang="en-US" sz="1600" b="0" dirty="0">
              <a:latin typeface="BZDBT" panose="02010601030101010101" charset="-122"/>
              <a:ea typeface="BZDBT" panose="02010601030101010101" charset="-122"/>
            </a:endParaRPr>
          </a:p>
        </p:txBody>
      </p:sp>
      <p:sp>
        <p:nvSpPr>
          <p:cNvPr id="12299" name="Text Box 17"/>
          <p:cNvSpPr txBox="1"/>
          <p:nvPr/>
        </p:nvSpPr>
        <p:spPr>
          <a:xfrm>
            <a:off x="1331913" y="2636838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02" name="Text Box 26"/>
          <p:cNvSpPr txBox="1"/>
          <p:nvPr/>
        </p:nvSpPr>
        <p:spPr>
          <a:xfrm>
            <a:off x="1958975" y="6315075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03" name="圆角矩形 14351"/>
          <p:cNvSpPr/>
          <p:nvPr/>
        </p:nvSpPr>
        <p:spPr>
          <a:xfrm>
            <a:off x="411480" y="197485"/>
            <a:ext cx="2245995" cy="58864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2400" dirty="0">
                <a:latin typeface="BZDBT" panose="02010601030101010101" charset="-122"/>
                <a:ea typeface="BZDBT" panose="02010601030101010101" charset="-122"/>
                <a:sym typeface="宋体" panose="02010600030101010101" pitchFamily="2" charset="-122"/>
              </a:rPr>
              <a:t>4 </a:t>
            </a:r>
            <a:r>
              <a:rPr lang="zh-CN" altLang="en-US" sz="1600" dirty="0">
                <a:latin typeface="BZDBT" panose="02010601030101010101" charset="-122"/>
                <a:ea typeface="BZDBT" panose="02010601030101010101" charset="-122"/>
                <a:sym typeface="宋体" panose="02010600030101010101" pitchFamily="2" charset="-122"/>
              </a:rPr>
              <a:t>串罢邦︽搬成扳邦﹀</a:t>
            </a:r>
            <a:endParaRPr lang="zh-CN" altLang="en-US" sz="1600" dirty="0">
              <a:latin typeface="BZDBT" panose="02010601030101010101" charset="-122"/>
              <a:ea typeface="BZDBT" panose="02010601030101010101" charset="-122"/>
              <a:sym typeface="宋体" panose="02010600030101010101" pitchFamily="2" charset="-122"/>
            </a:endParaRPr>
          </a:p>
        </p:txBody>
      </p:sp>
      <p:sp>
        <p:nvSpPr>
          <p:cNvPr id="14350" name="AutoShape 22"/>
          <p:cNvSpPr/>
          <p:nvPr/>
        </p:nvSpPr>
        <p:spPr>
          <a:xfrm>
            <a:off x="46355" y="3004185"/>
            <a:ext cx="7489825" cy="35814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 cap="flat" cmpd="sng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>
              <a:lnSpc>
                <a:spcPct val="135000"/>
              </a:lnSpc>
            </a:pPr>
            <a:endParaRPr lang="zh-CN" altLang="en-US" sz="1600" dirty="0">
              <a:solidFill>
                <a:srgbClr val="FF33CC"/>
              </a:solidFill>
              <a:latin typeface="BZDBT" panose="02010601030101010101" charset="-122"/>
              <a:ea typeface="BZDBT" panose="02010601030101010101" charset="-122"/>
            </a:endParaRPr>
          </a:p>
          <a:p>
            <a:pPr algn="just">
              <a:lnSpc>
                <a:spcPct val="135000"/>
              </a:lnSpc>
            </a:pPr>
            <a:r>
              <a:rPr lang="zh-CN" altLang="en-US" sz="1600" dirty="0">
                <a:solidFill>
                  <a:srgbClr val="FF33CC"/>
                </a:solidFill>
                <a:latin typeface="BZDBT" panose="02010601030101010101" charset="-122"/>
                <a:ea typeface="BZDBT" panose="02010601030101010101" charset="-122"/>
              </a:rPr>
              <a:t> </a:t>
            </a:r>
            <a:endParaRPr lang="zh-CN" altLang="en-US" sz="1600" dirty="0">
              <a:solidFill>
                <a:srgbClr val="FF33CC"/>
              </a:solidFill>
              <a:latin typeface="BZDBT" panose="02010601030101010101" charset="-122"/>
              <a:ea typeface="BZDBT" panose="02010601030101010101" charset="-122"/>
            </a:endParaRPr>
          </a:p>
          <a:p>
            <a:pPr algn="just">
              <a:lnSpc>
                <a:spcPct val="135000"/>
              </a:lnSpc>
            </a:pPr>
            <a:r>
              <a:rPr lang="zh-CN" altLang="en-US" sz="1600" dirty="0">
                <a:solidFill>
                  <a:srgbClr val="FF33CC"/>
                </a:solidFill>
                <a:latin typeface="BZDBT" panose="02010601030101010101" charset="-122"/>
                <a:ea typeface="BZDBT" panose="02010601030101010101" charset="-122"/>
              </a:rPr>
              <a:t> </a:t>
            </a:r>
            <a:endParaRPr lang="zh-CN" altLang="en-US" sz="1600" dirty="0">
              <a:solidFill>
                <a:srgbClr val="FF33CC"/>
              </a:solidFill>
              <a:latin typeface="BZDBT" panose="02010601030101010101" charset="-122"/>
              <a:ea typeface="BZDBT" panose="02010601030101010101" charset="-122"/>
            </a:endParaRPr>
          </a:p>
          <a:p>
            <a:pPr algn="just">
              <a:lnSpc>
                <a:spcPct val="135000"/>
              </a:lnSpc>
            </a:pPr>
            <a:endParaRPr lang="zh-CN" altLang="en-US" sz="1600" dirty="0">
              <a:solidFill>
                <a:srgbClr val="FF33CC"/>
              </a:solidFill>
              <a:latin typeface="BZDBT" panose="02010601030101010101" charset="-122"/>
              <a:ea typeface="BZDBT" panose="02010601030101010101" charset="-122"/>
            </a:endParaRPr>
          </a:p>
        </p:txBody>
      </p:sp>
      <p:graphicFrame>
        <p:nvGraphicFramePr>
          <p:cNvPr id="12300" name="Object 18"/>
          <p:cNvGraphicFramePr>
            <a:graphicFrameLocks noChangeAspect="1"/>
          </p:cNvGraphicFramePr>
          <p:nvPr/>
        </p:nvGraphicFramePr>
        <p:xfrm>
          <a:off x="7464425" y="4601210"/>
          <a:ext cx="1700530" cy="2080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2911475" imgH="4007485" progId="">
                  <p:embed/>
                </p:oleObj>
              </mc:Choice>
              <mc:Fallback>
                <p:oleObj name="" r:id="rId1" imgW="2911475" imgH="4007485" progId="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464425" y="4601210"/>
                        <a:ext cx="1700530" cy="20808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11"/>
          <p:cNvSpPr txBox="1"/>
          <p:nvPr/>
        </p:nvSpPr>
        <p:spPr>
          <a:xfrm>
            <a:off x="4081780" y="1672590"/>
            <a:ext cx="120904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x-none" sz="4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[  ]</a:t>
            </a:r>
            <a:endParaRPr lang="en-US" altLang="x-none" sz="4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Text Box 16"/>
          <p:cNvSpPr txBox="1"/>
          <p:nvPr/>
        </p:nvSpPr>
        <p:spPr>
          <a:xfrm>
            <a:off x="3638868" y="2379663"/>
            <a:ext cx="2217420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600" b="0" dirty="0">
                <a:latin typeface="BZDBT" panose="02010601030101010101" charset="-122"/>
                <a:ea typeface="BZDBT" panose="02010601030101010101" charset="-122"/>
              </a:rPr>
              <a:t>贬罢︽缠罢邦︽伴淳爸︽搬︽</a:t>
            </a:r>
            <a:endParaRPr lang="zh-CN" altLang="en-US" sz="1600" b="0" dirty="0">
              <a:latin typeface="BZDBT" panose="02010601030101010101" charset="-122"/>
              <a:ea typeface="BZDBT" panose="02010601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72845" y="3166745"/>
            <a:ext cx="5173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BZDBT" panose="02010601030101010101" charset="-122"/>
                <a:ea typeface="BZDBT" panose="02010601030101010101" charset="-122"/>
                <a:sym typeface="+mn-ea"/>
              </a:rPr>
              <a:t>败搬邦︽搬得敌︽旦邦︽兵罢︽编︽旦邦︽兵罢︽便︽地扳︽呈﹀</a:t>
            </a:r>
            <a:r>
              <a:rPr lang="zh-CN" altLang="en-US" dirty="0">
                <a:solidFill>
                  <a:srgbClr val="FF33CC"/>
                </a:solidFill>
                <a:latin typeface="BZDBT" panose="02010601030101010101" charset="-122"/>
                <a:ea typeface="BZDBT" panose="02010601030101010101" charset="-122"/>
                <a:sym typeface="+mn-ea"/>
              </a:rPr>
              <a:t> 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6355" y="3773805"/>
            <a:ext cx="7139305" cy="2541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5000"/>
              </a:lnSpc>
            </a:pPr>
            <a:r>
              <a:rPr lang="zh-CN" altLang="en-US" sz="1600" dirty="0">
                <a:solidFill>
                  <a:srgbClr val="FF33CC"/>
                </a:solidFill>
                <a:latin typeface="BZDBT" panose="02010601030101010101" charset="-122"/>
                <a:ea typeface="BZDBT" panose="02010601030101010101" charset="-122"/>
                <a:sym typeface="+mn-ea"/>
              </a:rPr>
              <a:t>搏半︽搬便邦︽才稗︽拜爸︽耻稗︽伴窗︽糙邦︽  罢办︽柴︽贬罢︽缠罢邦︽底拜︽稗︽才稗︽办︽</a:t>
            </a:r>
            <a:endParaRPr lang="zh-CN" altLang="en-US" sz="1600" dirty="0">
              <a:solidFill>
                <a:srgbClr val="FF33CC"/>
              </a:solidFill>
              <a:latin typeface="BZDBT" panose="02010601030101010101" charset="-122"/>
              <a:ea typeface="BZDBT" panose="02010601030101010101" charset="-122"/>
              <a:sym typeface="+mn-ea"/>
            </a:endParaRPr>
          </a:p>
          <a:p>
            <a:pPr algn="just">
              <a:lnSpc>
                <a:spcPct val="135000"/>
              </a:lnSpc>
            </a:pPr>
            <a:endParaRPr lang="zh-CN" altLang="en-US" sz="1800" dirty="0">
              <a:solidFill>
                <a:srgbClr val="FF33CC"/>
              </a:solidFill>
              <a:latin typeface="BZDBT" panose="02010601030101010101" charset="-122"/>
              <a:ea typeface="BZDBT" panose="02010601030101010101" charset="-122"/>
              <a:sym typeface="+mn-ea"/>
            </a:endParaRPr>
          </a:p>
          <a:p>
            <a:pPr algn="just">
              <a:lnSpc>
                <a:spcPct val="135000"/>
              </a:lnSpc>
            </a:pPr>
            <a:r>
              <a:rPr lang="zh-CN" altLang="en-US" sz="1600" dirty="0">
                <a:solidFill>
                  <a:srgbClr val="FF33CC"/>
                </a:solidFill>
                <a:latin typeface="BZDBT" panose="02010601030101010101" charset="-122"/>
                <a:ea typeface="BZDBT" panose="02010601030101010101" charset="-122"/>
                <a:sym typeface="+mn-ea"/>
              </a:rPr>
              <a:t>贬罢︽缠罢邦︽稗爸︽炒︽搬旦︽拜便邦︽   贬罢︽缠罢邦︽残爸︽搬︽拜爸︽贬罢︽缠罢邦︽</a:t>
            </a:r>
            <a:endParaRPr lang="zh-CN" altLang="en-US" sz="1600" dirty="0">
              <a:solidFill>
                <a:srgbClr val="FF33CC"/>
              </a:solidFill>
              <a:latin typeface="BZDBT" panose="02010601030101010101" charset="-122"/>
              <a:ea typeface="BZDBT" panose="02010601030101010101" charset="-122"/>
              <a:sym typeface="+mn-ea"/>
            </a:endParaRPr>
          </a:p>
          <a:p>
            <a:pPr algn="just">
              <a:lnSpc>
                <a:spcPct val="135000"/>
              </a:lnSpc>
            </a:pPr>
            <a:endParaRPr lang="zh-CN" altLang="en-US" sz="1800" dirty="0">
              <a:solidFill>
                <a:srgbClr val="FF33CC"/>
              </a:solidFill>
              <a:latin typeface="BZDBT" panose="02010601030101010101" charset="-122"/>
              <a:ea typeface="BZDBT" panose="02010601030101010101" charset="-122"/>
              <a:sym typeface="+mn-ea"/>
            </a:endParaRPr>
          </a:p>
          <a:p>
            <a:pPr algn="just">
              <a:lnSpc>
                <a:spcPct val="135000"/>
              </a:lnSpc>
            </a:pPr>
            <a:r>
              <a:rPr lang="zh-CN" altLang="en-US" sz="1600" dirty="0">
                <a:solidFill>
                  <a:srgbClr val="FF33CC"/>
                </a:solidFill>
                <a:latin typeface="BZDBT" panose="02010601030101010101" charset="-122"/>
                <a:ea typeface="BZDBT" panose="02010601030101010101" charset="-122"/>
                <a:sym typeface="+mn-ea"/>
              </a:rPr>
              <a:t>伴淳爸︽搬︽罢册邦︽坝︽底拜︽稗︽才稗︽办︽贬罢︽缠罢邦︽残爸︽搬︽搬旦︽拜便邦︽斑︽拜爸︽</a:t>
            </a:r>
            <a:endParaRPr lang="zh-CN" altLang="en-US" sz="1600" dirty="0">
              <a:solidFill>
                <a:srgbClr val="FF33CC"/>
              </a:solidFill>
              <a:latin typeface="BZDBT" panose="02010601030101010101" charset="-122"/>
              <a:ea typeface="BZDBT" panose="02010601030101010101" charset="-122"/>
              <a:sym typeface="+mn-ea"/>
            </a:endParaRPr>
          </a:p>
          <a:p>
            <a:pPr algn="just">
              <a:lnSpc>
                <a:spcPct val="135000"/>
              </a:lnSpc>
            </a:pPr>
            <a:endParaRPr lang="zh-CN" altLang="en-US" sz="1800" dirty="0">
              <a:solidFill>
                <a:srgbClr val="FF33CC"/>
              </a:solidFill>
              <a:latin typeface="BZDBT" panose="02010601030101010101" charset="-122"/>
              <a:ea typeface="BZDBT" panose="02010601030101010101" charset="-122"/>
              <a:sym typeface="+mn-ea"/>
            </a:endParaRPr>
          </a:p>
          <a:p>
            <a:pPr algn="just">
              <a:lnSpc>
                <a:spcPct val="135000"/>
              </a:lnSpc>
            </a:pPr>
            <a:r>
              <a:rPr lang="zh-CN" altLang="en-US" sz="1600" dirty="0">
                <a:solidFill>
                  <a:srgbClr val="FF33CC"/>
                </a:solidFill>
                <a:latin typeface="BZDBT" panose="02010601030101010101" charset="-122"/>
                <a:ea typeface="BZDBT" panose="02010601030101010101" charset="-122"/>
                <a:sym typeface="+mn-ea"/>
              </a:rPr>
              <a:t>炒︽糙邦︽贬罢︽缠罢邦︽伴淳爸︽搬︽搬旦︽拜便邦﹀</a:t>
            </a:r>
            <a:endParaRPr lang="zh-CN" altLang="en-US" sz="1600" dirty="0">
              <a:solidFill>
                <a:srgbClr val="FF33CC"/>
              </a:solidFill>
              <a:latin typeface="BZDBT" panose="02010601030101010101" charset="-122"/>
              <a:ea typeface="BZDBT" panose="0201060103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/>
      <p:bldP spid="12290" grpId="0"/>
      <p:bldP spid="12291" grpId="0"/>
      <p:bldP spid="12292" grpId="0"/>
      <p:bldP spid="12293" grpId="0"/>
      <p:bldP spid="2" grpId="0"/>
      <p:bldP spid="12289" grpId="1"/>
      <p:bldP spid="12290" grpId="1"/>
      <p:bldP spid="12291" grpId="1"/>
      <p:bldP spid="12292" grpId="1"/>
      <p:bldP spid="12293" grpId="1"/>
      <p:bldP spid="2" grpId="1"/>
      <p:bldP spid="14343" grpId="0"/>
      <p:bldP spid="14344" grpId="0"/>
      <p:bldP spid="14345" grpId="0"/>
      <p:bldP spid="14346" grpId="0"/>
      <p:bldP spid="14347" grpId="0"/>
      <p:bldP spid="3" grpId="0"/>
      <p:bldP spid="14350" grpId="0" animBg="1"/>
      <p:bldP spid="4" grpId="0"/>
      <p:bldP spid="5" grpId="1"/>
      <p:bldP spid="5" grpId="2"/>
      <p:bldP spid="5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93495" y="2952750"/>
            <a:ext cx="6400800" cy="720725"/>
          </a:xfrm>
        </p:spPr>
        <p:txBody>
          <a:bodyPr/>
          <a:p>
            <a:endParaRPr lang="zh-CN" altLang="en-US" sz="3600">
              <a:solidFill>
                <a:srgbClr val="C00000"/>
              </a:solidFill>
              <a:latin typeface="BZDBT" panose="02010601030101010101" charset="-122"/>
              <a:ea typeface="BZDBT" panose="02010601030101010101" charset="-122"/>
            </a:endParaRPr>
          </a:p>
          <a:p>
            <a:endParaRPr lang="zh-CN" altLang="en-US" sz="3600">
              <a:solidFill>
                <a:srgbClr val="C00000"/>
              </a:solidFill>
              <a:latin typeface="BZDBT" panose="02010601030101010101" charset="-122"/>
              <a:ea typeface="BZDBT" panose="02010601030101010101" charset="-122"/>
            </a:endParaRPr>
          </a:p>
        </p:txBody>
      </p:sp>
      <p:sp>
        <p:nvSpPr>
          <p:cNvPr id="12303" name="圆角矩形 14351"/>
          <p:cNvSpPr/>
          <p:nvPr/>
        </p:nvSpPr>
        <p:spPr>
          <a:xfrm>
            <a:off x="212090" y="313055"/>
            <a:ext cx="2520315" cy="716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l"/>
            <a:r>
              <a:rPr lang="en-US" altLang="zh-CN" sz="1600">
                <a:solidFill>
                  <a:schemeClr val="tx1">
                    <a:lumMod val="95000"/>
                    <a:lumOff val="5000"/>
                  </a:schemeClr>
                </a:solidFill>
                <a:latin typeface="BZDBT" panose="02010601030101010101" charset="-122"/>
                <a:ea typeface="BZDBT" panose="02010601030101010101" charset="-122"/>
                <a:sym typeface="+mn-ea"/>
              </a:rPr>
              <a:t>5 </a:t>
            </a:r>
            <a:r>
              <a: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BZDBT" panose="02010601030101010101" charset="-122"/>
                <a:ea typeface="BZDBT" panose="02010601030101010101" charset="-122"/>
                <a:sym typeface="+mn-ea"/>
              </a:rPr>
              <a:t>粗爸︽颁稗︽搬堡拜︽帛罢</a:t>
            </a:r>
            <a:endParaRPr lang="zh-CN" altLang="en-US" sz="1600" dirty="0">
              <a:latin typeface="BZDBT" panose="02010601030101010101" charset="-122"/>
              <a:ea typeface="BZDBT" panose="02010601030101010101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2090" y="1197610"/>
            <a:ext cx="8552815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0">
                <a:latin typeface="BZDBT" panose="02010601030101010101" charset="-122"/>
                <a:ea typeface="BZDBT" panose="02010601030101010101" charset="-122"/>
              </a:rPr>
              <a:t>罢绊扳︽卞︽旦邦︽罢得︽霸罢︽旦邦︽兵罢︽拜便邦﹀</a:t>
            </a:r>
            <a:endParaRPr lang="zh-CN" altLang="en-US" b="0">
              <a:latin typeface="BZDBT" panose="02010601030101010101" charset="-122"/>
              <a:ea typeface="BZDBT" panose="02010601030101010101" charset="-122"/>
            </a:endParaRPr>
          </a:p>
          <a:p>
            <a:endParaRPr lang="zh-CN" altLang="en-US" b="0">
              <a:latin typeface="BZDBT" panose="02010601030101010101" charset="-122"/>
              <a:ea typeface="BZDBT" panose="02010601030101010101" charset="-122"/>
            </a:endParaRPr>
          </a:p>
          <a:p>
            <a:endParaRPr lang="en-US" altLang="zh-CN" sz="2400" b="0"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en-US" altLang="zh-CN" sz="2400" b="0">
                <a:latin typeface="仿宋" panose="02010609060101010101" charset="-122"/>
                <a:ea typeface="仿宋" panose="02010609060101010101" charset="-122"/>
              </a:rPr>
              <a:t>    38+56÷7×4  </a:t>
            </a:r>
            <a:r>
              <a:rPr lang="en-US" altLang="zh-CN" sz="2400" b="0"/>
              <a:t>   </a:t>
            </a:r>
            <a:r>
              <a:rPr lang="en-US" altLang="zh-CN"/>
              <a:t>                      </a:t>
            </a:r>
            <a:r>
              <a:rPr lang="en-US" altLang="zh-CN" sz="2400" b="0">
                <a:latin typeface="仿宋" panose="02010609060101010101" charset="-122"/>
                <a:ea typeface="仿宋" panose="02010609060101010101" charset="-122"/>
              </a:rPr>
              <a:t>450+390÷130</a:t>
            </a:r>
            <a:r>
              <a:rPr lang="en-US" altLang="zh-CN" sz="2400" b="0">
                <a:latin typeface="宋体" panose="02010600030101010101" pitchFamily="2" charset="-122"/>
              </a:rPr>
              <a:t>－123</a:t>
            </a:r>
            <a:endParaRPr lang="en-US" altLang="zh-CN" sz="2400" b="0">
              <a:latin typeface="宋体" panose="02010600030101010101" pitchFamily="2" charset="-122"/>
            </a:endParaRPr>
          </a:p>
          <a:p>
            <a:endParaRPr lang="en-US" altLang="zh-CN" sz="2400" b="0">
              <a:latin typeface="宋体" panose="02010600030101010101" pitchFamily="2" charset="-122"/>
            </a:endParaRPr>
          </a:p>
          <a:p>
            <a:endParaRPr lang="en-US" altLang="zh-CN" sz="2400" b="0"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en-US" altLang="zh-CN" sz="2400" b="0">
                <a:latin typeface="仿宋" panose="02010609060101010101" charset="-122"/>
                <a:ea typeface="仿宋" panose="02010609060101010101" charset="-122"/>
              </a:rPr>
              <a:t>    209+102÷</a:t>
            </a:r>
            <a:r>
              <a:rPr lang="zh-CN" altLang="en-US" sz="2400" b="0">
                <a:latin typeface="仿宋" panose="02010609060101010101" charset="-122"/>
                <a:ea typeface="仿宋" panose="02010609060101010101" charset="-122"/>
              </a:rPr>
              <a:t>（</a:t>
            </a:r>
            <a:r>
              <a:rPr lang="en-US" altLang="zh-CN" sz="2400" b="0">
                <a:latin typeface="仿宋" panose="02010609060101010101" charset="-122"/>
                <a:ea typeface="仿宋" panose="02010609060101010101" charset="-122"/>
              </a:rPr>
              <a:t>52－35</a:t>
            </a:r>
            <a:r>
              <a:rPr lang="zh-CN" altLang="en-US" sz="2400" b="0">
                <a:latin typeface="仿宋" panose="02010609060101010101" charset="-122"/>
                <a:ea typeface="仿宋" panose="02010609060101010101" charset="-122"/>
              </a:rPr>
              <a:t>）     </a:t>
            </a:r>
            <a:r>
              <a:rPr lang="en-US" altLang="zh-CN" sz="2400" b="0">
                <a:latin typeface="仿宋" panose="02010609060101010101" charset="-122"/>
                <a:ea typeface="仿宋" panose="02010609060101010101" charset="-122"/>
              </a:rPr>
              <a:t>940×[128－</a:t>
            </a:r>
            <a:r>
              <a:rPr lang="zh-CN" altLang="en-US" sz="2400" b="0">
                <a:latin typeface="仿宋" panose="02010609060101010101" charset="-122"/>
                <a:ea typeface="仿宋" panose="02010609060101010101" charset="-122"/>
              </a:rPr>
              <a:t>（</a:t>
            </a:r>
            <a:r>
              <a:rPr lang="en-US" altLang="zh-CN" sz="2400" b="0">
                <a:latin typeface="仿宋" panose="02010609060101010101" charset="-122"/>
                <a:ea typeface="仿宋" panose="02010609060101010101" charset="-122"/>
              </a:rPr>
              <a:t>154－31</a:t>
            </a:r>
            <a:r>
              <a:rPr lang="zh-CN" altLang="en-US" sz="2400" b="0">
                <a:latin typeface="仿宋" panose="02010609060101010101" charset="-122"/>
                <a:ea typeface="仿宋" panose="02010609060101010101" charset="-122"/>
              </a:rPr>
              <a:t>）</a:t>
            </a:r>
            <a:r>
              <a:rPr lang="en-US" altLang="zh-CN" sz="2400" b="0">
                <a:latin typeface="仿宋" panose="02010609060101010101" charset="-122"/>
                <a:ea typeface="仿宋" panose="02010609060101010101" charset="-122"/>
              </a:rPr>
              <a:t>]</a:t>
            </a:r>
            <a:endParaRPr lang="en-US" altLang="zh-CN" sz="2400" b="0"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8305" y="534035"/>
            <a:ext cx="8285480" cy="5520055"/>
          </a:xfrm>
        </p:spPr>
        <p:txBody>
          <a:bodyPr/>
          <a:p>
            <a:pPr algn="l"/>
            <a:r>
              <a:rPr lang="en-US" altLang="zh-CN" sz="6600">
                <a:latin typeface="BZDBT" panose="02010601030101010101" charset="-122"/>
                <a:ea typeface="BZDBT" panose="02010601030101010101" charset="-122"/>
              </a:rPr>
              <a:t>      </a:t>
            </a:r>
            <a:r>
              <a:rPr lang="zh-CN" altLang="en-US" sz="4400">
                <a:latin typeface="BZDBT" panose="02010601030101010101" charset="-122"/>
                <a:ea typeface="BZDBT" panose="02010601030101010101" charset="-122"/>
              </a:rPr>
              <a:t>唱罢邦︽糙︽惭﹀  </a:t>
            </a:r>
            <a:br>
              <a:rPr lang="zh-CN" altLang="en-US" sz="4400">
                <a:latin typeface="BZDBT" panose="02010601030101010101" charset="-122"/>
                <a:ea typeface="BZDBT" panose="02010601030101010101" charset="-122"/>
              </a:rPr>
            </a:br>
            <a:br>
              <a:rPr lang="zh-CN" altLang="en-US" sz="4400">
                <a:latin typeface="BZDBT" panose="02010601030101010101" charset="-122"/>
                <a:ea typeface="BZDBT" panose="02010601030101010101" charset="-122"/>
              </a:rPr>
            </a:br>
            <a:r>
              <a:rPr lang="zh-CN" altLang="en-US" sz="4400">
                <a:latin typeface="BZDBT" panose="02010601030101010101" charset="-122"/>
                <a:ea typeface="BZDBT" panose="02010601030101010101" charset="-122"/>
              </a:rPr>
              <a:t>      </a:t>
            </a:r>
            <a:r>
              <a:rPr lang="zh-CN" altLang="en-US" sz="4000">
                <a:latin typeface="BZDBT" panose="02010601030101010101" charset="-122"/>
                <a:ea typeface="BZDBT" panose="02010601030101010101" charset="-122"/>
              </a:rPr>
              <a:t>糙邦︽碉︽扳百办︽底爸︽﹀</a:t>
            </a:r>
            <a:br>
              <a:rPr lang="zh-CN" altLang="en-US" sz="4000">
                <a:latin typeface="BZDBT" panose="02010601030101010101" charset="-122"/>
                <a:ea typeface="BZDBT" panose="02010601030101010101" charset="-122"/>
              </a:rPr>
            </a:br>
            <a:r>
              <a:rPr lang="zh-CN" altLang="en-US" sz="4000">
                <a:latin typeface="BZDBT" panose="02010601030101010101" charset="-122"/>
                <a:ea typeface="BZDBT" panose="02010601030101010101" charset="-122"/>
              </a:rPr>
              <a:t>           </a:t>
            </a:r>
            <a:br>
              <a:rPr lang="zh-CN" altLang="en-US" sz="4000">
                <a:latin typeface="BZDBT" panose="02010601030101010101" charset="-122"/>
                <a:ea typeface="BZDBT" panose="02010601030101010101" charset="-122"/>
              </a:rPr>
            </a:br>
            <a:r>
              <a:rPr lang="zh-CN" altLang="en-US" sz="4000">
                <a:latin typeface="BZDBT" panose="02010601030101010101" charset="-122"/>
                <a:ea typeface="BZDBT" panose="02010601030101010101" charset="-122"/>
              </a:rPr>
              <a:t>                 </a:t>
            </a:r>
            <a:br>
              <a:rPr lang="zh-CN" altLang="en-US" sz="4000">
                <a:latin typeface="BZDBT" panose="02010601030101010101" charset="-122"/>
                <a:ea typeface="BZDBT" panose="02010601030101010101" charset="-122"/>
              </a:rPr>
            </a:br>
            <a:r>
              <a:rPr lang="zh-CN" altLang="en-US" sz="4000">
                <a:latin typeface="BZDBT" panose="02010601030101010101" charset="-122"/>
                <a:ea typeface="BZDBT" panose="02010601030101010101" charset="-122"/>
              </a:rPr>
              <a:t>                   </a:t>
            </a:r>
            <a:r>
              <a:rPr lang="zh-CN" altLang="en-US" sz="2000">
                <a:solidFill>
                  <a:schemeClr val="accent2">
                    <a:lumMod val="10000"/>
                  </a:schemeClr>
                </a:solidFill>
                <a:latin typeface="BZDBT" panose="02010601030101010101" charset="-122"/>
                <a:ea typeface="BZDBT" panose="02010601030101010101" charset="-122"/>
                <a:sym typeface="+mn-ea"/>
              </a:rPr>
              <a:t>笆耙吧靶典敌︽邓︽搬︽巴斑﹀</a:t>
            </a:r>
            <a:br>
              <a:rPr lang="zh-CN" altLang="en-US" sz="2000">
                <a:solidFill>
                  <a:schemeClr val="accent2">
                    <a:lumMod val="10000"/>
                  </a:schemeClr>
                </a:solidFill>
                <a:latin typeface="BZDBT" panose="02010601030101010101" charset="-122"/>
                <a:ea typeface="BZDBT" panose="02010601030101010101" charset="-122"/>
              </a:rPr>
            </a:br>
            <a:endParaRPr lang="zh-CN" altLang="en-US" sz="2000">
              <a:solidFill>
                <a:schemeClr val="accent2">
                  <a:lumMod val="10000"/>
                </a:schemeClr>
              </a:solidFill>
              <a:latin typeface="BZDBT" panose="02010601030101010101" charset="-122"/>
              <a:ea typeface="BZDBT" panose="02010601030101010101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098" name="文本框 4097"/>
          <p:cNvSpPr txBox="1"/>
          <p:nvPr/>
        </p:nvSpPr>
        <p:spPr>
          <a:xfrm>
            <a:off x="685800" y="1196975"/>
            <a:ext cx="7173913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304800"/>
            <a:r>
              <a:rPr lang="zh-CN" altLang="en-US" b="0">
                <a:latin typeface="BZDBT" panose="02010601030101010101" charset="-122"/>
                <a:ea typeface="BZDBT" panose="02010601030101010101" charset="-122"/>
                <a:sym typeface="宋体" panose="02010600030101010101" pitchFamily="2" charset="-122"/>
              </a:rPr>
              <a:t>罢绊扳︽卞︽旦邦︽床爸︽便︽地扳︽搬绊拜︽糙邦︽旦邦︽兵罢︽拜便邦﹀</a:t>
            </a:r>
            <a:endParaRPr lang="zh-CN" altLang="en-US" b="0">
              <a:latin typeface="BZDBT" panose="02010601030101010101" charset="-122"/>
              <a:ea typeface="BZDBT" panose="02010601030101010101" charset="-122"/>
              <a:sym typeface="宋体" panose="02010600030101010101" pitchFamily="2" charset="-122"/>
            </a:endParaRPr>
          </a:p>
        </p:txBody>
      </p:sp>
      <p:sp>
        <p:nvSpPr>
          <p:cNvPr id="3074" name="圆角矩形 4098"/>
          <p:cNvSpPr/>
          <p:nvPr/>
        </p:nvSpPr>
        <p:spPr>
          <a:xfrm>
            <a:off x="260985" y="424815"/>
            <a:ext cx="2132965" cy="5365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200">
                <a:latin typeface="BZDMT" panose="02010601030101010101" charset="-122"/>
                <a:ea typeface="BZDMT" panose="02010601030101010101" charset="-122"/>
                <a:sym typeface="宋体" panose="02010600030101010101" pitchFamily="2" charset="-122"/>
              </a:rPr>
              <a:t>1 </a:t>
            </a:r>
            <a:r>
              <a:rPr lang="zh-CN" altLang="en-US" sz="2000">
                <a:latin typeface="BZDMT" panose="02010601030101010101" charset="-122"/>
                <a:ea typeface="BZDMT" panose="02010601030101010101" charset="-122"/>
                <a:sym typeface="宋体" panose="02010600030101010101" pitchFamily="2" charset="-122"/>
              </a:rPr>
              <a:t>搬比半︽蹿爸︽﹀</a:t>
            </a:r>
            <a:endParaRPr lang="zh-CN" altLang="en-US" sz="2000">
              <a:latin typeface="BZDMT" panose="02010601030101010101" charset="-122"/>
              <a:ea typeface="BZDMT" panose="02010601030101010101" charset="-122"/>
              <a:sym typeface="宋体" panose="02010600030101010101" pitchFamily="2" charset="-122"/>
            </a:endParaRPr>
          </a:p>
        </p:txBody>
      </p:sp>
      <p:sp>
        <p:nvSpPr>
          <p:cNvPr id="4100" name="文本框 4099"/>
          <p:cNvSpPr txBox="1"/>
          <p:nvPr/>
        </p:nvSpPr>
        <p:spPr>
          <a:xfrm>
            <a:off x="755650" y="1776730"/>
            <a:ext cx="79184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304800"/>
            <a:r>
              <a:rPr lang="en-US" altLang="zh-CN" sz="2800" b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60-4+2+3    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  </a:t>
            </a:r>
            <a:r>
              <a:rPr lang="en-US" altLang="zh-CN" sz="2800" b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60÷</a:t>
            </a:r>
            <a:r>
              <a:rPr lang="en-US" altLang="zh-CN" sz="2800" b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4+2</a:t>
            </a:r>
            <a:r>
              <a:rPr lang="en-US" altLang="zh-CN" sz="2800" b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×</a:t>
            </a:r>
            <a:r>
              <a:rPr lang="en-US" altLang="zh-CN" sz="2800" b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3</a:t>
            </a:r>
            <a:r>
              <a:rPr lang="en-US" altLang="zh-CN" sz="2800" b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en-US" altLang="zh-CN" sz="28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9975" y="2294255"/>
            <a:ext cx="14725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0">
                <a:solidFill>
                  <a:srgbClr val="FF0000"/>
                </a:solidFill>
                <a:latin typeface="+mj-ea"/>
                <a:ea typeface="+mj-ea"/>
              </a:rPr>
              <a:t>=</a:t>
            </a:r>
            <a:r>
              <a:rPr lang="en-US" altLang="zh-CN" sz="2400" b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56</a:t>
            </a:r>
            <a:r>
              <a:rPr lang="en-US" altLang="zh-CN" sz="2400" b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+2+3</a:t>
            </a:r>
            <a:endParaRPr lang="en-US" altLang="zh-CN" sz="2400" b="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endParaRPr lang="en-US" altLang="zh-CN" sz="2400" b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endParaRPr lang="en-US" altLang="zh-CN" sz="24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69975" y="2633345"/>
            <a:ext cx="131572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=58+3</a:t>
            </a:r>
            <a:endParaRPr lang="en-US" altLang="zh-CN" sz="2400" b="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056005" y="2910205"/>
            <a:ext cx="850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=</a:t>
            </a:r>
            <a:r>
              <a:rPr lang="en-US" altLang="zh-CN" sz="2400" b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61</a:t>
            </a:r>
            <a:endParaRPr lang="en-US" altLang="zh-CN" sz="2400" b="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413885" y="2244725"/>
            <a:ext cx="3325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0">
                <a:solidFill>
                  <a:srgbClr val="FF0000"/>
                </a:solidFill>
                <a:latin typeface="+mj-ea"/>
                <a:ea typeface="+mj-ea"/>
              </a:rPr>
              <a:t>=15+2×3</a:t>
            </a:r>
            <a:endParaRPr lang="en-US" altLang="zh-CN" sz="2400" b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13885" y="2633345"/>
            <a:ext cx="3446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0">
                <a:solidFill>
                  <a:srgbClr val="FF0000"/>
                </a:solidFill>
                <a:latin typeface="+mj-ea"/>
                <a:ea typeface="+mj-ea"/>
              </a:rPr>
              <a:t>=15+6</a:t>
            </a:r>
            <a:endParaRPr lang="en-US" altLang="zh-CN" sz="2400" b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414520" y="2956560"/>
            <a:ext cx="3325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0">
                <a:solidFill>
                  <a:srgbClr val="FF0000"/>
                </a:solidFill>
                <a:latin typeface="+mj-ea"/>
                <a:ea typeface="+mj-ea"/>
              </a:rPr>
              <a:t>=21</a:t>
            </a:r>
            <a:endParaRPr lang="en-US" altLang="zh-CN" sz="2400" b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122" name="文本框 5121"/>
          <p:cNvSpPr txBox="1"/>
          <p:nvPr/>
        </p:nvSpPr>
        <p:spPr>
          <a:xfrm>
            <a:off x="1056005" y="3493135"/>
            <a:ext cx="7369175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b="0">
                <a:latin typeface="BZDBT" panose="02010601030101010101" charset="-122"/>
                <a:ea typeface="BZDBT" panose="02010601030101010101" charset="-122"/>
              </a:rPr>
              <a:t>  </a:t>
            </a:r>
            <a:r>
              <a:rPr lang="zh-CN" altLang="en-US" b="0">
                <a:latin typeface="BZDBT" panose="02010601030101010101" charset="-122"/>
                <a:ea typeface="BZDBT" panose="02010601030101010101" charset="-122"/>
              </a:rPr>
              <a:t>爸︽档邦︽粗爸邦︽登稗︽斑敌︽耻稗︽伴窗︽拜爸︽搏半︽搬便邦︽班稗︽党稗︽</a:t>
            </a:r>
            <a:endParaRPr lang="zh-CN" altLang="en-US" b="0">
              <a:latin typeface="BZDBT" panose="02010601030101010101" charset="-122"/>
              <a:ea typeface="BZDBT" panose="02010601030101010101" charset="-122"/>
            </a:endParaRPr>
          </a:p>
          <a:p>
            <a:endParaRPr lang="zh-CN" altLang="en-US" b="0">
              <a:latin typeface="BZDBT" panose="02010601030101010101" charset="-122"/>
              <a:ea typeface="BZDBT" panose="02010601030101010101" charset="-122"/>
            </a:endParaRPr>
          </a:p>
          <a:p>
            <a:r>
              <a:rPr lang="zh-CN" altLang="en-US" b="0">
                <a:latin typeface="BZDBT" panose="02010601030101010101" charset="-122"/>
                <a:ea typeface="BZDBT" panose="02010601030101010101" charset="-122"/>
              </a:rPr>
              <a:t>伴蠢办︽搬︽办︽败搬邦︽搬得敌︽扳摆扳︽搬吊邦︽搬旦︽床爸︽瞪半﹀</a:t>
            </a:r>
            <a:endParaRPr lang="zh-CN" altLang="en-US" b="0">
              <a:latin typeface="BZDBT" panose="02010601030101010101" charset="-122"/>
              <a:ea typeface="BZDBT" panose="02010601030101010101" charset="-122"/>
              <a:sym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12495" y="3619500"/>
            <a:ext cx="65398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984885" y="4630420"/>
            <a:ext cx="75558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BZDBT" panose="02010601030101010101" charset="-122"/>
                <a:ea typeface="BZDBT" panose="02010601030101010101" charset="-122"/>
                <a:sym typeface="宋体" panose="02010600030101010101" pitchFamily="2" charset="-122"/>
              </a:rPr>
              <a:t>撤︽搬︽     贬罢︽缠罢邦︽粹拜︽斑敌︽扳摆扳︽搬吊邦︽旦邦︽床爸︽泵搬邦︽旦邦︽</a:t>
            </a:r>
            <a:endParaRPr lang="zh-CN" altLang="en-US">
              <a:solidFill>
                <a:srgbClr val="FF0000"/>
              </a:solidFill>
              <a:latin typeface="BZDBT" panose="02010601030101010101" charset="-122"/>
              <a:ea typeface="BZDBT" panose="02010601030101010101" charset="-122"/>
              <a:sym typeface="宋体" panose="02010600030101010101" pitchFamily="2" charset="-122"/>
            </a:endParaRPr>
          </a:p>
          <a:p>
            <a:endParaRPr lang="zh-CN" altLang="en-US">
              <a:solidFill>
                <a:srgbClr val="FF0000"/>
              </a:solidFill>
              <a:latin typeface="BZDBT" panose="02010601030101010101" charset="-122"/>
              <a:ea typeface="BZDBT" panose="02010601030101010101" charset="-122"/>
              <a:sym typeface="宋体" panose="02010600030101010101" pitchFamily="2" charset="-122"/>
            </a:endParaRPr>
          </a:p>
          <a:p>
            <a:r>
              <a:rPr lang="zh-CN" altLang="en-US">
                <a:solidFill>
                  <a:srgbClr val="FF0000"/>
                </a:solidFill>
                <a:latin typeface="BZDBT" panose="02010601030101010101" charset="-122"/>
                <a:ea typeface="BZDBT" panose="02010601030101010101" charset="-122"/>
                <a:sym typeface="宋体" panose="02010600030101010101" pitchFamily="2" charset="-122"/>
              </a:rPr>
              <a:t>兵罢︽便︽地扳︽罢爸︽伴扯︽翟稗﹀</a:t>
            </a:r>
            <a:endParaRPr lang="zh-CN" altLang="en-US">
              <a:solidFill>
                <a:srgbClr val="FF0000"/>
              </a:solidFill>
              <a:latin typeface="BZDBT" panose="02010601030101010101" charset="-122"/>
              <a:ea typeface="BZDBT" panose="02010601030101010101" charset="-122"/>
              <a:sym typeface="宋体" panose="02010600030101010101" pitchFamily="2" charset="-122"/>
            </a:endParaRPr>
          </a:p>
          <a:p>
            <a:endParaRPr lang="zh-CN" altLang="en-US" dirty="0">
              <a:solidFill>
                <a:srgbClr val="FF0000"/>
              </a:solidFill>
              <a:latin typeface="BZDMT" panose="02010601030101010101" charset="-122"/>
              <a:ea typeface="BZDMT" panose="02010601030101010101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56005" y="5655310"/>
            <a:ext cx="5508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BZDBT" panose="02010601030101010101" charset="-122"/>
                <a:ea typeface="BZDBT" panose="02010601030101010101" charset="-122"/>
                <a:sym typeface="宋体" panose="02010600030101010101" pitchFamily="2" charset="-122"/>
              </a:rPr>
              <a:t>办稗︽      搏半︽搬便邦︽才稗︽拜爸︽耻稗︽伴窗︽糙邦﹀</a:t>
            </a:r>
            <a:endParaRPr lang="zh-CN" altLang="en-US">
              <a:latin typeface="BZDBT" panose="02010601030101010101" charset="-122"/>
              <a:ea typeface="BZDBT" panose="0201060103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ldLvl="0"/>
      <p:bldP spid="4100" grpId="0" bldLvl="0"/>
      <p:bldP spid="12" grpId="0"/>
      <p:bldP spid="12" grpId="1"/>
      <p:bldP spid="13" grpId="0"/>
      <p:bldP spid="14" grpId="0"/>
      <p:bldP spid="17" grpId="0"/>
      <p:bldP spid="18" grpId="0"/>
      <p:bldP spid="19" grpId="0"/>
      <p:bldP spid="5122" grpId="0" bldLvl="0"/>
      <p:bldP spid="23" grpId="0"/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5" name="圆角矩形 6146"/>
          <p:cNvSpPr/>
          <p:nvPr/>
        </p:nvSpPr>
        <p:spPr>
          <a:xfrm>
            <a:off x="345440" y="401955"/>
            <a:ext cx="1846580" cy="63055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en-US" altLang="zh-CN" sz="2800" dirty="0">
              <a:latin typeface="BZDMT" panose="02010601030101010101" charset="-122"/>
              <a:ea typeface="BZDMT" panose="02010601030101010101" charset="-122"/>
              <a:sym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47980" y="1102995"/>
            <a:ext cx="876236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BZDBT" panose="02010601030101010101" charset="-122"/>
                <a:ea typeface="BZDBT" panose="02010601030101010101" charset="-122"/>
              </a:rPr>
              <a:t>   </a:t>
            </a:r>
            <a:endParaRPr lang="zh-CN" altLang="en-US">
              <a:latin typeface="BZDBT" panose="02010601030101010101" charset="-122"/>
              <a:ea typeface="BZDBT" panose="02010601030101010101" charset="-122"/>
            </a:endParaRPr>
          </a:p>
          <a:p>
            <a:r>
              <a:rPr lang="zh-CN" altLang="en-US">
                <a:latin typeface="BZDBT" panose="02010601030101010101" charset="-122"/>
                <a:ea typeface="BZDBT" panose="02010601030101010101" charset="-122"/>
              </a:rPr>
              <a:t>   </a:t>
            </a:r>
            <a:r>
              <a:rPr lang="zh-CN" altLang="en-US" b="0">
                <a:latin typeface="BZDBT" panose="02010601030101010101" charset="-122"/>
                <a:ea typeface="BZDBT" panose="02010601030101010101" charset="-122"/>
              </a:rPr>
              <a:t>便爸︽吵︽爸︽档邦︽贬罢︽缠罢邦︽粹拜︽斑敌︽败搬邦︽搬得敌︽扳摆扳︽搬吊邦︽搬旦︽床爸︽编︽</a:t>
            </a:r>
            <a:endParaRPr lang="zh-CN" altLang="en-US" b="0">
              <a:latin typeface="BZDBT" panose="02010601030101010101" charset="-122"/>
              <a:ea typeface="BZDBT" panose="02010601030101010101" charset="-122"/>
            </a:endParaRPr>
          </a:p>
          <a:p>
            <a:endParaRPr lang="zh-CN" altLang="en-US" b="0">
              <a:latin typeface="BZDBT" panose="02010601030101010101" charset="-122"/>
              <a:ea typeface="BZDBT" panose="02010601030101010101" charset="-122"/>
            </a:endParaRPr>
          </a:p>
          <a:p>
            <a:r>
              <a:rPr lang="zh-CN" altLang="en-US" b="0">
                <a:latin typeface="BZDBT" panose="02010601030101010101" charset="-122"/>
                <a:ea typeface="BZDBT" panose="02010601030101010101" charset="-122"/>
              </a:rPr>
              <a:t>旦邦︽兵罢︽便︽地扳︽罢爸︽伴扯︽翟稗︽脆稗︽粗爸邦︽登稗︽   涤︽稗︽爸︽档邦︽旦邦︽床爸︽稗爸︽</a:t>
            </a:r>
            <a:endParaRPr lang="zh-CN" altLang="en-US" b="0">
              <a:latin typeface="BZDBT" panose="02010601030101010101" charset="-122"/>
              <a:ea typeface="BZDBT" panose="02010601030101010101" charset="-122"/>
            </a:endParaRPr>
          </a:p>
          <a:p>
            <a:endParaRPr lang="zh-CN" altLang="en-US" b="0">
              <a:latin typeface="BZDBT" panose="02010601030101010101" charset="-122"/>
              <a:ea typeface="BZDBT" panose="02010601030101010101" charset="-122"/>
            </a:endParaRPr>
          </a:p>
          <a:p>
            <a:r>
              <a:rPr lang="zh-CN" altLang="en-US" b="0">
                <a:solidFill>
                  <a:srgbClr val="FF0000"/>
                </a:solidFill>
                <a:latin typeface="BZDBT" panose="02010601030101010101" charset="-122"/>
                <a:ea typeface="BZDBT" panose="02010601030101010101" charset="-122"/>
              </a:rPr>
              <a:t>贬罢︽缠罢邦</a:t>
            </a:r>
            <a:r>
              <a:rPr lang="zh-CN" altLang="en-US" b="0">
                <a:latin typeface="BZDBT" panose="02010601030101010101" charset="-122"/>
                <a:ea typeface="BZDBT" panose="02010601030101010101" charset="-122"/>
              </a:rPr>
              <a:t>︽底拜︽稗︽旦邦︽兵罢︽便︽地扳︽罢爸︽伴扯︽翟稗︽   炒︽呈︽爸︽档邦︽炒︽地爸︽蝶搬︽</a:t>
            </a:r>
            <a:endParaRPr lang="zh-CN" altLang="en-US" b="0">
              <a:latin typeface="BZDBT" panose="02010601030101010101" charset="-122"/>
              <a:ea typeface="BZDBT" panose="02010601030101010101" charset="-122"/>
            </a:endParaRPr>
          </a:p>
          <a:p>
            <a:endParaRPr lang="zh-CN" altLang="en-US" b="0">
              <a:latin typeface="BZDBT" panose="02010601030101010101" charset="-122"/>
              <a:ea typeface="BZDBT" panose="02010601030101010101" charset="-122"/>
            </a:endParaRPr>
          </a:p>
          <a:p>
            <a:r>
              <a:rPr lang="zh-CN" altLang="en-US" b="0">
                <a:latin typeface="BZDBT" panose="02010601030101010101" charset="-122"/>
                <a:ea typeface="BZDBT" panose="02010601030101010101" charset="-122"/>
              </a:rPr>
              <a:t>蹿爸︽锤︽柄敌︽稗爸︽车稗︽罢掸︽捶︽翟稗﹀</a:t>
            </a:r>
            <a:endParaRPr lang="zh-CN" altLang="en-US" b="0">
              <a:latin typeface="BZDBT" panose="02010601030101010101" charset="-122"/>
              <a:ea typeface="BZDBT" panose="02010601030101010101" charset="-122"/>
            </a:endParaRPr>
          </a:p>
          <a:p>
            <a:endParaRPr lang="en-US" altLang="zh-CN" b="0">
              <a:latin typeface="BZDBT" panose="02010601030101010101" charset="-122"/>
              <a:ea typeface="BZDBT" panose="0201060103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47980" y="441325"/>
            <a:ext cx="2537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BZDBT" panose="02010601030101010101" charset="-122"/>
                <a:ea typeface="BZDBT" panose="02010601030101010101" charset="-122"/>
                <a:sym typeface="+mn-ea"/>
              </a:rPr>
              <a:t>2</a:t>
            </a:r>
            <a:r>
              <a:rPr lang="en-US" altLang="zh-CN" sz="1800">
                <a:latin typeface="BZDBT" panose="02010601030101010101" charset="-122"/>
                <a:ea typeface="BZDBT" panose="02010601030101010101" charset="-122"/>
                <a:sym typeface="+mn-ea"/>
              </a:rPr>
              <a:t> </a:t>
            </a:r>
            <a:r>
              <a:rPr lang="zh-CN" altLang="en-US" sz="1800">
                <a:latin typeface="BZDBT" panose="02010601030101010101" charset="-122"/>
                <a:ea typeface="BZDBT" panose="02010601030101010101" charset="-122"/>
                <a:sym typeface="+mn-ea"/>
              </a:rPr>
              <a:t>罢邦半︽彻稗﹀ </a:t>
            </a:r>
            <a:endParaRPr lang="zh-CN" altLang="en-US" sz="1800">
              <a:latin typeface="BZDBT" panose="02010601030101010101" charset="-122"/>
              <a:ea typeface="BZDBT" panose="0201060103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上凸带形 13"/>
          <p:cNvSpPr/>
          <p:nvPr/>
        </p:nvSpPr>
        <p:spPr>
          <a:xfrm>
            <a:off x="467995" y="1196975"/>
            <a:ext cx="1637030" cy="647700"/>
          </a:xfrm>
          <a:prstGeom prst="ribbon2">
            <a:avLst/>
          </a:prstGeom>
          <a:noFill/>
          <a:ln>
            <a:solidFill>
              <a:srgbClr val="FF33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146" name="Text Box 7"/>
          <p:cNvSpPr txBox="1"/>
          <p:nvPr/>
        </p:nvSpPr>
        <p:spPr>
          <a:xfrm>
            <a:off x="1066800" y="1157605"/>
            <a:ext cx="71894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x-none" sz="3200" dirty="0">
                <a:solidFill>
                  <a:srgbClr val="3333FF"/>
                </a:solidFill>
                <a:latin typeface="Batang" panose="02030600000101010101" pitchFamily="2" charset="-127"/>
                <a:ea typeface="Batang" panose="02030600000101010101" pitchFamily="2" charset="-127"/>
              </a:rPr>
              <a:t>         96÷12 +4×2 </a:t>
            </a:r>
            <a:r>
              <a:rPr lang="zh-CN" altLang="en-US" dirty="0">
                <a:solidFill>
                  <a:srgbClr val="3333FF"/>
                </a:solidFill>
                <a:latin typeface="BZDBT" panose="02010601030101010101" charset="-122"/>
                <a:ea typeface="BZDBT" panose="02010601030101010101" charset="-122"/>
              </a:rPr>
              <a:t>旦邦︽兵罢︽便︽地扳︽佃拜︽拜爸︽</a:t>
            </a:r>
            <a:endParaRPr lang="zh-CN" altLang="en-US" dirty="0">
              <a:solidFill>
                <a:srgbClr val="3333FF"/>
              </a:solidFill>
              <a:latin typeface="BZDBT" panose="02010601030101010101" charset="-122"/>
              <a:ea typeface="BZDBT" panose="02010601030101010101" charset="-122"/>
            </a:endParaRPr>
          </a:p>
        </p:txBody>
      </p:sp>
      <p:sp>
        <p:nvSpPr>
          <p:cNvPr id="5122" name="圆角矩形 6146"/>
          <p:cNvSpPr/>
          <p:nvPr/>
        </p:nvSpPr>
        <p:spPr>
          <a:xfrm>
            <a:off x="345440" y="401955"/>
            <a:ext cx="1846580" cy="63055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en-US" altLang="zh-CN" sz="2800" dirty="0">
              <a:latin typeface="BZDMT" panose="02010601030101010101" charset="-122"/>
              <a:ea typeface="BZDMT" panose="02010601030101010101" charset="-122"/>
              <a:sym typeface="宋体" panose="02010600030101010101" pitchFamily="2" charset="-122"/>
            </a:endParaRPr>
          </a:p>
        </p:txBody>
      </p:sp>
      <p:sp>
        <p:nvSpPr>
          <p:cNvPr id="6148" name="文本框 6147"/>
          <p:cNvSpPr txBox="1"/>
          <p:nvPr/>
        </p:nvSpPr>
        <p:spPr>
          <a:xfrm>
            <a:off x="2411413" y="2133600"/>
            <a:ext cx="3600450" cy="51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x-none" sz="2800" dirty="0">
                <a:solidFill>
                  <a:srgbClr val="3333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96</a:t>
            </a:r>
            <a:r>
              <a:rPr lang="zh-CN" altLang="en-US" sz="2800" dirty="0">
                <a:solidFill>
                  <a:srgbClr val="3333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</a:t>
            </a:r>
            <a:r>
              <a:rPr lang="en-US" altLang="x-none" sz="2800" dirty="0">
                <a:solidFill>
                  <a:srgbClr val="3333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÷</a:t>
            </a:r>
            <a:r>
              <a:rPr lang="zh-CN" altLang="en-US" sz="2800" dirty="0">
                <a:solidFill>
                  <a:srgbClr val="3333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</a:t>
            </a:r>
            <a:r>
              <a:rPr lang="en-US" altLang="x-none" sz="2800" dirty="0">
                <a:solidFill>
                  <a:srgbClr val="3333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12</a:t>
            </a:r>
            <a:r>
              <a:rPr lang="zh-CN" altLang="en-US" sz="2800" dirty="0">
                <a:solidFill>
                  <a:srgbClr val="3333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</a:t>
            </a:r>
            <a:r>
              <a:rPr lang="en-US" altLang="x-none" sz="2800" dirty="0">
                <a:solidFill>
                  <a:srgbClr val="3333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+</a:t>
            </a:r>
            <a:r>
              <a:rPr lang="zh-CN" altLang="en-US" sz="2800" dirty="0">
                <a:solidFill>
                  <a:srgbClr val="3333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</a:t>
            </a:r>
            <a:r>
              <a:rPr lang="en-US" altLang="x-none" sz="2800" dirty="0">
                <a:solidFill>
                  <a:srgbClr val="3333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4</a:t>
            </a:r>
            <a:r>
              <a:rPr lang="zh-CN" altLang="en-US" sz="2800" dirty="0">
                <a:solidFill>
                  <a:srgbClr val="3333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</a:t>
            </a:r>
            <a:r>
              <a:rPr lang="en-US" altLang="x-none" sz="2800" dirty="0">
                <a:solidFill>
                  <a:srgbClr val="3333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×</a:t>
            </a:r>
            <a:r>
              <a:rPr lang="zh-CN" altLang="en-US" sz="2800" dirty="0">
                <a:solidFill>
                  <a:srgbClr val="3333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</a:t>
            </a:r>
            <a:r>
              <a:rPr lang="en-US" altLang="x-none" sz="2800" dirty="0">
                <a:solidFill>
                  <a:srgbClr val="3333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2</a:t>
            </a:r>
            <a:endParaRPr lang="en-US" altLang="x-none" sz="2800" dirty="0">
              <a:solidFill>
                <a:srgbClr val="3333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6149" name="直接连接符 6148"/>
          <p:cNvSpPr/>
          <p:nvPr/>
        </p:nvSpPr>
        <p:spPr>
          <a:xfrm>
            <a:off x="2484438" y="2709863"/>
            <a:ext cx="1150937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0" name="直接连接符 6149"/>
          <p:cNvSpPr/>
          <p:nvPr/>
        </p:nvSpPr>
        <p:spPr>
          <a:xfrm>
            <a:off x="4437063" y="2709863"/>
            <a:ext cx="1152525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6151" name="组合 6150"/>
          <p:cNvGrpSpPr/>
          <p:nvPr/>
        </p:nvGrpSpPr>
        <p:grpSpPr>
          <a:xfrm>
            <a:off x="3060700" y="2709863"/>
            <a:ext cx="1943100" cy="731837"/>
            <a:chOff x="0" y="0"/>
            <a:chExt cx="3061" cy="1154"/>
          </a:xfrm>
        </p:grpSpPr>
        <p:sp>
          <p:nvSpPr>
            <p:cNvPr id="5127" name="直接连接符 6151"/>
            <p:cNvSpPr/>
            <p:nvPr/>
          </p:nvSpPr>
          <p:spPr>
            <a:xfrm>
              <a:off x="0" y="0"/>
              <a:ext cx="1" cy="1134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28" name="直接连接符 6152"/>
            <p:cNvSpPr/>
            <p:nvPr/>
          </p:nvSpPr>
          <p:spPr>
            <a:xfrm>
              <a:off x="3037" y="20"/>
              <a:ext cx="1" cy="1134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29" name="直接连接符 6153"/>
            <p:cNvSpPr/>
            <p:nvPr/>
          </p:nvSpPr>
          <p:spPr>
            <a:xfrm>
              <a:off x="1" y="1133"/>
              <a:ext cx="3061" cy="1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" name="Text Box 7"/>
          <p:cNvSpPr txBox="1"/>
          <p:nvPr/>
        </p:nvSpPr>
        <p:spPr>
          <a:xfrm>
            <a:off x="2630488" y="1845945"/>
            <a:ext cx="234950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x-none" sz="3200" dirty="0">
                <a:solidFill>
                  <a:srgbClr val="3333FF"/>
                </a:solidFill>
                <a:latin typeface="Batang" panose="02030600000101010101" pitchFamily="2" charset="-127"/>
                <a:ea typeface="Batang" panose="02030600000101010101" pitchFamily="2" charset="-127"/>
              </a:rPr>
              <a:t>96÷12 +4×2</a:t>
            </a:r>
            <a:endParaRPr lang="en-US" altLang="x-none" sz="3200" dirty="0">
              <a:solidFill>
                <a:srgbClr val="3333FF"/>
              </a:solidFill>
              <a:latin typeface="Batang" panose="02030600000101010101" pitchFamily="2" charset="-127"/>
              <a:ea typeface="Batang" panose="02030600000101010101" pitchFamily="2" charset="-127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2341563" y="2636520"/>
            <a:ext cx="133667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x-none" sz="3200" dirty="0">
                <a:solidFill>
                  <a:srgbClr val="3333FF"/>
                </a:solidFill>
                <a:latin typeface="Batang" panose="02030600000101010101" pitchFamily="2" charset="-127"/>
                <a:ea typeface="Batang" panose="02030600000101010101" pitchFamily="2" charset="-127"/>
              </a:rPr>
              <a:t>= 8 +8</a:t>
            </a:r>
            <a:endParaRPr lang="en-US" altLang="x-none" sz="3200" dirty="0">
              <a:solidFill>
                <a:srgbClr val="3333FF"/>
              </a:solidFill>
              <a:latin typeface="Batang" panose="02030600000101010101" pitchFamily="2" charset="-127"/>
              <a:ea typeface="Batang" panose="02030600000101010101" pitchFamily="2" charset="-127"/>
            </a:endParaRPr>
          </a:p>
        </p:txBody>
      </p:sp>
      <p:sp>
        <p:nvSpPr>
          <p:cNvPr id="6" name="Text Box 10"/>
          <p:cNvSpPr txBox="1"/>
          <p:nvPr/>
        </p:nvSpPr>
        <p:spPr>
          <a:xfrm>
            <a:off x="2341563" y="3069908"/>
            <a:ext cx="985837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x-none" sz="3200" dirty="0">
                <a:solidFill>
                  <a:srgbClr val="3333FF"/>
                </a:solidFill>
                <a:latin typeface="Batang" panose="02030600000101010101" pitchFamily="2" charset="-127"/>
                <a:ea typeface="Batang" panose="02030600000101010101" pitchFamily="2" charset="-127"/>
              </a:rPr>
              <a:t>= 16</a:t>
            </a:r>
            <a:endParaRPr lang="en-US" altLang="x-none" sz="3200" dirty="0">
              <a:solidFill>
                <a:srgbClr val="3333FF"/>
              </a:solidFill>
              <a:latin typeface="Batang" panose="02030600000101010101" pitchFamily="2" charset="-127"/>
              <a:ea typeface="Batang" panose="02030600000101010101" pitchFamily="2" charset="-127"/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2701925" y="1844358"/>
            <a:ext cx="1368425" cy="647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Rectangle 12"/>
          <p:cNvSpPr/>
          <p:nvPr/>
        </p:nvSpPr>
        <p:spPr>
          <a:xfrm>
            <a:off x="4502150" y="1844358"/>
            <a:ext cx="863600" cy="647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79780" y="4001135"/>
            <a:ext cx="817943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latin typeface="BZDBT" panose="02010601030101010101" charset="-122"/>
                <a:ea typeface="BZDBT" panose="02010601030101010101" charset="-122"/>
              </a:rPr>
              <a:t>撤︽搬︽   罢办︽刁拜︽超罢︽编︽旦邦︽床爸︽炒︽才稗︽办︽耻稗︽旦邦︽搬旦︽拜便邦︽斑︽拜爸︽炒︽稗邦︽</a:t>
            </a:r>
            <a:endParaRPr lang="zh-CN" altLang="en-US" sz="1600">
              <a:latin typeface="BZDBT" panose="02010601030101010101" charset="-122"/>
              <a:ea typeface="BZDBT" panose="02010601030101010101" charset="-122"/>
            </a:endParaRPr>
          </a:p>
          <a:p>
            <a:endParaRPr lang="zh-CN" altLang="en-US" sz="1600">
              <a:latin typeface="BZDBT" panose="02010601030101010101" charset="-122"/>
              <a:ea typeface="BZDBT" panose="02010601030101010101" charset="-122"/>
            </a:endParaRPr>
          </a:p>
          <a:p>
            <a:r>
              <a:rPr lang="zh-CN" altLang="en-US" sz="1600">
                <a:latin typeface="BZDBT" panose="02010601030101010101" charset="-122"/>
                <a:ea typeface="BZDBT" panose="02010601030101010101" charset="-122"/>
              </a:rPr>
              <a:t>搬便邦︽旦邦︽搬旦︽拜便邦︽斑︽  炒︽糙邦︽搏︽旦邦︽搬旦︽拜便邦︽稗︽罢爸︽伴扯︽椿拜︽拜便邦﹀</a:t>
            </a:r>
            <a:endParaRPr lang="zh-CN" altLang="en-US" sz="1600">
              <a:latin typeface="BZDBT" panose="02010601030101010101" charset="-122"/>
              <a:ea typeface="BZDBT" panose="02010601030101010101" charset="-122"/>
            </a:endParaRPr>
          </a:p>
          <a:p>
            <a:endParaRPr lang="zh-CN" altLang="en-US" sz="1600">
              <a:latin typeface="BZDBT" panose="02010601030101010101" charset="-122"/>
              <a:ea typeface="BZDBT" panose="0201060103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66800" y="5046980"/>
            <a:ext cx="75590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BZDBT" panose="02010601030101010101" charset="-122"/>
                <a:ea typeface="BZDBT" panose="02010601030101010101" charset="-122"/>
                <a:sym typeface="+mn-ea"/>
              </a:rPr>
              <a:t>办稗︽    爸︽档邦︽耻稗︽旦邦︽旦邦︽床爸︽炒︽办︽贬罢︽缠罢邦︽得罢︽兵搬︽稗︽</a:t>
            </a:r>
            <a:endParaRPr lang="zh-CN" altLang="en-US">
              <a:solidFill>
                <a:srgbClr val="FF0000"/>
              </a:solidFill>
              <a:latin typeface="BZDBT" panose="02010601030101010101" charset="-122"/>
              <a:ea typeface="BZDBT" panose="02010601030101010101" charset="-122"/>
              <a:sym typeface="+mn-ea"/>
            </a:endParaRPr>
          </a:p>
          <a:p>
            <a:endParaRPr lang="zh-CN" altLang="en-US">
              <a:solidFill>
                <a:srgbClr val="FF0000"/>
              </a:solidFill>
              <a:latin typeface="BZDBT" panose="02010601030101010101" charset="-122"/>
              <a:ea typeface="BZDBT" panose="02010601030101010101" charset="-122"/>
              <a:sym typeface="+mn-ea"/>
            </a:endParaRPr>
          </a:p>
          <a:p>
            <a:r>
              <a:rPr lang="zh-CN" altLang="en-US">
                <a:solidFill>
                  <a:srgbClr val="FF0000"/>
                </a:solidFill>
                <a:latin typeface="BZDBT" panose="02010601030101010101" charset="-122"/>
                <a:ea typeface="BZDBT" panose="02010601030101010101" charset="-122"/>
                <a:sym typeface="+mn-ea"/>
              </a:rPr>
              <a:t>爸︽档敌︽第︽搬︽彪搬︽唱搬﹀</a:t>
            </a:r>
            <a:endParaRPr lang="zh-CN" altLang="en-US">
              <a:solidFill>
                <a:srgbClr val="FF0000"/>
              </a:solidFill>
              <a:latin typeface="BZDBT" panose="02010601030101010101" charset="-122"/>
              <a:ea typeface="BZDBT" panose="02010601030101010101" charset="-122"/>
              <a:sym typeface="+mn-ea"/>
            </a:endParaRPr>
          </a:p>
          <a:p>
            <a:endParaRPr lang="zh-CN" altLang="en-US">
              <a:solidFill>
                <a:srgbClr val="FF0000"/>
              </a:solidFill>
              <a:latin typeface="BZDBT" panose="02010601030101010101" charset="-122"/>
              <a:ea typeface="BZDBT" panose="0201060103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58215" y="6082030"/>
            <a:ext cx="8001000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endParaRPr lang="zh-CN" altLang="en-US" sz="4400"/>
          </a:p>
        </p:txBody>
      </p:sp>
      <p:sp>
        <p:nvSpPr>
          <p:cNvPr id="12" name="文本框 11"/>
          <p:cNvSpPr txBox="1"/>
          <p:nvPr/>
        </p:nvSpPr>
        <p:spPr>
          <a:xfrm>
            <a:off x="369570" y="487045"/>
            <a:ext cx="1822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BZDBT" panose="02010601030101010101" charset="-122"/>
                <a:ea typeface="BZDBT" panose="02010601030101010101" charset="-122"/>
              </a:rPr>
              <a:t>3 </a:t>
            </a:r>
            <a:r>
              <a:rPr lang="zh-CN" altLang="en-US">
                <a:latin typeface="BZDBT" panose="02010601030101010101" charset="-122"/>
                <a:ea typeface="BZDBT" panose="02010601030101010101" charset="-122"/>
              </a:rPr>
              <a:t>罢邦半︽避拜﹀</a:t>
            </a:r>
            <a:endParaRPr lang="zh-CN" altLang="en-US">
              <a:latin typeface="BZDBT" panose="02010601030101010101" charset="-122"/>
              <a:ea typeface="BZDBT" panose="0201060103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4370" y="1351915"/>
            <a:ext cx="1518285" cy="3371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zh-CN" altLang="en-US" sz="1600" b="0" dirty="0">
                <a:latin typeface="BZDMT" panose="02010601030101010101" charset="-122"/>
                <a:ea typeface="BZDMT" panose="02010601030101010101" charset="-122"/>
                <a:sym typeface="宋体" panose="02010600030101010101" pitchFamily="2" charset="-122"/>
              </a:rPr>
              <a:t>旦邦︽拜充︽  </a:t>
            </a:r>
            <a:r>
              <a:rPr lang="en-US" altLang="zh-CN" sz="1600" b="0" dirty="0">
                <a:latin typeface="BZDMT" panose="02010601030101010101" charset="-122"/>
                <a:ea typeface="BZDMT" panose="02010601030101010101" charset="-122"/>
                <a:sym typeface="宋体" panose="02010600030101010101" pitchFamily="2" charset="-122"/>
              </a:rPr>
              <a:t>4</a:t>
            </a:r>
            <a:endParaRPr lang="en-US" altLang="zh-CN" sz="1600" b="0" dirty="0">
              <a:latin typeface="BZDMT" panose="02010601030101010101" charset="-122"/>
              <a:ea typeface="BZDMT" panose="0201060103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ldLvl="0"/>
      <p:bldP spid="6148" grpId="0" bldLvl="0"/>
      <p:bldP spid="6148" grpId="1"/>
      <p:bldP spid="5" grpId="0"/>
      <p:bldP spid="6" grpId="0"/>
      <p:bldP spid="7" grpId="0" bldLvl="0" animBg="1"/>
      <p:bldP spid="8" grpId="0" bldLvl="0" animBg="1"/>
      <p:bldP spid="4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8194" name="矩形 8193"/>
          <p:cNvSpPr/>
          <p:nvPr/>
        </p:nvSpPr>
        <p:spPr>
          <a:xfrm>
            <a:off x="643890" y="643255"/>
            <a:ext cx="800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dirty="0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x-none" sz="4000" dirty="0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96÷</a:t>
            </a:r>
            <a:r>
              <a:rPr lang="zh-CN" altLang="en-US" sz="4000" dirty="0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x-none" sz="4000" dirty="0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12 +4</a:t>
            </a:r>
            <a:r>
              <a:rPr lang="zh-CN" altLang="en-US" sz="4000" dirty="0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en-US" altLang="x-none" sz="4000" dirty="0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×2</a:t>
            </a:r>
            <a:endParaRPr lang="zh-CN" altLang="en-US" dirty="0">
              <a:solidFill>
                <a:srgbClr val="3333FF"/>
              </a:solidFill>
              <a:latin typeface="BZDMT" panose="02010601030101010101" charset="-122"/>
              <a:ea typeface="BZDMT" panose="0201060103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29740" y="1350010"/>
            <a:ext cx="2038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0">
                <a:solidFill>
                  <a:srgbClr val="FF0000"/>
                </a:solidFill>
              </a:rPr>
              <a:t>=96÷16×2</a:t>
            </a:r>
            <a:endParaRPr lang="en-US" altLang="zh-CN" sz="2400" b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48790" y="1816100"/>
            <a:ext cx="25349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0">
                <a:solidFill>
                  <a:srgbClr val="FF0000"/>
                </a:solidFill>
              </a:rPr>
              <a:t>=6×2</a:t>
            </a:r>
            <a:endParaRPr lang="en-US" altLang="zh-CN" b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52600" y="2225675"/>
            <a:ext cx="13792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0">
                <a:solidFill>
                  <a:srgbClr val="FF0000"/>
                </a:solidFill>
              </a:rPr>
              <a:t>=12</a:t>
            </a:r>
            <a:endParaRPr lang="en-US" altLang="zh-CN" b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5455" y="2824480"/>
            <a:ext cx="824230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BZDBT" panose="02010601030101010101" charset="-122"/>
                <a:ea typeface="BZDBT" panose="02010601030101010101" charset="-122"/>
              </a:rPr>
              <a:t>撤︽搬︽ 便爸︽编︽旦邦︽床爸︽炒敌︽稗爸︽吵︽</a:t>
            </a:r>
            <a:r>
              <a:rPr lang="zh-CN" altLang="en-US">
                <a:solidFill>
                  <a:srgbClr val="FF0000"/>
                </a:solidFill>
                <a:latin typeface="BZDBT" panose="02010601030101010101" charset="-122"/>
                <a:ea typeface="BZDBT" panose="02010601030101010101" charset="-122"/>
              </a:rPr>
              <a:t>贬罢︽缠罢邦</a:t>
            </a:r>
            <a:r>
              <a:rPr lang="zh-CN" altLang="en-US">
                <a:latin typeface="BZDBT" panose="02010601030101010101" charset="-122"/>
                <a:ea typeface="BZDBT" panose="02010601030101010101" charset="-122"/>
              </a:rPr>
              <a:t>︽编︽班稗︽乘邦︽罢爸︽超稗︽底拜﹀</a:t>
            </a:r>
            <a:endParaRPr lang="zh-CN" altLang="en-US">
              <a:latin typeface="BZDBT" panose="02010601030101010101" charset="-122"/>
              <a:ea typeface="BZDBT" panose="02010601030101010101" charset="-122"/>
            </a:endParaRPr>
          </a:p>
          <a:p>
            <a:endParaRPr lang="zh-CN" altLang="en-US">
              <a:latin typeface="BZDBT" panose="02010601030101010101" charset="-122"/>
              <a:ea typeface="BZDBT" panose="02010601030101010101" charset="-122"/>
            </a:endParaRPr>
          </a:p>
          <a:p>
            <a:endParaRPr lang="zh-CN" altLang="en-US">
              <a:latin typeface="BZDBT" panose="02010601030101010101" charset="-122"/>
              <a:ea typeface="BZDBT" panose="02010601030101010101" charset="-122"/>
            </a:endParaRPr>
          </a:p>
          <a:p>
            <a:endParaRPr lang="zh-CN" altLang="en-US">
              <a:latin typeface="BZDBT" panose="02010601030101010101" charset="-122"/>
              <a:ea typeface="BZDBT" panose="02010601030101010101" charset="-122"/>
            </a:endParaRPr>
          </a:p>
          <a:p>
            <a:r>
              <a:rPr lang="zh-CN" altLang="en-US">
                <a:latin typeface="BZDBT" panose="02010601030101010101" charset="-122"/>
                <a:ea typeface="BZDBT" panose="02010601030101010101" charset="-122"/>
              </a:rPr>
              <a:t>撤︽搬︽   拜︽昌︽爸︽档邦︽粗爸邦︽斑敌︽</a:t>
            </a:r>
            <a:r>
              <a:rPr lang="zh-CN" altLang="en-US">
                <a:solidFill>
                  <a:srgbClr val="FF0000"/>
                </a:solidFill>
                <a:latin typeface="BZDBT" panose="02010601030101010101" charset="-122"/>
                <a:ea typeface="BZDBT" panose="02010601030101010101" charset="-122"/>
              </a:rPr>
              <a:t>（ ）</a:t>
            </a:r>
            <a:r>
              <a:rPr lang="zh-CN" altLang="en-US">
                <a:latin typeface="BZDBT" panose="02010601030101010101" charset="-122"/>
                <a:ea typeface="BZDBT" panose="02010601030101010101" charset="-122"/>
              </a:rPr>
              <a:t>炒︽呈︽贬罢︽缠罢邦︽残爸︽搬︽翟稗︽斑邦︽</a:t>
            </a:r>
            <a:endParaRPr lang="zh-CN" altLang="en-US">
              <a:latin typeface="BZDBT" panose="02010601030101010101" charset="-122"/>
              <a:ea typeface="BZDBT" panose="02010601030101010101" charset="-122"/>
            </a:endParaRPr>
          </a:p>
          <a:p>
            <a:endParaRPr lang="zh-CN" altLang="en-US">
              <a:latin typeface="BZDBT" panose="02010601030101010101" charset="-122"/>
              <a:ea typeface="BZDBT" panose="02010601030101010101" charset="-122"/>
            </a:endParaRPr>
          </a:p>
          <a:p>
            <a:r>
              <a:rPr lang="zh-CN" altLang="en-US">
                <a:latin typeface="BZDBT" panose="02010601030101010101" charset="-122"/>
                <a:ea typeface="BZDBT" panose="02010601030101010101" charset="-122"/>
              </a:rPr>
              <a:t>蝶搬︽扳︽档邦︽驳邦︽斑︽锤︽柄︽  旦邦︽地罢︽稗爸︽吵︽贬罢︽缠罢邦︽残爸︽搬︽底拜︽稗︽拜︽</a:t>
            </a:r>
            <a:endParaRPr lang="zh-CN" altLang="en-US">
              <a:latin typeface="BZDBT" panose="02010601030101010101" charset="-122"/>
              <a:ea typeface="BZDBT" panose="02010601030101010101" charset="-122"/>
            </a:endParaRPr>
          </a:p>
          <a:p>
            <a:endParaRPr lang="zh-CN" altLang="en-US">
              <a:latin typeface="BZDBT" panose="02010601030101010101" charset="-122"/>
              <a:ea typeface="BZDBT" panose="02010601030101010101" charset="-122"/>
            </a:endParaRPr>
          </a:p>
          <a:p>
            <a:r>
              <a:rPr lang="zh-CN" altLang="en-US">
                <a:latin typeface="BZDBT" panose="02010601030101010101" charset="-122"/>
                <a:ea typeface="BZDBT" panose="02010601030101010101" charset="-122"/>
              </a:rPr>
              <a:t>吵爸︽贬罢︽缠罢邦︽罢爸︽拜爸︽罢爸︽底拜﹀</a:t>
            </a:r>
            <a:endParaRPr lang="zh-CN" altLang="en-US">
              <a:latin typeface="BZDBT" panose="02010601030101010101" charset="-122"/>
              <a:ea typeface="BZDBT" panose="02010601030101010101" charset="-122"/>
            </a:endParaRPr>
          </a:p>
          <a:p>
            <a:endParaRPr lang="zh-CN" altLang="en-US">
              <a:latin typeface="BZDBT" panose="02010601030101010101" charset="-122"/>
              <a:ea typeface="BZDBT" panose="02010601030101010101" charset="-122"/>
            </a:endParaRPr>
          </a:p>
          <a:p>
            <a:endParaRPr lang="zh-CN" altLang="en-US">
              <a:latin typeface="BZDBT" panose="02010601030101010101" charset="-122"/>
              <a:ea typeface="BZDBT" panose="0201060103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3550" y="3419475"/>
            <a:ext cx="76377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BZDBT" panose="02010601030101010101" charset="-122"/>
                <a:ea typeface="BZDBT" panose="02010601030101010101" charset="-122"/>
                <a:sym typeface="+mn-ea"/>
              </a:rPr>
              <a:t>办稗︽    旦邦︽兵罢︽卞︽便︽地扳︽办︽伴辨半︽搬︽罢佰爸︽底拜﹀</a:t>
            </a:r>
            <a:endParaRPr lang="zh-CN" altLang="en-US">
              <a:solidFill>
                <a:srgbClr val="FF0000"/>
              </a:solidFill>
              <a:latin typeface="BZDBT" panose="02010601030101010101" charset="-122"/>
              <a:ea typeface="BZDBT" panose="0201060103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6090" y="5471160"/>
            <a:ext cx="7635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BZDBT" panose="02010601030101010101" charset="-122"/>
                <a:ea typeface="BZDBT" panose="02010601030101010101" charset="-122"/>
              </a:rPr>
              <a:t>办稗︽    拜︽吵爸︽贬罢︽缠罢邦︽伴淳爸︽搬︽拜爸︽惭︽搬︽底拜﹀</a:t>
            </a:r>
            <a:endParaRPr lang="zh-CN" altLang="en-US">
              <a:solidFill>
                <a:srgbClr val="FF0000"/>
              </a:solidFill>
              <a:latin typeface="BZDBT" panose="02010601030101010101" charset="-122"/>
              <a:ea typeface="BZDBT" panose="0201060103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2290" name="矩形 12289"/>
          <p:cNvSpPr/>
          <p:nvPr/>
        </p:nvSpPr>
        <p:spPr>
          <a:xfrm>
            <a:off x="824548" y="1169035"/>
            <a:ext cx="7631112" cy="28613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x-none" sz="2800" dirty="0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96÷</a:t>
            </a:r>
            <a:r>
              <a:rPr lang="zh-CN" altLang="en-US" sz="2800" dirty="0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x-none" sz="2800" dirty="0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12 +4</a:t>
            </a:r>
            <a:r>
              <a:rPr lang="zh-CN" altLang="en-US" sz="2800" dirty="0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en-US" altLang="x-none" sz="2800" dirty="0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×2 </a:t>
            </a:r>
            <a:r>
              <a:rPr lang="zh-CN" altLang="en-US" sz="2400" b="0" dirty="0">
                <a:solidFill>
                  <a:srgbClr val="3333FF"/>
                </a:solidFill>
                <a:latin typeface="BZDBT" panose="02010601030101010101" charset="-122"/>
                <a:ea typeface="BZDBT" panose="02010601030101010101" charset="-122"/>
              </a:rPr>
              <a:t>贬罢︽缠罢邦︽伴淳爸︽搬</a:t>
            </a:r>
            <a:r>
              <a:rPr lang="zh-CN" altLang="en-US" sz="2800" b="0" dirty="0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800" b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［ ］</a:t>
            </a:r>
            <a:r>
              <a:rPr lang="zh-CN" altLang="en-US" sz="2800" b="0" dirty="0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endParaRPr lang="zh-CN" altLang="en-US" sz="2800" b="0" dirty="0">
              <a:solidFill>
                <a:srgbClr val="3333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800" b="0" dirty="0">
              <a:solidFill>
                <a:srgbClr val="3333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0" dirty="0">
                <a:solidFill>
                  <a:srgbClr val="3333FF"/>
                </a:solidFill>
                <a:latin typeface="BZDBT" panose="02010601030101010101" charset="-122"/>
                <a:ea typeface="BZDBT" panose="02010601030101010101" charset="-122"/>
              </a:rPr>
              <a:t>搬兵搬︽稗﹀  旦邦︽床爸︽罢扮稗︽得罢︽厂︽</a:t>
            </a:r>
            <a:endParaRPr lang="zh-CN" altLang="en-US" sz="2400" b="0" dirty="0">
              <a:solidFill>
                <a:srgbClr val="3333FF"/>
              </a:solidFill>
              <a:latin typeface="BZDBT" panose="02010601030101010101" charset="-122"/>
              <a:ea typeface="BZDBT" panose="02010601030101010101" charset="-122"/>
            </a:endParaRPr>
          </a:p>
          <a:p>
            <a:endParaRPr lang="zh-CN" altLang="en-US" sz="2400" b="0" dirty="0">
              <a:solidFill>
                <a:srgbClr val="3333FF"/>
              </a:solidFill>
              <a:latin typeface="BZDBT" panose="02010601030101010101" charset="-122"/>
              <a:ea typeface="BZDBT" panose="02010601030101010101" charset="-122"/>
            </a:endParaRPr>
          </a:p>
          <a:p>
            <a:r>
              <a:rPr lang="en-US" altLang="x-none" sz="2800" dirty="0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96÷</a:t>
            </a:r>
            <a:r>
              <a:rPr lang="zh-CN" altLang="en-US" sz="2800" dirty="0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［（</a:t>
            </a:r>
            <a:r>
              <a:rPr lang="en-US" altLang="x-none" sz="2800" dirty="0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12 +4</a:t>
            </a:r>
            <a:r>
              <a:rPr lang="zh-CN" altLang="en-US" sz="2800" dirty="0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en-US" altLang="x-none" sz="2800" dirty="0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×2</a:t>
            </a:r>
            <a:r>
              <a:rPr lang="zh-CN" altLang="en-US" sz="2800" dirty="0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］</a:t>
            </a:r>
            <a:r>
              <a:rPr lang="zh-CN" altLang="en-US" sz="2400" b="0" dirty="0">
                <a:solidFill>
                  <a:srgbClr val="3333FF"/>
                </a:solidFill>
                <a:latin typeface="BZDBT" panose="02010601030101010101" charset="-122"/>
                <a:ea typeface="BZDBT" panose="02010601030101010101" charset="-122"/>
              </a:rPr>
              <a:t>彪搬﹀  </a:t>
            </a:r>
            <a:endParaRPr lang="zh-CN" altLang="en-US" sz="2400" b="0" dirty="0">
              <a:solidFill>
                <a:srgbClr val="3333FF"/>
              </a:solidFill>
              <a:latin typeface="BZDBT" panose="02010601030101010101" charset="-122"/>
              <a:ea typeface="BZDBT" panose="02010601030101010101" charset="-122"/>
            </a:endParaRPr>
          </a:p>
          <a:p>
            <a:endParaRPr lang="zh-CN" altLang="en-US" sz="2400" b="0" dirty="0">
              <a:solidFill>
                <a:srgbClr val="3333FF"/>
              </a:solidFill>
              <a:latin typeface="BZDBT" panose="02010601030101010101" charset="-122"/>
              <a:ea typeface="BZDBT" panose="02010601030101010101" charset="-122"/>
            </a:endParaRPr>
          </a:p>
          <a:p>
            <a:r>
              <a:rPr lang="zh-CN" altLang="en-US" sz="2400" b="0" dirty="0">
                <a:solidFill>
                  <a:srgbClr val="3333FF"/>
                </a:solidFill>
                <a:latin typeface="BZDBT" panose="02010601030101010101" charset="-122"/>
                <a:ea typeface="BZDBT" panose="02010601030101010101" charset="-122"/>
              </a:rPr>
              <a:t>炒敌︽旦邦︽兵罢︽便︽地扳︽罢爸︽伴扯︽翟稗﹀</a:t>
            </a:r>
            <a:endParaRPr lang="zh-CN" altLang="en-US" sz="2800" dirty="0">
              <a:solidFill>
                <a:srgbClr val="3333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Text Box 7"/>
          <p:cNvSpPr txBox="1"/>
          <p:nvPr/>
        </p:nvSpPr>
        <p:spPr>
          <a:xfrm>
            <a:off x="2598103" y="1595755"/>
            <a:ext cx="4548187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x-none" sz="3600" dirty="0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96÷</a:t>
            </a:r>
            <a:r>
              <a:rPr lang="zh-CN" altLang="en-US" sz="36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［（</a:t>
            </a:r>
            <a:r>
              <a:rPr lang="en-US" altLang="x-none" sz="3600" dirty="0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12+4</a:t>
            </a:r>
            <a:r>
              <a:rPr lang="zh-CN" altLang="en-US" sz="36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en-US" altLang="x-none" sz="3600" dirty="0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×2</a:t>
            </a:r>
            <a:r>
              <a:rPr lang="zh-CN" altLang="en-US" sz="36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］</a:t>
            </a:r>
            <a:endParaRPr lang="zh-CN" altLang="en-US" sz="36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15" name="Text Box 8"/>
          <p:cNvSpPr txBox="1"/>
          <p:nvPr/>
        </p:nvSpPr>
        <p:spPr>
          <a:xfrm>
            <a:off x="2640648" y="2243455"/>
            <a:ext cx="293687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x-none" sz="3200" dirty="0">
                <a:solidFill>
                  <a:srgbClr val="3333FF"/>
                </a:solidFill>
                <a:latin typeface="Batang" panose="02030600000101010101" pitchFamily="2" charset="-127"/>
                <a:ea typeface="Batang" panose="02030600000101010101" pitchFamily="2" charset="-127"/>
              </a:rPr>
              <a:t>= 96÷［16×2］</a:t>
            </a:r>
            <a:endParaRPr lang="en-US" altLang="x-none" sz="3200" dirty="0">
              <a:solidFill>
                <a:srgbClr val="3333FF"/>
              </a:solidFill>
              <a:latin typeface="Batang" panose="02030600000101010101" pitchFamily="2" charset="-127"/>
              <a:ea typeface="Batang" panose="02030600000101010101" pitchFamily="2" charset="-127"/>
            </a:endParaRPr>
          </a:p>
        </p:txBody>
      </p:sp>
      <p:sp>
        <p:nvSpPr>
          <p:cNvPr id="13316" name="Text Box 9"/>
          <p:cNvSpPr txBox="1"/>
          <p:nvPr/>
        </p:nvSpPr>
        <p:spPr>
          <a:xfrm>
            <a:off x="2640648" y="2746693"/>
            <a:ext cx="1660525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x-none" sz="3200" dirty="0">
                <a:solidFill>
                  <a:srgbClr val="3333FF"/>
                </a:solidFill>
                <a:latin typeface="Batang" panose="02030600000101010101" pitchFamily="2" charset="-127"/>
                <a:ea typeface="Batang" panose="02030600000101010101" pitchFamily="2" charset="-127"/>
              </a:rPr>
              <a:t>= 96÷32</a:t>
            </a:r>
            <a:endParaRPr lang="en-US" altLang="x-none" sz="3200" dirty="0">
              <a:solidFill>
                <a:srgbClr val="3333FF"/>
              </a:solidFill>
              <a:latin typeface="Batang" panose="02030600000101010101" pitchFamily="2" charset="-127"/>
              <a:ea typeface="Batang" panose="02030600000101010101" pitchFamily="2" charset="-127"/>
            </a:endParaRPr>
          </a:p>
        </p:txBody>
      </p:sp>
      <p:sp>
        <p:nvSpPr>
          <p:cNvPr id="13317" name="Text Box 10"/>
          <p:cNvSpPr txBox="1"/>
          <p:nvPr/>
        </p:nvSpPr>
        <p:spPr>
          <a:xfrm>
            <a:off x="354330" y="4126865"/>
            <a:ext cx="8616315" cy="11372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x-none" sz="3600" dirty="0">
                <a:solidFill>
                  <a:srgbClr val="CC00FF"/>
                </a:solidFill>
                <a:latin typeface="楷体_GB2312" pitchFamily="1" charset="-122"/>
                <a:ea typeface="楷体_GB2312" pitchFamily="1" charset="-122"/>
              </a:rPr>
              <a:t> </a:t>
            </a:r>
            <a:r>
              <a:rPr lang="zh-CN" altLang="en-US" sz="1600" dirty="0">
                <a:solidFill>
                  <a:srgbClr val="CC00FF"/>
                </a:solidFill>
                <a:latin typeface="BZDBT" panose="02010601030101010101" charset="-122"/>
                <a:ea typeface="BZDBT" panose="02010601030101010101" charset="-122"/>
              </a:rPr>
              <a:t> 才稗︽办︽贬罢︽缠罢邦︽残爸︽搬敌︽稗爸︽编︽耻稗︽旦邦︽搬旦︽拜便邦︽斑︽拜爸︽炒︽稗邦︽贬罢︽</a:t>
            </a:r>
            <a:endParaRPr lang="zh-CN" altLang="en-US" sz="1600" dirty="0">
              <a:solidFill>
                <a:srgbClr val="CC00FF"/>
              </a:solidFill>
              <a:latin typeface="BZDBT" panose="02010601030101010101" charset="-122"/>
              <a:ea typeface="BZDBT" panose="02010601030101010101" charset="-122"/>
            </a:endParaRPr>
          </a:p>
          <a:p>
            <a:endParaRPr lang="zh-CN" altLang="en-US" sz="1600" dirty="0">
              <a:solidFill>
                <a:srgbClr val="CC00FF"/>
              </a:solidFill>
              <a:latin typeface="BZDBT" panose="02010601030101010101" charset="-122"/>
              <a:ea typeface="BZDBT" panose="02010601030101010101" charset="-122"/>
            </a:endParaRPr>
          </a:p>
          <a:p>
            <a:r>
              <a:rPr lang="zh-CN" altLang="en-US" sz="1600" dirty="0">
                <a:solidFill>
                  <a:srgbClr val="CC00FF"/>
                </a:solidFill>
                <a:latin typeface="BZDBT" panose="02010601030101010101" charset="-122"/>
                <a:ea typeface="BZDBT" panose="02010601030101010101" charset="-122"/>
              </a:rPr>
              <a:t>缠罢邦︽伴淳爸︽搬敌︽稗爸︽编︽搏半︽旦邦︽搬旦︽拜便邦︽斑︽  炒︽糙邦︽搬便邦︽旦邦︽搬旦︽拜便邦﹀</a:t>
            </a:r>
            <a:endParaRPr lang="zh-CN" altLang="en-US" sz="1600" dirty="0">
              <a:solidFill>
                <a:srgbClr val="CC00FF"/>
              </a:solidFill>
              <a:latin typeface="BZDBT" panose="02010601030101010101" charset="-122"/>
              <a:ea typeface="BZDBT" panose="02010601030101010101" charset="-122"/>
            </a:endParaRPr>
          </a:p>
        </p:txBody>
      </p:sp>
      <p:sp>
        <p:nvSpPr>
          <p:cNvPr id="11269" name="Rectangle 12"/>
          <p:cNvSpPr/>
          <p:nvPr/>
        </p:nvSpPr>
        <p:spPr>
          <a:xfrm>
            <a:off x="3800475" y="1595755"/>
            <a:ext cx="3095625" cy="647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9" name="Text Box 9"/>
          <p:cNvSpPr txBox="1"/>
          <p:nvPr/>
        </p:nvSpPr>
        <p:spPr>
          <a:xfrm>
            <a:off x="2640648" y="3251518"/>
            <a:ext cx="760412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x-none" sz="3200" dirty="0">
                <a:solidFill>
                  <a:srgbClr val="3333FF"/>
                </a:solidFill>
                <a:latin typeface="Batang" panose="02030600000101010101" pitchFamily="2" charset="-127"/>
                <a:ea typeface="Batang" panose="02030600000101010101" pitchFamily="2" charset="-127"/>
              </a:rPr>
              <a:t>= 3</a:t>
            </a:r>
            <a:endParaRPr lang="en-US" altLang="x-none" sz="3200" dirty="0">
              <a:solidFill>
                <a:srgbClr val="3333FF"/>
              </a:solidFill>
              <a:latin typeface="Batang" panose="02030600000101010101" pitchFamily="2" charset="-127"/>
              <a:ea typeface="Batang" panose="02030600000101010101" pitchFamily="2" charset="-127"/>
            </a:endParaRPr>
          </a:p>
        </p:txBody>
      </p:sp>
      <p:pic>
        <p:nvPicPr>
          <p:cNvPr id="11271" name="Picture 11" descr="图片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1908" y="1595755"/>
            <a:ext cx="828675" cy="1009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159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3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7" grpId="0"/>
      <p:bldP spid="13317" grpId="1"/>
      <p:bldP spid="133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217" name="Text Box 7"/>
          <p:cNvSpPr txBox="1"/>
          <p:nvPr/>
        </p:nvSpPr>
        <p:spPr>
          <a:xfrm>
            <a:off x="2771775" y="1990725"/>
            <a:ext cx="2495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x-none" sz="2400" dirty="0">
                <a:solidFill>
                  <a:srgbClr val="3333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96÷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（</a:t>
            </a:r>
            <a:r>
              <a:rPr lang="en-US" altLang="x-none" sz="2400" dirty="0">
                <a:solidFill>
                  <a:srgbClr val="3333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12+4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）</a:t>
            </a:r>
            <a:r>
              <a:rPr lang="en-US" altLang="x-none" sz="2400" dirty="0">
                <a:solidFill>
                  <a:srgbClr val="3333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×2</a:t>
            </a:r>
            <a:endParaRPr lang="en-US" altLang="x-none" sz="2400" dirty="0">
              <a:solidFill>
                <a:srgbClr val="3333FF"/>
              </a:solidFill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</p:txBody>
      </p:sp>
      <p:sp>
        <p:nvSpPr>
          <p:cNvPr id="9218" name="Text Box 8"/>
          <p:cNvSpPr txBox="1"/>
          <p:nvPr/>
        </p:nvSpPr>
        <p:spPr>
          <a:xfrm>
            <a:off x="2779713" y="2530475"/>
            <a:ext cx="177736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x-none" sz="1800" dirty="0">
                <a:solidFill>
                  <a:srgbClr val="3333FF"/>
                </a:solidFill>
                <a:latin typeface="Batang" panose="02030600000101010101" pitchFamily="2" charset="-127"/>
                <a:ea typeface="Batang" panose="02030600000101010101" pitchFamily="2" charset="-127"/>
              </a:rPr>
              <a:t>= </a:t>
            </a:r>
            <a:r>
              <a:rPr lang="en-US" altLang="x-none" sz="2400" dirty="0">
                <a:solidFill>
                  <a:srgbClr val="3333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96÷16×2</a:t>
            </a:r>
            <a:endParaRPr lang="en-US" altLang="x-none" sz="2400" dirty="0">
              <a:solidFill>
                <a:srgbClr val="3333FF"/>
              </a:solidFill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</p:txBody>
      </p:sp>
      <p:sp>
        <p:nvSpPr>
          <p:cNvPr id="9219" name="Text Box 9"/>
          <p:cNvSpPr txBox="1"/>
          <p:nvPr/>
        </p:nvSpPr>
        <p:spPr>
          <a:xfrm>
            <a:off x="2753995" y="3069908"/>
            <a:ext cx="10140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x-none" sz="1800" dirty="0">
                <a:solidFill>
                  <a:srgbClr val="3333FF"/>
                </a:solidFill>
                <a:latin typeface="Batang" panose="02030600000101010101" pitchFamily="2" charset="-127"/>
                <a:ea typeface="Batang" panose="02030600000101010101" pitchFamily="2" charset="-127"/>
              </a:rPr>
              <a:t>= </a:t>
            </a:r>
            <a:r>
              <a:rPr lang="en-US" altLang="x-none" sz="2400" dirty="0">
                <a:solidFill>
                  <a:srgbClr val="3333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6×2</a:t>
            </a:r>
            <a:endParaRPr lang="en-US" altLang="x-none" sz="2400" dirty="0">
              <a:solidFill>
                <a:srgbClr val="3333FF"/>
              </a:solidFill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</p:txBody>
      </p:sp>
      <p:sp>
        <p:nvSpPr>
          <p:cNvPr id="11269" name="Text Box 10"/>
          <p:cNvSpPr txBox="1"/>
          <p:nvPr/>
        </p:nvSpPr>
        <p:spPr>
          <a:xfrm>
            <a:off x="2415540" y="908685"/>
            <a:ext cx="655510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000" b="0" dirty="0">
                <a:solidFill>
                  <a:srgbClr val="CC00FF"/>
                </a:solidFill>
                <a:latin typeface="BZDBT" panose="02010601030101010101" charset="-122"/>
                <a:ea typeface="BZDBT" panose="02010601030101010101" charset="-122"/>
              </a:rPr>
              <a:t>遍爸邦︽坝︽拜爸︽旦邦︽缠罢邦︽罢财罢︽斑︽翟稗︽瓣爸︽</a:t>
            </a:r>
            <a:endParaRPr lang="zh-CN" altLang="en-US" sz="2000" b="0" dirty="0">
              <a:solidFill>
                <a:srgbClr val="CC00FF"/>
              </a:solidFill>
              <a:latin typeface="BZDBT" panose="02010601030101010101" charset="-122"/>
              <a:ea typeface="BZDBT" panose="02010601030101010101" charset="-122"/>
            </a:endParaRPr>
          </a:p>
          <a:p>
            <a:endParaRPr lang="zh-CN" altLang="en-US" sz="2000" b="0" dirty="0">
              <a:solidFill>
                <a:srgbClr val="CC00FF"/>
              </a:solidFill>
              <a:latin typeface="BZDBT" panose="02010601030101010101" charset="-122"/>
              <a:ea typeface="BZDBT" panose="02010601030101010101" charset="-122"/>
            </a:endParaRPr>
          </a:p>
          <a:p>
            <a:r>
              <a:rPr lang="zh-CN" altLang="en-US" sz="2000" b="0" dirty="0">
                <a:solidFill>
                  <a:srgbClr val="CC00FF"/>
                </a:solidFill>
                <a:latin typeface="BZDBT" panose="02010601030101010101" charset="-122"/>
                <a:ea typeface="BZDBT" panose="02010601030101010101" charset="-122"/>
              </a:rPr>
              <a:t>超搬︽遍爸邦︽脆︽罢财罢︽斑敌︽柄︽扳颁稗︽罢爸︽翟稗﹀</a:t>
            </a:r>
            <a:endParaRPr lang="zh-CN" altLang="en-US" sz="2000" b="0" dirty="0">
              <a:solidFill>
                <a:srgbClr val="CC00FF"/>
              </a:solidFill>
              <a:latin typeface="BZDBT" panose="02010601030101010101" charset="-122"/>
              <a:ea typeface="BZDBT" panose="02010601030101010101" charset="-122"/>
            </a:endParaRPr>
          </a:p>
        </p:txBody>
      </p:sp>
      <p:pic>
        <p:nvPicPr>
          <p:cNvPr id="9221" name="Picture 11" descr="图片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981075"/>
            <a:ext cx="828675" cy="1009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Text Box 9"/>
          <p:cNvSpPr txBox="1"/>
          <p:nvPr/>
        </p:nvSpPr>
        <p:spPr>
          <a:xfrm>
            <a:off x="2753995" y="3574733"/>
            <a:ext cx="70802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x-none" sz="1800" dirty="0">
                <a:solidFill>
                  <a:srgbClr val="3333FF"/>
                </a:solidFill>
                <a:latin typeface="Batang" panose="02030600000101010101" pitchFamily="2" charset="-127"/>
                <a:ea typeface="Batang" panose="02030600000101010101" pitchFamily="2" charset="-127"/>
              </a:rPr>
              <a:t>= </a:t>
            </a:r>
            <a:r>
              <a:rPr lang="en-US" altLang="x-none" sz="2400" dirty="0">
                <a:solidFill>
                  <a:srgbClr val="3333FF"/>
                </a:solidFill>
                <a:latin typeface="Times New Roman" panose="02020603050405020304" pitchFamily="2" charset="0"/>
                <a:ea typeface="Batang" panose="02030600000101010101" pitchFamily="2" charset="-127"/>
              </a:rPr>
              <a:t>12</a:t>
            </a:r>
            <a:endParaRPr lang="en-US" altLang="x-none" sz="2400" dirty="0">
              <a:solidFill>
                <a:srgbClr val="3333FF"/>
              </a:solidFill>
              <a:latin typeface="Times New Roman" panose="02020603050405020304" pitchFamily="2" charset="0"/>
              <a:ea typeface="Batang" panose="02030600000101010101" pitchFamily="2" charset="-127"/>
            </a:endParaRPr>
          </a:p>
        </p:txBody>
      </p:sp>
      <p:sp>
        <p:nvSpPr>
          <p:cNvPr id="9223" name="圆角矩形 11271"/>
          <p:cNvSpPr/>
          <p:nvPr/>
        </p:nvSpPr>
        <p:spPr>
          <a:xfrm>
            <a:off x="1187450" y="260350"/>
            <a:ext cx="1584325" cy="5048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400" dirty="0">
                <a:latin typeface="BZDBT" panose="02010601030101010101" charset="-122"/>
                <a:ea typeface="BZDBT" panose="02010601030101010101" charset="-122"/>
                <a:sym typeface="宋体" panose="02010600030101010101" pitchFamily="2" charset="-122"/>
              </a:rPr>
              <a:t>城半拜爸︽</a:t>
            </a:r>
            <a:endParaRPr lang="zh-CN" altLang="en-US" sz="2400" dirty="0">
              <a:latin typeface="BZDBT" panose="02010601030101010101" charset="-122"/>
              <a:ea typeface="BZDBT" panose="02010601030101010101" charset="-122"/>
              <a:sym typeface="宋体" panose="02010600030101010101" pitchFamily="2" charset="-122"/>
            </a:endParaRPr>
          </a:p>
        </p:txBody>
      </p:sp>
      <p:sp>
        <p:nvSpPr>
          <p:cNvPr id="9224" name="Text Box 7"/>
          <p:cNvSpPr txBox="1"/>
          <p:nvPr/>
        </p:nvSpPr>
        <p:spPr>
          <a:xfrm>
            <a:off x="455613" y="1990408"/>
            <a:ext cx="195961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x-none" sz="2400" dirty="0">
                <a:solidFill>
                  <a:srgbClr val="3333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96÷12 +4×2</a:t>
            </a:r>
            <a:endParaRPr lang="en-US" altLang="x-none" sz="2400" dirty="0">
              <a:solidFill>
                <a:srgbClr val="3333FF"/>
              </a:solidFill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</p:txBody>
      </p:sp>
      <p:sp>
        <p:nvSpPr>
          <p:cNvPr id="9225" name="Text Box 9"/>
          <p:cNvSpPr txBox="1"/>
          <p:nvPr/>
        </p:nvSpPr>
        <p:spPr>
          <a:xfrm>
            <a:off x="467043" y="3054668"/>
            <a:ext cx="98806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x-none" sz="2400" dirty="0">
                <a:solidFill>
                  <a:srgbClr val="3333FF"/>
                </a:solidFill>
                <a:latin typeface="Times New Roman" panose="02020603050405020304" pitchFamily="2" charset="0"/>
                <a:ea typeface="Batang" panose="02030600000101010101" pitchFamily="2" charset="-127"/>
              </a:rPr>
              <a:t>= 8 +8</a:t>
            </a:r>
            <a:endParaRPr lang="en-US" altLang="x-none" sz="2400" dirty="0">
              <a:solidFill>
                <a:srgbClr val="3333FF"/>
              </a:solidFill>
              <a:latin typeface="Times New Roman" panose="02020603050405020304" pitchFamily="2" charset="0"/>
              <a:ea typeface="Batang" panose="02030600000101010101" pitchFamily="2" charset="-127"/>
            </a:endParaRPr>
          </a:p>
        </p:txBody>
      </p:sp>
      <p:sp>
        <p:nvSpPr>
          <p:cNvPr id="9226" name="Text Box 10"/>
          <p:cNvSpPr txBox="1"/>
          <p:nvPr/>
        </p:nvSpPr>
        <p:spPr>
          <a:xfrm>
            <a:off x="441008" y="3575050"/>
            <a:ext cx="73787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x-none" sz="2400" dirty="0">
                <a:solidFill>
                  <a:srgbClr val="3333FF"/>
                </a:solidFill>
                <a:latin typeface="Times New Roman" panose="02020603050405020304" pitchFamily="2" charset="0"/>
                <a:ea typeface="Batang" panose="02030600000101010101" pitchFamily="2" charset="-127"/>
              </a:rPr>
              <a:t>= 16</a:t>
            </a:r>
            <a:endParaRPr lang="en-US" altLang="x-none" sz="2400" dirty="0">
              <a:solidFill>
                <a:srgbClr val="3333FF"/>
              </a:solidFill>
              <a:latin typeface="Times New Roman" panose="02020603050405020304" pitchFamily="2" charset="0"/>
              <a:ea typeface="Batang" panose="02030600000101010101" pitchFamily="2" charset="-127"/>
            </a:endParaRPr>
          </a:p>
        </p:txBody>
      </p:sp>
      <p:sp>
        <p:nvSpPr>
          <p:cNvPr id="11276" name="Text Box 10"/>
          <p:cNvSpPr txBox="1"/>
          <p:nvPr/>
        </p:nvSpPr>
        <p:spPr>
          <a:xfrm>
            <a:off x="1455103" y="816610"/>
            <a:ext cx="452437" cy="1106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6600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?</a:t>
            </a:r>
            <a:endParaRPr lang="zh-CN" altLang="en-US" sz="6600" dirty="0">
              <a:solidFill>
                <a:srgbClr val="FF0000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1277" name="Text Box 10"/>
          <p:cNvSpPr txBox="1"/>
          <p:nvPr/>
        </p:nvSpPr>
        <p:spPr>
          <a:xfrm>
            <a:off x="243523" y="4573270"/>
            <a:ext cx="7993062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x-none" sz="2000" dirty="0">
                <a:solidFill>
                  <a:srgbClr val="CC00FF"/>
                </a:solidFill>
                <a:latin typeface="楷体_GB2312" pitchFamily="1" charset="-122"/>
                <a:ea typeface="楷体_GB2312" pitchFamily="1" charset="-122"/>
              </a:rPr>
              <a:t>  </a:t>
            </a:r>
            <a:r>
              <a:rPr lang="zh-CN" altLang="en-US" sz="1600" dirty="0">
                <a:solidFill>
                  <a:srgbClr val="CC00FF"/>
                </a:solidFill>
                <a:latin typeface="BZDBT" panose="02010601030101010101" charset="-122"/>
                <a:ea typeface="BZDBT" panose="02010601030101010101" charset="-122"/>
              </a:rPr>
              <a:t>贬罢︽缠罢邦︽呈︽惭邦︽拜脆罢邦︽罢邦办︽卞︽旦邦︽缠罢邦︽靛罢︽翟稗︽  炒邦︽旦邦︽兵罢︽便︽</a:t>
            </a:r>
            <a:endParaRPr lang="zh-CN" altLang="en-US" sz="1600" dirty="0">
              <a:solidFill>
                <a:srgbClr val="CC00FF"/>
              </a:solidFill>
              <a:latin typeface="BZDBT" panose="02010601030101010101" charset="-122"/>
              <a:ea typeface="BZDBT" panose="02010601030101010101" charset="-122"/>
            </a:endParaRPr>
          </a:p>
          <a:p>
            <a:endParaRPr lang="zh-CN" altLang="en-US" sz="1600" dirty="0">
              <a:solidFill>
                <a:srgbClr val="CC00FF"/>
              </a:solidFill>
              <a:latin typeface="BZDBT" panose="02010601030101010101" charset="-122"/>
              <a:ea typeface="BZDBT" panose="02010601030101010101" charset="-122"/>
            </a:endParaRPr>
          </a:p>
          <a:p>
            <a:r>
              <a:rPr lang="zh-CN" altLang="en-US" sz="1600" dirty="0">
                <a:solidFill>
                  <a:srgbClr val="CC00FF"/>
                </a:solidFill>
                <a:latin typeface="BZDBT" panose="02010601030101010101" charset="-122"/>
                <a:ea typeface="BZDBT" panose="02010601030101010101" charset="-122"/>
              </a:rPr>
              <a:t>地扳︽办︽伴辨半︽搬︽罢豺爸︽唱搬﹀</a:t>
            </a:r>
            <a:endParaRPr lang="zh-CN" altLang="en-US" sz="1600" dirty="0">
              <a:solidFill>
                <a:srgbClr val="CC00FF"/>
              </a:solidFill>
              <a:latin typeface="BZDBT" panose="02010601030101010101" charset="-122"/>
              <a:ea typeface="BZDBT" panose="02010601030101010101" charset="-122"/>
            </a:endParaRPr>
          </a:p>
        </p:txBody>
      </p:sp>
      <p:sp>
        <p:nvSpPr>
          <p:cNvPr id="2" name="Text Box 10"/>
          <p:cNvSpPr txBox="1"/>
          <p:nvPr/>
        </p:nvSpPr>
        <p:spPr>
          <a:xfrm>
            <a:off x="455613" y="2594610"/>
            <a:ext cx="132969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x-none" sz="2400" dirty="0">
                <a:solidFill>
                  <a:srgbClr val="3333FF"/>
                </a:solidFill>
                <a:latin typeface="Times New Roman" panose="02020603050405020304" pitchFamily="2" charset="0"/>
                <a:ea typeface="Batang" panose="02030600000101010101" pitchFamily="2" charset="-127"/>
              </a:rPr>
              <a:t>= 8+4</a:t>
            </a:r>
            <a:r>
              <a:rPr lang="en-US" altLang="x-none" sz="2400" dirty="0">
                <a:solidFill>
                  <a:srgbClr val="3333FF"/>
                </a:solidFill>
                <a:ea typeface="Batang" panose="02030600000101010101" pitchFamily="2" charset="-127"/>
              </a:rPr>
              <a:t>×2</a:t>
            </a:r>
            <a:endParaRPr lang="en-US" altLang="x-none" sz="2400" dirty="0">
              <a:solidFill>
                <a:srgbClr val="3333FF"/>
              </a:solidFill>
              <a:ea typeface="Batang" panose="02030600000101010101" pitchFamily="2" charset="-127"/>
            </a:endParaRPr>
          </a:p>
        </p:txBody>
      </p:sp>
      <p:sp>
        <p:nvSpPr>
          <p:cNvPr id="3" name="Text Box 7"/>
          <p:cNvSpPr txBox="1"/>
          <p:nvPr/>
        </p:nvSpPr>
        <p:spPr>
          <a:xfrm>
            <a:off x="5869940" y="1990725"/>
            <a:ext cx="26987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x-none" sz="2400" dirty="0">
                <a:solidFill>
                  <a:srgbClr val="3333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96÷</a:t>
            </a:r>
            <a:r>
              <a:rPr lang="en-US" altLang="x-none" sz="240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[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（</a:t>
            </a:r>
            <a:r>
              <a:rPr lang="en-US" altLang="x-none" sz="2400" dirty="0">
                <a:solidFill>
                  <a:srgbClr val="3333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12+4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）</a:t>
            </a:r>
            <a:r>
              <a:rPr lang="en-US" altLang="x-none" sz="2400" dirty="0">
                <a:solidFill>
                  <a:srgbClr val="3333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×2</a:t>
            </a:r>
            <a:r>
              <a:rPr lang="en-US" altLang="x-none" sz="240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]</a:t>
            </a:r>
            <a:endParaRPr lang="en-US" altLang="x-none" sz="2400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</p:txBody>
      </p:sp>
      <p:sp>
        <p:nvSpPr>
          <p:cNvPr id="4" name="Text Box 8"/>
          <p:cNvSpPr txBox="1"/>
          <p:nvPr/>
        </p:nvSpPr>
        <p:spPr>
          <a:xfrm>
            <a:off x="5951538" y="2609850"/>
            <a:ext cx="198056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x-none" sz="1800" dirty="0">
                <a:solidFill>
                  <a:srgbClr val="3333FF"/>
                </a:solidFill>
                <a:latin typeface="Batang" panose="02030600000101010101" pitchFamily="2" charset="-127"/>
                <a:ea typeface="Batang" panose="02030600000101010101" pitchFamily="2" charset="-127"/>
              </a:rPr>
              <a:t>= </a:t>
            </a:r>
            <a:r>
              <a:rPr lang="en-US" altLang="x-none" sz="2400" dirty="0">
                <a:solidFill>
                  <a:srgbClr val="3333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96÷[16×2]</a:t>
            </a:r>
            <a:endParaRPr lang="en-US" altLang="x-none" sz="2400" dirty="0">
              <a:solidFill>
                <a:srgbClr val="3333FF"/>
              </a:solidFill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5958840" y="3198813"/>
            <a:ext cx="135318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en-US" altLang="x-none" sz="1800" dirty="0">
                <a:solidFill>
                  <a:srgbClr val="3333FF"/>
                </a:solidFill>
                <a:latin typeface="Batang" panose="02030600000101010101" pitchFamily="2" charset="-127"/>
                <a:ea typeface="Batang" panose="02030600000101010101" pitchFamily="2" charset="-127"/>
              </a:rPr>
              <a:t>= </a:t>
            </a:r>
            <a:r>
              <a:rPr lang="en-US" altLang="x-none" sz="2400" dirty="0">
                <a:solidFill>
                  <a:srgbClr val="3333FF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+mn-ea"/>
              </a:rPr>
              <a:t>9</a:t>
            </a:r>
            <a:r>
              <a:rPr lang="en-US" altLang="x-none" sz="2400" dirty="0">
                <a:solidFill>
                  <a:srgbClr val="3333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6</a:t>
            </a:r>
            <a:r>
              <a:rPr lang="en-US" altLang="x-none" sz="2400" dirty="0">
                <a:solidFill>
                  <a:srgbClr val="3333FF"/>
                </a:solidFill>
                <a:ea typeface="宋体" panose="02010600030101010101" pitchFamily="2" charset="-122"/>
                <a:cs typeface="Times New Roman" panose="02020603050405020304" pitchFamily="2" charset="0"/>
              </a:rPr>
              <a:t>÷32</a:t>
            </a:r>
            <a:endParaRPr lang="en-US" altLang="x-none" sz="2400" dirty="0">
              <a:solidFill>
                <a:srgbClr val="3333FF"/>
              </a:solidFill>
              <a:ea typeface="宋体" panose="02010600030101010101" pitchFamily="2" charset="-122"/>
              <a:cs typeface="Times New Roman" panose="02020603050405020304" pitchFamily="2" charset="0"/>
            </a:endParaRPr>
          </a:p>
        </p:txBody>
      </p:sp>
      <p:sp>
        <p:nvSpPr>
          <p:cNvPr id="6" name="Text Box 9"/>
          <p:cNvSpPr txBox="1"/>
          <p:nvPr/>
        </p:nvSpPr>
        <p:spPr>
          <a:xfrm>
            <a:off x="5958840" y="3732213"/>
            <a:ext cx="478790" cy="7372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en-US" altLang="x-none" sz="1800" dirty="0">
                <a:solidFill>
                  <a:srgbClr val="3333FF"/>
                </a:solidFill>
                <a:latin typeface="Batang" panose="02030600000101010101" pitchFamily="2" charset="-127"/>
                <a:ea typeface="Batang" panose="02030600000101010101" pitchFamily="2" charset="-127"/>
              </a:rPr>
              <a:t>=</a:t>
            </a:r>
            <a:r>
              <a:rPr lang="en-US" altLang="x-none" sz="2400" dirty="0">
                <a:solidFill>
                  <a:srgbClr val="3333FF"/>
                </a:solidFill>
                <a:latin typeface="Times New Roman" panose="02020603050405020304" pitchFamily="2" charset="0"/>
                <a:ea typeface="Batang" panose="02030600000101010101" pitchFamily="2" charset="-127"/>
                <a:sym typeface="+mn-ea"/>
              </a:rPr>
              <a:t>8</a:t>
            </a:r>
            <a:endParaRPr lang="en-US" altLang="x-none" sz="2400" dirty="0">
              <a:solidFill>
                <a:srgbClr val="3333FF"/>
              </a:solidFill>
              <a:latin typeface="Times New Roman" panose="02020603050405020304" pitchFamily="2" charset="0"/>
              <a:ea typeface="Batang" panose="02030600000101010101" pitchFamily="2" charset="-127"/>
              <a:sym typeface="+mn-ea"/>
            </a:endParaRPr>
          </a:p>
          <a:p>
            <a:pPr algn="l"/>
            <a:r>
              <a:rPr lang="en-US" altLang="x-none" sz="1800" dirty="0">
                <a:solidFill>
                  <a:srgbClr val="3333FF"/>
                </a:solidFill>
                <a:latin typeface="Batang" panose="02030600000101010101" pitchFamily="2" charset="-127"/>
                <a:ea typeface="Batang" panose="02030600000101010101" pitchFamily="2" charset="-127"/>
              </a:rPr>
              <a:t> </a:t>
            </a:r>
            <a:endParaRPr lang="en-US" altLang="x-none" sz="2400" dirty="0">
              <a:solidFill>
                <a:srgbClr val="3333FF"/>
              </a:solidFill>
              <a:latin typeface="Times New Roman" panose="02020603050405020304" pitchFamily="2" charset="0"/>
              <a:ea typeface="Batang" panose="02030600000101010101" pitchFamily="2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79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79"/>
                            </p:stCondLst>
                            <p:childTnLst>
                              <p:par>
                                <p:cTn id="21" presetID="10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22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79"/>
                            </p:stCondLst>
                            <p:childTnLst>
                              <p:par>
                                <p:cTn id="24" presetID="10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25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ldLvl="0"/>
      <p:bldP spid="11276" grpId="0" bldLvl="0"/>
      <p:bldP spid="11276" grpId="1" bldLvl="0"/>
      <p:bldP spid="11276" grpId="2" bldLvl="0"/>
      <p:bldP spid="11276" grpId="3" bldLvl="0"/>
      <p:bldP spid="11277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" name="五边形 2"/>
          <p:cNvSpPr/>
          <p:nvPr/>
        </p:nvSpPr>
        <p:spPr>
          <a:xfrm>
            <a:off x="179705" y="297180"/>
            <a:ext cx="2207260" cy="701675"/>
          </a:xfrm>
          <a:prstGeom prst="homePlat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386" name="Text Box 7"/>
          <p:cNvSpPr txBox="1"/>
          <p:nvPr/>
        </p:nvSpPr>
        <p:spPr>
          <a:xfrm>
            <a:off x="805180" y="1165225"/>
            <a:ext cx="6078220" cy="11988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dirty="0">
                <a:latin typeface="BZDBT" panose="02010601030101010101" charset="-122"/>
                <a:ea typeface="BZDBT" panose="02010601030101010101" charset="-122"/>
              </a:rPr>
              <a:t>才稗︽办︽旦邦︽兵罢︽便︽地扳︽搬邦扳︽雌︽罢佰爸︽</a:t>
            </a:r>
            <a:endParaRPr lang="zh-CN" altLang="en-US" sz="2400" dirty="0">
              <a:latin typeface="BZDBT" panose="02010601030101010101" charset="-122"/>
              <a:ea typeface="BZDBT" panose="02010601030101010101" charset="-122"/>
            </a:endParaRPr>
          </a:p>
          <a:p>
            <a:endParaRPr lang="zh-CN" altLang="en-US" sz="2400" dirty="0">
              <a:latin typeface="BZDBT" panose="02010601030101010101" charset="-122"/>
              <a:ea typeface="BZDBT" panose="02010601030101010101" charset="-122"/>
            </a:endParaRPr>
          </a:p>
          <a:p>
            <a:r>
              <a:rPr lang="zh-CN" altLang="en-US" sz="2400" dirty="0">
                <a:latin typeface="BZDBT" panose="02010601030101010101" charset="-122"/>
                <a:ea typeface="BZDBT" panose="02010601030101010101" charset="-122"/>
              </a:rPr>
              <a:t>糙邦︽炒︽稗邦︽旦邦︽拜便邦﹀</a:t>
            </a:r>
            <a:endParaRPr lang="zh-CN" altLang="en-US" sz="2400" dirty="0">
              <a:latin typeface="BZDBT" panose="02010601030101010101" charset="-122"/>
              <a:ea typeface="BZDBT" panose="02010601030101010101" charset="-122"/>
            </a:endParaRPr>
          </a:p>
        </p:txBody>
      </p:sp>
      <p:sp>
        <p:nvSpPr>
          <p:cNvPr id="14338" name="Text Box 8"/>
          <p:cNvSpPr txBox="1"/>
          <p:nvPr/>
        </p:nvSpPr>
        <p:spPr>
          <a:xfrm>
            <a:off x="1044575" y="2564130"/>
            <a:ext cx="3163888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360 </a:t>
            </a:r>
            <a:r>
              <a:rPr lang="zh-CN" altLang="en-US" sz="28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Arial" panose="020B0604020202020204" pitchFamily="34" charset="0"/>
              </a:rPr>
              <a:t>÷（70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2" charset="0"/>
                <a:sym typeface="Arial" panose="020B0604020202020204" pitchFamily="34" charset="0"/>
              </a:rPr>
              <a:t>－</a:t>
            </a:r>
            <a:r>
              <a:rPr lang="zh-CN" altLang="en-US" sz="28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Arial" panose="020B0604020202020204" pitchFamily="34" charset="0"/>
              </a:rPr>
              <a:t>4×16）</a:t>
            </a:r>
            <a:endParaRPr lang="zh-CN" altLang="en-US" sz="2800" dirty="0">
              <a:latin typeface="Times New Roman" panose="02020603050405020304" pitchFamily="2" charset="0"/>
              <a:ea typeface="Times New Roman" panose="02020603050405020304" pitchFamily="2" charset="0"/>
              <a:sym typeface="Arial" panose="020B0604020202020204" pitchFamily="34" charset="0"/>
            </a:endParaRPr>
          </a:p>
        </p:txBody>
      </p:sp>
      <p:sp>
        <p:nvSpPr>
          <p:cNvPr id="14339" name="Text Box 9"/>
          <p:cNvSpPr txBox="1"/>
          <p:nvPr/>
        </p:nvSpPr>
        <p:spPr>
          <a:xfrm>
            <a:off x="5000625" y="2573655"/>
            <a:ext cx="2987675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158－[(27＋54)</a:t>
            </a:r>
            <a:r>
              <a:rPr lang="zh-CN" altLang="en-US" sz="28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Arial" panose="020B0604020202020204" pitchFamily="34" charset="0"/>
              </a:rPr>
              <a:t>÷9</a:t>
            </a:r>
            <a:r>
              <a:rPr lang="zh-CN" altLang="en-US" sz="28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]</a:t>
            </a:r>
            <a:endParaRPr lang="zh-CN" altLang="en-US" sz="2800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4340" name="Line 10"/>
          <p:cNvSpPr/>
          <p:nvPr/>
        </p:nvSpPr>
        <p:spPr>
          <a:xfrm>
            <a:off x="4716463" y="2419668"/>
            <a:ext cx="0" cy="2808287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0" name="Line 11"/>
          <p:cNvSpPr/>
          <p:nvPr/>
        </p:nvSpPr>
        <p:spPr>
          <a:xfrm flipV="1">
            <a:off x="3001963" y="3140393"/>
            <a:ext cx="920750" cy="4762"/>
          </a:xfrm>
          <a:prstGeom prst="line">
            <a:avLst/>
          </a:prstGeom>
          <a:ln w="25400" cap="flat" cmpd="sng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1" name="Rectangle 12"/>
          <p:cNvSpPr/>
          <p:nvPr/>
        </p:nvSpPr>
        <p:spPr>
          <a:xfrm>
            <a:off x="4000500" y="3288030"/>
            <a:ext cx="596900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x-none" sz="3200" dirty="0">
                <a:latin typeface="Arial" panose="020B0604020202020204" pitchFamily="34" charset="0"/>
                <a:ea typeface="宋体" panose="02010600030101010101" pitchFamily="2" charset="-122"/>
              </a:rPr>
              <a:t>①</a:t>
            </a:r>
            <a:endParaRPr lang="en-US" altLang="x-none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2" name="Freeform 15"/>
          <p:cNvSpPr/>
          <p:nvPr/>
        </p:nvSpPr>
        <p:spPr>
          <a:xfrm>
            <a:off x="3348038" y="3140393"/>
            <a:ext cx="723900" cy="428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</a:cxnLst>
            <a:pathLst>
              <a:path w="544" h="136">
                <a:moveTo>
                  <a:pt x="0" y="0"/>
                </a:moveTo>
                <a:lnTo>
                  <a:pt x="0" y="136"/>
                </a:lnTo>
                <a:lnTo>
                  <a:pt x="544" y="136"/>
                </a:ln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393" name="Text Box 16"/>
          <p:cNvSpPr txBox="1"/>
          <p:nvPr/>
        </p:nvSpPr>
        <p:spPr>
          <a:xfrm>
            <a:off x="3502025" y="3859530"/>
            <a:ext cx="596900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x-none" sz="3200" dirty="0">
                <a:latin typeface="Arial" panose="020B0604020202020204" pitchFamily="34" charset="0"/>
                <a:ea typeface="宋体" panose="02010600030101010101" pitchFamily="2" charset="-122"/>
              </a:rPr>
              <a:t>②</a:t>
            </a:r>
            <a:endParaRPr lang="en-US" altLang="x-none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4" name="Freeform 17"/>
          <p:cNvSpPr/>
          <p:nvPr/>
        </p:nvSpPr>
        <p:spPr>
          <a:xfrm>
            <a:off x="2844800" y="3140393"/>
            <a:ext cx="720725" cy="1000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</a:cxnLst>
            <a:pathLst>
              <a:path w="544" h="136">
                <a:moveTo>
                  <a:pt x="0" y="0"/>
                </a:moveTo>
                <a:lnTo>
                  <a:pt x="0" y="136"/>
                </a:lnTo>
                <a:lnTo>
                  <a:pt x="544" y="136"/>
                </a:ln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395" name="Text Box 18"/>
          <p:cNvSpPr txBox="1"/>
          <p:nvPr/>
        </p:nvSpPr>
        <p:spPr>
          <a:xfrm>
            <a:off x="2714625" y="4359593"/>
            <a:ext cx="596900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x-none" sz="3200" dirty="0">
                <a:latin typeface="Arial" panose="020B0604020202020204" pitchFamily="34" charset="0"/>
                <a:ea typeface="宋体" panose="02010600030101010101" pitchFamily="2" charset="-122"/>
              </a:rPr>
              <a:t>③</a:t>
            </a:r>
            <a:endParaRPr lang="en-US" altLang="x-none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6" name="Line 19"/>
          <p:cNvSpPr/>
          <p:nvPr/>
        </p:nvSpPr>
        <p:spPr>
          <a:xfrm>
            <a:off x="6216650" y="3145155"/>
            <a:ext cx="1079500" cy="0"/>
          </a:xfrm>
          <a:prstGeom prst="line">
            <a:avLst/>
          </a:prstGeom>
          <a:ln w="25400" cap="flat" cmpd="sng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7" name="Rectangle 20"/>
          <p:cNvSpPr/>
          <p:nvPr/>
        </p:nvSpPr>
        <p:spPr>
          <a:xfrm>
            <a:off x="6948488" y="3356293"/>
            <a:ext cx="546100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x-none" sz="2800" dirty="0">
                <a:latin typeface="Arial" panose="020B0604020202020204" pitchFamily="34" charset="0"/>
                <a:ea typeface="宋体" panose="02010600030101010101" pitchFamily="2" charset="-122"/>
              </a:rPr>
              <a:t>①</a:t>
            </a:r>
            <a:endParaRPr lang="en-US" altLang="x-none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8" name="Freeform 21"/>
          <p:cNvSpPr/>
          <p:nvPr/>
        </p:nvSpPr>
        <p:spPr>
          <a:xfrm>
            <a:off x="6516688" y="3140393"/>
            <a:ext cx="500062" cy="5000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</a:cxnLst>
            <a:pathLst>
              <a:path w="544" h="136">
                <a:moveTo>
                  <a:pt x="0" y="0"/>
                </a:moveTo>
                <a:lnTo>
                  <a:pt x="0" y="136"/>
                </a:lnTo>
                <a:lnTo>
                  <a:pt x="544" y="136"/>
                </a:ln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399" name="Text Box 22"/>
          <p:cNvSpPr txBox="1"/>
          <p:nvPr/>
        </p:nvSpPr>
        <p:spPr>
          <a:xfrm>
            <a:off x="8007985" y="3912235"/>
            <a:ext cx="546100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x-none" sz="2800" dirty="0">
                <a:latin typeface="Arial" panose="020B0604020202020204" pitchFamily="34" charset="0"/>
                <a:ea typeface="宋体" panose="02010600030101010101" pitchFamily="2" charset="-122"/>
              </a:rPr>
              <a:t>②</a:t>
            </a:r>
            <a:endParaRPr lang="en-US" altLang="x-none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00" name="Freeform 23"/>
          <p:cNvSpPr/>
          <p:nvPr/>
        </p:nvSpPr>
        <p:spPr>
          <a:xfrm rot="5400000" flipH="1">
            <a:off x="7207885" y="3360420"/>
            <a:ext cx="1164590" cy="39560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</a:cxnLst>
            <a:pathLst>
              <a:path w="544" h="136">
                <a:moveTo>
                  <a:pt x="0" y="0"/>
                </a:moveTo>
                <a:lnTo>
                  <a:pt x="0" y="136"/>
                </a:lnTo>
                <a:lnTo>
                  <a:pt x="544" y="136"/>
                </a:ln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miter/>
            <a:headEnd type="triangl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401" name="Text Box 24"/>
          <p:cNvSpPr txBox="1"/>
          <p:nvPr/>
        </p:nvSpPr>
        <p:spPr>
          <a:xfrm>
            <a:off x="6445250" y="4435793"/>
            <a:ext cx="546100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x-none" sz="2800" dirty="0">
                <a:latin typeface="Arial" panose="020B0604020202020204" pitchFamily="34" charset="0"/>
                <a:ea typeface="宋体" panose="02010600030101010101" pitchFamily="2" charset="-122"/>
              </a:rPr>
              <a:t>③</a:t>
            </a:r>
            <a:endParaRPr lang="en-US" altLang="x-none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4353" name="Object 25"/>
          <p:cNvGraphicFramePr>
            <a:graphicFrameLocks noChangeAspect="1"/>
          </p:cNvGraphicFramePr>
          <p:nvPr/>
        </p:nvGraphicFramePr>
        <p:xfrm>
          <a:off x="7494905" y="620713"/>
          <a:ext cx="1058863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2911475" imgH="4007485" progId="">
                  <p:embed/>
                </p:oleObj>
              </mc:Choice>
              <mc:Fallback>
                <p:oleObj name="" r:id="rId1" imgW="2911475" imgH="4007485" progId="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494905" y="620713"/>
                        <a:ext cx="1058863" cy="12969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3" name="Freeform 17"/>
          <p:cNvSpPr/>
          <p:nvPr/>
        </p:nvSpPr>
        <p:spPr>
          <a:xfrm>
            <a:off x="1857375" y="3145155"/>
            <a:ext cx="720725" cy="1500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</a:cxnLst>
            <a:pathLst>
              <a:path w="544" h="136">
                <a:moveTo>
                  <a:pt x="0" y="0"/>
                </a:moveTo>
                <a:lnTo>
                  <a:pt x="0" y="136"/>
                </a:lnTo>
                <a:lnTo>
                  <a:pt x="544" y="136"/>
                </a:ln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404" name="Freeform 21"/>
          <p:cNvSpPr/>
          <p:nvPr/>
        </p:nvSpPr>
        <p:spPr>
          <a:xfrm>
            <a:off x="5795963" y="3068955"/>
            <a:ext cx="563562" cy="1655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</a:cxnLst>
            <a:pathLst>
              <a:path w="544" h="136">
                <a:moveTo>
                  <a:pt x="0" y="0"/>
                </a:moveTo>
                <a:lnTo>
                  <a:pt x="0" y="136"/>
                </a:lnTo>
                <a:lnTo>
                  <a:pt x="544" y="136"/>
                </a:ln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/>
          <a:p>
            <a:endParaRPr lang="zh-CN" altLang="en-US"/>
          </a:p>
        </p:txBody>
      </p:sp>
      <p:graphicFrame>
        <p:nvGraphicFramePr>
          <p:cNvPr id="14357" name="对象 1640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75158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3" imgW="915670" imgH="215900" progId="Equation.3">
                  <p:embed/>
                </p:oleObj>
              </mc:Choice>
              <mc:Fallback>
                <p:oleObj name="" r:id="rId3" imgW="915670" imgH="215900" progId="Equation.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75158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292100" y="476885"/>
            <a:ext cx="1981835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70C0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2800">
                <a:latin typeface="BZDBT" panose="02010601030101010101" charset="-122"/>
                <a:ea typeface="BZDBT" panose="02010601030101010101" charset="-122"/>
              </a:rPr>
              <a:t>旦邦︽拜爸︽</a:t>
            </a:r>
            <a:endParaRPr lang="zh-CN" altLang="en-US" sz="2800">
              <a:latin typeface="BZDBT" panose="02010601030101010101" charset="-122"/>
              <a:ea typeface="BZDBT" panose="0201060103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8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16392" grpId="0" bldLvl="0" animBg="1"/>
      <p:bldP spid="16393" grpId="0"/>
      <p:bldP spid="16394" grpId="0" bldLvl="0" animBg="1"/>
      <p:bldP spid="16395" grpId="0"/>
      <p:bldP spid="16397" grpId="0"/>
      <p:bldP spid="16398" grpId="0" bldLvl="0" animBg="1"/>
      <p:bldP spid="16399" grpId="0"/>
      <p:bldP spid="16400" grpId="0" bldLvl="0" animBg="1"/>
      <p:bldP spid="16401" grpId="0"/>
      <p:bldP spid="16403" grpId="0" bldLvl="0" animBg="1"/>
      <p:bldP spid="16404" grpId="0" bldLvl="0" animBg="1"/>
      <p:bldP spid="16386" grpId="0" bldLvl="0"/>
    </p:bldLst>
  </p:timing>
</p:sld>
</file>

<file path=ppt/theme/theme1.xml><?xml version="1.0" encoding="utf-8"?>
<a:theme xmlns:a="http://schemas.openxmlformats.org/drawingml/2006/main" name="人际关系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微软雅黑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经营指数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1E4FF"/>
        </a:accent1>
        <a:accent2>
          <a:srgbClr val="0099CC"/>
        </a:accent2>
        <a:accent3>
          <a:srgbClr val="FFFFFF"/>
        </a:accent3>
        <a:accent4>
          <a:srgbClr val="000000"/>
        </a:accent4>
        <a:accent5>
          <a:srgbClr val="D4EFFF"/>
        </a:accent5>
        <a:accent6>
          <a:srgbClr val="0089B7"/>
        </a:accent6>
        <a:hlink>
          <a:srgbClr val="003399"/>
        </a:hlink>
        <a:folHlink>
          <a:srgbClr val="61C2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2123</Words>
  <Application>WPS 演示</Application>
  <PresentationFormat>在屏幕上显示</PresentationFormat>
  <Paragraphs>234</Paragraphs>
  <Slides>12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BZDMT</vt:lpstr>
      <vt:lpstr>BZDBT</vt:lpstr>
      <vt:lpstr>Times New Roman</vt:lpstr>
      <vt:lpstr>仿宋</vt:lpstr>
      <vt:lpstr>Batang</vt:lpstr>
      <vt:lpstr>楷体_GB2312</vt:lpstr>
      <vt:lpstr>Arial Unicode MS</vt:lpstr>
      <vt:lpstr>Calibri</vt:lpstr>
      <vt:lpstr>黑体</vt:lpstr>
      <vt:lpstr>新宋体</vt:lpstr>
      <vt:lpstr>人际关系</vt:lpstr>
      <vt:lpstr>经营指数</vt:lpstr>
      <vt:lpstr>Equation.3</vt:lpstr>
      <vt:lpstr>侧爸邦︽得爸︽布敌︽扳摆扳︽帛罢︽搬调搬︽罢得︽     伴罢稗︽伴搬搬︽蝶搬︽罢雕敌︽蝶搬︽炒搬﹀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唱罢邦︽糙︽惭﹀          糙邦︽碉︽扳百办︽底爸︽﹀                                                  笆耙吧靶典敌︽邓︽搬︽疤斑﹀ </vt:lpstr>
    </vt:vector>
  </TitlesOfParts>
  <Company>Micro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guibin</dc:creator>
  <cp:lastModifiedBy>Administrator</cp:lastModifiedBy>
  <cp:revision>115</cp:revision>
  <dcterms:created xsi:type="dcterms:W3CDTF">2005-03-24T11:45:00Z</dcterms:created>
  <dcterms:modified xsi:type="dcterms:W3CDTF">2018-05-16T09:56:57Z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2052-10.1.0.7245</vt:lpwstr>
  </property>
</Properties>
</file>