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3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7" r:id="rId2"/>
    <p:sldId id="291" r:id="rId3"/>
    <p:sldId id="292" r:id="rId4"/>
    <p:sldId id="283" r:id="rId5"/>
    <p:sldId id="259" r:id="rId6"/>
    <p:sldId id="265" r:id="rId7"/>
    <p:sldId id="266" r:id="rId8"/>
    <p:sldId id="267" r:id="rId9"/>
    <p:sldId id="288" r:id="rId10"/>
    <p:sldId id="271" r:id="rId11"/>
    <p:sldId id="272" r:id="rId12"/>
    <p:sldId id="285" r:id="rId13"/>
    <p:sldId id="276" r:id="rId14"/>
    <p:sldId id="286" r:id="rId15"/>
    <p:sldId id="280" r:id="rId16"/>
    <p:sldId id="268" r:id="rId17"/>
    <p:sldId id="287" r:id="rId18"/>
    <p:sldId id="281" r:id="rId19"/>
    <p:sldId id="290" r:id="rId20"/>
  </p:sldIdLst>
  <p:sldSz cx="12169775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575" autoAdjust="0"/>
  </p:normalViewPr>
  <p:slideViewPr>
    <p:cSldViewPr>
      <p:cViewPr>
        <p:scale>
          <a:sx n="60" d="100"/>
          <a:sy n="60" d="100"/>
        </p:scale>
        <p:origin x="-2484" y="-1110"/>
      </p:cViewPr>
      <p:guideLst>
        <p:guide orient="horz" pos="2160"/>
        <p:guide pos="3833"/>
      </p:guideLst>
    </p:cSldViewPr>
  </p:slideViewPr>
  <p:outlineViewPr>
    <p:cViewPr>
      <p:scale>
        <a:sx n="33" d="100"/>
        <a:sy n="33" d="100"/>
      </p:scale>
      <p:origin x="0" y="941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B112D-4C87-4B2D-80BC-FE497F8C72D9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7350" y="685800"/>
            <a:ext cx="6083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4BDB11-E2F5-40EA-8D69-05B9258FCB9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7350" y="685800"/>
            <a:ext cx="60833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71971-2C66-405E-A74D-7E371BACBA1C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7350" y="685800"/>
            <a:ext cx="60833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71971-2C66-405E-A74D-7E371BACBA1C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r>
              <a:rPr lang="zh-CN" altLang="en-US" smtClean="0"/>
              <a:t>模板来自于 </a:t>
            </a:r>
            <a:r>
              <a:rPr lang="en-US" altLang="zh-CN" smtClean="0"/>
              <a:t>http://meihua.docer.com/</a:t>
            </a:r>
            <a:endParaRPr lang="zh-CN" altLang="en-US" smtClean="0"/>
          </a:p>
        </p:txBody>
      </p:sp>
      <p:sp>
        <p:nvSpPr>
          <p:cNvPr id="41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fld id="{D9304C30-6E4B-469A-B2FC-A798272BE260}" type="slidenum">
              <a:rPr lang="zh-CN" altLang="en-US"/>
              <a:pPr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7350" y="685800"/>
            <a:ext cx="60833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81B92-63BF-4514-891A-D3A71E65F7F7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7350" y="685800"/>
            <a:ext cx="60833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681B92-63BF-4514-891A-D3A71E65F7F7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7350" y="685800"/>
            <a:ext cx="60833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271971-2C66-405E-A74D-7E371BACBA1C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2733" y="2130426"/>
            <a:ext cx="10344309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5466" y="3886200"/>
            <a:ext cx="851884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BC6B-1EA2-4441-B2FF-22C955DE5D9A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27EF-C938-48C2-8327-B6F7C8E32E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BC6B-1EA2-4441-B2FF-22C955DE5D9A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27EF-C938-48C2-8327-B6F7C8E32E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23087" y="274639"/>
            <a:ext cx="2738199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8489" y="274639"/>
            <a:ext cx="8011769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BC6B-1EA2-4441-B2FF-22C955DE5D9A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27EF-C938-48C2-8327-B6F7C8E32E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5400000">
            <a:off x="10882164" y="473229"/>
            <a:ext cx="1775520" cy="82815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 rot="16200000">
            <a:off x="-473683" y="5587622"/>
            <a:ext cx="1775520" cy="8281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BC6B-1EA2-4441-B2FF-22C955DE5D9A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27EF-C938-48C2-8327-B6F7C8E32E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1328" y="4406901"/>
            <a:ext cx="1034430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1328" y="2906713"/>
            <a:ext cx="1034430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BC6B-1EA2-4441-B2FF-22C955DE5D9A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27EF-C938-48C2-8327-B6F7C8E32E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8489" y="1600201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86302" y="1600201"/>
            <a:ext cx="53749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BC6B-1EA2-4441-B2FF-22C955DE5D9A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27EF-C938-48C2-8327-B6F7C8E32E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8489" y="1535113"/>
            <a:ext cx="53770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8489" y="2174875"/>
            <a:ext cx="53770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82077" y="1535113"/>
            <a:ext cx="537921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82077" y="2174875"/>
            <a:ext cx="5379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BC6B-1EA2-4441-B2FF-22C955DE5D9A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27EF-C938-48C2-8327-B6F7C8E32E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BC6B-1EA2-4441-B2FF-22C955DE5D9A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27EF-C938-48C2-8327-B6F7C8E32E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BC6B-1EA2-4441-B2FF-22C955DE5D9A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27EF-C938-48C2-8327-B6F7C8E32E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8489" y="273050"/>
            <a:ext cx="400377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58044" y="273051"/>
            <a:ext cx="68032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489" y="1435101"/>
            <a:ext cx="400377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BC6B-1EA2-4441-B2FF-22C955DE5D9A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27EF-C938-48C2-8327-B6F7C8E32E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5361" y="4800600"/>
            <a:ext cx="730186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5361" y="612775"/>
            <a:ext cx="730186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5361" y="5367338"/>
            <a:ext cx="730186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7BC6B-1EA2-4441-B2FF-22C955DE5D9A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327EF-C938-48C2-8327-B6F7C8E32E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8489" y="274638"/>
            <a:ext cx="1095279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8489" y="1600201"/>
            <a:ext cx="10952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8489" y="6356351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7BC6B-1EA2-4441-B2FF-22C955DE5D9A}" type="datetimeFigureOut">
              <a:rPr lang="zh-CN" altLang="en-US" smtClean="0"/>
              <a:pPr/>
              <a:t>2020/12/2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58007" y="6356351"/>
            <a:ext cx="3853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21672" y="6356351"/>
            <a:ext cx="28396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327EF-C938-48C2-8327-B6F7C8E32E5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image" Target="../media/image8.png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2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tags" Target="../tags/tag31.xml"/><Relationship Id="rId7" Type="http://schemas.openxmlformats.org/officeDocument/2006/relationships/slideLayout" Target="../slideLayouts/slideLayout6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notesSlide" Target="../notesSlides/notesSlide3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slideLayout" Target="../slideLayouts/slideLayout7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34496" y="3379639"/>
            <a:ext cx="3494807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latin typeface="Microsoft Himalaya" panose="01010100010101010101" charset="0"/>
                <a:cs typeface="Microsoft Himalaya" panose="01010100010101010101" charset="0"/>
              </a:rPr>
              <a:t>གླང་མདུན་དཔལ་འབྱོར།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12679" y="1412776"/>
            <a:ext cx="40206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8000" b="1" dirty="0" smtClean="0">
                <a:latin typeface="Microsoft Himalaya" panose="01010100010101010101" charset="0"/>
                <a:cs typeface="Microsoft Himalaya" panose="01010100010101010101" charset="0"/>
              </a:rPr>
              <a:t>༄༅། །གཙུག་གཡུ།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359" y="332656"/>
            <a:ext cx="4608512" cy="65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00511" y="385844"/>
            <a:ext cx="1739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latin typeface="Microsoft Himalaya" panose="01010100010101010101" charset="0"/>
                <a:cs typeface="Microsoft Himalaya" panose="01010100010101010101" charset="0"/>
              </a:rPr>
              <a:t>ལོ་རིམ་དགུ་པའི་སྨད་ཆ།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852639" y="2852935"/>
            <a:ext cx="504466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1578653" y="1412776"/>
            <a:ext cx="1959" cy="101904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直接连接符 7"/>
          <p:cNvCxnSpPr>
            <a:stCxn id="18" idx="2"/>
            <a:endCxn id="9" idx="0"/>
          </p:cNvCxnSpPr>
          <p:nvPr/>
        </p:nvCxnSpPr>
        <p:spPr>
          <a:xfrm flipH="1">
            <a:off x="2659423" y="4662978"/>
            <a:ext cx="1297760" cy="353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26" name="组合 25"/>
          <p:cNvGrpSpPr/>
          <p:nvPr/>
        </p:nvGrpSpPr>
        <p:grpSpPr>
          <a:xfrm>
            <a:off x="8502543" y="4666514"/>
            <a:ext cx="2086249" cy="2146861"/>
            <a:chOff x="8518071" y="4666513"/>
            <a:chExt cx="2090058" cy="3105887"/>
          </a:xfrm>
        </p:grpSpPr>
        <p:sp>
          <p:nvSpPr>
            <p:cNvPr id="10" name="弧形 9"/>
            <p:cNvSpPr/>
            <p:nvPr/>
          </p:nvSpPr>
          <p:spPr>
            <a:xfrm>
              <a:off x="8518071" y="4666513"/>
              <a:ext cx="2090058" cy="1926597"/>
            </a:xfrm>
            <a:prstGeom prst="arc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Microsoft Himalaya" panose="01010100010101010101" charset="0"/>
                <a:ea typeface="华康少女文字W5(P)" panose="040F0500000000000000" pitchFamily="82" charset="-122"/>
                <a:cs typeface="Microsoft Himalaya" panose="01010100010101010101" charset="0"/>
                <a:sym typeface="+mn-lt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10608129" y="5629811"/>
              <a:ext cx="0" cy="2142589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12" name="椭圆 11"/>
          <p:cNvSpPr/>
          <p:nvPr/>
        </p:nvSpPr>
        <p:spPr>
          <a:xfrm>
            <a:off x="900311" y="2276873"/>
            <a:ext cx="1284561" cy="804660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Microsoft Himalaya" panose="01010100010101010101" charset="0"/>
              <a:ea typeface="华康少女文字W5(P)" panose="040F0500000000000000" pitchFamily="82" charset="-122"/>
              <a:cs typeface="Microsoft Himalaya" panose="01010100010101010101" charset="0"/>
              <a:sym typeface="+mn-lt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3957183" y="4138229"/>
            <a:ext cx="1047584" cy="1049497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Microsoft Himalaya" panose="01010100010101010101" charset="0"/>
              <a:ea typeface="华康少女文字W5(P)" panose="040F0500000000000000" pitchFamily="82" charset="-122"/>
              <a:cs typeface="Microsoft Himalaya" panose="01010100010101010101" charset="0"/>
              <a:sym typeface="+mn-lt"/>
            </a:endParaRPr>
          </a:p>
        </p:txBody>
      </p:sp>
      <p:cxnSp>
        <p:nvCxnSpPr>
          <p:cNvPr id="23" name="直接连接符 22"/>
          <p:cNvCxnSpPr>
            <a:stCxn id="18" idx="6"/>
          </p:cNvCxnSpPr>
          <p:nvPr/>
        </p:nvCxnSpPr>
        <p:spPr>
          <a:xfrm>
            <a:off x="5004767" y="4662978"/>
            <a:ext cx="4681564" cy="3470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38" name="组合 37"/>
          <p:cNvGrpSpPr/>
          <p:nvPr/>
        </p:nvGrpSpPr>
        <p:grpSpPr>
          <a:xfrm>
            <a:off x="1580612" y="2739915"/>
            <a:ext cx="2121935" cy="1926597"/>
            <a:chOff x="1583497" y="2739913"/>
            <a:chExt cx="2125810" cy="1926597"/>
          </a:xfrm>
        </p:grpSpPr>
        <p:sp>
          <p:nvSpPr>
            <p:cNvPr id="9" name="弧形 8"/>
            <p:cNvSpPr/>
            <p:nvPr/>
          </p:nvSpPr>
          <p:spPr>
            <a:xfrm rot="10800000">
              <a:off x="1619249" y="2739913"/>
              <a:ext cx="2090058" cy="1926597"/>
            </a:xfrm>
            <a:prstGeom prst="arc">
              <a:avLst>
                <a:gd name="adj1" fmla="val 16200000"/>
                <a:gd name="adj2" fmla="val 2"/>
              </a:avLst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Microsoft Himalaya" panose="01010100010101010101" charset="0"/>
                <a:ea typeface="华康少女文字W5(P)" panose="040F0500000000000000" pitchFamily="82" charset="-122"/>
                <a:cs typeface="Microsoft Himalaya" panose="01010100010101010101" charset="0"/>
                <a:sym typeface="+mn-lt"/>
              </a:endParaRPr>
            </a:p>
          </p:txBody>
        </p:sp>
        <p:cxnSp>
          <p:nvCxnSpPr>
            <p:cNvPr id="25" name="直接连接符 24"/>
            <p:cNvCxnSpPr/>
            <p:nvPr/>
          </p:nvCxnSpPr>
          <p:spPr>
            <a:xfrm>
              <a:off x="1583497" y="3081530"/>
              <a:ext cx="35752" cy="677792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0" y="1337522"/>
            <a:ext cx="5941810" cy="58477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རང་གྲུབ་ཚན་པ་གསུམ་པར་ཅི་ཞིག་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བརྗོད་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འདུག</a:t>
            </a:r>
            <a:endParaRPr lang="zh-CN" altLang="zh-CN" sz="32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68304" y="2276872"/>
            <a:ext cx="1020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ཕ་ཡུལ།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236640" y="2492896"/>
            <a:ext cx="3464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 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ལྷོ་ཁ་བྲག་དཀར་རྫོང་ཡིན་པ།</a:t>
            </a:r>
            <a:endParaRPr lang="zh-CN" altLang="en-US" sz="36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053822" y="4293096"/>
            <a:ext cx="9509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སྤོ་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བོ།</a:t>
            </a:r>
            <a:endParaRPr lang="zh-CN" altLang="en-US" sz="36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426671" y="5636964"/>
            <a:ext cx="4926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གངས་རིན་པོ་ཆེར་གནས་མཇལ་དུ་སོང་པ།</a:t>
            </a:r>
          </a:p>
        </p:txBody>
      </p:sp>
      <p:sp>
        <p:nvSpPr>
          <p:cNvPr id="59" name="椭圆 58"/>
          <p:cNvSpPr/>
          <p:nvPr/>
        </p:nvSpPr>
        <p:spPr>
          <a:xfrm>
            <a:off x="8384111" y="4138226"/>
            <a:ext cx="1161556" cy="1049497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Microsoft Himalaya" panose="01010100010101010101" charset="0"/>
              <a:ea typeface="华康少女文字W5(P)" panose="040F0500000000000000" pitchFamily="82" charset="-122"/>
              <a:cs typeface="Microsoft Himalaya" panose="01010100010101010101" charset="0"/>
              <a:sym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599277" y="4221088"/>
            <a:ext cx="731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གཡུ།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514764" y="3380047"/>
            <a:ext cx="3631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མ་ཕམ་གཡུ་མཚོའི་ཁ་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ནས་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རྙེད་པ། </a:t>
            </a:r>
            <a:endParaRPr lang="zh-CN" altLang="en-US" sz="36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53" y="65165"/>
            <a:ext cx="487300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4287" y="18864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latin typeface="Microsoft Himalaya" panose="01010100010101010101" charset="0"/>
                <a:cs typeface="Microsoft Himalaya" panose="01010100010101010101" charset="0"/>
              </a:rPr>
              <a:t>བསམ་གཞིག་དང་ལག་ལེན།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8665708" y="0"/>
            <a:ext cx="1923085" cy="3342268"/>
            <a:chOff x="8681533" y="-438149"/>
            <a:chExt cx="1926597" cy="3780417"/>
          </a:xfrm>
        </p:grpSpPr>
        <p:cxnSp>
          <p:nvCxnSpPr>
            <p:cNvPr id="37" name="直接连接符 36"/>
            <p:cNvCxnSpPr/>
            <p:nvPr/>
          </p:nvCxnSpPr>
          <p:spPr>
            <a:xfrm>
              <a:off x="10608129" y="-438149"/>
              <a:ext cx="0" cy="2761654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8" name="弧形 37"/>
            <p:cNvSpPr/>
            <p:nvPr/>
          </p:nvSpPr>
          <p:spPr>
            <a:xfrm rot="5400000">
              <a:off x="8599803" y="1333940"/>
              <a:ext cx="2090058" cy="1926597"/>
            </a:xfrm>
            <a:prstGeom prst="arc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Microsoft Himalaya" panose="01010100010101010101" charset="0"/>
                <a:ea typeface="华康少女文字W5(P)" panose="040F0500000000000000" pitchFamily="82" charset="-122"/>
                <a:cs typeface="Microsoft Himalaya" panose="01010100010101010101" charset="0"/>
                <a:sym typeface="+mn-lt"/>
              </a:endParaRPr>
            </a:p>
          </p:txBody>
        </p:sp>
      </p:grpSp>
      <p:cxnSp>
        <p:nvCxnSpPr>
          <p:cNvPr id="39" name="直接连接符 38"/>
          <p:cNvCxnSpPr/>
          <p:nvPr/>
        </p:nvCxnSpPr>
        <p:spPr>
          <a:xfrm flipH="1">
            <a:off x="9294865" y="3342270"/>
            <a:ext cx="383916" cy="532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2" name="直接连接符 41"/>
          <p:cNvCxnSpPr>
            <a:stCxn id="76" idx="2"/>
            <a:endCxn id="40" idx="6"/>
          </p:cNvCxnSpPr>
          <p:nvPr/>
        </p:nvCxnSpPr>
        <p:spPr>
          <a:xfrm flipH="1" flipV="1">
            <a:off x="3229835" y="3252318"/>
            <a:ext cx="1472622" cy="6182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pSp>
        <p:nvGrpSpPr>
          <p:cNvPr id="4" name="组合 3"/>
          <p:cNvGrpSpPr/>
          <p:nvPr/>
        </p:nvGrpSpPr>
        <p:grpSpPr>
          <a:xfrm>
            <a:off x="1101434" y="3268627"/>
            <a:ext cx="1600802" cy="893224"/>
            <a:chOff x="1286199" y="3036778"/>
            <a:chExt cx="1603725" cy="2037269"/>
          </a:xfrm>
        </p:grpSpPr>
        <p:sp>
          <p:nvSpPr>
            <p:cNvPr id="43" name="弧形 42"/>
            <p:cNvSpPr/>
            <p:nvPr/>
          </p:nvSpPr>
          <p:spPr>
            <a:xfrm rot="11100081" flipV="1">
              <a:off x="1301888" y="3036778"/>
              <a:ext cx="1588036" cy="2037269"/>
            </a:xfrm>
            <a:prstGeom prst="arc">
              <a:avLst>
                <a:gd name="adj1" fmla="val 16350593"/>
                <a:gd name="adj2" fmla="val 156573"/>
              </a:avLst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black"/>
                </a:solidFill>
                <a:latin typeface="Microsoft Himalaya" panose="01010100010101010101" charset="0"/>
                <a:ea typeface="华康少女文字W5(P)" panose="040F0500000000000000" pitchFamily="82" charset="-122"/>
                <a:cs typeface="Microsoft Himalaya" panose="01010100010101010101" charset="0"/>
                <a:sym typeface="+mn-lt"/>
              </a:endParaRPr>
            </a:p>
          </p:txBody>
        </p:sp>
        <p:cxnSp>
          <p:nvCxnSpPr>
            <p:cNvPr id="44" name="直接连接符 43"/>
            <p:cNvCxnSpPr/>
            <p:nvPr/>
          </p:nvCxnSpPr>
          <p:spPr>
            <a:xfrm flipV="1">
              <a:off x="1286199" y="3960399"/>
              <a:ext cx="0" cy="1048470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cxnSp>
        <p:nvCxnSpPr>
          <p:cNvPr id="49" name="直接连接符 48"/>
          <p:cNvCxnSpPr/>
          <p:nvPr/>
        </p:nvCxnSpPr>
        <p:spPr>
          <a:xfrm>
            <a:off x="5692394" y="3314145"/>
            <a:ext cx="2552733" cy="1316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 flipV="1">
            <a:off x="1081176" y="5773492"/>
            <a:ext cx="20258" cy="96787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5" name="椭圆 44"/>
          <p:cNvSpPr/>
          <p:nvPr/>
        </p:nvSpPr>
        <p:spPr>
          <a:xfrm>
            <a:off x="8247281" y="2810933"/>
            <a:ext cx="1047584" cy="1049497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Microsoft Himalaya" panose="01010100010101010101" charset="0"/>
              <a:ea typeface="华康少女文字W5(P)" panose="040F0500000000000000" pitchFamily="82" charset="-122"/>
              <a:cs typeface="Microsoft Himalaya" panose="01010100010101010101" charset="0"/>
              <a:sym typeface="+mn-lt"/>
            </a:endParaRPr>
          </a:p>
        </p:txBody>
      </p:sp>
      <p:sp>
        <p:nvSpPr>
          <p:cNvPr id="60" name="椭圆 59"/>
          <p:cNvSpPr/>
          <p:nvPr/>
        </p:nvSpPr>
        <p:spPr>
          <a:xfrm>
            <a:off x="468263" y="5139106"/>
            <a:ext cx="1265880" cy="810174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Microsoft Himalaya" panose="01010100010101010101" charset="0"/>
              <a:ea typeface="华康少女文字W5(P)" panose="040F0500000000000000" pitchFamily="82" charset="-122"/>
              <a:cs typeface="Microsoft Himalaya" panose="01010100010101010101" charset="0"/>
              <a:sym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3927" y="5172937"/>
            <a:ext cx="725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གཡུ།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799527" y="3974065"/>
            <a:ext cx="2890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སྤོ་བོས་རྨོ་མོ་ལ་སྤྲད་པ། </a:t>
            </a:r>
          </a:p>
        </p:txBody>
      </p:sp>
      <p:sp>
        <p:nvSpPr>
          <p:cNvPr id="40" name="椭圆 39"/>
          <p:cNvSpPr/>
          <p:nvPr/>
        </p:nvSpPr>
        <p:spPr>
          <a:xfrm>
            <a:off x="1963955" y="2789397"/>
            <a:ext cx="1265880" cy="925842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Microsoft Himalaya" panose="01010100010101010101" charset="0"/>
              <a:ea typeface="华康少女文字W5(P)" panose="040F0500000000000000" pitchFamily="82" charset="-122"/>
              <a:cs typeface="Microsoft Himalaya" panose="01010100010101010101" charset="0"/>
              <a:sym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01258" y="2926150"/>
            <a:ext cx="751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གཡུ།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76266" y="1340768"/>
            <a:ext cx="38889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 རྨོ་མོས་ལོ་བཅོ་ལྔར་སླེབས་པའི་ཕ་ཕུན་ཚོགས་ལ་སྤྲད་པ། </a:t>
            </a:r>
          </a:p>
        </p:txBody>
      </p:sp>
      <p:sp>
        <p:nvSpPr>
          <p:cNvPr id="51" name="椭圆 50"/>
          <p:cNvSpPr/>
          <p:nvPr/>
        </p:nvSpPr>
        <p:spPr>
          <a:xfrm>
            <a:off x="526420" y="3974065"/>
            <a:ext cx="1265880" cy="809403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latin typeface="Microsoft Himalaya" panose="01010100010101010101" charset="0"/>
              <a:ea typeface="华康少女文字W5(P)" panose="040F0500000000000000" pitchFamily="82" charset="-122"/>
              <a:cs typeface="Microsoft Himalaya" panose="01010100010101010101" charset="0"/>
              <a:sym typeface="+mn-lt"/>
            </a:endParaRPr>
          </a:p>
        </p:txBody>
      </p:sp>
      <p:cxnSp>
        <p:nvCxnSpPr>
          <p:cNvPr id="56" name="直接连接符 55"/>
          <p:cNvCxnSpPr/>
          <p:nvPr/>
        </p:nvCxnSpPr>
        <p:spPr>
          <a:xfrm flipV="1">
            <a:off x="1101434" y="4778025"/>
            <a:ext cx="0" cy="36108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751593" y="4005064"/>
            <a:ext cx="7967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གཡུ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།</a:t>
            </a:r>
            <a:endParaRPr lang="zh-CN" altLang="en-US" sz="36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76" name="椭圆 75"/>
          <p:cNvSpPr/>
          <p:nvPr/>
        </p:nvSpPr>
        <p:spPr>
          <a:xfrm>
            <a:off x="4702457" y="2789397"/>
            <a:ext cx="1047584" cy="1049497"/>
          </a:xfrm>
          <a:prstGeom prst="ellipse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prstClr val="white"/>
              </a:solidFill>
              <a:latin typeface="Microsoft Himalaya" panose="01010100010101010101" charset="0"/>
              <a:ea typeface="华康少女文字W5(P)" panose="040F0500000000000000" pitchFamily="82" charset="-122"/>
              <a:cs typeface="Microsoft Himalaya" panose="01010100010101010101" charset="0"/>
              <a:sym typeface="+mn-lt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06565" y="1502229"/>
            <a:ext cx="304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 ཕ་ཕུན་ཚོགས་ཀྱིས་མ་འཛོམས་པ་ལ་སྤྲད་པ། 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916571" y="2926073"/>
            <a:ext cx="737250" cy="646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གཡུ།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2055024" y="4223871"/>
            <a:ext cx="4752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མཐའ་མ་ཁ་ཆེམས་བཞིན་ཇོ་བོར་ཕུལ་བ།  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388970" y="3038650"/>
            <a:ext cx="821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གཡུ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།</a:t>
            </a:r>
            <a:endParaRPr lang="zh-CN" altLang="en-US" sz="36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991247" y="5234492"/>
            <a:ext cx="9588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སུས་མཐོང་ཡང་རང་དབང་མེད་པར་བསྔགས་བརྗོད་བྱེད་པའི་གཡུ་གཞན་དང་མི་འདྲ་བ་ཞིག</a:t>
            </a:r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53" y="65165"/>
            <a:ext cx="487300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684287" y="18864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latin typeface="Microsoft Himalaya" panose="01010100010101010101" charset="0"/>
                <a:cs typeface="Microsoft Himalaya" panose="01010100010101010101" charset="0"/>
              </a:rPr>
              <a:t>བསམ་གཞིག་དང་ལག་ལེན།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H_SubTitle_1"/>
          <p:cNvSpPr/>
          <p:nvPr>
            <p:custDataLst>
              <p:tags r:id="rId2"/>
            </p:custDataLst>
          </p:nvPr>
        </p:nvSpPr>
        <p:spPr>
          <a:xfrm>
            <a:off x="972319" y="1484784"/>
            <a:ext cx="3372485" cy="2147417"/>
          </a:xfrm>
          <a:custGeom>
            <a:avLst/>
            <a:gdLst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92000 w 1692000"/>
              <a:gd name="connsiteY2" fmla="*/ 1692000 h 1692000"/>
              <a:gd name="connsiteX3" fmla="*/ 868860 w 1692000"/>
              <a:gd name="connsiteY3" fmla="*/ 1692000 h 1692000"/>
              <a:gd name="connsiteX4" fmla="*/ 868860 w 1692000"/>
              <a:gd name="connsiteY4" fmla="*/ 1604050 h 1692000"/>
              <a:gd name="connsiteX5" fmla="*/ 880604 w 1692000"/>
              <a:gd name="connsiteY5" fmla="*/ 1601679 h 1692000"/>
              <a:gd name="connsiteX6" fmla="*/ 934900 w 1692000"/>
              <a:gd name="connsiteY6" fmla="*/ 1519765 h 1692000"/>
              <a:gd name="connsiteX7" fmla="*/ 846000 w 1692000"/>
              <a:gd name="connsiteY7" fmla="*/ 1430865 h 1692000"/>
              <a:gd name="connsiteX8" fmla="*/ 757100 w 1692000"/>
              <a:gd name="connsiteY8" fmla="*/ 1519765 h 1692000"/>
              <a:gd name="connsiteX9" fmla="*/ 811396 w 1692000"/>
              <a:gd name="connsiteY9" fmla="*/ 1601679 h 1692000"/>
              <a:gd name="connsiteX10" fmla="*/ 823141 w 1692000"/>
              <a:gd name="connsiteY10" fmla="*/ 1604050 h 1692000"/>
              <a:gd name="connsiteX11" fmla="*/ 823141 w 1692000"/>
              <a:gd name="connsiteY11" fmla="*/ 1692000 h 1692000"/>
              <a:gd name="connsiteX12" fmla="*/ 0 w 1692000"/>
              <a:gd name="connsiteY12" fmla="*/ 1692000 h 1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92000" h="1692000">
                <a:moveTo>
                  <a:pt x="0" y="0"/>
                </a:moveTo>
                <a:lnTo>
                  <a:pt x="1692000" y="0"/>
                </a:lnTo>
                <a:lnTo>
                  <a:pt x="1692000" y="1692000"/>
                </a:lnTo>
                <a:lnTo>
                  <a:pt x="868860" y="1692000"/>
                </a:lnTo>
                <a:lnTo>
                  <a:pt x="868860" y="1604050"/>
                </a:lnTo>
                <a:lnTo>
                  <a:pt x="880604" y="1601679"/>
                </a:lnTo>
                <a:cubicBezTo>
                  <a:pt x="912511" y="1588183"/>
                  <a:pt x="934900" y="1556589"/>
                  <a:pt x="934900" y="1519765"/>
                </a:cubicBezTo>
                <a:cubicBezTo>
                  <a:pt x="934900" y="1470667"/>
                  <a:pt x="895098" y="1430865"/>
                  <a:pt x="846000" y="1430865"/>
                </a:cubicBezTo>
                <a:cubicBezTo>
                  <a:pt x="796902" y="1430865"/>
                  <a:pt x="757100" y="1470667"/>
                  <a:pt x="757100" y="1519765"/>
                </a:cubicBezTo>
                <a:cubicBezTo>
                  <a:pt x="757100" y="1556589"/>
                  <a:pt x="779489" y="1588183"/>
                  <a:pt x="811396" y="1601679"/>
                </a:cubicBezTo>
                <a:lnTo>
                  <a:pt x="823141" y="1604050"/>
                </a:lnTo>
                <a:lnTo>
                  <a:pt x="823141" y="1692000"/>
                </a:lnTo>
                <a:lnTo>
                  <a:pt x="0" y="1692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000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dirty="0">
              <a:solidFill>
                <a:srgbClr val="FFFFFF"/>
              </a:solidFill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10" name="MH_SubTitle_2"/>
          <p:cNvSpPr/>
          <p:nvPr>
            <p:custDataLst>
              <p:tags r:id="rId3"/>
            </p:custDataLst>
          </p:nvPr>
        </p:nvSpPr>
        <p:spPr>
          <a:xfrm>
            <a:off x="4488820" y="1484784"/>
            <a:ext cx="3372485" cy="2147417"/>
          </a:xfrm>
          <a:custGeom>
            <a:avLst/>
            <a:gdLst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92000 w 1692000"/>
              <a:gd name="connsiteY2" fmla="*/ 1692000 h 1692000"/>
              <a:gd name="connsiteX3" fmla="*/ 868860 w 1692000"/>
              <a:gd name="connsiteY3" fmla="*/ 1692000 h 1692000"/>
              <a:gd name="connsiteX4" fmla="*/ 868860 w 1692000"/>
              <a:gd name="connsiteY4" fmla="*/ 1604050 h 1692000"/>
              <a:gd name="connsiteX5" fmla="*/ 880604 w 1692000"/>
              <a:gd name="connsiteY5" fmla="*/ 1601679 h 1692000"/>
              <a:gd name="connsiteX6" fmla="*/ 934900 w 1692000"/>
              <a:gd name="connsiteY6" fmla="*/ 1519765 h 1692000"/>
              <a:gd name="connsiteX7" fmla="*/ 846000 w 1692000"/>
              <a:gd name="connsiteY7" fmla="*/ 1430865 h 1692000"/>
              <a:gd name="connsiteX8" fmla="*/ 757100 w 1692000"/>
              <a:gd name="connsiteY8" fmla="*/ 1519765 h 1692000"/>
              <a:gd name="connsiteX9" fmla="*/ 811396 w 1692000"/>
              <a:gd name="connsiteY9" fmla="*/ 1601679 h 1692000"/>
              <a:gd name="connsiteX10" fmla="*/ 823141 w 1692000"/>
              <a:gd name="connsiteY10" fmla="*/ 1604050 h 1692000"/>
              <a:gd name="connsiteX11" fmla="*/ 823141 w 1692000"/>
              <a:gd name="connsiteY11" fmla="*/ 1692000 h 1692000"/>
              <a:gd name="connsiteX12" fmla="*/ 0 w 1692000"/>
              <a:gd name="connsiteY12" fmla="*/ 1692000 h 1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92000" h="1692000">
                <a:moveTo>
                  <a:pt x="0" y="0"/>
                </a:moveTo>
                <a:lnTo>
                  <a:pt x="1692000" y="0"/>
                </a:lnTo>
                <a:lnTo>
                  <a:pt x="1692000" y="1692000"/>
                </a:lnTo>
                <a:lnTo>
                  <a:pt x="868860" y="1692000"/>
                </a:lnTo>
                <a:lnTo>
                  <a:pt x="868860" y="1604050"/>
                </a:lnTo>
                <a:lnTo>
                  <a:pt x="880604" y="1601679"/>
                </a:lnTo>
                <a:cubicBezTo>
                  <a:pt x="912511" y="1588183"/>
                  <a:pt x="934900" y="1556589"/>
                  <a:pt x="934900" y="1519765"/>
                </a:cubicBezTo>
                <a:cubicBezTo>
                  <a:pt x="934900" y="1470667"/>
                  <a:pt x="895098" y="1430865"/>
                  <a:pt x="846000" y="1430865"/>
                </a:cubicBezTo>
                <a:cubicBezTo>
                  <a:pt x="796902" y="1430865"/>
                  <a:pt x="757100" y="1470667"/>
                  <a:pt x="757100" y="1519765"/>
                </a:cubicBezTo>
                <a:cubicBezTo>
                  <a:pt x="757100" y="1556589"/>
                  <a:pt x="779489" y="1588183"/>
                  <a:pt x="811396" y="1601679"/>
                </a:cubicBezTo>
                <a:lnTo>
                  <a:pt x="823141" y="1604050"/>
                </a:lnTo>
                <a:lnTo>
                  <a:pt x="823141" y="1692000"/>
                </a:lnTo>
                <a:lnTo>
                  <a:pt x="0" y="1692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000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dirty="0">
              <a:solidFill>
                <a:srgbClr val="FFFFFF"/>
              </a:solidFill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14" name="MH_SubTitle_3"/>
          <p:cNvSpPr/>
          <p:nvPr>
            <p:custDataLst>
              <p:tags r:id="rId4"/>
            </p:custDataLst>
          </p:nvPr>
        </p:nvSpPr>
        <p:spPr>
          <a:xfrm>
            <a:off x="7957095" y="1456854"/>
            <a:ext cx="3364260" cy="2147417"/>
          </a:xfrm>
          <a:custGeom>
            <a:avLst/>
            <a:gdLst>
              <a:gd name="connsiteX0" fmla="*/ 0 w 1692000"/>
              <a:gd name="connsiteY0" fmla="*/ 0 h 1692000"/>
              <a:gd name="connsiteX1" fmla="*/ 1692000 w 1692000"/>
              <a:gd name="connsiteY1" fmla="*/ 0 h 1692000"/>
              <a:gd name="connsiteX2" fmla="*/ 1692000 w 1692000"/>
              <a:gd name="connsiteY2" fmla="*/ 1692000 h 1692000"/>
              <a:gd name="connsiteX3" fmla="*/ 868860 w 1692000"/>
              <a:gd name="connsiteY3" fmla="*/ 1692000 h 1692000"/>
              <a:gd name="connsiteX4" fmla="*/ 868860 w 1692000"/>
              <a:gd name="connsiteY4" fmla="*/ 1604050 h 1692000"/>
              <a:gd name="connsiteX5" fmla="*/ 880604 w 1692000"/>
              <a:gd name="connsiteY5" fmla="*/ 1601679 h 1692000"/>
              <a:gd name="connsiteX6" fmla="*/ 934900 w 1692000"/>
              <a:gd name="connsiteY6" fmla="*/ 1519765 h 1692000"/>
              <a:gd name="connsiteX7" fmla="*/ 846000 w 1692000"/>
              <a:gd name="connsiteY7" fmla="*/ 1430865 h 1692000"/>
              <a:gd name="connsiteX8" fmla="*/ 757100 w 1692000"/>
              <a:gd name="connsiteY8" fmla="*/ 1519765 h 1692000"/>
              <a:gd name="connsiteX9" fmla="*/ 811396 w 1692000"/>
              <a:gd name="connsiteY9" fmla="*/ 1601679 h 1692000"/>
              <a:gd name="connsiteX10" fmla="*/ 823141 w 1692000"/>
              <a:gd name="connsiteY10" fmla="*/ 1604050 h 1692000"/>
              <a:gd name="connsiteX11" fmla="*/ 823141 w 1692000"/>
              <a:gd name="connsiteY11" fmla="*/ 1692000 h 1692000"/>
              <a:gd name="connsiteX12" fmla="*/ 0 w 1692000"/>
              <a:gd name="connsiteY12" fmla="*/ 1692000 h 16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92000" h="1692000">
                <a:moveTo>
                  <a:pt x="0" y="0"/>
                </a:moveTo>
                <a:lnTo>
                  <a:pt x="1692000" y="0"/>
                </a:lnTo>
                <a:lnTo>
                  <a:pt x="1692000" y="1692000"/>
                </a:lnTo>
                <a:lnTo>
                  <a:pt x="868860" y="1692000"/>
                </a:lnTo>
                <a:lnTo>
                  <a:pt x="868860" y="1604050"/>
                </a:lnTo>
                <a:lnTo>
                  <a:pt x="880604" y="1601679"/>
                </a:lnTo>
                <a:cubicBezTo>
                  <a:pt x="912511" y="1588183"/>
                  <a:pt x="934900" y="1556589"/>
                  <a:pt x="934900" y="1519765"/>
                </a:cubicBezTo>
                <a:cubicBezTo>
                  <a:pt x="934900" y="1470667"/>
                  <a:pt x="895098" y="1430865"/>
                  <a:pt x="846000" y="1430865"/>
                </a:cubicBezTo>
                <a:cubicBezTo>
                  <a:pt x="796902" y="1430865"/>
                  <a:pt x="757100" y="1470667"/>
                  <a:pt x="757100" y="1519765"/>
                </a:cubicBezTo>
                <a:cubicBezTo>
                  <a:pt x="757100" y="1556589"/>
                  <a:pt x="779489" y="1588183"/>
                  <a:pt x="811396" y="1601679"/>
                </a:cubicBezTo>
                <a:lnTo>
                  <a:pt x="823141" y="1604050"/>
                </a:lnTo>
                <a:lnTo>
                  <a:pt x="823141" y="1692000"/>
                </a:lnTo>
                <a:lnTo>
                  <a:pt x="0" y="1692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18000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000" dirty="0">
              <a:solidFill>
                <a:srgbClr val="FFFFFF"/>
              </a:solidFill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8343" y="1466996"/>
            <a:ext cx="306045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ཐག་རིང་མི་ཡི་ཡུལ་</a:t>
            </a:r>
            <a:r>
              <a:rPr lang="en-US" altLang="zh-CN" sz="2800" b="1" dirty="0" smtClean="0">
                <a:latin typeface="Microsoft Himalaya" panose="01010100010101010101" charset="0"/>
                <a:cs typeface="Microsoft Himalaya" panose="01010100010101010101" charset="0"/>
              </a:rPr>
              <a:t>ལ། །</a:t>
            </a:r>
            <a:endParaRPr lang="zh-CN" altLang="zh-CN" sz="2800" b="1" dirty="0">
              <a:latin typeface="Microsoft Himalaya" panose="01010100010101010101" charset="0"/>
              <a:cs typeface="Microsoft Himalaya" panose="01010100010101010101" charset="0"/>
            </a:endParaRPr>
          </a:p>
          <a:p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གཟུགས་པོར་ཐུགས་ཅག་གནང་དང</a:t>
            </a:r>
            <a:r>
              <a:rPr lang="en-US" altLang="zh-CN" sz="2800" b="1" dirty="0" smtClean="0">
                <a:latin typeface="Microsoft Himalaya" panose="01010100010101010101" charset="0"/>
                <a:cs typeface="Microsoft Himalaya" panose="01010100010101010101" charset="0"/>
              </a:rPr>
              <a:t>་། །</a:t>
            </a:r>
            <a:endParaRPr lang="zh-CN" altLang="zh-CN" sz="2800" b="1" dirty="0">
              <a:latin typeface="Microsoft Himalaya" panose="01010100010101010101" charset="0"/>
              <a:cs typeface="Microsoft Himalaya" panose="01010100010101010101" charset="0"/>
            </a:endParaRPr>
          </a:p>
          <a:p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ནམ་དུས་དབྱར་ཁའི་དུས་</a:t>
            </a:r>
            <a:r>
              <a:rPr lang="en-US" altLang="zh-CN" sz="2800" b="1" dirty="0" smtClean="0">
                <a:latin typeface="Microsoft Himalaya" panose="01010100010101010101" charset="0"/>
                <a:cs typeface="Microsoft Himalaya" panose="01010100010101010101" charset="0"/>
              </a:rPr>
              <a:t>སུ། །</a:t>
            </a:r>
            <a:endParaRPr lang="zh-CN" altLang="zh-CN" sz="2800" b="1" dirty="0">
              <a:latin typeface="Microsoft Himalaya" panose="01010100010101010101" charset="0"/>
              <a:cs typeface="Microsoft Himalaya" panose="01010100010101010101" charset="0"/>
            </a:endParaRPr>
          </a:p>
          <a:p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མཚོ་མོའི་གཞུང་དུ་མཇལ་ཡོང</a:t>
            </a:r>
            <a:r>
              <a:rPr lang="en-US" altLang="zh-CN" sz="2800" b="1" dirty="0" smtClean="0">
                <a:latin typeface="Microsoft Himalaya" panose="01010100010101010101" charset="0"/>
                <a:cs typeface="Microsoft Himalaya" panose="01010100010101010101" charset="0"/>
              </a:rPr>
              <a:t>་། །</a:t>
            </a:r>
            <a:endParaRPr lang="zh-CN" altLang="zh-CN" sz="28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83870" y="1484440"/>
            <a:ext cx="241444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ཉ་མོ་ལྕགས་ཀྱུས་ཟིན་སོང</a:t>
            </a:r>
            <a:r>
              <a:rPr lang="en-US" altLang="zh-CN" sz="2800" b="1" dirty="0" smtClean="0">
                <a:latin typeface="Microsoft Himalaya" panose="01010100010101010101" charset="0"/>
                <a:cs typeface="Microsoft Himalaya" panose="01010100010101010101" charset="0"/>
              </a:rPr>
              <a:t>་། །</a:t>
            </a:r>
            <a:endParaRPr lang="zh-CN" altLang="zh-CN" sz="2800" b="1" dirty="0">
              <a:latin typeface="Microsoft Himalaya" panose="01010100010101010101" charset="0"/>
              <a:cs typeface="Microsoft Himalaya" panose="01010100010101010101" charset="0"/>
            </a:endParaRPr>
          </a:p>
          <a:p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ངང་པ་སྐྱོ་སྐྱོ་མ་གནང</a:t>
            </a:r>
            <a:r>
              <a:rPr lang="en-US" altLang="zh-CN" sz="2800" b="1" dirty="0" smtClean="0">
                <a:latin typeface="Microsoft Himalaya" panose="01010100010101010101" charset="0"/>
                <a:cs typeface="Microsoft Himalaya" panose="01010100010101010101" charset="0"/>
              </a:rPr>
              <a:t>་། །</a:t>
            </a:r>
            <a:endParaRPr lang="zh-CN" altLang="zh-CN" sz="2800" b="1" dirty="0">
              <a:latin typeface="Microsoft Himalaya" panose="01010100010101010101" charset="0"/>
              <a:cs typeface="Microsoft Himalaya" panose="01010100010101010101" charset="0"/>
            </a:endParaRPr>
          </a:p>
          <a:p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དེ་ལས་ནམ་འཕང་བཅད་</a:t>
            </a:r>
            <a:r>
              <a:rPr lang="en-US" altLang="zh-CN" sz="2800" b="1" dirty="0" smtClean="0">
                <a:latin typeface="Microsoft Himalaya" panose="01010100010101010101" charset="0"/>
                <a:cs typeface="Microsoft Himalaya" panose="01010100010101010101" charset="0"/>
              </a:rPr>
              <a:t>དེ། །</a:t>
            </a:r>
            <a:endParaRPr lang="zh-CN" altLang="zh-CN" sz="2800" b="1" dirty="0">
              <a:latin typeface="Microsoft Himalaya" panose="01010100010101010101" charset="0"/>
              <a:cs typeface="Microsoft Himalaya" panose="01010100010101010101" charset="0"/>
            </a:endParaRPr>
          </a:p>
          <a:p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ལྗོན་པའི་ཡུལ་དུ་ཕེབས་</a:t>
            </a:r>
            <a:r>
              <a:rPr lang="en-US" altLang="zh-CN" sz="2800" b="1" dirty="0" smtClean="0">
                <a:latin typeface="Microsoft Himalaya" panose="01010100010101010101" charset="0"/>
                <a:cs typeface="Microsoft Himalaya" panose="01010100010101010101" charset="0"/>
              </a:rPr>
              <a:t>ཤིག །</a:t>
            </a:r>
            <a:endParaRPr lang="zh-CN" altLang="zh-CN" sz="28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5040" y="1513790"/>
            <a:ext cx="304442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ཚེ་རབས་སྔོན་མའི་ལས་</a:t>
            </a:r>
            <a:r>
              <a:rPr lang="en-US" altLang="zh-CN" sz="2800" b="1" dirty="0" smtClean="0">
                <a:latin typeface="Microsoft Himalaya" panose="01010100010101010101" charset="0"/>
                <a:cs typeface="Microsoft Himalaya" panose="01010100010101010101" charset="0"/>
              </a:rPr>
              <a:t>ཀྱིས། །</a:t>
            </a:r>
            <a:endParaRPr lang="zh-CN" altLang="zh-CN" sz="2800" b="1" dirty="0">
              <a:latin typeface="Microsoft Himalaya" panose="01010100010101010101" charset="0"/>
              <a:cs typeface="Microsoft Himalaya" panose="01010100010101010101" charset="0"/>
            </a:endParaRPr>
          </a:p>
          <a:p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ཁ་བྲལ་བྱེད་དགོས་བྱུང་སོང</a:t>
            </a:r>
            <a:r>
              <a:rPr lang="en-US" altLang="zh-CN" sz="2800" b="1" dirty="0" smtClean="0">
                <a:latin typeface="Microsoft Himalaya" panose="01010100010101010101" charset="0"/>
                <a:cs typeface="Microsoft Himalaya" panose="01010100010101010101" charset="0"/>
              </a:rPr>
              <a:t>་། །</a:t>
            </a:r>
            <a:endParaRPr lang="zh-CN" altLang="zh-CN" sz="2800" b="1" dirty="0">
              <a:latin typeface="Microsoft Himalaya" panose="01010100010101010101" charset="0"/>
              <a:cs typeface="Microsoft Himalaya" panose="01010100010101010101" charset="0"/>
            </a:endParaRPr>
          </a:p>
          <a:p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སླར་ཡང་མཇལ་རྒྱུ་ཡོང་</a:t>
            </a:r>
            <a:r>
              <a:rPr lang="en-US" altLang="zh-CN" sz="2800" b="1" dirty="0" smtClean="0">
                <a:latin typeface="Microsoft Himalaya" panose="01010100010101010101" charset="0"/>
                <a:cs typeface="Microsoft Himalaya" panose="01010100010101010101" charset="0"/>
              </a:rPr>
              <a:t>བའི། །</a:t>
            </a:r>
            <a:endParaRPr lang="zh-CN" altLang="zh-CN" sz="2800" b="1" dirty="0">
              <a:latin typeface="Microsoft Himalaya" panose="01010100010101010101" charset="0"/>
              <a:cs typeface="Microsoft Himalaya" panose="01010100010101010101" charset="0"/>
            </a:endParaRPr>
          </a:p>
          <a:p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ཐུགས་སྨོན་གནང་རོགས་གནང་དང</a:t>
            </a:r>
            <a:r>
              <a:rPr lang="en-US" altLang="zh-CN" sz="2800" b="1" dirty="0" smtClean="0">
                <a:latin typeface="Microsoft Himalaya" panose="01010100010101010101" charset="0"/>
                <a:cs typeface="Microsoft Himalaya" panose="01010100010101010101" charset="0"/>
              </a:rPr>
              <a:t>་། །</a:t>
            </a:r>
            <a:endParaRPr lang="zh-CN" altLang="zh-CN" sz="28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30700" y="764298"/>
            <a:ext cx="6284093" cy="58477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སྐྱོ་གླུ་འདི་ལ་ཁྱད་ཆོས་ཅི་ཞིག་ལྡན་པ་དང་དེ་ལས་ཅི་ཞིག་མཚོན་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འདུག</a:t>
            </a:r>
            <a:endParaRPr lang="zh-CN" altLang="zh-CN" sz="32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2453" y="3858436"/>
            <a:ext cx="10945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བརྗོད་པར་འདོད་པའི་དོན་གབ་པ།   དཔེ་ཉིད་གནད་དུ་ཁེལ་ཞིང་གསོན་ཉམས་ལྡན་པ།  ཚིག་གི་སྦྱོར་བར་དབྱངས་ཀྱི་འགྲོས་ལྡན་པ།  སེམས་ཀྱི་ཚོར་འདུ་ཟབ་པ།  </a:t>
            </a:r>
            <a:r>
              <a:rPr lang="en-US" altLang="zh-CN" sz="2800" b="1" dirty="0" smtClean="0">
                <a:latin typeface="Microsoft Himalaya" panose="01010100010101010101" charset="0"/>
                <a:cs typeface="Microsoft Himalaya" panose="01010100010101010101" charset="0"/>
              </a:rPr>
              <a:t>ཤོ་</a:t>
            </a:r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ལོ་ཀ་གསུམ་</a:t>
            </a:r>
            <a:r>
              <a:rPr lang="en-US" altLang="zh-CN" sz="2800" b="1" dirty="0" smtClean="0">
                <a:latin typeface="Microsoft Himalaya" panose="01010100010101010101" charset="0"/>
                <a:cs typeface="Microsoft Himalaya" panose="01010100010101010101" charset="0"/>
              </a:rPr>
              <a:t>གྱིས་རིམ་</a:t>
            </a:r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པ་བཞིན་བརྗོད་སྙིང་འབུར་དུ་ཇེ་ཐོན་དང་སྐྱོ་ཉམས་ཇེ་ཆེ།  སྔོན་རྗེས་བར་འབྲེལ་བ་དམ་པ</a:t>
            </a:r>
            <a:r>
              <a:rPr lang="en-US" altLang="zh-CN" sz="2800" b="1" dirty="0" smtClean="0">
                <a:latin typeface="Microsoft Himalaya" panose="01010100010101010101" charset="0"/>
                <a:cs typeface="Microsoft Himalaya" panose="01010100010101010101" charset="0"/>
              </a:rPr>
              <a:t>།</a:t>
            </a:r>
            <a:endParaRPr lang="zh-CN" altLang="zh-CN" sz="28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2405" y="5013176"/>
            <a:ext cx="112853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སྲུ་མོ་ཉིད་རྣམ་རིག་གྲུང་པ། </a:t>
            </a:r>
            <a:r>
              <a:rPr lang="en-US" altLang="zh-CN" sz="2800" b="1" dirty="0" smtClean="0">
                <a:latin typeface="Microsoft Himalaya" panose="01010100010101010101" charset="0"/>
                <a:cs typeface="Microsoft Himalaya" panose="01010100010101010101" charset="0"/>
              </a:rPr>
              <a:t> </a:t>
            </a:r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ཐབས་ལ་མཁས་པ། </a:t>
            </a:r>
            <a:r>
              <a:rPr lang="en-US" altLang="zh-CN" sz="2800" b="1" dirty="0" smtClean="0">
                <a:latin typeface="Microsoft Himalaya" panose="01010100010101010101" charset="0"/>
                <a:cs typeface="Microsoft Himalaya" panose="01010100010101010101" charset="0"/>
              </a:rPr>
              <a:t> </a:t>
            </a:r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དཔའ་སྙིང་ཆེ་བ</a:t>
            </a:r>
            <a:r>
              <a:rPr lang="en-US" altLang="zh-CN" sz="2800" b="1" dirty="0" smtClean="0">
                <a:latin typeface="Microsoft Himalaya" panose="01010100010101010101" charset="0"/>
                <a:cs typeface="Microsoft Himalaya" panose="01010100010101010101" charset="0"/>
              </a:rPr>
              <a:t>། སྐྱོ་བས་</a:t>
            </a:r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ཁེངས་པའི་དོན་རྐྱེན་འོག་ནས་རི་བོ་བཞིན་བརྟན་པའི་རེ་བ་ཡིས་མ་འོངས་པར་ཁ་ཕྱོགས་པ</a:t>
            </a:r>
            <a:r>
              <a:rPr lang="en-US" altLang="zh-CN" sz="2800" b="1" dirty="0" smtClean="0">
                <a:latin typeface="Microsoft Himalaya" panose="01010100010101010101" charset="0"/>
                <a:cs typeface="Microsoft Himalaya" panose="01010100010101010101" charset="0"/>
              </a:rPr>
              <a:t>། རང་</a:t>
            </a:r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ཉིད་འཆི་བར་ཉེ་ན་ཡང་གསོན་པོ་རྗེས་སུ་མི་འདྲུད་པ</a:t>
            </a:r>
            <a:r>
              <a:rPr lang="en-US" altLang="zh-CN" sz="2800" b="1" dirty="0" smtClean="0">
                <a:latin typeface="Microsoft Himalaya" panose="01010100010101010101" charset="0"/>
                <a:cs typeface="Microsoft Himalaya" panose="01010100010101010101" charset="0"/>
              </a:rPr>
              <a:t>། སྐུ་</a:t>
            </a:r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ངོ་རྫོང་</a:t>
            </a:r>
            <a:r>
              <a:rPr lang="en-US" altLang="zh-CN" sz="2800" b="1" dirty="0" smtClean="0">
                <a:latin typeface="Microsoft Himalaya" panose="01010100010101010101" charset="0"/>
                <a:cs typeface="Microsoft Himalaya" panose="01010100010101010101" charset="0"/>
              </a:rPr>
              <a:t>གཙོས་པ་རྣམས་</a:t>
            </a:r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གདུག་རྩུབ་ཆེ་ཞིང་རྒྱུ་འབྲས་མི་བརྩི་བ།  ནོར་ལ་འདོད་རྔམ་ཆེ་དྲགས་པ</a:t>
            </a:r>
            <a:r>
              <a:rPr lang="en-US" altLang="zh-CN" sz="2800" b="1" dirty="0" smtClean="0">
                <a:latin typeface="Microsoft Himalaya" panose="01010100010101010101" charset="0"/>
                <a:cs typeface="Microsoft Himalaya" panose="01010100010101010101" charset="0"/>
              </a:rPr>
              <a:t>།</a:t>
            </a:r>
            <a:endParaRPr lang="zh-CN" altLang="zh-CN" sz="28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53" y="65165"/>
            <a:ext cx="487300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84287" y="18864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latin typeface="Microsoft Himalaya" panose="01010100010101010101" charset="0"/>
                <a:cs typeface="Microsoft Himalaya" panose="01010100010101010101" charset="0"/>
              </a:rPr>
              <a:t>བསམ་གཞིག་དང་ལག་ལེན།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56792"/>
            <a:ext cx="5558468" cy="70675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4000" b="1" dirty="0">
                <a:latin typeface="Microsoft Himalaya" panose="01010100010101010101" charset="0"/>
                <a:cs typeface="Microsoft Himalaya" panose="01010100010101010101" charset="0"/>
              </a:rPr>
              <a:t>རང་གྲུབ་ཚན</a:t>
            </a:r>
            <a:r>
              <a:rPr lang="en-US" altLang="zh-CN" sz="4000" b="1" dirty="0" smtClean="0">
                <a:latin typeface="Microsoft Himalaya" panose="01010100010101010101" charset="0"/>
                <a:cs typeface="Microsoft Himalaya" panose="01010100010101010101" charset="0"/>
              </a:rPr>
              <a:t>་པ་དགུ་</a:t>
            </a:r>
            <a:r>
              <a:rPr lang="en-US" altLang="zh-CN" sz="4000" b="1" dirty="0">
                <a:latin typeface="Microsoft Himalaya" panose="01010100010101010101" charset="0"/>
                <a:cs typeface="Microsoft Himalaya" panose="01010100010101010101" charset="0"/>
              </a:rPr>
              <a:t>པར་ཅི་ཞིག་བརྗོད་འདུག</a:t>
            </a:r>
            <a:endParaRPr lang="zh-CN" altLang="zh-CN" sz="40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4126" y="2780928"/>
            <a:ext cx="113772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        ཕ་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ཕུན་ཚོགས་ཚེ་ལས་འདས་རྗེས་མཐའ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་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འ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ཁོར་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གྱི་མི་རྣམས་ཀྱིས་སྣ་ལ་ཕུ་ཐུང་བཀབ་སྟེ་གཡོལ་ནས་སོང་བ་ལས།  ཕ་ཕུན་ཚོགས་ཀྱི་ཉྭ་རིལ་མང་ཆེ་བ་རྣག་གིས་བཟས་ཏེ་རྐང་པའི་རྒྱུས་པའང་མཐོང་བ་དང་།  དེ་ལ་ལམ་སང་སྦྲང་མ་མང་པོ་འཁོར་བའི་གནས་ཚུལ་མཐོང་བ་བྲིས་ཏེ།    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སྐབས་དེ་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དུས་ཀྱི་མནར་གཅོད་དང་བཙན་གནོན་གྱི་འོག་ན་འཚོ་བའི་མི་གཅིག་གམ།   ཁྱིམ་ཚང་གཅིག   ཡང་ན་འབངས་ཕལ་བ་དག་གི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་འཚོ་བ་དབུལ་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ཞིང་།   རང་དབང་མེད་པ།   གཞན་གྱི་ལག་ཆ་དང་ཁ་ཟས་སུ་གྱུར་ནས་ཡོད་པའི་སྐྱོ་གདུང་ལྡན་པའི་འཚོ་བ་དེ་མཚོན་ཡོད།</a:t>
            </a:r>
            <a:endParaRPr lang="zh-CN" altLang="zh-CN" sz="36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53" y="65165"/>
            <a:ext cx="487300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4287" y="18864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latin typeface="Microsoft Himalaya" panose="01010100010101010101" charset="0"/>
                <a:cs typeface="Microsoft Himalaya" panose="01010100010101010101" charset="0"/>
              </a:rPr>
              <a:t>བསམ་གཞིག་དང་ལག་ལེན།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H_Other_1"/>
          <p:cNvSpPr/>
          <p:nvPr>
            <p:custDataLst>
              <p:tags r:id="rId2"/>
            </p:custDataLst>
          </p:nvPr>
        </p:nvSpPr>
        <p:spPr>
          <a:xfrm>
            <a:off x="5783930" y="2492896"/>
            <a:ext cx="1307614" cy="3240360"/>
          </a:xfrm>
          <a:custGeom>
            <a:avLst/>
            <a:gdLst>
              <a:gd name="connsiteX0" fmla="*/ 286341 w 572682"/>
              <a:gd name="connsiteY0" fmla="*/ 0 h 1963148"/>
              <a:gd name="connsiteX1" fmla="*/ 572682 w 572682"/>
              <a:gd name="connsiteY1" fmla="*/ 286341 h 1963148"/>
              <a:gd name="connsiteX2" fmla="*/ 488815 w 572682"/>
              <a:gd name="connsiteY2" fmla="*/ 488815 h 1963148"/>
              <a:gd name="connsiteX3" fmla="*/ 452012 w 572682"/>
              <a:gd name="connsiteY3" fmla="*/ 513628 h 1963148"/>
              <a:gd name="connsiteX4" fmla="*/ 452012 w 572682"/>
              <a:gd name="connsiteY4" fmla="*/ 1449520 h 1963148"/>
              <a:gd name="connsiteX5" fmla="*/ 488815 w 572682"/>
              <a:gd name="connsiteY5" fmla="*/ 1474333 h 1963148"/>
              <a:gd name="connsiteX6" fmla="*/ 572682 w 572682"/>
              <a:gd name="connsiteY6" fmla="*/ 1676807 h 1963148"/>
              <a:gd name="connsiteX7" fmla="*/ 286341 w 572682"/>
              <a:gd name="connsiteY7" fmla="*/ 1963148 h 1963148"/>
              <a:gd name="connsiteX8" fmla="*/ 0 w 572682"/>
              <a:gd name="connsiteY8" fmla="*/ 1676807 h 1963148"/>
              <a:gd name="connsiteX9" fmla="*/ 83868 w 572682"/>
              <a:gd name="connsiteY9" fmla="*/ 1474333 h 1963148"/>
              <a:gd name="connsiteX10" fmla="*/ 120669 w 572682"/>
              <a:gd name="connsiteY10" fmla="*/ 1449521 h 1963148"/>
              <a:gd name="connsiteX11" fmla="*/ 120669 w 572682"/>
              <a:gd name="connsiteY11" fmla="*/ 513627 h 1963148"/>
              <a:gd name="connsiteX12" fmla="*/ 83868 w 572682"/>
              <a:gd name="connsiteY12" fmla="*/ 488815 h 1963148"/>
              <a:gd name="connsiteX13" fmla="*/ 0 w 572682"/>
              <a:gd name="connsiteY13" fmla="*/ 286341 h 1963148"/>
              <a:gd name="connsiteX14" fmla="*/ 286341 w 572682"/>
              <a:gd name="connsiteY14" fmla="*/ 0 h 1963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72682" h="1963148">
                <a:moveTo>
                  <a:pt x="286341" y="0"/>
                </a:moveTo>
                <a:cubicBezTo>
                  <a:pt x="444483" y="0"/>
                  <a:pt x="572682" y="128199"/>
                  <a:pt x="572682" y="286341"/>
                </a:cubicBezTo>
                <a:cubicBezTo>
                  <a:pt x="572682" y="365412"/>
                  <a:pt x="540632" y="436997"/>
                  <a:pt x="488815" y="488815"/>
                </a:cubicBezTo>
                <a:lnTo>
                  <a:pt x="452012" y="513628"/>
                </a:lnTo>
                <a:lnTo>
                  <a:pt x="452012" y="1449520"/>
                </a:lnTo>
                <a:lnTo>
                  <a:pt x="488815" y="1474333"/>
                </a:lnTo>
                <a:cubicBezTo>
                  <a:pt x="540632" y="1526151"/>
                  <a:pt x="572682" y="1597736"/>
                  <a:pt x="572682" y="1676807"/>
                </a:cubicBezTo>
                <a:cubicBezTo>
                  <a:pt x="572682" y="1834949"/>
                  <a:pt x="444483" y="1963148"/>
                  <a:pt x="286341" y="1963148"/>
                </a:cubicBezTo>
                <a:cubicBezTo>
                  <a:pt x="128199" y="1963148"/>
                  <a:pt x="0" y="1834949"/>
                  <a:pt x="0" y="1676807"/>
                </a:cubicBezTo>
                <a:cubicBezTo>
                  <a:pt x="0" y="1597736"/>
                  <a:pt x="32050" y="1526151"/>
                  <a:pt x="83868" y="1474333"/>
                </a:cubicBezTo>
                <a:lnTo>
                  <a:pt x="120669" y="1449521"/>
                </a:lnTo>
                <a:lnTo>
                  <a:pt x="120669" y="513627"/>
                </a:lnTo>
                <a:lnTo>
                  <a:pt x="83868" y="488815"/>
                </a:lnTo>
                <a:cubicBezTo>
                  <a:pt x="32050" y="436997"/>
                  <a:pt x="0" y="365412"/>
                  <a:pt x="0" y="286341"/>
                </a:cubicBezTo>
                <a:cubicBezTo>
                  <a:pt x="0" y="128199"/>
                  <a:pt x="128199" y="0"/>
                  <a:pt x="286341" y="0"/>
                </a:cubicBezTo>
                <a:close/>
              </a:path>
            </a:pathLst>
          </a:custGeom>
          <a:solidFill>
            <a:srgbClr val="00B050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5" name="MH_Other_2"/>
          <p:cNvSpPr/>
          <p:nvPr>
            <p:custDataLst>
              <p:tags r:id="rId3"/>
            </p:custDataLst>
          </p:nvPr>
        </p:nvSpPr>
        <p:spPr>
          <a:xfrm>
            <a:off x="5999953" y="2708920"/>
            <a:ext cx="855452" cy="617610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innerShdw blurRad="63500" dist="254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10" name="MH_Other_3"/>
          <p:cNvSpPr/>
          <p:nvPr>
            <p:custDataLst>
              <p:tags r:id="rId4"/>
            </p:custDataLst>
          </p:nvPr>
        </p:nvSpPr>
        <p:spPr>
          <a:xfrm>
            <a:off x="5999953" y="4971630"/>
            <a:ext cx="855452" cy="617610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innerShdw blurRad="63500" dist="254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15" name="MH_Other_4"/>
          <p:cNvSpPr>
            <a:spLocks noChangeAspect="1"/>
          </p:cNvSpPr>
          <p:nvPr>
            <p:custDataLst>
              <p:tags r:id="rId5"/>
            </p:custDataLst>
          </p:nvPr>
        </p:nvSpPr>
        <p:spPr bwMode="auto">
          <a:xfrm>
            <a:off x="7296097" y="5077868"/>
            <a:ext cx="1093046" cy="405134"/>
          </a:xfrm>
          <a:custGeom>
            <a:avLst/>
            <a:gdLst>
              <a:gd name="T0" fmla="*/ 457481883 w 5616"/>
              <a:gd name="T1" fmla="*/ 457857528 h 4433"/>
              <a:gd name="T2" fmla="*/ 457481883 w 5616"/>
              <a:gd name="T3" fmla="*/ 457857528 h 4433"/>
              <a:gd name="T4" fmla="*/ 457481883 w 5616"/>
              <a:gd name="T5" fmla="*/ 457857528 h 4433"/>
              <a:gd name="T6" fmla="*/ 457481883 w 5616"/>
              <a:gd name="T7" fmla="*/ 457857528 h 4433"/>
              <a:gd name="T8" fmla="*/ 457481883 w 5616"/>
              <a:gd name="T9" fmla="*/ 457857528 h 4433"/>
              <a:gd name="T10" fmla="*/ 457481883 w 5616"/>
              <a:gd name="T11" fmla="*/ 457857528 h 4433"/>
              <a:gd name="T12" fmla="*/ 457481883 w 5616"/>
              <a:gd name="T13" fmla="*/ 457857528 h 4433"/>
              <a:gd name="T14" fmla="*/ 457481883 w 5616"/>
              <a:gd name="T15" fmla="*/ 457857528 h 4433"/>
              <a:gd name="T16" fmla="*/ 457481883 w 5616"/>
              <a:gd name="T17" fmla="*/ 457857528 h 4433"/>
              <a:gd name="T18" fmla="*/ 457481883 w 5616"/>
              <a:gd name="T19" fmla="*/ 457857528 h 4433"/>
              <a:gd name="T20" fmla="*/ 457481883 w 5616"/>
              <a:gd name="T21" fmla="*/ 457857528 h 4433"/>
              <a:gd name="T22" fmla="*/ 457481883 w 5616"/>
              <a:gd name="T23" fmla="*/ 457857528 h 4433"/>
              <a:gd name="T24" fmla="*/ 457481883 w 5616"/>
              <a:gd name="T25" fmla="*/ 457857528 h 4433"/>
              <a:gd name="T26" fmla="*/ 457481883 w 5616"/>
              <a:gd name="T27" fmla="*/ 457857528 h 443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616" h="4433">
                <a:moveTo>
                  <a:pt x="1854" y="1391"/>
                </a:moveTo>
                <a:lnTo>
                  <a:pt x="0" y="983"/>
                </a:lnTo>
                <a:lnTo>
                  <a:pt x="346" y="2217"/>
                </a:lnTo>
                <a:lnTo>
                  <a:pt x="0" y="3451"/>
                </a:lnTo>
                <a:lnTo>
                  <a:pt x="1854" y="3043"/>
                </a:lnTo>
                <a:lnTo>
                  <a:pt x="2116" y="2217"/>
                </a:lnTo>
                <a:lnTo>
                  <a:pt x="1854" y="1391"/>
                </a:lnTo>
                <a:close/>
                <a:moveTo>
                  <a:pt x="5616" y="2217"/>
                </a:moveTo>
                <a:lnTo>
                  <a:pt x="1777" y="0"/>
                </a:lnTo>
                <a:lnTo>
                  <a:pt x="2481" y="2217"/>
                </a:lnTo>
                <a:lnTo>
                  <a:pt x="1777" y="4433"/>
                </a:lnTo>
                <a:lnTo>
                  <a:pt x="5616" y="2217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16" name="MH_Other_5"/>
          <p:cNvSpPr>
            <a:spLocks noChangeAspect="1"/>
          </p:cNvSpPr>
          <p:nvPr>
            <p:custDataLst>
              <p:tags r:id="rId6"/>
            </p:custDataLst>
          </p:nvPr>
        </p:nvSpPr>
        <p:spPr bwMode="auto">
          <a:xfrm flipH="1">
            <a:off x="4239068" y="2758886"/>
            <a:ext cx="1269755" cy="526098"/>
          </a:xfrm>
          <a:custGeom>
            <a:avLst/>
            <a:gdLst>
              <a:gd name="T0" fmla="*/ 457481883 w 5616"/>
              <a:gd name="T1" fmla="*/ 457857528 h 4433"/>
              <a:gd name="T2" fmla="*/ 457481883 w 5616"/>
              <a:gd name="T3" fmla="*/ 457857528 h 4433"/>
              <a:gd name="T4" fmla="*/ 457481883 w 5616"/>
              <a:gd name="T5" fmla="*/ 457857528 h 4433"/>
              <a:gd name="T6" fmla="*/ 457481883 w 5616"/>
              <a:gd name="T7" fmla="*/ 457857528 h 4433"/>
              <a:gd name="T8" fmla="*/ 457481883 w 5616"/>
              <a:gd name="T9" fmla="*/ 457857528 h 4433"/>
              <a:gd name="T10" fmla="*/ 457481883 w 5616"/>
              <a:gd name="T11" fmla="*/ 457857528 h 4433"/>
              <a:gd name="T12" fmla="*/ 457481883 w 5616"/>
              <a:gd name="T13" fmla="*/ 457857528 h 4433"/>
              <a:gd name="T14" fmla="*/ 457481883 w 5616"/>
              <a:gd name="T15" fmla="*/ 457857528 h 4433"/>
              <a:gd name="T16" fmla="*/ 457481883 w 5616"/>
              <a:gd name="T17" fmla="*/ 457857528 h 4433"/>
              <a:gd name="T18" fmla="*/ 457481883 w 5616"/>
              <a:gd name="T19" fmla="*/ 457857528 h 4433"/>
              <a:gd name="T20" fmla="*/ 457481883 w 5616"/>
              <a:gd name="T21" fmla="*/ 457857528 h 4433"/>
              <a:gd name="T22" fmla="*/ 457481883 w 5616"/>
              <a:gd name="T23" fmla="*/ 457857528 h 4433"/>
              <a:gd name="T24" fmla="*/ 457481883 w 5616"/>
              <a:gd name="T25" fmla="*/ 457857528 h 4433"/>
              <a:gd name="T26" fmla="*/ 457481883 w 5616"/>
              <a:gd name="T27" fmla="*/ 457857528 h 443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5616" h="4433">
                <a:moveTo>
                  <a:pt x="1854" y="1391"/>
                </a:moveTo>
                <a:lnTo>
                  <a:pt x="0" y="983"/>
                </a:lnTo>
                <a:lnTo>
                  <a:pt x="346" y="2217"/>
                </a:lnTo>
                <a:lnTo>
                  <a:pt x="0" y="3451"/>
                </a:lnTo>
                <a:lnTo>
                  <a:pt x="1854" y="3043"/>
                </a:lnTo>
                <a:lnTo>
                  <a:pt x="2116" y="2217"/>
                </a:lnTo>
                <a:lnTo>
                  <a:pt x="1854" y="1391"/>
                </a:lnTo>
                <a:close/>
                <a:moveTo>
                  <a:pt x="5616" y="2217"/>
                </a:moveTo>
                <a:lnTo>
                  <a:pt x="1777" y="0"/>
                </a:lnTo>
                <a:lnTo>
                  <a:pt x="2481" y="2217"/>
                </a:lnTo>
                <a:lnTo>
                  <a:pt x="1777" y="4433"/>
                </a:lnTo>
                <a:lnTo>
                  <a:pt x="5616" y="2217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17" name="TextBox 1"/>
          <p:cNvSpPr txBox="1"/>
          <p:nvPr/>
        </p:nvSpPr>
        <p:spPr>
          <a:xfrm>
            <a:off x="13151" y="1124744"/>
            <a:ext cx="5544616" cy="6617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rtlCol="0">
            <a:spAutoFit/>
          </a:bodyPr>
          <a:lstStyle/>
          <a:p>
            <a:r>
              <a:rPr lang="en-US" altLang="zh-CN" sz="4000" b="1" dirty="0">
                <a:latin typeface="Microsoft Himalaya" panose="01010100010101010101" charset="0"/>
                <a:cs typeface="Microsoft Himalaya" panose="01010100010101010101" charset="0"/>
              </a:rPr>
              <a:t>རང་གྲུབ་ཚན</a:t>
            </a:r>
            <a:r>
              <a:rPr lang="en-US" altLang="zh-CN" sz="4000" b="1" dirty="0" smtClean="0">
                <a:latin typeface="Microsoft Himalaya" panose="01010100010101010101" charset="0"/>
                <a:cs typeface="Microsoft Himalaya" panose="01010100010101010101" charset="0"/>
              </a:rPr>
              <a:t>་པ་བཅུ་</a:t>
            </a:r>
            <a:r>
              <a:rPr lang="en-US" altLang="zh-CN" sz="4000" b="1" dirty="0">
                <a:latin typeface="Microsoft Himalaya" panose="01010100010101010101" charset="0"/>
                <a:cs typeface="Microsoft Himalaya" panose="01010100010101010101" charset="0"/>
              </a:rPr>
              <a:t>པར་ཅི་</a:t>
            </a:r>
            <a:r>
              <a:rPr lang="en-US" altLang="zh-CN" sz="4000" b="1" dirty="0" smtClean="0">
                <a:latin typeface="Microsoft Himalaya" panose="01010100010101010101" charset="0"/>
                <a:cs typeface="Microsoft Himalaya" panose="01010100010101010101" charset="0"/>
              </a:rPr>
              <a:t>ཞིག་བརྗོད་</a:t>
            </a:r>
            <a:r>
              <a:rPr lang="en-US" altLang="zh-CN" sz="4000" b="1" dirty="0">
                <a:latin typeface="Microsoft Himalaya" panose="01010100010101010101" charset="0"/>
                <a:cs typeface="Microsoft Himalaya" panose="01010100010101010101" charset="0"/>
              </a:rPr>
              <a:t>འདུག</a:t>
            </a:r>
            <a:endParaRPr lang="zh-CN" altLang="zh-CN" sz="40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223" y="2349455"/>
            <a:ext cx="413084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ཕ་ཕུན་ཚོགས་ཚེ་འདས་པའི་དོན་རྐྱེན་གྱིས་དཔལ་ལྡན་གྱི་བག་ལ་ཞ་བའི་དགྲ་ཤ་ལེན་པའི་འདུན་པ་ཕྱི་རུ་མངོན་ཏེ།   དཔལ་ལྡན་ཉིད་ཕའི་ཁ་ལ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་ཉན་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ཞིང་གུས་བཀུར་ལྡན་པའི་རང་གཤིས་ལས་སྐུ་ངོ་རྫོང་ལ་དགྲ་ཤ་ལེན་ན་འདོད་པའི་ཞེ་སྡང་ཅན་ཞིག་གམ་ཐོབ་པ་དང་ཤོར་བ་ལ་མནོ་བསམ་བྱེད་པའི་ན་གཞོན་སྙིང་ཁམས་ཅན་ཞིག་ཏུ་གྱུར་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ཡོད།</a:t>
            </a:r>
            <a:endParaRPr lang="zh-CN" altLang="en-US" sz="3200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9143" y="2277447"/>
            <a:ext cx="35283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འདི་ལས་མི་ཞིག་གི་བག་ལ་ཞ་བའི་འདོད་པ་དེ་ཕྱི་ཡི་དོན་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གྱིས་ཟུག་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གཟེར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་བསླངས་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བ་ལ་བརྟེན་ནས་འདོད་པ་ཉིད་ཕྱི་ལ་མངོན་པའི་གོ་རིམ་བརྗོད་ཡོད་པ་དང་།   སྒྲུང་གཏམ་ལས་མི་སྣའི་རང་གཤིས་ལ་འགྱུར་བ་བྱུང་བ་ནི་མཐོ་ཤོས་སུ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་རྩིས་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ཆོག་པའི་སྒྱུ་རྩལ་གྱི་ཐབས་ལམ་ཞིག་ཡིན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།</a:t>
            </a:r>
            <a:endParaRPr lang="zh-CN" altLang="zh-CN" sz="32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53" y="65165"/>
            <a:ext cx="487300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84287" y="18864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latin typeface="Microsoft Himalaya" panose="01010100010101010101" charset="0"/>
                <a:cs typeface="Microsoft Himalaya" panose="01010100010101010101" charset="0"/>
              </a:rPr>
              <a:t>བསམ་གཞིག་དང་ལག་ལེན།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35793" y="1370519"/>
            <a:ext cx="5659755" cy="70675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altLang="zh-CN" sz="4000" b="1" dirty="0">
                <a:latin typeface="Microsoft Himalaya" panose="01010100010101010101" charset="0"/>
                <a:cs typeface="Microsoft Himalaya" panose="01010100010101010101" charset="0"/>
              </a:rPr>
              <a:t>ཐ་</a:t>
            </a:r>
            <a:r>
              <a:rPr lang="en-US" altLang="zh-CN" sz="4000" b="1" dirty="0" smtClean="0">
                <a:latin typeface="Microsoft Himalaya" panose="01010100010101010101" charset="0"/>
                <a:cs typeface="Microsoft Himalaya" panose="01010100010101010101" charset="0"/>
              </a:rPr>
              <a:t>མར་  </a:t>
            </a:r>
            <a:r>
              <a:rPr lang="en-US" altLang="zh-CN" sz="4000" b="1" dirty="0">
                <a:latin typeface="Microsoft Himalaya" panose="01010100010101010101" charset="0"/>
                <a:cs typeface="Microsoft Himalaya" panose="01010100010101010101" charset="0"/>
              </a:rPr>
              <a:t>“གཙུག་གཡུ </a:t>
            </a:r>
            <a:r>
              <a:rPr lang="en-US" altLang="zh-CN" sz="4000" b="1" dirty="0" smtClean="0">
                <a:latin typeface="Microsoft Himalaya" panose="01010100010101010101" charset="0"/>
                <a:cs typeface="Microsoft Himalaya" panose="01010100010101010101" charset="0"/>
              </a:rPr>
              <a:t>”དེ་</a:t>
            </a:r>
            <a:r>
              <a:rPr lang="en-US" altLang="zh-CN" sz="4000" b="1" dirty="0">
                <a:latin typeface="Microsoft Himalaya" panose="01010100010101010101" charset="0"/>
                <a:cs typeface="Microsoft Himalaya" panose="01010100010101010101" charset="0"/>
              </a:rPr>
              <a:t>ཇོ་བོར་ཕུལ་དོན་ཅི་ཡིན།</a:t>
            </a:r>
            <a:endParaRPr lang="zh-CN" altLang="zh-CN" sz="40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8263" y="2780928"/>
            <a:ext cx="10801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latin typeface="Microsoft Himalaya" panose="01010100010101010101" charset="0"/>
                <a:cs typeface="Microsoft Himalaya" panose="01010100010101010101" charset="0"/>
              </a:rPr>
              <a:t>      སྐུ་</a:t>
            </a:r>
            <a:r>
              <a:rPr lang="en-US" altLang="zh-CN" sz="4400" b="1" dirty="0">
                <a:latin typeface="Microsoft Himalaya" panose="01010100010101010101" charset="0"/>
                <a:cs typeface="Microsoft Himalaya" panose="01010100010101010101" charset="0"/>
              </a:rPr>
              <a:t>ངོ་རྫོང་སོགས་དབང་སྒྱུར་མཁན་གྱི་གཙུག་གཡུ་དེ་འཕྲོག་རྩིས་གྱིས་ཁྱིམ་གང་བོར་མནར་གཅོད་ཚད་མེད</a:t>
            </a:r>
            <a:r>
              <a:rPr lang="en-US" altLang="zh-CN" sz="4400" b="1" dirty="0" smtClean="0">
                <a:latin typeface="Microsoft Himalaya" panose="01010100010101010101" charset="0"/>
                <a:cs typeface="Microsoft Himalaya" panose="01010100010101010101" charset="0"/>
              </a:rPr>
              <a:t>་</a:t>
            </a:r>
            <a:r>
              <a:rPr lang="en-US" altLang="zh-CN" sz="4400" b="1" dirty="0">
                <a:latin typeface="Microsoft Himalaya" panose="01010100010101010101" charset="0"/>
                <a:cs typeface="Microsoft Himalaya" panose="01010100010101010101" charset="0"/>
              </a:rPr>
              <a:t>བ</a:t>
            </a:r>
            <a:r>
              <a:rPr lang="en-US" altLang="zh-CN" sz="4400" b="1" dirty="0" smtClean="0">
                <a:latin typeface="Microsoft Himalaya" panose="01010100010101010101" charset="0"/>
                <a:cs typeface="Microsoft Himalaya" panose="01010100010101010101" charset="0"/>
              </a:rPr>
              <a:t>ཏང་</a:t>
            </a:r>
            <a:r>
              <a:rPr lang="en-US" altLang="zh-CN" sz="4400" b="1" dirty="0">
                <a:latin typeface="Microsoft Himalaya" panose="01010100010101010101" charset="0"/>
                <a:cs typeface="Microsoft Himalaya" panose="01010100010101010101" charset="0"/>
              </a:rPr>
              <a:t>བ་དང་</a:t>
            </a:r>
            <a:r>
              <a:rPr lang="en-US" altLang="zh-CN" sz="4400" b="1" dirty="0" smtClean="0">
                <a:latin typeface="Microsoft Himalaya" panose="01010100010101010101" charset="0"/>
                <a:cs typeface="Microsoft Himalaya" panose="01010100010101010101" charset="0"/>
              </a:rPr>
              <a:t>། གཡུ་</a:t>
            </a:r>
            <a:r>
              <a:rPr lang="en-US" altLang="zh-CN" sz="4400" b="1" dirty="0">
                <a:latin typeface="Microsoft Himalaya" panose="01010100010101010101" charset="0"/>
                <a:cs typeface="Microsoft Himalaya" panose="01010100010101010101" charset="0"/>
              </a:rPr>
              <a:t>དེ་བུ་ལ་སྤྲད་ན</a:t>
            </a:r>
            <a:r>
              <a:rPr lang="en-US" altLang="zh-CN" sz="4400" b="1" dirty="0" smtClean="0">
                <a:latin typeface="Microsoft Himalaya" panose="01010100010101010101" charset="0"/>
                <a:cs typeface="Microsoft Himalaya" panose="01010100010101010101" charset="0"/>
              </a:rPr>
              <a:t>། བུ་ཡིས་</a:t>
            </a:r>
            <a:r>
              <a:rPr lang="en-US" altLang="zh-CN" sz="4400" b="1" dirty="0">
                <a:latin typeface="Microsoft Himalaya" panose="01010100010101010101" charset="0"/>
                <a:cs typeface="Microsoft Himalaya" panose="01010100010101010101" charset="0"/>
              </a:rPr>
              <a:t>དེ་འདྲའི་སྡུག་བསྔལ་མྱོང་དགོས་བསམ་ནས</a:t>
            </a:r>
            <a:r>
              <a:rPr lang="en-US" altLang="zh-CN" sz="4400" b="1" dirty="0" smtClean="0">
                <a:latin typeface="Microsoft Himalaya" panose="01010100010101010101" charset="0"/>
                <a:cs typeface="Microsoft Himalaya" panose="01010100010101010101" charset="0"/>
              </a:rPr>
              <a:t>། ཕུན་</a:t>
            </a:r>
            <a:r>
              <a:rPr lang="en-US" altLang="zh-CN" sz="4400" b="1" dirty="0">
                <a:latin typeface="Microsoft Himalaya" panose="01010100010101010101" charset="0"/>
                <a:cs typeface="Microsoft Himalaya" panose="01010100010101010101" charset="0"/>
              </a:rPr>
              <a:t>ཚོགས་ཕ་བུ་གཉིས་ཀྱིས་དཔལ་ལྡན་གྱི་ཨ་མ་འདས་པའི་ཁ་ཆེམས་བཞིན་ཇོ་བོར་ཕུལ་བ་</a:t>
            </a:r>
            <a:r>
              <a:rPr lang="en-US" altLang="zh-CN" sz="4400" b="1" dirty="0" smtClean="0">
                <a:latin typeface="Microsoft Himalaya" panose="01010100010101010101" charset="0"/>
                <a:cs typeface="Microsoft Himalaya" panose="01010100010101010101" charset="0"/>
              </a:rPr>
              <a:t>རེད།</a:t>
            </a:r>
            <a:endParaRPr lang="zh-CN" altLang="en-US" sz="44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553" y="65165"/>
            <a:ext cx="4873007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4287" y="188640"/>
            <a:ext cx="3312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latin typeface="Microsoft Himalaya" panose="01010100010101010101" charset="0"/>
                <a:cs typeface="Microsoft Himalaya" panose="01010100010101010101" charset="0"/>
              </a:rPr>
              <a:t>བསམ་གཞིག་དང་ལག་ལེན།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直接箭头连接符 23"/>
          <p:cNvCxnSpPr/>
          <p:nvPr/>
        </p:nvCxnSpPr>
        <p:spPr>
          <a:xfrm>
            <a:off x="238913" y="3429000"/>
            <a:ext cx="11787785" cy="31358"/>
          </a:xfrm>
          <a:prstGeom prst="straightConnector1">
            <a:avLst/>
          </a:prstGeom>
          <a:ln w="57150">
            <a:solidFill>
              <a:srgbClr val="4040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椭圆 34"/>
          <p:cNvSpPr/>
          <p:nvPr/>
        </p:nvSpPr>
        <p:spPr>
          <a:xfrm>
            <a:off x="334749" y="1844824"/>
            <a:ext cx="2173026" cy="2448272"/>
          </a:xfrm>
          <a:custGeom>
            <a:avLst/>
            <a:gdLst/>
            <a:ahLst/>
            <a:cxnLst/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Microsoft Himalaya" panose="01010100010101010101" charset="0"/>
              <a:ea typeface="微软雅黑" panose="020B0503020204020204" pitchFamily="34" charset="-122"/>
              <a:cs typeface="Microsoft Himalaya" panose="01010100010101010101" charset="0"/>
            </a:endParaRPr>
          </a:p>
        </p:txBody>
      </p:sp>
      <p:sp>
        <p:nvSpPr>
          <p:cNvPr id="31" name="椭圆 34"/>
          <p:cNvSpPr/>
          <p:nvPr/>
        </p:nvSpPr>
        <p:spPr>
          <a:xfrm>
            <a:off x="6084888" y="1772816"/>
            <a:ext cx="2825634" cy="2463255"/>
          </a:xfrm>
          <a:custGeom>
            <a:avLst/>
            <a:gdLst/>
            <a:ahLst/>
            <a:cxnLst/>
            <a:rect l="l" t="t" r="r" b="b"/>
            <a:pathLst>
              <a:path w="1118836" h="1438889">
                <a:moveTo>
                  <a:pt x="548270" y="0"/>
                </a:moveTo>
                <a:lnTo>
                  <a:pt x="721662" y="346785"/>
                </a:lnTo>
                <a:cubicBezTo>
                  <a:pt x="951885" y="413972"/>
                  <a:pt x="1118836" y="627225"/>
                  <a:pt x="1118836" y="879471"/>
                </a:cubicBezTo>
                <a:cubicBezTo>
                  <a:pt x="1118836" y="1188429"/>
                  <a:pt x="868376" y="1438889"/>
                  <a:pt x="559418" y="1438889"/>
                </a:cubicBezTo>
                <a:cubicBezTo>
                  <a:pt x="250460" y="1438889"/>
                  <a:pt x="0" y="1188429"/>
                  <a:pt x="0" y="879471"/>
                </a:cubicBezTo>
                <a:cubicBezTo>
                  <a:pt x="0" y="636984"/>
                  <a:pt x="154283" y="430531"/>
                  <a:pt x="370781" y="354978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>
              <a:latin typeface="Microsoft Himalaya" panose="01010100010101010101" charset="0"/>
              <a:ea typeface="微软雅黑" panose="020B0503020204020204" pitchFamily="34" charset="-122"/>
              <a:cs typeface="Microsoft Himalaya" panose="01010100010101010101" charset="0"/>
            </a:endParaRPr>
          </a:p>
        </p:txBody>
      </p:sp>
      <p:grpSp>
        <p:nvGrpSpPr>
          <p:cNvPr id="33" name="组合 32"/>
          <p:cNvGrpSpPr/>
          <p:nvPr/>
        </p:nvGrpSpPr>
        <p:grpSpPr>
          <a:xfrm rot="10800000">
            <a:off x="9109223" y="2708921"/>
            <a:ext cx="2395893" cy="2289741"/>
            <a:chOff x="4020870" y="2194485"/>
            <a:chExt cx="1102258" cy="1432090"/>
          </a:xfrm>
          <a:solidFill>
            <a:srgbClr val="404040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4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endParaRPr>
            </a:p>
          </p:txBody>
        </p:sp>
        <p:sp>
          <p:nvSpPr>
            <p:cNvPr id="35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 rot="10800000">
            <a:off x="2730642" y="2374867"/>
            <a:ext cx="3156195" cy="2350276"/>
            <a:chOff x="4020870" y="2194485"/>
            <a:chExt cx="1102258" cy="1432090"/>
          </a:xfrm>
          <a:solidFill>
            <a:srgbClr val="404040"/>
          </a:solidFill>
          <a:effectLst>
            <a:outerShdw blurRad="444500" dist="2540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37" name="等腰三角形 43"/>
            <p:cNvSpPr/>
            <p:nvPr/>
          </p:nvSpPr>
          <p:spPr>
            <a:xfrm>
              <a:off x="4020870" y="2194485"/>
              <a:ext cx="1102258" cy="1432090"/>
            </a:xfrm>
            <a:custGeom>
              <a:avLst/>
              <a:gdLst/>
              <a:ahLst/>
              <a:cxnLst/>
              <a:rect l="l" t="t" r="r" b="b"/>
              <a:pathLst>
                <a:path w="1102258" h="1432090">
                  <a:moveTo>
                    <a:pt x="761620" y="431870"/>
                  </a:moveTo>
                  <a:lnTo>
                    <a:pt x="856659" y="621949"/>
                  </a:lnTo>
                  <a:lnTo>
                    <a:pt x="234710" y="621949"/>
                  </a:lnTo>
                  <a:lnTo>
                    <a:pt x="325695" y="439980"/>
                  </a:lnTo>
                  <a:cubicBezTo>
                    <a:pt x="163858" y="520416"/>
                    <a:pt x="53779" y="687834"/>
                    <a:pt x="53779" y="880961"/>
                  </a:cubicBezTo>
                  <a:cubicBezTo>
                    <a:pt x="53779" y="1155639"/>
                    <a:pt x="276450" y="1378310"/>
                    <a:pt x="551128" y="1378310"/>
                  </a:cubicBezTo>
                  <a:cubicBezTo>
                    <a:pt x="825806" y="1378310"/>
                    <a:pt x="1048477" y="1155639"/>
                    <a:pt x="1048477" y="880961"/>
                  </a:cubicBezTo>
                  <a:cubicBezTo>
                    <a:pt x="1048477" y="681767"/>
                    <a:pt x="931374" y="509923"/>
                    <a:pt x="761620" y="431870"/>
                  </a:cubicBezTo>
                  <a:close/>
                  <a:moveTo>
                    <a:pt x="545685" y="0"/>
                  </a:moveTo>
                  <a:lnTo>
                    <a:pt x="726120" y="360871"/>
                  </a:lnTo>
                  <a:cubicBezTo>
                    <a:pt x="945108" y="431845"/>
                    <a:pt x="1102258" y="638051"/>
                    <a:pt x="1102258" y="880961"/>
                  </a:cubicBezTo>
                  <a:cubicBezTo>
                    <a:pt x="1102258" y="1185341"/>
                    <a:pt x="855509" y="1432090"/>
                    <a:pt x="551129" y="1432090"/>
                  </a:cubicBezTo>
                  <a:cubicBezTo>
                    <a:pt x="246749" y="1432090"/>
                    <a:pt x="0" y="1185341"/>
                    <a:pt x="0" y="880961"/>
                  </a:cubicBezTo>
                  <a:cubicBezTo>
                    <a:pt x="0" y="642821"/>
                    <a:pt x="151038" y="439958"/>
                    <a:pt x="363249" y="364872"/>
                  </a:cubicBezTo>
                  <a:close/>
                </a:path>
              </a:pathLst>
            </a:cu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solidFill>
                  <a:schemeClr val="tx1"/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endParaRPr>
            </a:p>
          </p:txBody>
        </p:sp>
        <p:sp>
          <p:nvSpPr>
            <p:cNvPr id="38" name="等腰三角形 42"/>
            <p:cNvSpPr/>
            <p:nvPr/>
          </p:nvSpPr>
          <p:spPr>
            <a:xfrm>
              <a:off x="4044928" y="2251925"/>
              <a:ext cx="1054142" cy="1350592"/>
            </a:xfrm>
            <a:custGeom>
              <a:avLst/>
              <a:gdLst/>
              <a:ahLst/>
              <a:cxnLst/>
              <a:rect l="l" t="t" r="r" b="b"/>
              <a:pathLst>
                <a:path w="1054142" h="1350592">
                  <a:moveTo>
                    <a:pt x="521627" y="0"/>
                  </a:moveTo>
                  <a:lnTo>
                    <a:pt x="682907" y="322559"/>
                  </a:lnTo>
                  <a:cubicBezTo>
                    <a:pt x="898294" y="386795"/>
                    <a:pt x="1054142" y="586958"/>
                    <a:pt x="1054142" y="823521"/>
                  </a:cubicBezTo>
                  <a:cubicBezTo>
                    <a:pt x="1054142" y="1114614"/>
                    <a:pt x="818164" y="1350592"/>
                    <a:pt x="527071" y="1350592"/>
                  </a:cubicBezTo>
                  <a:cubicBezTo>
                    <a:pt x="235978" y="1350592"/>
                    <a:pt x="0" y="1114614"/>
                    <a:pt x="0" y="823521"/>
                  </a:cubicBezTo>
                  <a:cubicBezTo>
                    <a:pt x="0" y="591722"/>
                    <a:pt x="149634" y="394871"/>
                    <a:pt x="358347" y="326560"/>
                  </a:cubicBezTo>
                  <a:close/>
                </a:path>
              </a:pathLst>
            </a:cu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00588" y="2420888"/>
            <a:ext cx="20439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err="1" smtClean="0">
                <a:latin typeface="Microsoft Himalaya" panose="01010100010101010101" charset="0"/>
                <a:cs typeface="Microsoft Himalaya" panose="01010100010101010101" charset="0"/>
              </a:rPr>
              <a:t>འ</a:t>
            </a:r>
            <a:r>
              <a:rPr lang="en-US" altLang="zh-CN" sz="3600" b="1" dirty="0" err="1" smtClean="0">
                <a:latin typeface="Microsoft Himalaya" panose="01010100010101010101" charset="0"/>
                <a:cs typeface="Microsoft Himalaya" panose="01010100010101010101" charset="0"/>
              </a:rPr>
              <a:t>གོ་</a:t>
            </a:r>
            <a:r>
              <a:rPr lang="en-US" altLang="zh-CN" sz="3600" b="1" dirty="0" err="1" smtClean="0">
                <a:latin typeface="Microsoft Himalaya" panose="01010100010101010101" charset="0"/>
                <a:cs typeface="Microsoft Himalaya" panose="01010100010101010101" charset="0"/>
              </a:rPr>
              <a:t>རྩོམ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་</a:t>
            </a:r>
          </a:p>
          <a:p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   པ།༼༡ ༽</a:t>
            </a:r>
            <a:endParaRPr lang="zh-CN" altLang="en-US" sz="36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18147" y="2660719"/>
            <a:ext cx="2627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འཕེལ་རྒྱས།</a:t>
            </a:r>
          </a:p>
          <a:p>
            <a:pPr algn="ctr"/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༼༢</a:t>
            </a:r>
            <a:r>
              <a:rPr lang="en-US" altLang="zh-CN" sz="3600" b="1" dirty="0" smtClean="0">
                <a:latin typeface="Microsoft Himalaya" panose="01010100010101010101" charset="0"/>
                <a:ea typeface="Microsoft Himalaya" panose="01010100010101010101"/>
                <a:cs typeface="Microsoft Himalaya" panose="01010100010101010101" charset="0"/>
              </a:rPr>
              <a:t>~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༧༽</a:t>
            </a:r>
            <a:endParaRPr lang="zh-CN" altLang="en-US" sz="36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32959" y="2636912"/>
            <a:ext cx="24655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མཐོ་རླབས།</a:t>
            </a:r>
          </a:p>
          <a:p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༼ ༨</a:t>
            </a:r>
            <a:r>
              <a:rPr lang="en-US" altLang="zh-CN" sz="3600" b="1" dirty="0" smtClean="0">
                <a:latin typeface="Microsoft Himalaya" panose="01010100010101010101" charset="0"/>
                <a:ea typeface="Microsoft Himalaya" panose="01010100010101010101"/>
                <a:cs typeface="Microsoft Himalaya" panose="01010100010101010101" charset="0"/>
              </a:rPr>
              <a:t>~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༩ ༽</a:t>
            </a:r>
            <a:endParaRPr lang="zh-CN" altLang="en-US" sz="36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541271" y="3092767"/>
            <a:ext cx="19909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མཇུག་འབྲས།</a:t>
            </a:r>
          </a:p>
          <a:p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   ༼ ༡༠ ༽</a:t>
            </a:r>
            <a:endParaRPr lang="zh-CN" altLang="en-US" sz="36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2017" y="315813"/>
            <a:ext cx="5478854" cy="156966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སྒྲུང་གཏམ་གྱི་མི་སྣ་གཙོ་བོ་དཔལ་ལྡན་གནས་སའི་ཁོར་ཡུག་དང་།   འཚོ་བའི་ཆ་རྐྱེན།  ལས་ཀའི་གནས་ཚུལ་སོགས་བར་གསེང་ནས་མངོན་པ་བརྒྱུད་སྒྲུང་གཏམ་གྱི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་འགོ་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བརྩམས་ཡོད།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3077" y="4607257"/>
            <a:ext cx="6661890" cy="2062103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གཙོ་བོ་ཨ་ཕ་ཕུན་ཚོགས་ཀྱི་ངག་ལ་བརྟེན་ནས་གཙུག་གཡུ་ཉིད་ཇི་ལྟར་རྙེད་པ་དང་།  རྙེད་རྗེས་དེའི་དོན་དུ་དཀའ་སྡུག་ཅི་ཙམ་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མྱངས་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པ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།   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དེ་ཉིད་ཇི་ལྟར་འདིའི་བར་བརྒྱུད་ཡོང་བ་སོགས་བརྗོད་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པ་ལ་བརྟེན་ནས་སྒྲུང་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གཏམ་གྱི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་འཕེལ་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རྒྱས་ཀྱི་རིམ་པ་གསལ་བར་བྱས་ཡོད།</a:t>
            </a:r>
            <a:endParaRPr lang="zh-CN" altLang="en-US" sz="32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97436" y="4924325"/>
            <a:ext cx="3929262" cy="156966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བུ་དཔལ་ལྡན་གྱི་བག་ལ་ཞ་བའི་འདོད་པ་ཉིད་ཕྱི་རུ་མངོན་དུ་བཅུག་རྗེས་སྒྲུང་གཏམ་ཉིད་མཇུག་བསྡུས་ཡོད།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88943" y="347172"/>
            <a:ext cx="5101160" cy="156966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ཨ་ཕ་ཕུན་ཚོགས་ཉིད་ཚེ་ལས་འདས་པའི་དོན་རྐྱེན་ཡིད་སྐྱོ་བ་ཉིད་བྲིས་ཏེ།  སྒྲུང་གཏམ་གྱི་བརྗོད་བྱ་གཙོ་བོ་འབུར་དུ་ཐོན་པར་བྱས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་ནས་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མཐོ་རླབས་བྱུང་དུ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་བཅུག་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ཡོད།   </a:t>
            </a:r>
            <a:endParaRPr lang="zh-CN" altLang="zh-CN" sz="32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=""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8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1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1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8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1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17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" presetClass="entr" presetSubtype="8" fill="hold" grpId="0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1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4" presetID="2" presetClass="entr" presetSubtype="8" fill="hold" nodeType="afterEffect" p14:presetBounceEnd="44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44000">
                                          <p:cBhvr additive="base">
                                            <p:cTn id="26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44000">
                                          <p:cBhvr additive="base">
                                            <p:cTn id="27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 animBg="1"/>
          <p:bldP spid="31" grpId="0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7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9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500" fill="hold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6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7" dur="500" fill="hold"/>
                                            <p:tgtEl>
                                              <p:spTgt spid="3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8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9" presetID="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3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24" presetID="2" presetClass="entr" presetSubtype="8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6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7" dur="500" fill="hold"/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 animBg="1"/>
          <p:bldP spid="31" grpId="0" animBg="1"/>
        </p:bldLst>
      </p:timing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793" y="72678"/>
            <a:ext cx="4389437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44327" y="44624"/>
            <a:ext cx="1617345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>
                <a:latin typeface="Microsoft Himalaya" panose="01010100010101010101" charset="0"/>
                <a:cs typeface="Microsoft Himalaya" panose="01010100010101010101" charset="0"/>
              </a:rPr>
              <a:t>བརྗོད་སྙིང་།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8263" y="980728"/>
            <a:ext cx="103691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>
                <a:latin typeface="Microsoft Himalaya" panose="01010100010101010101" charset="0"/>
                <a:cs typeface="Microsoft Himalaya" panose="01010100010101010101" charset="0"/>
              </a:rPr>
              <a:t>     རྩོམ་</a:t>
            </a:r>
            <a:r>
              <a:rPr lang="en-US" altLang="zh-CN" sz="3600" dirty="0">
                <a:latin typeface="Microsoft Himalaya" panose="01010100010101010101" charset="0"/>
                <a:cs typeface="Microsoft Himalaya" panose="01010100010101010101" charset="0"/>
              </a:rPr>
              <a:t>པ་</a:t>
            </a:r>
            <a:r>
              <a:rPr lang="en-US" altLang="zh-CN" sz="3600" dirty="0" smtClean="0">
                <a:latin typeface="Microsoft Himalaya" panose="01010100010101010101" charset="0"/>
                <a:cs typeface="Microsoft Himalaya" panose="01010100010101010101" charset="0"/>
              </a:rPr>
              <a:t>པོས་</a:t>
            </a:r>
            <a:r>
              <a:rPr lang="en-US" altLang="zh-CN" sz="3600" dirty="0">
                <a:latin typeface="Microsoft Himalaya" panose="01010100010101010101" charset="0"/>
                <a:cs typeface="Microsoft Himalaya" panose="01010100010101010101" charset="0"/>
              </a:rPr>
              <a:t>གཙུག་གཡུ་ཞིག་དོན་གྱི་ཁུངས་སྣེ་བྱས་ཏེ</a:t>
            </a:r>
            <a:r>
              <a:rPr lang="en-US" altLang="zh-CN" sz="3600" dirty="0" smtClean="0">
                <a:latin typeface="Microsoft Himalaya" panose="01010100010101010101" charset="0"/>
                <a:cs typeface="Microsoft Himalaya" panose="01010100010101010101" charset="0"/>
              </a:rPr>
              <a:t>། ཉམ་</a:t>
            </a:r>
            <a:r>
              <a:rPr lang="en-US" altLang="zh-CN" sz="3600" dirty="0">
                <a:latin typeface="Microsoft Himalaya" panose="01010100010101010101" charset="0"/>
                <a:cs typeface="Microsoft Himalaya" panose="01010100010101010101" charset="0"/>
              </a:rPr>
              <a:t>ཆུང་ཁྱིམ་ཚང་ཞིག་གི་སྐྱིད་སྡུག་འཚོ་བ་བརྗོད་པར་བརྟེན་ནས</a:t>
            </a:r>
            <a:r>
              <a:rPr lang="en-US" altLang="zh-CN" sz="3600" dirty="0" smtClean="0">
                <a:latin typeface="Microsoft Himalaya" panose="01010100010101010101" charset="0"/>
                <a:cs typeface="Microsoft Himalaya" panose="01010100010101010101" charset="0"/>
              </a:rPr>
              <a:t>། དཔོན་</a:t>
            </a:r>
            <a:r>
              <a:rPr lang="en-US" altLang="zh-CN" sz="3600" dirty="0">
                <a:latin typeface="Microsoft Himalaya" panose="01010100010101010101" charset="0"/>
                <a:cs typeface="Microsoft Himalaya" panose="01010100010101010101" charset="0"/>
              </a:rPr>
              <a:t>ངན་འདོད་རྔམ་ཅན་གྱི་ཁྲིམས་མེད་ལུགས་མེད་ཀྱི་བྱ་སྤྱོད་དང་སྐབས་དེའི་སྤྱི་ཚོགས་ཀྱི་སྣང་ཚུལ་ངན་</a:t>
            </a:r>
            <a:r>
              <a:rPr lang="en-US" altLang="zh-CN" sz="3600" dirty="0" smtClean="0">
                <a:latin typeface="Microsoft Himalaya" panose="01010100010101010101" charset="0"/>
                <a:cs typeface="Microsoft Himalaya" panose="01010100010101010101" charset="0"/>
              </a:rPr>
              <a:t>པ་ལ་</a:t>
            </a:r>
            <a:r>
              <a:rPr lang="en-US" altLang="zh-CN" sz="3600" dirty="0">
                <a:latin typeface="Microsoft Himalaya" panose="01010100010101010101" charset="0"/>
                <a:cs typeface="Microsoft Himalaya" panose="01010100010101010101" charset="0"/>
              </a:rPr>
              <a:t>སུན་འབྱིན་བྱས་ཡོད</a:t>
            </a:r>
            <a:r>
              <a:rPr lang="en-US" altLang="zh-CN" sz="3600" dirty="0" smtClean="0">
                <a:latin typeface="Microsoft Himalaya" panose="01010100010101010101" charset="0"/>
                <a:cs typeface="Microsoft Himalaya" panose="01010100010101010101" charset="0"/>
              </a:rPr>
              <a:t>།</a:t>
            </a:r>
            <a:endParaRPr lang="zh-CN" altLang="zh-CN" sz="3600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04222" y="4437112"/>
            <a:ext cx="109452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>
                <a:latin typeface="Microsoft Himalaya" panose="01010100010101010101" charset="0"/>
                <a:cs typeface="Microsoft Himalaya" panose="01010100010101010101" charset="0"/>
              </a:rPr>
              <a:t>      སྒྲིག་</a:t>
            </a:r>
            <a:r>
              <a:rPr lang="en-US" altLang="zh-CN" sz="3600" dirty="0">
                <a:latin typeface="Microsoft Himalaya" panose="01010100010101010101" charset="0"/>
                <a:cs typeface="Microsoft Himalaya" panose="01010100010101010101" charset="0"/>
              </a:rPr>
              <a:t>གཞི་ཚགས་དམ་ཞིང་འཚོ་བའི་རང་བཞིན་དང་མཐུན་ལ། མི་སྣ་གསར་བཞེངས་བྱས་པ་གསོན་ཉམས་ལྡན་པ། མི་སྣའི་གཏམ་གླེང་ལ་བརྟེན་ནས་དོན་གྱི་</a:t>
            </a:r>
            <a:r>
              <a:rPr lang="en-US" altLang="zh-CN" sz="3600" dirty="0" smtClean="0">
                <a:latin typeface="Microsoft Himalaya" panose="01010100010101010101" charset="0"/>
                <a:cs typeface="Microsoft Himalaya" panose="01010100010101010101" charset="0"/>
              </a:rPr>
              <a:t>བྱུང་</a:t>
            </a:r>
            <a:r>
              <a:rPr lang="en-US" altLang="zh-CN" sz="3600" dirty="0">
                <a:latin typeface="Microsoft Himalaya" panose="01010100010101010101" charset="0"/>
                <a:cs typeface="Microsoft Himalaya" panose="01010100010101010101" charset="0"/>
              </a:rPr>
              <a:t>རིམ་གསལ་བརྗོད་བྱས་པ། རྗོད་ཚིག་ཁ་གསལ་ཞིང་བདེ་བ། སྤྱི་སྐད་ལ་གཞོལ་བ་བཅས་ཀྱི་ཁྱད་ཆོས་ལྡན།</a:t>
            </a:r>
          </a:p>
        </p:txBody>
      </p:sp>
      <p:sp>
        <p:nvSpPr>
          <p:cNvPr id="10" name="矩形 9"/>
          <p:cNvSpPr/>
          <p:nvPr/>
        </p:nvSpPr>
        <p:spPr>
          <a:xfrm>
            <a:off x="16078" y="3267948"/>
            <a:ext cx="3980577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altLang="zh-CN" sz="4400" b="1" dirty="0">
                <a:latin typeface="Microsoft Himalaya" panose="01010100010101010101" charset="0"/>
                <a:cs typeface="Microsoft Himalaya" panose="01010100010101010101" charset="0"/>
              </a:rPr>
              <a:t>བདུན་པ། </a:t>
            </a:r>
            <a:r>
              <a:rPr lang="en-US" altLang="zh-CN" sz="4400" b="1" dirty="0" smtClean="0">
                <a:latin typeface="Microsoft Himalaya" panose="01010100010101010101" charset="0"/>
                <a:cs typeface="Microsoft Himalaya" panose="01010100010101010101" charset="0"/>
              </a:rPr>
              <a:t> རྩོམ་</a:t>
            </a:r>
            <a:r>
              <a:rPr lang="en-US" altLang="zh-CN" sz="4400" b="1" dirty="0">
                <a:latin typeface="Microsoft Himalaya" panose="01010100010101010101" charset="0"/>
                <a:cs typeface="Microsoft Himalaya" panose="01010100010101010101" charset="0"/>
              </a:rPr>
              <a:t>སྟངས་ཁྱད་ཆོས།</a:t>
            </a:r>
          </a:p>
        </p:txBody>
      </p:sp>
      <p:sp>
        <p:nvSpPr>
          <p:cNvPr id="7" name="KSO_Shape"/>
          <p:cNvSpPr/>
          <p:nvPr/>
        </p:nvSpPr>
        <p:spPr>
          <a:xfrm rot="2980431">
            <a:off x="10583414" y="2315448"/>
            <a:ext cx="508000" cy="1905000"/>
          </a:xfrm>
          <a:custGeom>
            <a:avLst/>
            <a:gdLst>
              <a:gd name="connsiteX0" fmla="*/ 68824 w 586846"/>
              <a:gd name="connsiteY0" fmla="*/ 1723528 h 2207149"/>
              <a:gd name="connsiteX1" fmla="*/ 229234 w 586846"/>
              <a:gd name="connsiteY1" fmla="*/ 1999898 h 2207149"/>
              <a:gd name="connsiteX2" fmla="*/ 395081 w 586846"/>
              <a:gd name="connsiteY2" fmla="*/ 1968031 h 2207149"/>
              <a:gd name="connsiteX3" fmla="*/ 530795 w 586846"/>
              <a:gd name="connsiteY3" fmla="*/ 1725944 h 2207149"/>
              <a:gd name="connsiteX4" fmla="*/ 306023 w 586846"/>
              <a:gd name="connsiteY4" fmla="*/ 76465 h 2207149"/>
              <a:gd name="connsiteX5" fmla="*/ 306023 w 586846"/>
              <a:gd name="connsiteY5" fmla="*/ 1514740 h 2207149"/>
              <a:gd name="connsiteX6" fmla="*/ 529167 w 586846"/>
              <a:gd name="connsiteY6" fmla="*/ 1514740 h 2207149"/>
              <a:gd name="connsiteX7" fmla="*/ 529167 w 586846"/>
              <a:gd name="connsiteY7" fmla="*/ 155048 h 2207149"/>
              <a:gd name="connsiteX8" fmla="*/ 450584 w 586846"/>
              <a:gd name="connsiteY8" fmla="*/ 76465 h 2207149"/>
              <a:gd name="connsiteX9" fmla="*/ 136262 w 586846"/>
              <a:gd name="connsiteY9" fmla="*/ 76465 h 2207149"/>
              <a:gd name="connsiteX10" fmla="*/ 57679 w 586846"/>
              <a:gd name="connsiteY10" fmla="*/ 155048 h 2207149"/>
              <a:gd name="connsiteX11" fmla="*/ 57679 w 586846"/>
              <a:gd name="connsiteY11" fmla="*/ 1514740 h 2207149"/>
              <a:gd name="connsiteX12" fmla="*/ 280823 w 586846"/>
              <a:gd name="connsiteY12" fmla="*/ 1514740 h 2207149"/>
              <a:gd name="connsiteX13" fmla="*/ 280823 w 586846"/>
              <a:gd name="connsiteY13" fmla="*/ 76465 h 2207149"/>
              <a:gd name="connsiteX14" fmla="*/ 97810 w 586846"/>
              <a:gd name="connsiteY14" fmla="*/ 0 h 2207149"/>
              <a:gd name="connsiteX15" fmla="*/ 489036 w 586846"/>
              <a:gd name="connsiteY15" fmla="*/ 0 h 2207149"/>
              <a:gd name="connsiteX16" fmla="*/ 586846 w 586846"/>
              <a:gd name="connsiteY16" fmla="*/ 97810 h 2207149"/>
              <a:gd name="connsiteX17" fmla="*/ 586846 w 586846"/>
              <a:gd name="connsiteY17" fmla="*/ 1690953 h 2207149"/>
              <a:gd name="connsiteX18" fmla="*/ 586517 w 586846"/>
              <a:gd name="connsiteY18" fmla="*/ 1690953 h 2207149"/>
              <a:gd name="connsiteX19" fmla="*/ 586514 w 586846"/>
              <a:gd name="connsiteY19" fmla="*/ 1691828 h 2207149"/>
              <a:gd name="connsiteX20" fmla="*/ 586823 w 586846"/>
              <a:gd name="connsiteY20" fmla="*/ 1691829 h 2207149"/>
              <a:gd name="connsiteX21" fmla="*/ 586812 w 586846"/>
              <a:gd name="connsiteY21" fmla="*/ 1694880 h 2207149"/>
              <a:gd name="connsiteX22" fmla="*/ 299633 w 586846"/>
              <a:gd name="connsiteY22" fmla="*/ 2207149 h 2207149"/>
              <a:gd name="connsiteX23" fmla="*/ 23 w 586846"/>
              <a:gd name="connsiteY23" fmla="*/ 1690953 h 2207149"/>
              <a:gd name="connsiteX24" fmla="*/ 0 w 586846"/>
              <a:gd name="connsiteY24" fmla="*/ 1690953 h 2207149"/>
              <a:gd name="connsiteX25" fmla="*/ 0 w 586846"/>
              <a:gd name="connsiteY25" fmla="*/ 97810 h 2207149"/>
              <a:gd name="connsiteX26" fmla="*/ 97810 w 586846"/>
              <a:gd name="connsiteY26" fmla="*/ 0 h 22071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86846" h="2207149">
                <a:moveTo>
                  <a:pt x="68824" y="1723528"/>
                </a:moveTo>
                <a:lnTo>
                  <a:pt x="229234" y="1999898"/>
                </a:lnTo>
                <a:lnTo>
                  <a:pt x="395081" y="1968031"/>
                </a:lnTo>
                <a:lnTo>
                  <a:pt x="530795" y="1725944"/>
                </a:lnTo>
                <a:close/>
                <a:moveTo>
                  <a:pt x="306023" y="76465"/>
                </a:moveTo>
                <a:lnTo>
                  <a:pt x="306023" y="1514740"/>
                </a:lnTo>
                <a:lnTo>
                  <a:pt x="529167" y="1514740"/>
                </a:lnTo>
                <a:lnTo>
                  <a:pt x="529167" y="155048"/>
                </a:lnTo>
                <a:cubicBezTo>
                  <a:pt x="529167" y="111648"/>
                  <a:pt x="493984" y="76465"/>
                  <a:pt x="450584" y="76465"/>
                </a:cubicBezTo>
                <a:close/>
                <a:moveTo>
                  <a:pt x="136262" y="76465"/>
                </a:moveTo>
                <a:cubicBezTo>
                  <a:pt x="92862" y="76465"/>
                  <a:pt x="57679" y="111648"/>
                  <a:pt x="57679" y="155048"/>
                </a:cubicBezTo>
                <a:lnTo>
                  <a:pt x="57679" y="1514740"/>
                </a:lnTo>
                <a:lnTo>
                  <a:pt x="280823" y="1514740"/>
                </a:lnTo>
                <a:lnTo>
                  <a:pt x="280823" y="76465"/>
                </a:lnTo>
                <a:close/>
                <a:moveTo>
                  <a:pt x="97810" y="0"/>
                </a:moveTo>
                <a:lnTo>
                  <a:pt x="489036" y="0"/>
                </a:lnTo>
                <a:cubicBezTo>
                  <a:pt x="543055" y="0"/>
                  <a:pt x="586846" y="43791"/>
                  <a:pt x="586846" y="97810"/>
                </a:cubicBezTo>
                <a:lnTo>
                  <a:pt x="586846" y="1690953"/>
                </a:lnTo>
                <a:lnTo>
                  <a:pt x="586517" y="1690953"/>
                </a:lnTo>
                <a:lnTo>
                  <a:pt x="586514" y="1691828"/>
                </a:lnTo>
                <a:lnTo>
                  <a:pt x="586823" y="1691829"/>
                </a:lnTo>
                <a:lnTo>
                  <a:pt x="586812" y="1694880"/>
                </a:lnTo>
                <a:lnTo>
                  <a:pt x="299633" y="2207149"/>
                </a:lnTo>
                <a:lnTo>
                  <a:pt x="23" y="1690953"/>
                </a:lnTo>
                <a:lnTo>
                  <a:pt x="0" y="1690953"/>
                </a:lnTo>
                <a:lnTo>
                  <a:pt x="0" y="97810"/>
                </a:lnTo>
                <a:cubicBezTo>
                  <a:pt x="0" y="43791"/>
                  <a:pt x="43791" y="0"/>
                  <a:pt x="9781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Microsoft Himalaya" panose="01010100010101010101" charset="0"/>
              <a:cs typeface="Microsoft Himalaya" panose="01010100010101010101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5187" y="1484784"/>
            <a:ext cx="1160034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latin typeface="Microsoft Himalaya" panose="01010100010101010101" charset="0"/>
                <a:cs typeface="Microsoft Himalaya" panose="01010100010101010101" charset="0"/>
              </a:rPr>
              <a:t>དཔལ་ལྡན་དང་ཨ་ཅག་གསལ་སྒྲོན་བར་གྱི་འབྲེལ་བ་དང་།  ཕུན་ཚོགས་དང་དཔལ་ལྡན་བར་གྱི་འབྲེལ་བ</a:t>
            </a:r>
            <a:r>
              <a:rPr lang="en-US" altLang="zh-CN" sz="4000" b="1" dirty="0" smtClean="0">
                <a:latin typeface="Microsoft Himalaya" panose="01010100010101010101" charset="0"/>
                <a:cs typeface="Microsoft Himalaya" panose="01010100010101010101" charset="0"/>
              </a:rPr>
              <a:t>། དཔལ་</a:t>
            </a:r>
            <a:r>
              <a:rPr lang="en-US" altLang="zh-CN" sz="4000" b="1" dirty="0">
                <a:latin typeface="Microsoft Himalaya" panose="01010100010101010101" charset="0"/>
                <a:cs typeface="Microsoft Himalaya" panose="01010100010101010101" charset="0"/>
              </a:rPr>
              <a:t>ལྡན་དང་སྐུ་ངོ་རྫོང་བར་གྱི་འབྲེལ་བ།  དཔལ་ལྡན་དང་སྐུ་ངོ་མདའ་དཔོན་བར་གྱི་འབྲེལ་བ་ཅི་ཞིག་ཡིན</a:t>
            </a:r>
            <a:r>
              <a:rPr lang="en-US" altLang="zh-CN" sz="4000" b="1" dirty="0" smtClean="0">
                <a:latin typeface="Microsoft Himalaya" panose="01010100010101010101" charset="0"/>
                <a:cs typeface="Microsoft Himalaya" panose="01010100010101010101" charset="0"/>
              </a:rPr>
              <a:t>།</a:t>
            </a:r>
            <a:endParaRPr lang="zh-CN" altLang="zh-CN" sz="40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5" y="72678"/>
            <a:ext cx="4389437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00311" y="116632"/>
            <a:ext cx="235192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 smtClean="0">
                <a:latin typeface="Microsoft Himalaya" panose="01010100010101010101" charset="0"/>
                <a:cs typeface="Microsoft Himalaya" panose="01010100010101010101" charset="0"/>
              </a:rPr>
              <a:t>ལས་བྱ་བཀོད་སྒྲིག</a:t>
            </a:r>
          </a:p>
        </p:txBody>
      </p:sp>
      <p:sp>
        <p:nvSpPr>
          <p:cNvPr id="5" name="KSO_Shape"/>
          <p:cNvSpPr/>
          <p:nvPr/>
        </p:nvSpPr>
        <p:spPr>
          <a:xfrm rot="2596435">
            <a:off x="10474811" y="4306335"/>
            <a:ext cx="584200" cy="1905000"/>
          </a:xfrm>
          <a:custGeom>
            <a:avLst/>
            <a:gdLst>
              <a:gd name="connsiteX0" fmla="*/ 859915 w 2448000"/>
              <a:gd name="connsiteY0" fmla="*/ 7024914 h 8003471"/>
              <a:gd name="connsiteX1" fmla="*/ 1588085 w 2448000"/>
              <a:gd name="connsiteY1" fmla="*/ 7024914 h 8003471"/>
              <a:gd name="connsiteX2" fmla="*/ 1588085 w 2448000"/>
              <a:gd name="connsiteY2" fmla="*/ 7699680 h 8003471"/>
              <a:gd name="connsiteX3" fmla="*/ 859915 w 2448000"/>
              <a:gd name="connsiteY3" fmla="*/ 8003471 h 8003471"/>
              <a:gd name="connsiteX4" fmla="*/ 0 w 2448000"/>
              <a:gd name="connsiteY4" fmla="*/ 6062134 h 8003471"/>
              <a:gd name="connsiteX5" fmla="*/ 2448000 w 2448000"/>
              <a:gd name="connsiteY5" fmla="*/ 6062134 h 8003471"/>
              <a:gd name="connsiteX6" fmla="*/ 2014384 w 2448000"/>
              <a:gd name="connsiteY6" fmla="*/ 6867677 h 8003471"/>
              <a:gd name="connsiteX7" fmla="*/ 433616 w 2448000"/>
              <a:gd name="connsiteY7" fmla="*/ 6867677 h 8003471"/>
              <a:gd name="connsiteX8" fmla="*/ 18000 w 2448000"/>
              <a:gd name="connsiteY8" fmla="*/ 941010 h 8003471"/>
              <a:gd name="connsiteX9" fmla="*/ 2430000 w 2448000"/>
              <a:gd name="connsiteY9" fmla="*/ 941010 h 8003471"/>
              <a:gd name="connsiteX10" fmla="*/ 2430000 w 2448000"/>
              <a:gd name="connsiteY10" fmla="*/ 5904896 h 8003471"/>
              <a:gd name="connsiteX11" fmla="*/ 18000 w 2448000"/>
              <a:gd name="connsiteY11" fmla="*/ 5904896 h 8003471"/>
              <a:gd name="connsiteX12" fmla="*/ 409886 w 2448000"/>
              <a:gd name="connsiteY12" fmla="*/ 0 h 8003471"/>
              <a:gd name="connsiteX13" fmla="*/ 2038114 w 2448000"/>
              <a:gd name="connsiteY13" fmla="*/ 0 h 8003471"/>
              <a:gd name="connsiteX14" fmla="*/ 2430000 w 2448000"/>
              <a:gd name="connsiteY14" fmla="*/ 391886 h 8003471"/>
              <a:gd name="connsiteX15" fmla="*/ 2430000 w 2448000"/>
              <a:gd name="connsiteY15" fmla="*/ 783772 h 8003471"/>
              <a:gd name="connsiteX16" fmla="*/ 18000 w 2448000"/>
              <a:gd name="connsiteY16" fmla="*/ 783772 h 8003471"/>
              <a:gd name="connsiteX17" fmla="*/ 18000 w 2448000"/>
              <a:gd name="connsiteY17" fmla="*/ 391886 h 8003471"/>
              <a:gd name="connsiteX18" fmla="*/ 409886 w 2448000"/>
              <a:gd name="connsiteY18" fmla="*/ 0 h 8003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448000" h="8003471">
                <a:moveTo>
                  <a:pt x="859915" y="7024914"/>
                </a:moveTo>
                <a:lnTo>
                  <a:pt x="1588085" y="7024914"/>
                </a:lnTo>
                <a:lnTo>
                  <a:pt x="1588085" y="7699680"/>
                </a:lnTo>
                <a:lnTo>
                  <a:pt x="859915" y="8003471"/>
                </a:lnTo>
                <a:close/>
                <a:moveTo>
                  <a:pt x="0" y="6062134"/>
                </a:moveTo>
                <a:lnTo>
                  <a:pt x="2448000" y="6062134"/>
                </a:lnTo>
                <a:lnTo>
                  <a:pt x="2014384" y="6867677"/>
                </a:lnTo>
                <a:lnTo>
                  <a:pt x="433616" y="6867677"/>
                </a:lnTo>
                <a:close/>
                <a:moveTo>
                  <a:pt x="18000" y="941010"/>
                </a:moveTo>
                <a:lnTo>
                  <a:pt x="2430000" y="941010"/>
                </a:lnTo>
                <a:lnTo>
                  <a:pt x="2430000" y="5904896"/>
                </a:lnTo>
                <a:lnTo>
                  <a:pt x="18000" y="5904896"/>
                </a:lnTo>
                <a:close/>
                <a:moveTo>
                  <a:pt x="409886" y="0"/>
                </a:moveTo>
                <a:lnTo>
                  <a:pt x="2038114" y="0"/>
                </a:lnTo>
                <a:cubicBezTo>
                  <a:pt x="2254547" y="0"/>
                  <a:pt x="2430000" y="175453"/>
                  <a:pt x="2430000" y="391886"/>
                </a:cubicBezTo>
                <a:lnTo>
                  <a:pt x="2430000" y="783772"/>
                </a:lnTo>
                <a:lnTo>
                  <a:pt x="18000" y="783772"/>
                </a:lnTo>
                <a:lnTo>
                  <a:pt x="18000" y="391886"/>
                </a:lnTo>
                <a:cubicBezTo>
                  <a:pt x="18000" y="175453"/>
                  <a:pt x="193453" y="0"/>
                  <a:pt x="409886" y="0"/>
                </a:cubicBezTo>
                <a:close/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FFFF"/>
              </a:solidFill>
              <a:latin typeface="Microsoft Himalaya" panose="01010100010101010101" charset="0"/>
              <a:cs typeface="Microsoft Himalaya" panose="01010100010101010101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930" y="36830"/>
            <a:ext cx="12094845" cy="4507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altLang="zh-CN" sz="2870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བཀའ་དྲིན་ཆེ།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30590" y="1950489"/>
            <a:ext cx="3416924" cy="3382243"/>
            <a:chOff x="1658068" y="1912939"/>
            <a:chExt cx="2501922" cy="2501923"/>
          </a:xfrm>
        </p:grpSpPr>
        <p:sp>
          <p:nvSpPr>
            <p:cNvPr id="5" name="Freeform: Shape 9"/>
            <p:cNvSpPr/>
            <p:nvPr/>
          </p:nvSpPr>
          <p:spPr>
            <a:xfrm>
              <a:off x="1658068" y="1912939"/>
              <a:ext cx="2501922" cy="2501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D6D4D8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 defTabSz="1217295"/>
              <a:endParaRPr>
                <a:solidFill>
                  <a:srgbClr val="000000"/>
                </a:solidFill>
                <a:latin typeface="Microsoft Himalaya" panose="01010100010101010101" charset="0"/>
                <a:cs typeface="Microsoft Himalaya" panose="01010100010101010101" charset="0"/>
              </a:endParaRPr>
            </a:p>
          </p:txBody>
        </p:sp>
        <p:sp>
          <p:nvSpPr>
            <p:cNvPr id="6" name="Freeform: Shape 10"/>
            <p:cNvSpPr/>
            <p:nvPr/>
          </p:nvSpPr>
          <p:spPr>
            <a:xfrm>
              <a:off x="1811979" y="2066851"/>
              <a:ext cx="2203995" cy="22039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anchor="ctr"/>
            <a:lstStyle/>
            <a:p>
              <a:pPr algn="ctr" defTabSz="1217295"/>
              <a:r>
                <a:rPr lang="en-US" sz="8000" dirty="0">
                  <a:solidFill>
                    <a:srgbClr val="000000"/>
                  </a:solidFill>
                  <a:latin typeface="Microsoft Himalaya" panose="01010100010101010101" charset="0"/>
                  <a:cs typeface="Microsoft Himalaya" panose="01010100010101010101" charset="0"/>
                </a:rPr>
                <a:t>རྩོམ་སྟངས།</a:t>
              </a:r>
            </a:p>
          </p:txBody>
        </p:sp>
        <p:grpSp>
          <p:nvGrpSpPr>
            <p:cNvPr id="27" name="Group 2"/>
            <p:cNvGrpSpPr>
              <a:grpSpLocks noChangeAspect="1"/>
            </p:cNvGrpSpPr>
            <p:nvPr/>
          </p:nvGrpSpPr>
          <p:grpSpPr bwMode="auto">
            <a:xfrm>
              <a:off x="2301491" y="2869751"/>
              <a:ext cx="111626" cy="73323"/>
              <a:chOff x="3104" y="2299"/>
              <a:chExt cx="102" cy="67"/>
            </a:xfrm>
            <a:solidFill>
              <a:schemeClr val="bg1">
                <a:lumMod val="75000"/>
              </a:schemeClr>
            </a:solidFill>
          </p:grpSpPr>
          <p:sp>
            <p:nvSpPr>
              <p:cNvPr id="39" name="Freeform: Shape 41"/>
              <p:cNvSpPr/>
              <p:nvPr/>
            </p:nvSpPr>
            <p:spPr bwMode="auto">
              <a:xfrm>
                <a:off x="3104" y="2299"/>
                <a:ext cx="44" cy="36"/>
              </a:xfrm>
              <a:custGeom>
                <a:avLst/>
                <a:gdLst>
                  <a:gd name="T0" fmla="*/ 21 w 21"/>
                  <a:gd name="T1" fmla="*/ 16 h 17"/>
                  <a:gd name="T2" fmla="*/ 0 w 21"/>
                  <a:gd name="T3" fmla="*/ 1 h 17"/>
                  <a:gd name="T4" fmla="*/ 21 w 21"/>
                  <a:gd name="T5" fmla="*/ 16 h 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" h="17">
                    <a:moveTo>
                      <a:pt x="21" y="16"/>
                    </a:moveTo>
                    <a:cubicBezTo>
                      <a:pt x="9" y="17"/>
                      <a:pt x="6" y="7"/>
                      <a:pt x="0" y="1"/>
                    </a:cubicBezTo>
                    <a:cubicBezTo>
                      <a:pt x="11" y="0"/>
                      <a:pt x="12" y="13"/>
                      <a:pt x="21" y="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 defTabSz="1217295"/>
                <a:endParaRPr>
                  <a:solidFill>
                    <a:srgbClr val="000000"/>
                  </a:solidFill>
                  <a:latin typeface="Microsoft Himalaya" panose="01010100010101010101" charset="0"/>
                  <a:cs typeface="Microsoft Himalaya" panose="01010100010101010101" charset="0"/>
                </a:endParaRPr>
              </a:p>
            </p:txBody>
          </p:sp>
          <p:sp>
            <p:nvSpPr>
              <p:cNvPr id="40" name="Freeform: Shape 42"/>
              <p:cNvSpPr/>
              <p:nvPr/>
            </p:nvSpPr>
            <p:spPr bwMode="auto">
              <a:xfrm>
                <a:off x="3177" y="2349"/>
                <a:ext cx="29" cy="17"/>
              </a:xfrm>
              <a:custGeom>
                <a:avLst/>
                <a:gdLst>
                  <a:gd name="T0" fmla="*/ 0 w 14"/>
                  <a:gd name="T1" fmla="*/ 2 h 8"/>
                  <a:gd name="T2" fmla="*/ 12 w 14"/>
                  <a:gd name="T3" fmla="*/ 0 h 8"/>
                  <a:gd name="T4" fmla="*/ 14 w 14"/>
                  <a:gd name="T5" fmla="*/ 5 h 8"/>
                  <a:gd name="T6" fmla="*/ 2 w 14"/>
                  <a:gd name="T7" fmla="*/ 8 h 8"/>
                  <a:gd name="T8" fmla="*/ 0 w 14"/>
                  <a:gd name="T9" fmla="*/ 2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" h="8">
                    <a:moveTo>
                      <a:pt x="0" y="2"/>
                    </a:moveTo>
                    <a:cubicBezTo>
                      <a:pt x="4" y="1"/>
                      <a:pt x="8" y="0"/>
                      <a:pt x="12" y="0"/>
                    </a:cubicBezTo>
                    <a:cubicBezTo>
                      <a:pt x="13" y="0"/>
                      <a:pt x="13" y="3"/>
                      <a:pt x="14" y="5"/>
                    </a:cubicBezTo>
                    <a:cubicBezTo>
                      <a:pt x="10" y="6"/>
                      <a:pt x="6" y="7"/>
                      <a:pt x="2" y="8"/>
                    </a:cubicBezTo>
                    <a:cubicBezTo>
                      <a:pt x="1" y="6"/>
                      <a:pt x="1" y="4"/>
                      <a:pt x="0" y="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 anchor="ctr"/>
              <a:lstStyle/>
              <a:p>
                <a:pPr algn="ctr" defTabSz="1217295"/>
                <a:endParaRPr>
                  <a:solidFill>
                    <a:srgbClr val="000000"/>
                  </a:solidFill>
                  <a:latin typeface="Microsoft Himalaya" panose="01010100010101010101" charset="0"/>
                  <a:cs typeface="Microsoft Himalaya" panose="01010100010101010101" charset="0"/>
                </a:endParaRPr>
              </a:p>
            </p:txBody>
          </p:sp>
        </p:grpSp>
      </p:grpSp>
      <p:grpSp>
        <p:nvGrpSpPr>
          <p:cNvPr id="56" name="组合 55"/>
          <p:cNvGrpSpPr/>
          <p:nvPr/>
        </p:nvGrpSpPr>
        <p:grpSpPr>
          <a:xfrm>
            <a:off x="1868120" y="1073904"/>
            <a:ext cx="8841539" cy="5386653"/>
            <a:chOff x="2850160" y="774838"/>
            <a:chExt cx="6643264" cy="4039990"/>
          </a:xfrm>
        </p:grpSpPr>
        <p:sp>
          <p:nvSpPr>
            <p:cNvPr id="7" name="Freeform: Shape 16"/>
            <p:cNvSpPr/>
            <p:nvPr/>
          </p:nvSpPr>
          <p:spPr>
            <a:xfrm>
              <a:off x="2850160" y="1493507"/>
              <a:ext cx="92185" cy="92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85888D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anchor="ctr"/>
            <a:lstStyle/>
            <a:p>
              <a:pPr algn="ctr" defTabSz="1217295"/>
              <a:endParaRPr>
                <a:solidFill>
                  <a:srgbClr val="000000"/>
                </a:solidFill>
                <a:latin typeface="Microsoft Himalaya" panose="01010100010101010101" charset="0"/>
                <a:cs typeface="Microsoft Himalaya" panose="01010100010101010101" charset="0"/>
              </a:endParaRPr>
            </a:p>
          </p:txBody>
        </p:sp>
        <p:sp>
          <p:nvSpPr>
            <p:cNvPr id="8" name="Freeform: Shape 17"/>
            <p:cNvSpPr/>
            <p:nvPr/>
          </p:nvSpPr>
          <p:spPr>
            <a:xfrm>
              <a:off x="2942345" y="1341683"/>
              <a:ext cx="671109" cy="181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5931" y="21600"/>
                  </a:lnTo>
                  <a:lnTo>
                    <a:pt x="21600" y="0"/>
                  </a:lnTo>
                </a:path>
              </a:pathLst>
            </a:custGeom>
            <a:ln>
              <a:solidFill>
                <a:srgbClr val="85888D"/>
              </a:solidFill>
              <a:miter lim="400000"/>
              <a:tailEnd type="oval"/>
            </a:ln>
          </p:spPr>
          <p:txBody>
            <a:bodyPr anchor="ctr"/>
            <a:lstStyle/>
            <a:p>
              <a:pPr algn="ctr" defTabSz="1217295"/>
              <a:endParaRPr>
                <a:solidFill>
                  <a:srgbClr val="000000"/>
                </a:solidFill>
                <a:latin typeface="Microsoft Himalaya" panose="01010100010101010101" charset="0"/>
                <a:cs typeface="Microsoft Himalaya" panose="01010100010101010101" charset="0"/>
              </a:endParaRPr>
            </a:p>
          </p:txBody>
        </p:sp>
        <p:sp>
          <p:nvSpPr>
            <p:cNvPr id="9" name="Freeform: Shape 18"/>
            <p:cNvSpPr/>
            <p:nvPr/>
          </p:nvSpPr>
          <p:spPr>
            <a:xfrm>
              <a:off x="3903898" y="1659026"/>
              <a:ext cx="783690" cy="154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14617" y="21600"/>
                  </a:lnTo>
                  <a:lnTo>
                    <a:pt x="21600" y="0"/>
                  </a:lnTo>
                </a:path>
              </a:pathLst>
            </a:custGeom>
            <a:ln>
              <a:solidFill>
                <a:srgbClr val="85888D"/>
              </a:solidFill>
              <a:miter lim="400000"/>
              <a:tailEnd type="oval"/>
            </a:ln>
          </p:spPr>
          <p:txBody>
            <a:bodyPr anchor="ctr"/>
            <a:lstStyle/>
            <a:p>
              <a:pPr algn="ctr" defTabSz="1217295"/>
              <a:endParaRPr>
                <a:solidFill>
                  <a:srgbClr val="000000"/>
                </a:solidFill>
                <a:latin typeface="Microsoft Himalaya" panose="01010100010101010101" charset="0"/>
                <a:cs typeface="Microsoft Himalaya" panose="01010100010101010101" charset="0"/>
              </a:endParaRPr>
            </a:p>
          </p:txBody>
        </p:sp>
        <p:sp>
          <p:nvSpPr>
            <p:cNvPr id="10" name="Freeform: Shape 19"/>
            <p:cNvSpPr/>
            <p:nvPr/>
          </p:nvSpPr>
          <p:spPr>
            <a:xfrm>
              <a:off x="3691966" y="958047"/>
              <a:ext cx="497747" cy="4977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 defTabSz="1217295">
                <a:defRPr sz="3200"/>
              </a:pPr>
              <a:r>
                <a:rPr lang="en-US" sz="4300" dirty="0">
                  <a:solidFill>
                    <a:srgbClr val="EC6E0E"/>
                  </a:solidFill>
                  <a:latin typeface="Microsoft Himalaya" panose="01010100010101010101" charset="0"/>
                  <a:cs typeface="Microsoft Himalaya" panose="01010100010101010101" charset="0"/>
                </a:rPr>
                <a:t>01</a:t>
              </a:r>
            </a:p>
          </p:txBody>
        </p:sp>
        <p:sp>
          <p:nvSpPr>
            <p:cNvPr id="11" name="Freeform: Shape 20"/>
            <p:cNvSpPr/>
            <p:nvPr/>
          </p:nvSpPr>
          <p:spPr>
            <a:xfrm>
              <a:off x="4803153" y="1286016"/>
              <a:ext cx="530484" cy="530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 defTabSz="1217295">
                <a:defRPr sz="3200"/>
              </a:pPr>
              <a:r>
                <a:rPr lang="en-US" sz="4300" dirty="0">
                  <a:solidFill>
                    <a:srgbClr val="FF0000"/>
                  </a:solidFill>
                  <a:latin typeface="Microsoft Himalaya" panose="01010100010101010101" charset="0"/>
                  <a:cs typeface="Microsoft Himalaya" panose="01010100010101010101" charset="0"/>
                </a:rPr>
                <a:t>02</a:t>
              </a:r>
            </a:p>
          </p:txBody>
        </p:sp>
        <p:sp>
          <p:nvSpPr>
            <p:cNvPr id="12" name="Freeform: Shape 21"/>
            <p:cNvSpPr/>
            <p:nvPr/>
          </p:nvSpPr>
          <p:spPr>
            <a:xfrm>
              <a:off x="6738593" y="2700620"/>
              <a:ext cx="589756" cy="597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 defTabSz="1217295">
                <a:defRPr sz="3200"/>
              </a:pPr>
              <a:r>
                <a:rPr lang="en-US" sz="4300" dirty="0">
                  <a:solidFill>
                    <a:srgbClr val="FF0000"/>
                  </a:solidFill>
                  <a:latin typeface="Microsoft Himalaya" panose="01010100010101010101" charset="0"/>
                  <a:cs typeface="Microsoft Himalaya" panose="01010100010101010101" charset="0"/>
                </a:rPr>
                <a:t>03</a:t>
              </a:r>
            </a:p>
          </p:txBody>
        </p:sp>
        <p:sp>
          <p:nvSpPr>
            <p:cNvPr id="13" name="Freeform: Shape 22"/>
            <p:cNvSpPr/>
            <p:nvPr/>
          </p:nvSpPr>
          <p:spPr>
            <a:xfrm>
              <a:off x="4803789" y="3569251"/>
              <a:ext cx="568548" cy="546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 defTabSz="1217295">
                <a:defRPr sz="3200"/>
              </a:pPr>
              <a:r>
                <a:rPr lang="en-US" sz="3700" dirty="0">
                  <a:solidFill>
                    <a:srgbClr val="FF0000"/>
                  </a:solidFill>
                  <a:latin typeface="Microsoft Himalaya" panose="01010100010101010101" charset="0"/>
                  <a:cs typeface="Microsoft Himalaya" panose="01010100010101010101" charset="0"/>
                </a:rPr>
                <a:t>04</a:t>
              </a:r>
            </a:p>
          </p:txBody>
        </p:sp>
        <p:sp>
          <p:nvSpPr>
            <p:cNvPr id="14" name="Freeform: Shape 23"/>
            <p:cNvSpPr/>
            <p:nvPr/>
          </p:nvSpPr>
          <p:spPr>
            <a:xfrm>
              <a:off x="3836209" y="3897420"/>
              <a:ext cx="572960" cy="572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none" lIns="0" tIns="0" rIns="0" bIns="0" anchor="ctr">
              <a:normAutofit/>
            </a:bodyPr>
            <a:lstStyle/>
            <a:p>
              <a:pPr algn="ctr" defTabSz="1217295">
                <a:defRPr sz="3200"/>
              </a:pPr>
              <a:r>
                <a:rPr lang="en-US" sz="4300" dirty="0">
                  <a:solidFill>
                    <a:srgbClr val="E4052C"/>
                  </a:solidFill>
                  <a:latin typeface="Microsoft Himalaya" panose="01010100010101010101" charset="0"/>
                  <a:cs typeface="Microsoft Himalaya" panose="01010100010101010101" charset="0"/>
                </a:rPr>
                <a:t>05</a:t>
              </a:r>
            </a:p>
          </p:txBody>
        </p:sp>
        <p:sp>
          <p:nvSpPr>
            <p:cNvPr id="15" name="Straight Connector 24"/>
            <p:cNvSpPr/>
            <p:nvPr/>
          </p:nvSpPr>
          <p:spPr>
            <a:xfrm>
              <a:off x="4300057" y="2867272"/>
              <a:ext cx="2286912" cy="1"/>
            </a:xfrm>
            <a:prstGeom prst="line">
              <a:avLst/>
            </a:prstGeom>
            <a:ln>
              <a:solidFill>
                <a:srgbClr val="A09FA1"/>
              </a:solidFill>
              <a:miter lim="400000"/>
              <a:tailEnd type="oval"/>
            </a:ln>
          </p:spPr>
          <p:txBody>
            <a:bodyPr anchor="ctr"/>
            <a:lstStyle/>
            <a:p>
              <a:pPr algn="ctr" defTabSz="1217295"/>
              <a:endParaRPr>
                <a:solidFill>
                  <a:srgbClr val="000000"/>
                </a:solidFill>
              </a:endParaRPr>
            </a:p>
          </p:txBody>
        </p:sp>
        <p:sp>
          <p:nvSpPr>
            <p:cNvPr id="16" name="Freeform: Shape 25"/>
            <p:cNvSpPr/>
            <p:nvPr/>
          </p:nvSpPr>
          <p:spPr>
            <a:xfrm>
              <a:off x="3958480" y="3563676"/>
              <a:ext cx="782325" cy="1718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6988" y="0"/>
                  </a:lnTo>
                  <a:lnTo>
                    <a:pt x="21600" y="21600"/>
                  </a:lnTo>
                </a:path>
              </a:pathLst>
            </a:custGeom>
            <a:ln>
              <a:solidFill>
                <a:srgbClr val="A09FA1"/>
              </a:solidFill>
              <a:miter lim="400000"/>
              <a:tailEnd type="oval"/>
            </a:ln>
          </p:spPr>
          <p:txBody>
            <a:bodyPr anchor="ctr"/>
            <a:lstStyle/>
            <a:p>
              <a:pPr algn="ctr" defTabSz="1217295"/>
              <a:endParaRPr>
                <a:solidFill>
                  <a:srgbClr val="000000"/>
                </a:solidFill>
                <a:latin typeface="Microsoft Himalaya" panose="01010100010101010101" charset="0"/>
                <a:cs typeface="Microsoft Himalaya" panose="01010100010101010101" charset="0"/>
              </a:endParaRPr>
            </a:p>
          </p:txBody>
        </p:sp>
        <p:sp>
          <p:nvSpPr>
            <p:cNvPr id="17" name="Freeform: Shape 26"/>
            <p:cNvSpPr/>
            <p:nvPr/>
          </p:nvSpPr>
          <p:spPr>
            <a:xfrm>
              <a:off x="2942346" y="3926902"/>
              <a:ext cx="781505" cy="134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8633" y="0"/>
                  </a:lnTo>
                  <a:lnTo>
                    <a:pt x="21600" y="21600"/>
                  </a:lnTo>
                </a:path>
              </a:pathLst>
            </a:custGeom>
            <a:ln>
              <a:solidFill>
                <a:srgbClr val="85888D"/>
              </a:solidFill>
              <a:miter lim="400000"/>
              <a:tailEnd type="oval"/>
            </a:ln>
          </p:spPr>
          <p:txBody>
            <a:bodyPr anchor="ctr"/>
            <a:lstStyle/>
            <a:p>
              <a:pPr algn="ctr" defTabSz="1217295"/>
              <a:endParaRPr>
                <a:solidFill>
                  <a:srgbClr val="000000"/>
                </a:solidFill>
                <a:latin typeface="Microsoft Himalaya" panose="01010100010101010101" charset="0"/>
                <a:cs typeface="Microsoft Himalaya" panose="01010100010101010101" charset="0"/>
              </a:endParaRPr>
            </a:p>
          </p:txBody>
        </p:sp>
        <p:sp>
          <p:nvSpPr>
            <p:cNvPr id="18" name="Freeform: Shape 27"/>
            <p:cNvSpPr/>
            <p:nvPr/>
          </p:nvSpPr>
          <p:spPr>
            <a:xfrm>
              <a:off x="3815499" y="1781176"/>
              <a:ext cx="92186" cy="921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85888D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anchor="ctr"/>
            <a:lstStyle/>
            <a:p>
              <a:pPr algn="ctr" defTabSz="1217295"/>
              <a:endParaRPr>
                <a:solidFill>
                  <a:srgbClr val="000000"/>
                </a:solidFill>
                <a:latin typeface="Microsoft Himalaya" panose="01010100010101010101" charset="0"/>
                <a:cs typeface="Microsoft Himalaya" panose="01010100010101010101" charset="0"/>
              </a:endParaRPr>
            </a:p>
          </p:txBody>
        </p:sp>
        <p:sp>
          <p:nvSpPr>
            <p:cNvPr id="19" name="Freeform: Shape 28"/>
            <p:cNvSpPr/>
            <p:nvPr/>
          </p:nvSpPr>
          <p:spPr>
            <a:xfrm>
              <a:off x="4218313" y="2809017"/>
              <a:ext cx="92186" cy="9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85888D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anchor="ctr"/>
            <a:lstStyle/>
            <a:p>
              <a:pPr algn="ctr" defTabSz="1217295"/>
              <a:endParaRPr>
                <a:solidFill>
                  <a:srgbClr val="000000"/>
                </a:solidFill>
                <a:latin typeface="Microsoft Himalaya" panose="01010100010101010101" charset="0"/>
                <a:cs typeface="Microsoft Himalaya" panose="01010100010101010101" charset="0"/>
              </a:endParaRPr>
            </a:p>
          </p:txBody>
        </p:sp>
        <p:sp>
          <p:nvSpPr>
            <p:cNvPr id="20" name="Freeform: Shape 29"/>
            <p:cNvSpPr/>
            <p:nvPr/>
          </p:nvSpPr>
          <p:spPr>
            <a:xfrm>
              <a:off x="3857192" y="3512633"/>
              <a:ext cx="92186" cy="9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85888D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anchor="ctr"/>
            <a:lstStyle/>
            <a:p>
              <a:pPr algn="ctr" defTabSz="1217295"/>
              <a:endParaRPr>
                <a:solidFill>
                  <a:srgbClr val="000000"/>
                </a:solidFill>
                <a:latin typeface="Microsoft Himalaya" panose="01010100010101010101" charset="0"/>
                <a:cs typeface="Microsoft Himalaya" panose="01010100010101010101" charset="0"/>
              </a:endParaRPr>
            </a:p>
          </p:txBody>
        </p:sp>
        <p:sp>
          <p:nvSpPr>
            <p:cNvPr id="21" name="Freeform: Shape 30"/>
            <p:cNvSpPr/>
            <p:nvPr/>
          </p:nvSpPr>
          <p:spPr>
            <a:xfrm>
              <a:off x="2850161" y="3847616"/>
              <a:ext cx="92185" cy="921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FFFFFF"/>
            </a:solidFill>
            <a:ln w="3175">
              <a:solidFill>
                <a:srgbClr val="85888D"/>
              </a:solidFill>
              <a:miter lim="400000"/>
            </a:ln>
            <a:effectLst>
              <a:outerShdw blurRad="38100" dist="25400" dir="5400000" rotWithShape="0">
                <a:srgbClr val="000000">
                  <a:alpha val="50000"/>
                </a:srgbClr>
              </a:outerShdw>
            </a:effectLst>
          </p:spPr>
          <p:txBody>
            <a:bodyPr anchor="ctr"/>
            <a:lstStyle/>
            <a:p>
              <a:pPr algn="ctr" defTabSz="1217295"/>
              <a:endParaRPr>
                <a:solidFill>
                  <a:srgbClr val="000000"/>
                </a:solidFill>
                <a:latin typeface="Microsoft Himalaya" panose="01010100010101010101" charset="0"/>
                <a:cs typeface="Microsoft Himalaya" panose="01010100010101010101" charset="0"/>
              </a:endParaRPr>
            </a:p>
          </p:txBody>
        </p:sp>
        <p:sp>
          <p:nvSpPr>
            <p:cNvPr id="49" name="TextBox 47"/>
            <p:cNvSpPr txBox="1"/>
            <p:nvPr/>
          </p:nvSpPr>
          <p:spPr>
            <a:xfrm>
              <a:off x="4421427" y="4232260"/>
              <a:ext cx="1485965" cy="182148"/>
            </a:xfrm>
            <a:prstGeom prst="rect">
              <a:avLst/>
            </a:prstGeom>
            <a:noFill/>
          </p:spPr>
          <p:txBody>
            <a:bodyPr wrap="none" lIns="360000" tIns="0" rIns="0" bIns="0" anchor="b" anchorCtr="0">
              <a:noAutofit/>
            </a:bodyPr>
            <a:lstStyle/>
            <a:p>
              <a:pPr defTabSz="1217295"/>
              <a:r>
                <a:rPr lang="en-US" altLang="zh-CN" sz="3200" b="1" dirty="0">
                  <a:solidFill>
                    <a:srgbClr val="002060"/>
                  </a:solidFill>
                  <a:latin typeface="Microsoft Himalaya" panose="01010100010101010101" charset="0"/>
                  <a:cs typeface="Microsoft Himalaya" panose="01010100010101010101" charset="0"/>
                </a:rPr>
                <a:t>ཟློས་གར།</a:t>
              </a:r>
            </a:p>
          </p:txBody>
        </p:sp>
        <p:sp>
          <p:nvSpPr>
            <p:cNvPr id="47" name="TextBox 50"/>
            <p:cNvSpPr txBox="1"/>
            <p:nvPr/>
          </p:nvSpPr>
          <p:spPr>
            <a:xfrm>
              <a:off x="7328349" y="2855109"/>
              <a:ext cx="2165075" cy="182148"/>
            </a:xfrm>
            <a:prstGeom prst="rect">
              <a:avLst/>
            </a:prstGeom>
            <a:noFill/>
          </p:spPr>
          <p:txBody>
            <a:bodyPr wrap="none" lIns="360000" tIns="0" rIns="0" bIns="0" anchor="b" anchorCtr="0">
              <a:noAutofit/>
            </a:bodyPr>
            <a:lstStyle/>
            <a:p>
              <a:pPr defTabSz="1217295"/>
              <a:r>
                <a:rPr lang="en-US" altLang="zh-CN" sz="3200" b="1" dirty="0">
                  <a:solidFill>
                    <a:srgbClr val="002060"/>
                  </a:solidFill>
                  <a:latin typeface="Microsoft Himalaya" panose="01010100010101010101" charset="0"/>
                  <a:cs typeface="Microsoft Himalaya" panose="01010100010101010101" charset="0"/>
                </a:rPr>
                <a:t>སྒྲུང་གཏམ།</a:t>
              </a:r>
            </a:p>
          </p:txBody>
        </p:sp>
        <p:sp>
          <p:nvSpPr>
            <p:cNvPr id="45" name="TextBox 53"/>
            <p:cNvSpPr txBox="1"/>
            <p:nvPr/>
          </p:nvSpPr>
          <p:spPr>
            <a:xfrm>
              <a:off x="4740805" y="1083192"/>
              <a:ext cx="1485965" cy="182148"/>
            </a:xfrm>
            <a:prstGeom prst="rect">
              <a:avLst/>
            </a:prstGeom>
            <a:noFill/>
          </p:spPr>
          <p:txBody>
            <a:bodyPr wrap="none" lIns="360000" tIns="0" rIns="0" bIns="0" anchor="b" anchorCtr="0">
              <a:noAutofit/>
            </a:bodyPr>
            <a:lstStyle/>
            <a:p>
              <a:pPr defTabSz="1217295"/>
              <a:r>
                <a:rPr lang="en-US" altLang="zh-CN" sz="3200" b="1" dirty="0">
                  <a:solidFill>
                    <a:srgbClr val="00B050"/>
                  </a:solidFill>
                  <a:latin typeface="Microsoft Himalaya" panose="01010100010101010101" charset="0"/>
                  <a:cs typeface="Microsoft Himalaya" panose="01010100010101010101" charset="0"/>
                </a:rPr>
                <a:t>སྙན་ངག</a:t>
              </a:r>
            </a:p>
          </p:txBody>
        </p:sp>
        <p:sp>
          <p:nvSpPr>
            <p:cNvPr id="43" name="TextBox 56"/>
            <p:cNvSpPr txBox="1"/>
            <p:nvPr/>
          </p:nvSpPr>
          <p:spPr>
            <a:xfrm>
              <a:off x="3492957" y="774838"/>
              <a:ext cx="2971931" cy="182148"/>
            </a:xfrm>
            <a:prstGeom prst="rect">
              <a:avLst/>
            </a:prstGeom>
            <a:noFill/>
          </p:spPr>
          <p:txBody>
            <a:bodyPr wrap="none" lIns="360000" tIns="0" rIns="0" bIns="0" anchor="b" anchorCtr="0">
              <a:noAutofit/>
            </a:bodyPr>
            <a:lstStyle/>
            <a:p>
              <a:pPr defTabSz="1217295"/>
              <a:r>
                <a:rPr lang="en-US" altLang="zh-CN" sz="3200" b="1" dirty="0">
                  <a:solidFill>
                    <a:srgbClr val="773707"/>
                  </a:solidFill>
                  <a:latin typeface="Microsoft Himalaya" panose="01010100010101010101" charset="0"/>
                  <a:cs typeface="Microsoft Himalaya" panose="01010100010101010101" charset="0"/>
                </a:rPr>
                <a:t>ལྷུག་རྩོམ།</a:t>
              </a:r>
            </a:p>
          </p:txBody>
        </p:sp>
        <p:sp>
          <p:nvSpPr>
            <p:cNvPr id="41" name="TextBox 59"/>
            <p:cNvSpPr txBox="1"/>
            <p:nvPr/>
          </p:nvSpPr>
          <p:spPr>
            <a:xfrm>
              <a:off x="3134526" y="4632680"/>
              <a:ext cx="2029883" cy="182148"/>
            </a:xfrm>
            <a:prstGeom prst="rect">
              <a:avLst/>
            </a:prstGeom>
            <a:noFill/>
          </p:spPr>
          <p:txBody>
            <a:bodyPr wrap="none" lIns="360000" tIns="0" rIns="0" bIns="0" anchor="b" anchorCtr="0">
              <a:noAutofit/>
            </a:bodyPr>
            <a:lstStyle/>
            <a:p>
              <a:pPr defTabSz="1217295"/>
              <a:r>
                <a:rPr lang="en-US" altLang="zh-CN" sz="3200" b="1" dirty="0">
                  <a:solidFill>
                    <a:srgbClr val="FF0000"/>
                  </a:solidFill>
                  <a:latin typeface="Microsoft Himalaya" panose="01010100010101010101" charset="0"/>
                  <a:cs typeface="Microsoft Himalaya" panose="01010100010101010101" charset="0"/>
                </a:rPr>
                <a:t>བརྙན་གཟུགས་རྩོམ་རིག</a:t>
              </a:r>
            </a:p>
          </p:txBody>
        </p:sp>
      </p:grpSp>
      <p:sp>
        <p:nvSpPr>
          <p:cNvPr id="57" name="Title 1"/>
          <p:cNvSpPr txBox="1"/>
          <p:nvPr/>
        </p:nvSpPr>
        <p:spPr>
          <a:xfrm>
            <a:off x="3610" y="164637"/>
            <a:ext cx="6560456" cy="71756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60883" rIns="0" bIns="60883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4300" b="1" dirty="0">
                <a:solidFill>
                  <a:srgbClr val="002060"/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rPr>
              <a:t>  </a:t>
            </a:r>
            <a:r>
              <a:rPr lang="en-US" altLang="zh-CN" sz="4800" b="1" dirty="0">
                <a:solidFill>
                  <a:srgbClr val="002060"/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rPr>
              <a:t>སྒྲུང་གཏམ་དང་འབྲེལ་བའི་ཤེས་བྱ་ངོ་སྤྲོད།</a:t>
            </a:r>
            <a:endParaRPr lang="zh-CN" altLang="en-US" sz="4800" b="1" dirty="0">
              <a:solidFill>
                <a:srgbClr val="002060"/>
              </a:solidFill>
              <a:latin typeface="Microsoft Himalaya" panose="01010100010101010101" charset="0"/>
              <a:ea typeface="微软雅黑" panose="020B0503020204020204" pitchFamily="34" charset="-122"/>
              <a:cs typeface="Microsoft Himalaya" panose="01010100010101010101" charset="0"/>
            </a:endParaRPr>
          </a:p>
        </p:txBody>
      </p:sp>
      <p:sp>
        <p:nvSpPr>
          <p:cNvPr id="58" name="TextBox 51"/>
          <p:cNvSpPr txBox="1"/>
          <p:nvPr/>
        </p:nvSpPr>
        <p:spPr>
          <a:xfrm>
            <a:off x="6180723" y="882201"/>
            <a:ext cx="5493485" cy="270695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479388" tIns="0" rIns="0" bIns="0" anchor="ctr" anchorCtr="0">
            <a:noAutofit/>
          </a:bodyPr>
          <a:lstStyle/>
          <a:p>
            <a:pPr defTabSz="1217295">
              <a:lnSpc>
                <a:spcPct val="120000"/>
              </a:lnSpc>
            </a:pPr>
            <a:r>
              <a:rPr lang="en-US" altLang="zh-CN" sz="2700" b="1" dirty="0">
                <a:solidFill>
                  <a:srgbClr val="000000"/>
                </a:solidFill>
                <a:latin typeface="Microsoft Himalaya" panose="01010100010101010101" charset="0"/>
                <a:cs typeface="Microsoft Himalaya" panose="01010100010101010101" charset="0"/>
              </a:rPr>
              <a:t>     ནི་ཚིག་སྦྱོར་ཕུན་སུམ་ཚོགས་པར་སྤེལ་བ་དང་སྒྱུ་རྩལ་གྱི་ཐབས་ཤེས་སྣ་ཚོགས་ལ་བརྟེན་ནས་</a:t>
            </a:r>
            <a:r>
              <a:rPr lang="en-US" altLang="zh-CN" sz="2700" b="1" dirty="0">
                <a:solidFill>
                  <a:srgbClr val="FF0000"/>
                </a:solidFill>
                <a:latin typeface="Microsoft Himalaya" panose="01010100010101010101" charset="0"/>
                <a:cs typeface="Microsoft Himalaya" panose="01010100010101010101" charset="0"/>
              </a:rPr>
              <a:t>མི་སྣའི་སྣང་བརྙན</a:t>
            </a:r>
            <a:r>
              <a:rPr lang="en-US" altLang="zh-CN" sz="2700" b="1" dirty="0">
                <a:solidFill>
                  <a:srgbClr val="000000"/>
                </a:solidFill>
                <a:latin typeface="Microsoft Himalaya" panose="01010100010101010101" charset="0"/>
                <a:cs typeface="Microsoft Himalaya" panose="01010100010101010101" charset="0"/>
              </a:rPr>
              <a:t>་གསར་བསྐྲུན་དང་</a:t>
            </a:r>
            <a:r>
              <a:rPr lang="en-US" altLang="zh-CN" sz="2700" b="1" dirty="0">
                <a:solidFill>
                  <a:srgbClr val="FF0000"/>
                </a:solidFill>
                <a:latin typeface="Microsoft Himalaya" panose="01010100010101010101" charset="0"/>
                <a:cs typeface="Microsoft Himalaya" panose="01010100010101010101" charset="0"/>
              </a:rPr>
              <a:t>དོན་གྱི་བྱུང་རིམ་</a:t>
            </a:r>
            <a:r>
              <a:rPr lang="en-US" altLang="zh-CN" sz="2700" b="1" dirty="0">
                <a:solidFill>
                  <a:srgbClr val="000000"/>
                </a:solidFill>
                <a:latin typeface="Microsoft Himalaya" panose="01010100010101010101" charset="0"/>
                <a:cs typeface="Microsoft Himalaya" panose="01010100010101010101" charset="0"/>
              </a:rPr>
              <a:t>མུ་འབྲེལ་དུ་བཀོད་སྒྲིག   </a:t>
            </a:r>
            <a:r>
              <a:rPr lang="en-US" altLang="zh-CN" sz="2700" b="1" dirty="0">
                <a:solidFill>
                  <a:srgbClr val="FF0000"/>
                </a:solidFill>
                <a:latin typeface="Microsoft Himalaya" panose="01010100010101010101" charset="0"/>
                <a:cs typeface="Microsoft Himalaya" panose="01010100010101010101" charset="0"/>
              </a:rPr>
              <a:t>ཁོར་ཡུག་གི་རྣམ་པ་</a:t>
            </a:r>
            <a:r>
              <a:rPr lang="en-US" altLang="zh-CN" sz="2700" b="1" dirty="0">
                <a:solidFill>
                  <a:srgbClr val="000000"/>
                </a:solidFill>
                <a:latin typeface="Microsoft Himalaya" panose="01010100010101010101" charset="0"/>
                <a:cs typeface="Microsoft Himalaya" panose="01010100010101010101" charset="0"/>
              </a:rPr>
              <a:t>རིས་སུ་ཐོན་པར་འབྲི་བ་བཅས་ཀྱི་སྒོ་ནས་སྤྱི་ཚོགས་འཚོ་བའི་སྣང་ཚུལ་རྒྱ་ཆེར་མཚོན་པའི་རྩོམ་ལུས་ཀྱི་རྣམ་པ་རྒྱ་ཆེ་བ་ཞིག་ཡིན།</a:t>
            </a:r>
            <a:endParaRPr lang="zh-CN" altLang="en-US" sz="2700" b="1" dirty="0">
              <a:solidFill>
                <a:srgbClr val="000000"/>
              </a:solidFill>
              <a:latin typeface="Microsoft Himalaya" panose="01010100010101010101" charset="0"/>
              <a:cs typeface="Microsoft Himalaya" panose="01010100010101010101" charset="0"/>
            </a:endParaRPr>
          </a:p>
          <a:p>
            <a:pPr defTabSz="1217295">
              <a:lnSpc>
                <a:spcPct val="120000"/>
              </a:lnSpc>
            </a:pPr>
            <a:endParaRPr lang="zh-CN" altLang="en-US" sz="2100" dirty="0">
              <a:solidFill>
                <a:srgbClr val="000000">
                  <a:lumMod val="100000"/>
                </a:srgbClr>
              </a:solidFill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59" name="左大括号 58"/>
          <p:cNvSpPr/>
          <p:nvPr/>
        </p:nvSpPr>
        <p:spPr>
          <a:xfrm rot="5400000">
            <a:off x="8225063" y="2926089"/>
            <a:ext cx="768085" cy="3422761"/>
          </a:xfrm>
          <a:prstGeom prst="leftBrac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lIns="121765" tIns="60883" rIns="121765" bIns="60883" rtlCol="0" anchor="ctr"/>
          <a:lstStyle/>
          <a:p>
            <a:pPr algn="ctr" defTabSz="1217295"/>
            <a:endParaRPr lang="zh-CN" altLang="en-US">
              <a:solidFill>
                <a:srgbClr val="000000"/>
              </a:solidFill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666563" y="5138047"/>
            <a:ext cx="710851" cy="1107991"/>
          </a:xfrm>
          <a:prstGeom prst="rect">
            <a:avLst/>
          </a:prstGeom>
          <a:noFill/>
        </p:spPr>
        <p:txBody>
          <a:bodyPr wrap="none" lIns="121765" tIns="60883" rIns="121765" bIns="60883" rtlCol="0">
            <a:spAutoFit/>
          </a:bodyPr>
          <a:lstStyle/>
          <a:p>
            <a:pPr defTabSz="1217295"/>
            <a:r>
              <a:rPr lang="en-US" altLang="zh-CN" sz="3200" b="1" dirty="0">
                <a:solidFill>
                  <a:srgbClr val="002060"/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rPr>
              <a:t>སྒྲུང་</a:t>
            </a:r>
          </a:p>
          <a:p>
            <a:pPr defTabSz="1217295"/>
            <a:r>
              <a:rPr lang="en-US" altLang="zh-CN" sz="3200" b="1" dirty="0">
                <a:solidFill>
                  <a:srgbClr val="002060"/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rPr>
              <a:t>རིང་།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166209" y="5194707"/>
            <a:ext cx="885794" cy="1107991"/>
          </a:xfrm>
          <a:prstGeom prst="rect">
            <a:avLst/>
          </a:prstGeom>
          <a:noFill/>
        </p:spPr>
        <p:txBody>
          <a:bodyPr wrap="none" lIns="121765" tIns="60883" rIns="121765" bIns="60883" rtlCol="0">
            <a:spAutoFit/>
          </a:bodyPr>
          <a:lstStyle/>
          <a:p>
            <a:pPr defTabSz="1217295"/>
            <a:r>
              <a:rPr lang="en-US" altLang="zh-CN" sz="3200" b="1" dirty="0">
                <a:solidFill>
                  <a:srgbClr val="002060"/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rPr>
              <a:t>སྒྲུང་</a:t>
            </a:r>
          </a:p>
          <a:p>
            <a:pPr defTabSz="1217295"/>
            <a:r>
              <a:rPr lang="en-US" altLang="zh-CN" sz="3200" b="1" dirty="0">
                <a:solidFill>
                  <a:srgbClr val="002060"/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rPr>
              <a:t>འབྲིང་།</a:t>
            </a:r>
            <a:endParaRPr lang="zh-CN" altLang="en-US" sz="3200" b="1" dirty="0">
              <a:solidFill>
                <a:srgbClr val="002060"/>
              </a:solidFill>
              <a:latin typeface="Microsoft Himalaya" panose="01010100010101010101" charset="0"/>
              <a:ea typeface="微软雅黑" panose="020B0503020204020204" pitchFamily="34" charset="-122"/>
              <a:cs typeface="Microsoft Himalaya" panose="01010100010101010101" charset="0"/>
            </a:endParaRPr>
          </a:p>
        </p:txBody>
      </p:sp>
      <p:sp>
        <p:nvSpPr>
          <p:cNvPr id="3072" name="TextBox 3071"/>
          <p:cNvSpPr txBox="1"/>
          <p:nvPr/>
        </p:nvSpPr>
        <p:spPr>
          <a:xfrm>
            <a:off x="9299597" y="5072074"/>
            <a:ext cx="715119" cy="1107991"/>
          </a:xfrm>
          <a:prstGeom prst="rect">
            <a:avLst/>
          </a:prstGeom>
          <a:noFill/>
        </p:spPr>
        <p:txBody>
          <a:bodyPr wrap="none" lIns="121765" tIns="60883" rIns="121765" bIns="60883" rtlCol="0">
            <a:spAutoFit/>
          </a:bodyPr>
          <a:lstStyle/>
          <a:p>
            <a:pPr defTabSz="1217295"/>
            <a:r>
              <a:rPr lang="en-US" altLang="zh-CN" sz="3200" b="1" dirty="0">
                <a:solidFill>
                  <a:srgbClr val="002060"/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rPr>
              <a:t>སྒྲུང་</a:t>
            </a:r>
          </a:p>
          <a:p>
            <a:pPr defTabSz="1217295"/>
            <a:r>
              <a:rPr lang="en-US" altLang="zh-CN" sz="3200" b="1" dirty="0">
                <a:solidFill>
                  <a:srgbClr val="002060"/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rPr>
              <a:t>ཐུང་</a:t>
            </a:r>
            <a:r>
              <a:rPr lang="en-US" altLang="zh-CN" sz="3200" dirty="0">
                <a:solidFill>
                  <a:srgbClr val="000000">
                    <a:lumMod val="75000"/>
                    <a:lumOff val="25000"/>
                  </a:srgbClr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rPr>
              <a:t>།</a:t>
            </a:r>
            <a:endParaRPr lang="zh-CN" altLang="en-US" sz="3200" dirty="0">
              <a:solidFill>
                <a:srgbClr val="000000">
                  <a:lumMod val="75000"/>
                  <a:lumOff val="25000"/>
                </a:srgbClr>
              </a:solidFill>
              <a:latin typeface="Microsoft Himalaya" panose="01010100010101010101" charset="0"/>
              <a:ea typeface="微软雅黑" panose="020B0503020204020204" pitchFamily="34" charset="-122"/>
              <a:cs typeface="Microsoft Himalaya" panose="01010100010101010101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0371167" y="5072074"/>
            <a:ext cx="121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err="1" smtClean="0">
                <a:solidFill>
                  <a:schemeClr val="accent1">
                    <a:lumMod val="50000"/>
                  </a:schemeClr>
                </a:solidFill>
              </a:rPr>
              <a:t>སྒྲུང་ཆེས་ཐུང་གྲས</a:t>
            </a:r>
            <a:r>
              <a:rPr lang="en-US" altLang="zh-CN" sz="3600" dirty="0" smtClean="0">
                <a:solidFill>
                  <a:schemeClr val="accent1">
                    <a:lumMod val="50000"/>
                  </a:schemeClr>
                </a:solidFill>
              </a:rPr>
              <a:t>། </a:t>
            </a:r>
            <a:endParaRPr lang="zh-CN" altLang="en-US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"/>
                                        <p:tgtEl>
                                          <p:spTgt spid="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2" grpId="0"/>
      <p:bldP spid="63" grpId="0"/>
      <p:bldP spid="307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9e6a05ed-7dd9-4a70-81f7-a256eee13ee3"/>
          <p:cNvGrpSpPr>
            <a:grpSpLocks noChangeAspect="1"/>
          </p:cNvGrpSpPr>
          <p:nvPr/>
        </p:nvGrpSpPr>
        <p:grpSpPr>
          <a:xfrm>
            <a:off x="729555" y="587925"/>
            <a:ext cx="11111176" cy="6330832"/>
            <a:chOff x="2323623" y="735769"/>
            <a:chExt cx="8201001" cy="4664179"/>
          </a:xfrm>
        </p:grpSpPr>
        <p:grpSp>
          <p:nvGrpSpPr>
            <p:cNvPr id="6" name="Group 9"/>
            <p:cNvGrpSpPr/>
            <p:nvPr/>
          </p:nvGrpSpPr>
          <p:grpSpPr>
            <a:xfrm rot="5400000">
              <a:off x="7514443" y="2389767"/>
              <a:ext cx="2839877" cy="3180485"/>
              <a:chOff x="5409030" y="-577119"/>
              <a:chExt cx="2920239" cy="3270490"/>
            </a:xfrm>
          </p:grpSpPr>
          <p:sp>
            <p:nvSpPr>
              <p:cNvPr id="61" name="Freeform: Shape 10"/>
              <p:cNvSpPr/>
              <p:nvPr/>
            </p:nvSpPr>
            <p:spPr bwMode="auto">
              <a:xfrm>
                <a:off x="6227141" y="1389777"/>
                <a:ext cx="1481625" cy="1263472"/>
              </a:xfrm>
              <a:custGeom>
                <a:avLst/>
                <a:gdLst>
                  <a:gd name="T0" fmla="*/ 777 w 880"/>
                  <a:gd name="T1" fmla="*/ 162 h 751"/>
                  <a:gd name="T2" fmla="*/ 347 w 880"/>
                  <a:gd name="T3" fmla="*/ 103 h 751"/>
                  <a:gd name="T4" fmla="*/ 266 w 880"/>
                  <a:gd name="T5" fmla="*/ 498 h 751"/>
                  <a:gd name="T6" fmla="*/ 0 w 880"/>
                  <a:gd name="T7" fmla="*/ 700 h 751"/>
                  <a:gd name="T8" fmla="*/ 39 w 880"/>
                  <a:gd name="T9" fmla="*/ 751 h 751"/>
                  <a:gd name="T10" fmla="*/ 303 w 880"/>
                  <a:gd name="T11" fmla="*/ 550 h 751"/>
                  <a:gd name="T12" fmla="*/ 718 w 880"/>
                  <a:gd name="T13" fmla="*/ 592 h 751"/>
                  <a:gd name="T14" fmla="*/ 777 w 880"/>
                  <a:gd name="T15" fmla="*/ 162 h 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0" h="751">
                    <a:moveTo>
                      <a:pt x="777" y="162"/>
                    </a:moveTo>
                    <a:cubicBezTo>
                      <a:pt x="675" y="27"/>
                      <a:pt x="482" y="0"/>
                      <a:pt x="347" y="103"/>
                    </a:cubicBezTo>
                    <a:cubicBezTo>
                      <a:pt x="223" y="197"/>
                      <a:pt x="191" y="367"/>
                      <a:pt x="266" y="498"/>
                    </a:cubicBezTo>
                    <a:cubicBezTo>
                      <a:pt x="0" y="700"/>
                      <a:pt x="0" y="700"/>
                      <a:pt x="0" y="700"/>
                    </a:cubicBezTo>
                    <a:cubicBezTo>
                      <a:pt x="39" y="751"/>
                      <a:pt x="39" y="751"/>
                      <a:pt x="39" y="751"/>
                    </a:cubicBezTo>
                    <a:cubicBezTo>
                      <a:pt x="303" y="550"/>
                      <a:pt x="303" y="550"/>
                      <a:pt x="303" y="550"/>
                    </a:cubicBezTo>
                    <a:cubicBezTo>
                      <a:pt x="408" y="670"/>
                      <a:pt x="590" y="689"/>
                      <a:pt x="718" y="592"/>
                    </a:cubicBezTo>
                    <a:cubicBezTo>
                      <a:pt x="853" y="489"/>
                      <a:pt x="880" y="296"/>
                      <a:pt x="777" y="16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 defTabSz="1217295"/>
                <a:endParaRPr>
                  <a:solidFill>
                    <a:srgbClr val="000000"/>
                  </a:solidFill>
                  <a:latin typeface="Microsoft Himalaya" panose="01010100010101010101" charset="0"/>
                  <a:cs typeface="Microsoft Himalaya" panose="01010100010101010101" charset="0"/>
                </a:endParaRPr>
              </a:p>
            </p:txBody>
          </p:sp>
          <p:sp>
            <p:nvSpPr>
              <p:cNvPr id="62" name="Freeform: Shape 11"/>
              <p:cNvSpPr/>
              <p:nvPr/>
            </p:nvSpPr>
            <p:spPr bwMode="auto">
              <a:xfrm>
                <a:off x="6206938" y="1427880"/>
                <a:ext cx="1522023" cy="1265491"/>
              </a:xfrm>
              <a:custGeom>
                <a:avLst/>
                <a:gdLst>
                  <a:gd name="T0" fmla="*/ 557 w 904"/>
                  <a:gd name="T1" fmla="*/ 17 h 752"/>
                  <a:gd name="T2" fmla="*/ 801 w 904"/>
                  <a:gd name="T3" fmla="*/ 139 h 752"/>
                  <a:gd name="T4" fmla="*/ 742 w 904"/>
                  <a:gd name="T5" fmla="*/ 569 h 752"/>
                  <a:gd name="T6" fmla="*/ 557 w 904"/>
                  <a:gd name="T7" fmla="*/ 631 h 752"/>
                  <a:gd name="T8" fmla="*/ 327 w 904"/>
                  <a:gd name="T9" fmla="*/ 527 h 752"/>
                  <a:gd name="T10" fmla="*/ 63 w 904"/>
                  <a:gd name="T11" fmla="*/ 728 h 752"/>
                  <a:gd name="T12" fmla="*/ 24 w 904"/>
                  <a:gd name="T13" fmla="*/ 677 h 752"/>
                  <a:gd name="T14" fmla="*/ 290 w 904"/>
                  <a:gd name="T15" fmla="*/ 475 h 752"/>
                  <a:gd name="T16" fmla="*/ 371 w 904"/>
                  <a:gd name="T17" fmla="*/ 80 h 752"/>
                  <a:gd name="T18" fmla="*/ 557 w 904"/>
                  <a:gd name="T19" fmla="*/ 17 h 752"/>
                  <a:gd name="T20" fmla="*/ 557 w 904"/>
                  <a:gd name="T21" fmla="*/ 0 h 752"/>
                  <a:gd name="T22" fmla="*/ 361 w 904"/>
                  <a:gd name="T23" fmla="*/ 66 h 752"/>
                  <a:gd name="T24" fmla="*/ 239 w 904"/>
                  <a:gd name="T25" fmla="*/ 260 h 752"/>
                  <a:gd name="T26" fmla="*/ 267 w 904"/>
                  <a:gd name="T27" fmla="*/ 470 h 752"/>
                  <a:gd name="T28" fmla="*/ 14 w 904"/>
                  <a:gd name="T29" fmla="*/ 663 h 752"/>
                  <a:gd name="T30" fmla="*/ 0 w 904"/>
                  <a:gd name="T31" fmla="*/ 673 h 752"/>
                  <a:gd name="T32" fmla="*/ 11 w 904"/>
                  <a:gd name="T33" fmla="*/ 687 h 752"/>
                  <a:gd name="T34" fmla="*/ 49 w 904"/>
                  <a:gd name="T35" fmla="*/ 738 h 752"/>
                  <a:gd name="T36" fmla="*/ 60 w 904"/>
                  <a:gd name="T37" fmla="*/ 752 h 752"/>
                  <a:gd name="T38" fmla="*/ 74 w 904"/>
                  <a:gd name="T39" fmla="*/ 741 h 752"/>
                  <a:gd name="T40" fmla="*/ 325 w 904"/>
                  <a:gd name="T41" fmla="*/ 551 h 752"/>
                  <a:gd name="T42" fmla="*/ 557 w 904"/>
                  <a:gd name="T43" fmla="*/ 648 h 752"/>
                  <a:gd name="T44" fmla="*/ 753 w 904"/>
                  <a:gd name="T45" fmla="*/ 582 h 752"/>
                  <a:gd name="T46" fmla="*/ 878 w 904"/>
                  <a:gd name="T47" fmla="*/ 368 h 752"/>
                  <a:gd name="T48" fmla="*/ 815 w 904"/>
                  <a:gd name="T49" fmla="*/ 128 h 752"/>
                  <a:gd name="T50" fmla="*/ 699 w 904"/>
                  <a:gd name="T51" fmla="*/ 32 h 752"/>
                  <a:gd name="T52" fmla="*/ 557 w 904"/>
                  <a:gd name="T53" fmla="*/ 0 h 7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904" h="752">
                    <a:moveTo>
                      <a:pt x="557" y="17"/>
                    </a:moveTo>
                    <a:cubicBezTo>
                      <a:pt x="649" y="17"/>
                      <a:pt x="741" y="59"/>
                      <a:pt x="801" y="139"/>
                    </a:cubicBezTo>
                    <a:cubicBezTo>
                      <a:pt x="904" y="273"/>
                      <a:pt x="877" y="466"/>
                      <a:pt x="742" y="569"/>
                    </a:cubicBezTo>
                    <a:cubicBezTo>
                      <a:pt x="687" y="611"/>
                      <a:pt x="622" y="631"/>
                      <a:pt x="557" y="631"/>
                    </a:cubicBezTo>
                    <a:cubicBezTo>
                      <a:pt x="472" y="631"/>
                      <a:pt x="387" y="595"/>
                      <a:pt x="327" y="527"/>
                    </a:cubicBezTo>
                    <a:cubicBezTo>
                      <a:pt x="63" y="728"/>
                      <a:pt x="63" y="728"/>
                      <a:pt x="63" y="728"/>
                    </a:cubicBezTo>
                    <a:cubicBezTo>
                      <a:pt x="24" y="677"/>
                      <a:pt x="24" y="677"/>
                      <a:pt x="24" y="677"/>
                    </a:cubicBezTo>
                    <a:cubicBezTo>
                      <a:pt x="290" y="475"/>
                      <a:pt x="290" y="475"/>
                      <a:pt x="290" y="475"/>
                    </a:cubicBezTo>
                    <a:cubicBezTo>
                      <a:pt x="215" y="344"/>
                      <a:pt x="247" y="174"/>
                      <a:pt x="371" y="80"/>
                    </a:cubicBezTo>
                    <a:cubicBezTo>
                      <a:pt x="427" y="38"/>
                      <a:pt x="492" y="17"/>
                      <a:pt x="557" y="17"/>
                    </a:cubicBezTo>
                    <a:moveTo>
                      <a:pt x="557" y="0"/>
                    </a:moveTo>
                    <a:cubicBezTo>
                      <a:pt x="485" y="0"/>
                      <a:pt x="418" y="23"/>
                      <a:pt x="361" y="66"/>
                    </a:cubicBezTo>
                    <a:cubicBezTo>
                      <a:pt x="298" y="114"/>
                      <a:pt x="255" y="183"/>
                      <a:pt x="239" y="260"/>
                    </a:cubicBezTo>
                    <a:cubicBezTo>
                      <a:pt x="225" y="332"/>
                      <a:pt x="235" y="406"/>
                      <a:pt x="267" y="470"/>
                    </a:cubicBezTo>
                    <a:cubicBezTo>
                      <a:pt x="14" y="663"/>
                      <a:pt x="14" y="663"/>
                      <a:pt x="14" y="663"/>
                    </a:cubicBezTo>
                    <a:cubicBezTo>
                      <a:pt x="0" y="673"/>
                      <a:pt x="0" y="673"/>
                      <a:pt x="0" y="673"/>
                    </a:cubicBezTo>
                    <a:cubicBezTo>
                      <a:pt x="11" y="687"/>
                      <a:pt x="11" y="687"/>
                      <a:pt x="11" y="687"/>
                    </a:cubicBezTo>
                    <a:cubicBezTo>
                      <a:pt x="49" y="738"/>
                      <a:pt x="49" y="738"/>
                      <a:pt x="49" y="738"/>
                    </a:cubicBezTo>
                    <a:cubicBezTo>
                      <a:pt x="60" y="752"/>
                      <a:pt x="60" y="752"/>
                      <a:pt x="60" y="752"/>
                    </a:cubicBezTo>
                    <a:cubicBezTo>
                      <a:pt x="74" y="741"/>
                      <a:pt x="74" y="741"/>
                      <a:pt x="74" y="741"/>
                    </a:cubicBezTo>
                    <a:cubicBezTo>
                      <a:pt x="325" y="551"/>
                      <a:pt x="325" y="551"/>
                      <a:pt x="325" y="551"/>
                    </a:cubicBezTo>
                    <a:cubicBezTo>
                      <a:pt x="386" y="613"/>
                      <a:pt x="469" y="648"/>
                      <a:pt x="557" y="648"/>
                    </a:cubicBezTo>
                    <a:cubicBezTo>
                      <a:pt x="628" y="648"/>
                      <a:pt x="696" y="626"/>
                      <a:pt x="753" y="582"/>
                    </a:cubicBezTo>
                    <a:cubicBezTo>
                      <a:pt x="822" y="530"/>
                      <a:pt x="866" y="454"/>
                      <a:pt x="878" y="368"/>
                    </a:cubicBezTo>
                    <a:cubicBezTo>
                      <a:pt x="890" y="282"/>
                      <a:pt x="867" y="197"/>
                      <a:pt x="815" y="128"/>
                    </a:cubicBezTo>
                    <a:cubicBezTo>
                      <a:pt x="784" y="87"/>
                      <a:pt x="745" y="55"/>
                      <a:pt x="699" y="32"/>
                    </a:cubicBezTo>
                    <a:cubicBezTo>
                      <a:pt x="655" y="11"/>
                      <a:pt x="606" y="0"/>
                      <a:pt x="557" y="0"/>
                    </a:cubicBez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 defTabSz="1217295"/>
                <a:endParaRPr>
                  <a:solidFill>
                    <a:srgbClr val="000000"/>
                  </a:solidFill>
                  <a:latin typeface="Microsoft Himalaya" panose="01010100010101010101" charset="0"/>
                  <a:cs typeface="Microsoft Himalaya" panose="01010100010101010101" charset="0"/>
                </a:endParaRPr>
              </a:p>
            </p:txBody>
          </p:sp>
          <p:sp>
            <p:nvSpPr>
              <p:cNvPr id="86" name="Freeform: Shape 10"/>
              <p:cNvSpPr/>
              <p:nvPr/>
            </p:nvSpPr>
            <p:spPr bwMode="auto">
              <a:xfrm rot="16200000">
                <a:off x="5116267" y="220441"/>
                <a:ext cx="2048094" cy="1462568"/>
              </a:xfrm>
              <a:custGeom>
                <a:avLst/>
                <a:gdLst>
                  <a:gd name="T0" fmla="*/ 777 w 880"/>
                  <a:gd name="T1" fmla="*/ 162 h 751"/>
                  <a:gd name="T2" fmla="*/ 347 w 880"/>
                  <a:gd name="T3" fmla="*/ 103 h 751"/>
                  <a:gd name="T4" fmla="*/ 266 w 880"/>
                  <a:gd name="T5" fmla="*/ 498 h 751"/>
                  <a:gd name="T6" fmla="*/ 0 w 880"/>
                  <a:gd name="T7" fmla="*/ 700 h 751"/>
                  <a:gd name="T8" fmla="*/ 39 w 880"/>
                  <a:gd name="T9" fmla="*/ 751 h 751"/>
                  <a:gd name="T10" fmla="*/ 303 w 880"/>
                  <a:gd name="T11" fmla="*/ 550 h 751"/>
                  <a:gd name="T12" fmla="*/ 718 w 880"/>
                  <a:gd name="T13" fmla="*/ 592 h 751"/>
                  <a:gd name="T14" fmla="*/ 777 w 880"/>
                  <a:gd name="T15" fmla="*/ 162 h 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0" h="751">
                    <a:moveTo>
                      <a:pt x="777" y="162"/>
                    </a:moveTo>
                    <a:cubicBezTo>
                      <a:pt x="675" y="27"/>
                      <a:pt x="482" y="0"/>
                      <a:pt x="347" y="103"/>
                    </a:cubicBezTo>
                    <a:cubicBezTo>
                      <a:pt x="223" y="197"/>
                      <a:pt x="191" y="367"/>
                      <a:pt x="266" y="498"/>
                    </a:cubicBezTo>
                    <a:cubicBezTo>
                      <a:pt x="0" y="700"/>
                      <a:pt x="0" y="700"/>
                      <a:pt x="0" y="700"/>
                    </a:cubicBezTo>
                    <a:cubicBezTo>
                      <a:pt x="39" y="751"/>
                      <a:pt x="39" y="751"/>
                      <a:pt x="39" y="751"/>
                    </a:cubicBezTo>
                    <a:cubicBezTo>
                      <a:pt x="303" y="550"/>
                      <a:pt x="303" y="550"/>
                      <a:pt x="303" y="550"/>
                    </a:cubicBezTo>
                    <a:cubicBezTo>
                      <a:pt x="408" y="670"/>
                      <a:pt x="590" y="689"/>
                      <a:pt x="718" y="592"/>
                    </a:cubicBezTo>
                    <a:cubicBezTo>
                      <a:pt x="853" y="489"/>
                      <a:pt x="880" y="296"/>
                      <a:pt x="777" y="16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 defTabSz="1217295"/>
                <a:endParaRPr>
                  <a:solidFill>
                    <a:srgbClr val="000000"/>
                  </a:solidFill>
                  <a:latin typeface="Microsoft Himalaya" panose="01010100010101010101" charset="0"/>
                  <a:cs typeface="Microsoft Himalaya" panose="01010100010101010101" charset="0"/>
                </a:endParaRPr>
              </a:p>
            </p:txBody>
          </p:sp>
          <p:sp>
            <p:nvSpPr>
              <p:cNvPr id="87" name="Freeform: Shape 10"/>
              <p:cNvSpPr/>
              <p:nvPr/>
            </p:nvSpPr>
            <p:spPr bwMode="auto">
              <a:xfrm rot="19381602">
                <a:off x="6509006" y="-577119"/>
                <a:ext cx="1820263" cy="2065606"/>
              </a:xfrm>
              <a:custGeom>
                <a:avLst/>
                <a:gdLst>
                  <a:gd name="T0" fmla="*/ 777 w 880"/>
                  <a:gd name="T1" fmla="*/ 162 h 751"/>
                  <a:gd name="T2" fmla="*/ 347 w 880"/>
                  <a:gd name="T3" fmla="*/ 103 h 751"/>
                  <a:gd name="T4" fmla="*/ 266 w 880"/>
                  <a:gd name="T5" fmla="*/ 498 h 751"/>
                  <a:gd name="T6" fmla="*/ 0 w 880"/>
                  <a:gd name="T7" fmla="*/ 700 h 751"/>
                  <a:gd name="T8" fmla="*/ 39 w 880"/>
                  <a:gd name="T9" fmla="*/ 751 h 751"/>
                  <a:gd name="T10" fmla="*/ 303 w 880"/>
                  <a:gd name="T11" fmla="*/ 550 h 751"/>
                  <a:gd name="T12" fmla="*/ 718 w 880"/>
                  <a:gd name="T13" fmla="*/ 592 h 751"/>
                  <a:gd name="T14" fmla="*/ 777 w 880"/>
                  <a:gd name="T15" fmla="*/ 162 h 7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880" h="751">
                    <a:moveTo>
                      <a:pt x="777" y="162"/>
                    </a:moveTo>
                    <a:cubicBezTo>
                      <a:pt x="675" y="27"/>
                      <a:pt x="482" y="0"/>
                      <a:pt x="347" y="103"/>
                    </a:cubicBezTo>
                    <a:cubicBezTo>
                      <a:pt x="223" y="197"/>
                      <a:pt x="191" y="367"/>
                      <a:pt x="266" y="498"/>
                    </a:cubicBezTo>
                    <a:cubicBezTo>
                      <a:pt x="0" y="700"/>
                      <a:pt x="0" y="700"/>
                      <a:pt x="0" y="700"/>
                    </a:cubicBezTo>
                    <a:cubicBezTo>
                      <a:pt x="39" y="751"/>
                      <a:pt x="39" y="751"/>
                      <a:pt x="39" y="751"/>
                    </a:cubicBezTo>
                    <a:cubicBezTo>
                      <a:pt x="303" y="550"/>
                      <a:pt x="303" y="550"/>
                      <a:pt x="303" y="550"/>
                    </a:cubicBezTo>
                    <a:cubicBezTo>
                      <a:pt x="408" y="670"/>
                      <a:pt x="590" y="689"/>
                      <a:pt x="718" y="592"/>
                    </a:cubicBezTo>
                    <a:cubicBezTo>
                      <a:pt x="853" y="489"/>
                      <a:pt x="880" y="296"/>
                      <a:pt x="777" y="16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="ctr"/>
              <a:lstStyle/>
              <a:p>
                <a:pPr algn="ctr" defTabSz="1217295"/>
                <a:endParaRPr>
                  <a:solidFill>
                    <a:srgbClr val="000000"/>
                  </a:solidFill>
                  <a:latin typeface="Microsoft Himalaya" panose="01010100010101010101" charset="0"/>
                  <a:cs typeface="Microsoft Himalaya" panose="01010100010101010101" charset="0"/>
                </a:endParaRPr>
              </a:p>
            </p:txBody>
          </p:sp>
        </p:grpSp>
        <p:grpSp>
          <p:nvGrpSpPr>
            <p:cNvPr id="7" name="Group 12"/>
            <p:cNvGrpSpPr/>
            <p:nvPr/>
          </p:nvGrpSpPr>
          <p:grpSpPr>
            <a:xfrm rot="5400000">
              <a:off x="3811151" y="-751759"/>
              <a:ext cx="2882849" cy="5857905"/>
              <a:chOff x="3359792" y="1840940"/>
              <a:chExt cx="2964427" cy="6023664"/>
            </a:xfrm>
          </p:grpSpPr>
          <p:sp>
            <p:nvSpPr>
              <p:cNvPr id="59" name="Freeform: Shape 13"/>
              <p:cNvSpPr/>
              <p:nvPr/>
            </p:nvSpPr>
            <p:spPr bwMode="auto">
              <a:xfrm>
                <a:off x="3473085" y="3820952"/>
                <a:ext cx="1871193" cy="1645439"/>
              </a:xfrm>
              <a:custGeom>
                <a:avLst/>
                <a:gdLst>
                  <a:gd name="T0" fmla="*/ 1000 w 1000"/>
                  <a:gd name="T1" fmla="*/ 51 h 879"/>
                  <a:gd name="T2" fmla="*/ 962 w 1000"/>
                  <a:gd name="T3" fmla="*/ 0 h 879"/>
                  <a:gd name="T4" fmla="*/ 511 w 1000"/>
                  <a:gd name="T5" fmla="*/ 342 h 879"/>
                  <a:gd name="T6" fmla="*/ 150 w 1000"/>
                  <a:gd name="T7" fmla="*/ 329 h 879"/>
                  <a:gd name="T8" fmla="*/ 95 w 1000"/>
                  <a:gd name="T9" fmla="*/ 729 h 879"/>
                  <a:gd name="T10" fmla="*/ 495 w 1000"/>
                  <a:gd name="T11" fmla="*/ 783 h 879"/>
                  <a:gd name="T12" fmla="*/ 554 w 1000"/>
                  <a:gd name="T13" fmla="*/ 389 h 879"/>
                  <a:gd name="T14" fmla="*/ 1000 w 1000"/>
                  <a:gd name="T15" fmla="*/ 51 h 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00" h="879">
                    <a:moveTo>
                      <a:pt x="1000" y="51"/>
                    </a:moveTo>
                    <a:cubicBezTo>
                      <a:pt x="962" y="0"/>
                      <a:pt x="962" y="0"/>
                      <a:pt x="962" y="0"/>
                    </a:cubicBezTo>
                    <a:cubicBezTo>
                      <a:pt x="511" y="342"/>
                      <a:pt x="511" y="342"/>
                      <a:pt x="511" y="342"/>
                    </a:cubicBezTo>
                    <a:cubicBezTo>
                      <a:pt x="411" y="254"/>
                      <a:pt x="260" y="245"/>
                      <a:pt x="150" y="329"/>
                    </a:cubicBezTo>
                    <a:cubicBezTo>
                      <a:pt x="25" y="424"/>
                      <a:pt x="0" y="603"/>
                      <a:pt x="95" y="729"/>
                    </a:cubicBezTo>
                    <a:cubicBezTo>
                      <a:pt x="191" y="854"/>
                      <a:pt x="370" y="879"/>
                      <a:pt x="495" y="783"/>
                    </a:cubicBezTo>
                    <a:cubicBezTo>
                      <a:pt x="619" y="689"/>
                      <a:pt x="645" y="515"/>
                      <a:pt x="554" y="389"/>
                    </a:cubicBezTo>
                    <a:lnTo>
                      <a:pt x="1000" y="5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 defTabSz="1217295"/>
                <a:endParaRPr>
                  <a:solidFill>
                    <a:srgbClr val="000000"/>
                  </a:solidFill>
                  <a:latin typeface="Microsoft Himalaya" panose="01010100010101010101" charset="0"/>
                  <a:cs typeface="Microsoft Himalaya" panose="01010100010101010101" charset="0"/>
                </a:endParaRPr>
              </a:p>
            </p:txBody>
          </p:sp>
          <p:sp>
            <p:nvSpPr>
              <p:cNvPr id="60" name="Freeform: Shape 14"/>
              <p:cNvSpPr/>
              <p:nvPr/>
            </p:nvSpPr>
            <p:spPr bwMode="auto">
              <a:xfrm>
                <a:off x="3451431" y="3820953"/>
                <a:ext cx="1914501" cy="1619106"/>
              </a:xfrm>
              <a:custGeom>
                <a:avLst/>
                <a:gdLst>
                  <a:gd name="T0" fmla="*/ 977 w 1035"/>
                  <a:gd name="T1" fmla="*/ 20 h 875"/>
                  <a:gd name="T2" fmla="*/ 1015 w 1035"/>
                  <a:gd name="T3" fmla="*/ 71 h 875"/>
                  <a:gd name="T4" fmla="*/ 569 w 1035"/>
                  <a:gd name="T5" fmla="*/ 409 h 875"/>
                  <a:gd name="T6" fmla="*/ 510 w 1035"/>
                  <a:gd name="T7" fmla="*/ 803 h 875"/>
                  <a:gd name="T8" fmla="*/ 338 w 1035"/>
                  <a:gd name="T9" fmla="*/ 861 h 875"/>
                  <a:gd name="T10" fmla="*/ 110 w 1035"/>
                  <a:gd name="T11" fmla="*/ 749 h 875"/>
                  <a:gd name="T12" fmla="*/ 165 w 1035"/>
                  <a:gd name="T13" fmla="*/ 349 h 875"/>
                  <a:gd name="T14" fmla="*/ 337 w 1035"/>
                  <a:gd name="T15" fmla="*/ 291 h 875"/>
                  <a:gd name="T16" fmla="*/ 526 w 1035"/>
                  <a:gd name="T17" fmla="*/ 362 h 875"/>
                  <a:gd name="T18" fmla="*/ 977 w 1035"/>
                  <a:gd name="T19" fmla="*/ 20 h 875"/>
                  <a:gd name="T20" fmla="*/ 979 w 1035"/>
                  <a:gd name="T21" fmla="*/ 0 h 875"/>
                  <a:gd name="T22" fmla="*/ 968 w 1035"/>
                  <a:gd name="T23" fmla="*/ 9 h 875"/>
                  <a:gd name="T24" fmla="*/ 527 w 1035"/>
                  <a:gd name="T25" fmla="*/ 344 h 875"/>
                  <a:gd name="T26" fmla="*/ 337 w 1035"/>
                  <a:gd name="T27" fmla="*/ 277 h 875"/>
                  <a:gd name="T28" fmla="*/ 157 w 1035"/>
                  <a:gd name="T29" fmla="*/ 338 h 875"/>
                  <a:gd name="T30" fmla="*/ 99 w 1035"/>
                  <a:gd name="T31" fmla="*/ 757 h 875"/>
                  <a:gd name="T32" fmla="*/ 207 w 1035"/>
                  <a:gd name="T33" fmla="*/ 845 h 875"/>
                  <a:gd name="T34" fmla="*/ 338 w 1035"/>
                  <a:gd name="T35" fmla="*/ 875 h 875"/>
                  <a:gd name="T36" fmla="*/ 519 w 1035"/>
                  <a:gd name="T37" fmla="*/ 814 h 875"/>
                  <a:gd name="T38" fmla="*/ 634 w 1035"/>
                  <a:gd name="T39" fmla="*/ 620 h 875"/>
                  <a:gd name="T40" fmla="*/ 588 w 1035"/>
                  <a:gd name="T41" fmla="*/ 412 h 875"/>
                  <a:gd name="T42" fmla="*/ 1024 w 1035"/>
                  <a:gd name="T43" fmla="*/ 82 h 875"/>
                  <a:gd name="T44" fmla="*/ 1035 w 1035"/>
                  <a:gd name="T45" fmla="*/ 73 h 875"/>
                  <a:gd name="T46" fmla="*/ 1026 w 1035"/>
                  <a:gd name="T47" fmla="*/ 62 h 875"/>
                  <a:gd name="T48" fmla="*/ 988 w 1035"/>
                  <a:gd name="T49" fmla="*/ 11 h 875"/>
                  <a:gd name="T50" fmla="*/ 979 w 1035"/>
                  <a:gd name="T51" fmla="*/ 0 h 8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035" h="875">
                    <a:moveTo>
                      <a:pt x="977" y="20"/>
                    </a:moveTo>
                    <a:cubicBezTo>
                      <a:pt x="1015" y="71"/>
                      <a:pt x="1015" y="71"/>
                      <a:pt x="1015" y="71"/>
                    </a:cubicBezTo>
                    <a:cubicBezTo>
                      <a:pt x="569" y="409"/>
                      <a:pt x="569" y="409"/>
                      <a:pt x="569" y="409"/>
                    </a:cubicBezTo>
                    <a:cubicBezTo>
                      <a:pt x="660" y="535"/>
                      <a:pt x="634" y="709"/>
                      <a:pt x="510" y="803"/>
                    </a:cubicBezTo>
                    <a:cubicBezTo>
                      <a:pt x="459" y="843"/>
                      <a:pt x="398" y="861"/>
                      <a:pt x="338" y="861"/>
                    </a:cubicBezTo>
                    <a:cubicBezTo>
                      <a:pt x="252" y="861"/>
                      <a:pt x="167" y="823"/>
                      <a:pt x="110" y="749"/>
                    </a:cubicBezTo>
                    <a:cubicBezTo>
                      <a:pt x="15" y="623"/>
                      <a:pt x="40" y="444"/>
                      <a:pt x="165" y="349"/>
                    </a:cubicBezTo>
                    <a:cubicBezTo>
                      <a:pt x="217" y="310"/>
                      <a:pt x="277" y="291"/>
                      <a:pt x="337" y="291"/>
                    </a:cubicBezTo>
                    <a:cubicBezTo>
                      <a:pt x="406" y="291"/>
                      <a:pt x="473" y="315"/>
                      <a:pt x="526" y="362"/>
                    </a:cubicBezTo>
                    <a:cubicBezTo>
                      <a:pt x="977" y="20"/>
                      <a:pt x="977" y="20"/>
                      <a:pt x="977" y="20"/>
                    </a:cubicBezTo>
                    <a:moveTo>
                      <a:pt x="979" y="0"/>
                    </a:moveTo>
                    <a:cubicBezTo>
                      <a:pt x="968" y="9"/>
                      <a:pt x="968" y="9"/>
                      <a:pt x="968" y="9"/>
                    </a:cubicBezTo>
                    <a:cubicBezTo>
                      <a:pt x="527" y="344"/>
                      <a:pt x="527" y="344"/>
                      <a:pt x="527" y="344"/>
                    </a:cubicBezTo>
                    <a:cubicBezTo>
                      <a:pt x="474" y="301"/>
                      <a:pt x="407" y="277"/>
                      <a:pt x="337" y="277"/>
                    </a:cubicBezTo>
                    <a:cubicBezTo>
                      <a:pt x="272" y="277"/>
                      <a:pt x="209" y="298"/>
                      <a:pt x="157" y="338"/>
                    </a:cubicBezTo>
                    <a:cubicBezTo>
                      <a:pt x="25" y="438"/>
                      <a:pt x="0" y="626"/>
                      <a:pt x="99" y="757"/>
                    </a:cubicBezTo>
                    <a:cubicBezTo>
                      <a:pt x="128" y="795"/>
                      <a:pt x="164" y="825"/>
                      <a:pt x="207" y="845"/>
                    </a:cubicBezTo>
                    <a:cubicBezTo>
                      <a:pt x="247" y="865"/>
                      <a:pt x="293" y="875"/>
                      <a:pt x="338" y="875"/>
                    </a:cubicBezTo>
                    <a:cubicBezTo>
                      <a:pt x="404" y="875"/>
                      <a:pt x="466" y="854"/>
                      <a:pt x="519" y="814"/>
                    </a:cubicBezTo>
                    <a:cubicBezTo>
                      <a:pt x="581" y="767"/>
                      <a:pt x="622" y="698"/>
                      <a:pt x="634" y="620"/>
                    </a:cubicBezTo>
                    <a:cubicBezTo>
                      <a:pt x="645" y="547"/>
                      <a:pt x="628" y="474"/>
                      <a:pt x="588" y="412"/>
                    </a:cubicBezTo>
                    <a:cubicBezTo>
                      <a:pt x="1024" y="82"/>
                      <a:pt x="1024" y="82"/>
                      <a:pt x="1024" y="82"/>
                    </a:cubicBezTo>
                    <a:cubicBezTo>
                      <a:pt x="1035" y="73"/>
                      <a:pt x="1035" y="73"/>
                      <a:pt x="1035" y="73"/>
                    </a:cubicBezTo>
                    <a:cubicBezTo>
                      <a:pt x="1026" y="62"/>
                      <a:pt x="1026" y="62"/>
                      <a:pt x="1026" y="62"/>
                    </a:cubicBezTo>
                    <a:cubicBezTo>
                      <a:pt x="988" y="11"/>
                      <a:pt x="988" y="11"/>
                      <a:pt x="988" y="11"/>
                    </a:cubicBezTo>
                    <a:lnTo>
                      <a:pt x="979" y="0"/>
                    </a:lnTo>
                    <a:close/>
                  </a:path>
                </a:pathLst>
              </a:custGeom>
              <a:solidFill>
                <a:schemeClr val="tx2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anchor="ctr"/>
              <a:lstStyle/>
              <a:p>
                <a:pPr algn="ctr" defTabSz="1217295"/>
                <a:endParaRPr>
                  <a:solidFill>
                    <a:srgbClr val="000000"/>
                  </a:solidFill>
                  <a:latin typeface="Microsoft Himalaya" panose="01010100010101010101" charset="0"/>
                  <a:cs typeface="Microsoft Himalaya" panose="01010100010101010101" charset="0"/>
                </a:endParaRPr>
              </a:p>
            </p:txBody>
          </p:sp>
          <p:sp>
            <p:nvSpPr>
              <p:cNvPr id="88" name="Freeform: Shape 13"/>
              <p:cNvSpPr/>
              <p:nvPr/>
            </p:nvSpPr>
            <p:spPr bwMode="auto">
              <a:xfrm rot="16200000">
                <a:off x="3797314" y="5662699"/>
                <a:ext cx="2479272" cy="1480640"/>
              </a:xfrm>
              <a:custGeom>
                <a:avLst/>
                <a:gdLst>
                  <a:gd name="T0" fmla="*/ 1000 w 1000"/>
                  <a:gd name="T1" fmla="*/ 51 h 879"/>
                  <a:gd name="T2" fmla="*/ 962 w 1000"/>
                  <a:gd name="T3" fmla="*/ 0 h 879"/>
                  <a:gd name="T4" fmla="*/ 511 w 1000"/>
                  <a:gd name="T5" fmla="*/ 342 h 879"/>
                  <a:gd name="T6" fmla="*/ 150 w 1000"/>
                  <a:gd name="T7" fmla="*/ 329 h 879"/>
                  <a:gd name="T8" fmla="*/ 95 w 1000"/>
                  <a:gd name="T9" fmla="*/ 729 h 879"/>
                  <a:gd name="T10" fmla="*/ 495 w 1000"/>
                  <a:gd name="T11" fmla="*/ 783 h 879"/>
                  <a:gd name="T12" fmla="*/ 554 w 1000"/>
                  <a:gd name="T13" fmla="*/ 389 h 879"/>
                  <a:gd name="T14" fmla="*/ 1000 w 1000"/>
                  <a:gd name="T15" fmla="*/ 51 h 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00" h="879">
                    <a:moveTo>
                      <a:pt x="1000" y="51"/>
                    </a:moveTo>
                    <a:cubicBezTo>
                      <a:pt x="962" y="0"/>
                      <a:pt x="962" y="0"/>
                      <a:pt x="962" y="0"/>
                    </a:cubicBezTo>
                    <a:cubicBezTo>
                      <a:pt x="511" y="342"/>
                      <a:pt x="511" y="342"/>
                      <a:pt x="511" y="342"/>
                    </a:cubicBezTo>
                    <a:cubicBezTo>
                      <a:pt x="411" y="254"/>
                      <a:pt x="260" y="245"/>
                      <a:pt x="150" y="329"/>
                    </a:cubicBezTo>
                    <a:cubicBezTo>
                      <a:pt x="25" y="424"/>
                      <a:pt x="0" y="603"/>
                      <a:pt x="95" y="729"/>
                    </a:cubicBezTo>
                    <a:cubicBezTo>
                      <a:pt x="191" y="854"/>
                      <a:pt x="370" y="879"/>
                      <a:pt x="495" y="783"/>
                    </a:cubicBezTo>
                    <a:cubicBezTo>
                      <a:pt x="619" y="689"/>
                      <a:pt x="645" y="515"/>
                      <a:pt x="554" y="389"/>
                    </a:cubicBezTo>
                    <a:lnTo>
                      <a:pt x="1000" y="5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 defTabSz="1217295"/>
                <a:endParaRPr>
                  <a:solidFill>
                    <a:srgbClr val="000000"/>
                  </a:solidFill>
                  <a:latin typeface="Microsoft Himalaya" panose="01010100010101010101" charset="0"/>
                  <a:cs typeface="Microsoft Himalaya" panose="01010100010101010101" charset="0"/>
                </a:endParaRPr>
              </a:p>
            </p:txBody>
          </p:sp>
          <p:sp>
            <p:nvSpPr>
              <p:cNvPr id="89" name="Freeform: Shape 13"/>
              <p:cNvSpPr/>
              <p:nvPr/>
            </p:nvSpPr>
            <p:spPr bwMode="auto">
              <a:xfrm rot="14727872">
                <a:off x="4344263" y="4699739"/>
                <a:ext cx="2479272" cy="1480640"/>
              </a:xfrm>
              <a:custGeom>
                <a:avLst/>
                <a:gdLst>
                  <a:gd name="T0" fmla="*/ 1000 w 1000"/>
                  <a:gd name="T1" fmla="*/ 51 h 879"/>
                  <a:gd name="T2" fmla="*/ 962 w 1000"/>
                  <a:gd name="T3" fmla="*/ 0 h 879"/>
                  <a:gd name="T4" fmla="*/ 511 w 1000"/>
                  <a:gd name="T5" fmla="*/ 342 h 879"/>
                  <a:gd name="T6" fmla="*/ 150 w 1000"/>
                  <a:gd name="T7" fmla="*/ 329 h 879"/>
                  <a:gd name="T8" fmla="*/ 95 w 1000"/>
                  <a:gd name="T9" fmla="*/ 729 h 879"/>
                  <a:gd name="T10" fmla="*/ 495 w 1000"/>
                  <a:gd name="T11" fmla="*/ 783 h 879"/>
                  <a:gd name="T12" fmla="*/ 554 w 1000"/>
                  <a:gd name="T13" fmla="*/ 389 h 879"/>
                  <a:gd name="T14" fmla="*/ 1000 w 1000"/>
                  <a:gd name="T15" fmla="*/ 51 h 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00" h="879">
                    <a:moveTo>
                      <a:pt x="1000" y="51"/>
                    </a:moveTo>
                    <a:cubicBezTo>
                      <a:pt x="962" y="0"/>
                      <a:pt x="962" y="0"/>
                      <a:pt x="962" y="0"/>
                    </a:cubicBezTo>
                    <a:cubicBezTo>
                      <a:pt x="511" y="342"/>
                      <a:pt x="511" y="342"/>
                      <a:pt x="511" y="342"/>
                    </a:cubicBezTo>
                    <a:cubicBezTo>
                      <a:pt x="411" y="254"/>
                      <a:pt x="260" y="245"/>
                      <a:pt x="150" y="329"/>
                    </a:cubicBezTo>
                    <a:cubicBezTo>
                      <a:pt x="25" y="424"/>
                      <a:pt x="0" y="603"/>
                      <a:pt x="95" y="729"/>
                    </a:cubicBezTo>
                    <a:cubicBezTo>
                      <a:pt x="191" y="854"/>
                      <a:pt x="370" y="879"/>
                      <a:pt x="495" y="783"/>
                    </a:cubicBezTo>
                    <a:cubicBezTo>
                      <a:pt x="619" y="689"/>
                      <a:pt x="645" y="515"/>
                      <a:pt x="554" y="389"/>
                    </a:cubicBezTo>
                    <a:lnTo>
                      <a:pt x="1000" y="5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 defTabSz="1217295"/>
                <a:endParaRPr>
                  <a:solidFill>
                    <a:srgbClr val="000000"/>
                  </a:solidFill>
                  <a:latin typeface="Microsoft Himalaya" panose="01010100010101010101" charset="0"/>
                  <a:cs typeface="Microsoft Himalaya" panose="01010100010101010101" charset="0"/>
                </a:endParaRPr>
              </a:p>
            </p:txBody>
          </p:sp>
          <p:sp>
            <p:nvSpPr>
              <p:cNvPr id="105" name="Freeform: Shape 13"/>
              <p:cNvSpPr/>
              <p:nvPr/>
            </p:nvSpPr>
            <p:spPr bwMode="auto">
              <a:xfrm rot="17791646">
                <a:off x="2860476" y="5884648"/>
                <a:ext cx="2479272" cy="1480640"/>
              </a:xfrm>
              <a:custGeom>
                <a:avLst/>
                <a:gdLst>
                  <a:gd name="T0" fmla="*/ 1000 w 1000"/>
                  <a:gd name="T1" fmla="*/ 51 h 879"/>
                  <a:gd name="T2" fmla="*/ 962 w 1000"/>
                  <a:gd name="T3" fmla="*/ 0 h 879"/>
                  <a:gd name="T4" fmla="*/ 511 w 1000"/>
                  <a:gd name="T5" fmla="*/ 342 h 879"/>
                  <a:gd name="T6" fmla="*/ 150 w 1000"/>
                  <a:gd name="T7" fmla="*/ 329 h 879"/>
                  <a:gd name="T8" fmla="*/ 95 w 1000"/>
                  <a:gd name="T9" fmla="*/ 729 h 879"/>
                  <a:gd name="T10" fmla="*/ 495 w 1000"/>
                  <a:gd name="T11" fmla="*/ 783 h 879"/>
                  <a:gd name="T12" fmla="*/ 554 w 1000"/>
                  <a:gd name="T13" fmla="*/ 389 h 879"/>
                  <a:gd name="T14" fmla="*/ 1000 w 1000"/>
                  <a:gd name="T15" fmla="*/ 51 h 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00" h="879">
                    <a:moveTo>
                      <a:pt x="1000" y="51"/>
                    </a:moveTo>
                    <a:cubicBezTo>
                      <a:pt x="962" y="0"/>
                      <a:pt x="962" y="0"/>
                      <a:pt x="962" y="0"/>
                    </a:cubicBezTo>
                    <a:cubicBezTo>
                      <a:pt x="511" y="342"/>
                      <a:pt x="511" y="342"/>
                      <a:pt x="511" y="342"/>
                    </a:cubicBezTo>
                    <a:cubicBezTo>
                      <a:pt x="411" y="254"/>
                      <a:pt x="260" y="245"/>
                      <a:pt x="150" y="329"/>
                    </a:cubicBezTo>
                    <a:cubicBezTo>
                      <a:pt x="25" y="424"/>
                      <a:pt x="0" y="603"/>
                      <a:pt x="95" y="729"/>
                    </a:cubicBezTo>
                    <a:cubicBezTo>
                      <a:pt x="191" y="854"/>
                      <a:pt x="370" y="879"/>
                      <a:pt x="495" y="783"/>
                    </a:cubicBezTo>
                    <a:cubicBezTo>
                      <a:pt x="619" y="689"/>
                      <a:pt x="645" y="515"/>
                      <a:pt x="554" y="389"/>
                    </a:cubicBezTo>
                    <a:lnTo>
                      <a:pt x="1000" y="5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 defTabSz="1217295"/>
                <a:endParaRPr dirty="0">
                  <a:solidFill>
                    <a:srgbClr val="000000"/>
                  </a:solidFill>
                  <a:latin typeface="Microsoft Himalaya" panose="01010100010101010101" charset="0"/>
                  <a:cs typeface="Microsoft Himalaya" panose="01010100010101010101" charset="0"/>
                </a:endParaRPr>
              </a:p>
            </p:txBody>
          </p:sp>
          <p:sp>
            <p:nvSpPr>
              <p:cNvPr id="106" name="Freeform: Shape 13"/>
              <p:cNvSpPr/>
              <p:nvPr/>
            </p:nvSpPr>
            <p:spPr bwMode="auto">
              <a:xfrm rot="8005544">
                <a:off x="3169046" y="2340256"/>
                <a:ext cx="2479272" cy="1480640"/>
              </a:xfrm>
              <a:custGeom>
                <a:avLst/>
                <a:gdLst>
                  <a:gd name="T0" fmla="*/ 1000 w 1000"/>
                  <a:gd name="T1" fmla="*/ 51 h 879"/>
                  <a:gd name="T2" fmla="*/ 962 w 1000"/>
                  <a:gd name="T3" fmla="*/ 0 h 879"/>
                  <a:gd name="T4" fmla="*/ 511 w 1000"/>
                  <a:gd name="T5" fmla="*/ 342 h 879"/>
                  <a:gd name="T6" fmla="*/ 150 w 1000"/>
                  <a:gd name="T7" fmla="*/ 329 h 879"/>
                  <a:gd name="T8" fmla="*/ 95 w 1000"/>
                  <a:gd name="T9" fmla="*/ 729 h 879"/>
                  <a:gd name="T10" fmla="*/ 495 w 1000"/>
                  <a:gd name="T11" fmla="*/ 783 h 879"/>
                  <a:gd name="T12" fmla="*/ 554 w 1000"/>
                  <a:gd name="T13" fmla="*/ 389 h 879"/>
                  <a:gd name="T14" fmla="*/ 1000 w 1000"/>
                  <a:gd name="T15" fmla="*/ 51 h 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000" h="879">
                    <a:moveTo>
                      <a:pt x="1000" y="51"/>
                    </a:moveTo>
                    <a:cubicBezTo>
                      <a:pt x="962" y="0"/>
                      <a:pt x="962" y="0"/>
                      <a:pt x="962" y="0"/>
                    </a:cubicBezTo>
                    <a:cubicBezTo>
                      <a:pt x="511" y="342"/>
                      <a:pt x="511" y="342"/>
                      <a:pt x="511" y="342"/>
                    </a:cubicBezTo>
                    <a:cubicBezTo>
                      <a:pt x="411" y="254"/>
                      <a:pt x="260" y="245"/>
                      <a:pt x="150" y="329"/>
                    </a:cubicBezTo>
                    <a:cubicBezTo>
                      <a:pt x="25" y="424"/>
                      <a:pt x="0" y="603"/>
                      <a:pt x="95" y="729"/>
                    </a:cubicBezTo>
                    <a:cubicBezTo>
                      <a:pt x="191" y="854"/>
                      <a:pt x="370" y="879"/>
                      <a:pt x="495" y="783"/>
                    </a:cubicBezTo>
                    <a:cubicBezTo>
                      <a:pt x="619" y="689"/>
                      <a:pt x="645" y="515"/>
                      <a:pt x="554" y="389"/>
                    </a:cubicBezTo>
                    <a:lnTo>
                      <a:pt x="1000" y="51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anchor="ctr"/>
              <a:lstStyle/>
              <a:p>
                <a:pPr algn="ctr" defTabSz="1217295"/>
                <a:endParaRPr>
                  <a:solidFill>
                    <a:srgbClr val="000000"/>
                  </a:solidFill>
                  <a:latin typeface="Microsoft Himalaya" panose="01010100010101010101" charset="0"/>
                  <a:cs typeface="Microsoft Himalaya" panose="01010100010101010101" charset="0"/>
                </a:endParaRPr>
              </a:p>
            </p:txBody>
          </p:sp>
        </p:grpSp>
        <p:sp>
          <p:nvSpPr>
            <p:cNvPr id="8" name="Freeform: Shape 16"/>
            <p:cNvSpPr/>
            <p:nvPr/>
          </p:nvSpPr>
          <p:spPr bwMode="auto">
            <a:xfrm rot="5400000">
              <a:off x="4246386" y="3775523"/>
              <a:ext cx="1691125" cy="1256261"/>
            </a:xfrm>
            <a:custGeom>
              <a:avLst/>
              <a:gdLst>
                <a:gd name="T0" fmla="*/ 663 w 819"/>
                <a:gd name="T1" fmla="*/ 119 h 609"/>
                <a:gd name="T2" fmla="*/ 345 w 819"/>
                <a:gd name="T3" fmla="*/ 183 h 609"/>
                <a:gd name="T4" fmla="*/ 32 w 819"/>
                <a:gd name="T5" fmla="*/ 0 h 609"/>
                <a:gd name="T6" fmla="*/ 0 w 819"/>
                <a:gd name="T7" fmla="*/ 56 h 609"/>
                <a:gd name="T8" fmla="*/ 314 w 819"/>
                <a:gd name="T9" fmla="*/ 238 h 609"/>
                <a:gd name="T10" fmla="*/ 417 w 819"/>
                <a:gd name="T11" fmla="*/ 541 h 609"/>
                <a:gd name="T12" fmla="*/ 751 w 819"/>
                <a:gd name="T13" fmla="*/ 453 h 609"/>
                <a:gd name="T14" fmla="*/ 663 w 819"/>
                <a:gd name="T15" fmla="*/ 119 h 6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9" h="609">
                  <a:moveTo>
                    <a:pt x="663" y="119"/>
                  </a:moveTo>
                  <a:cubicBezTo>
                    <a:pt x="555" y="56"/>
                    <a:pt x="418" y="85"/>
                    <a:pt x="345" y="18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314" y="238"/>
                    <a:pt x="314" y="238"/>
                    <a:pt x="314" y="238"/>
                  </a:cubicBezTo>
                  <a:cubicBezTo>
                    <a:pt x="269" y="349"/>
                    <a:pt x="311" y="479"/>
                    <a:pt x="417" y="541"/>
                  </a:cubicBezTo>
                  <a:cubicBezTo>
                    <a:pt x="534" y="609"/>
                    <a:pt x="683" y="569"/>
                    <a:pt x="751" y="453"/>
                  </a:cubicBezTo>
                  <a:cubicBezTo>
                    <a:pt x="819" y="336"/>
                    <a:pt x="779" y="187"/>
                    <a:pt x="663" y="11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anchor="ctr"/>
            <a:lstStyle/>
            <a:p>
              <a:pPr algn="ctr" defTabSz="1217295"/>
              <a:endParaRPr dirty="0">
                <a:solidFill>
                  <a:srgbClr val="000000"/>
                </a:solidFill>
                <a:latin typeface="Microsoft Himalaya" panose="01010100010101010101" charset="0"/>
                <a:cs typeface="Microsoft Himalaya" panose="01010100010101010101" charset="0"/>
              </a:endParaRPr>
            </a:p>
          </p:txBody>
        </p:sp>
        <p:sp>
          <p:nvSpPr>
            <p:cNvPr id="9" name="Freeform: Shape 17"/>
            <p:cNvSpPr/>
            <p:nvPr/>
          </p:nvSpPr>
          <p:spPr bwMode="auto">
            <a:xfrm rot="5400000">
              <a:off x="4300218" y="3838219"/>
              <a:ext cx="1649835" cy="1172160"/>
            </a:xfrm>
            <a:custGeom>
              <a:avLst/>
              <a:gdLst>
                <a:gd name="T0" fmla="*/ 51 w 854"/>
                <a:gd name="T1" fmla="*/ 19 h 607"/>
                <a:gd name="T2" fmla="*/ 364 w 854"/>
                <a:gd name="T3" fmla="*/ 202 h 607"/>
                <a:gd name="T4" fmla="*/ 559 w 854"/>
                <a:gd name="T5" fmla="*/ 104 h 607"/>
                <a:gd name="T6" fmla="*/ 682 w 854"/>
                <a:gd name="T7" fmla="*/ 138 h 607"/>
                <a:gd name="T8" fmla="*/ 770 w 854"/>
                <a:gd name="T9" fmla="*/ 472 h 607"/>
                <a:gd name="T10" fmla="*/ 559 w 854"/>
                <a:gd name="T11" fmla="*/ 593 h 607"/>
                <a:gd name="T12" fmla="*/ 436 w 854"/>
                <a:gd name="T13" fmla="*/ 560 h 607"/>
                <a:gd name="T14" fmla="*/ 333 w 854"/>
                <a:gd name="T15" fmla="*/ 257 h 607"/>
                <a:gd name="T16" fmla="*/ 19 w 854"/>
                <a:gd name="T17" fmla="*/ 75 h 607"/>
                <a:gd name="T18" fmla="*/ 51 w 854"/>
                <a:gd name="T19" fmla="*/ 19 h 607"/>
                <a:gd name="T20" fmla="*/ 46 w 854"/>
                <a:gd name="T21" fmla="*/ 0 h 607"/>
                <a:gd name="T22" fmla="*/ 39 w 854"/>
                <a:gd name="T23" fmla="*/ 12 h 607"/>
                <a:gd name="T24" fmla="*/ 7 w 854"/>
                <a:gd name="T25" fmla="*/ 68 h 607"/>
                <a:gd name="T26" fmla="*/ 0 w 854"/>
                <a:gd name="T27" fmla="*/ 80 h 607"/>
                <a:gd name="T28" fmla="*/ 12 w 854"/>
                <a:gd name="T29" fmla="*/ 87 h 607"/>
                <a:gd name="T30" fmla="*/ 315 w 854"/>
                <a:gd name="T31" fmla="*/ 263 h 607"/>
                <a:gd name="T32" fmla="*/ 314 w 854"/>
                <a:gd name="T33" fmla="*/ 431 h 607"/>
                <a:gd name="T34" fmla="*/ 429 w 854"/>
                <a:gd name="T35" fmla="*/ 572 h 607"/>
                <a:gd name="T36" fmla="*/ 559 w 854"/>
                <a:gd name="T37" fmla="*/ 607 h 607"/>
                <a:gd name="T38" fmla="*/ 686 w 854"/>
                <a:gd name="T39" fmla="*/ 574 h 607"/>
                <a:gd name="T40" fmla="*/ 782 w 854"/>
                <a:gd name="T41" fmla="*/ 479 h 607"/>
                <a:gd name="T42" fmla="*/ 689 w 854"/>
                <a:gd name="T43" fmla="*/ 126 h 607"/>
                <a:gd name="T44" fmla="*/ 559 w 854"/>
                <a:gd name="T45" fmla="*/ 91 h 607"/>
                <a:gd name="T46" fmla="*/ 361 w 854"/>
                <a:gd name="T47" fmla="*/ 184 h 607"/>
                <a:gd name="T48" fmla="*/ 58 w 854"/>
                <a:gd name="T49" fmla="*/ 7 h 607"/>
                <a:gd name="T50" fmla="*/ 46 w 854"/>
                <a:gd name="T51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854" h="607">
                  <a:moveTo>
                    <a:pt x="51" y="19"/>
                  </a:moveTo>
                  <a:cubicBezTo>
                    <a:pt x="364" y="202"/>
                    <a:pt x="364" y="202"/>
                    <a:pt x="364" y="202"/>
                  </a:cubicBezTo>
                  <a:cubicBezTo>
                    <a:pt x="411" y="139"/>
                    <a:pt x="484" y="104"/>
                    <a:pt x="559" y="104"/>
                  </a:cubicBezTo>
                  <a:cubicBezTo>
                    <a:pt x="601" y="104"/>
                    <a:pt x="643" y="115"/>
                    <a:pt x="682" y="138"/>
                  </a:cubicBezTo>
                  <a:cubicBezTo>
                    <a:pt x="798" y="206"/>
                    <a:pt x="838" y="355"/>
                    <a:pt x="770" y="472"/>
                  </a:cubicBezTo>
                  <a:cubicBezTo>
                    <a:pt x="725" y="550"/>
                    <a:pt x="643" y="593"/>
                    <a:pt x="559" y="593"/>
                  </a:cubicBezTo>
                  <a:cubicBezTo>
                    <a:pt x="517" y="593"/>
                    <a:pt x="475" y="582"/>
                    <a:pt x="436" y="560"/>
                  </a:cubicBezTo>
                  <a:cubicBezTo>
                    <a:pt x="330" y="498"/>
                    <a:pt x="288" y="368"/>
                    <a:pt x="333" y="257"/>
                  </a:cubicBezTo>
                  <a:cubicBezTo>
                    <a:pt x="19" y="75"/>
                    <a:pt x="19" y="75"/>
                    <a:pt x="19" y="75"/>
                  </a:cubicBezTo>
                  <a:cubicBezTo>
                    <a:pt x="51" y="19"/>
                    <a:pt x="51" y="19"/>
                    <a:pt x="51" y="19"/>
                  </a:cubicBezTo>
                  <a:moveTo>
                    <a:pt x="46" y="0"/>
                  </a:moveTo>
                  <a:cubicBezTo>
                    <a:pt x="39" y="12"/>
                    <a:pt x="39" y="12"/>
                    <a:pt x="39" y="12"/>
                  </a:cubicBezTo>
                  <a:cubicBezTo>
                    <a:pt x="7" y="68"/>
                    <a:pt x="7" y="68"/>
                    <a:pt x="7" y="68"/>
                  </a:cubicBezTo>
                  <a:cubicBezTo>
                    <a:pt x="0" y="80"/>
                    <a:pt x="0" y="80"/>
                    <a:pt x="0" y="80"/>
                  </a:cubicBezTo>
                  <a:cubicBezTo>
                    <a:pt x="12" y="87"/>
                    <a:pt x="12" y="87"/>
                    <a:pt x="12" y="87"/>
                  </a:cubicBezTo>
                  <a:cubicBezTo>
                    <a:pt x="315" y="263"/>
                    <a:pt x="315" y="263"/>
                    <a:pt x="315" y="263"/>
                  </a:cubicBezTo>
                  <a:cubicBezTo>
                    <a:pt x="296" y="317"/>
                    <a:pt x="296" y="377"/>
                    <a:pt x="314" y="431"/>
                  </a:cubicBezTo>
                  <a:cubicBezTo>
                    <a:pt x="334" y="490"/>
                    <a:pt x="375" y="540"/>
                    <a:pt x="429" y="572"/>
                  </a:cubicBezTo>
                  <a:cubicBezTo>
                    <a:pt x="469" y="595"/>
                    <a:pt x="513" y="607"/>
                    <a:pt x="559" y="607"/>
                  </a:cubicBezTo>
                  <a:cubicBezTo>
                    <a:pt x="603" y="607"/>
                    <a:pt x="647" y="595"/>
                    <a:pt x="686" y="574"/>
                  </a:cubicBezTo>
                  <a:cubicBezTo>
                    <a:pt x="726" y="551"/>
                    <a:pt x="759" y="518"/>
                    <a:pt x="782" y="479"/>
                  </a:cubicBezTo>
                  <a:cubicBezTo>
                    <a:pt x="854" y="356"/>
                    <a:pt x="812" y="197"/>
                    <a:pt x="689" y="126"/>
                  </a:cubicBezTo>
                  <a:cubicBezTo>
                    <a:pt x="649" y="103"/>
                    <a:pt x="605" y="91"/>
                    <a:pt x="559" y="91"/>
                  </a:cubicBezTo>
                  <a:cubicBezTo>
                    <a:pt x="483" y="91"/>
                    <a:pt x="409" y="125"/>
                    <a:pt x="361" y="184"/>
                  </a:cubicBezTo>
                  <a:cubicBezTo>
                    <a:pt x="58" y="7"/>
                    <a:pt x="58" y="7"/>
                    <a:pt x="58" y="7"/>
                  </a:cubicBezTo>
                  <a:lnTo>
                    <a:pt x="46" y="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anchor="ctr"/>
            <a:lstStyle/>
            <a:p>
              <a:pPr algn="ctr" defTabSz="1217295"/>
              <a:endParaRPr>
                <a:solidFill>
                  <a:srgbClr val="000000"/>
                </a:solidFill>
                <a:latin typeface="Microsoft Himalaya" panose="01010100010101010101" charset="0"/>
                <a:cs typeface="Microsoft Himalaya" panose="01010100010101010101" charset="0"/>
              </a:endParaRPr>
            </a:p>
          </p:txBody>
        </p:sp>
        <p:sp>
          <p:nvSpPr>
            <p:cNvPr id="17" name="Freeform: Shape 50"/>
            <p:cNvSpPr/>
            <p:nvPr/>
          </p:nvSpPr>
          <p:spPr bwMode="auto">
            <a:xfrm>
              <a:off x="5144242" y="2493067"/>
              <a:ext cx="2379811" cy="1705057"/>
            </a:xfrm>
            <a:custGeom>
              <a:avLst/>
              <a:gdLst>
                <a:gd name="T0" fmla="*/ 1413 w 1454"/>
                <a:gd name="T1" fmla="*/ 410 h 1042"/>
                <a:gd name="T2" fmla="*/ 1224 w 1454"/>
                <a:gd name="T3" fmla="*/ 327 h 1042"/>
                <a:gd name="T4" fmla="*/ 1197 w 1454"/>
                <a:gd name="T5" fmla="*/ 328 h 1042"/>
                <a:gd name="T6" fmla="*/ 1119 w 1454"/>
                <a:gd name="T7" fmla="*/ 150 h 1042"/>
                <a:gd name="T8" fmla="*/ 984 w 1454"/>
                <a:gd name="T9" fmla="*/ 101 h 1042"/>
                <a:gd name="T10" fmla="*/ 875 w 1454"/>
                <a:gd name="T11" fmla="*/ 122 h 1042"/>
                <a:gd name="T12" fmla="*/ 641 w 1454"/>
                <a:gd name="T13" fmla="*/ 0 h 1042"/>
                <a:gd name="T14" fmla="*/ 627 w 1454"/>
                <a:gd name="T15" fmla="*/ 0 h 1042"/>
                <a:gd name="T16" fmla="*/ 386 w 1454"/>
                <a:gd name="T17" fmla="*/ 202 h 1042"/>
                <a:gd name="T18" fmla="*/ 343 w 1454"/>
                <a:gd name="T19" fmla="*/ 198 h 1042"/>
                <a:gd name="T20" fmla="*/ 205 w 1454"/>
                <a:gd name="T21" fmla="*/ 300 h 1042"/>
                <a:gd name="T22" fmla="*/ 188 w 1454"/>
                <a:gd name="T23" fmla="*/ 299 h 1042"/>
                <a:gd name="T24" fmla="*/ 42 w 1454"/>
                <a:gd name="T25" fmla="*/ 393 h 1042"/>
                <a:gd name="T26" fmla="*/ 37 w 1454"/>
                <a:gd name="T27" fmla="*/ 610 h 1042"/>
                <a:gd name="T28" fmla="*/ 240 w 1454"/>
                <a:gd name="T29" fmla="*/ 721 h 1042"/>
                <a:gd name="T30" fmla="*/ 317 w 1454"/>
                <a:gd name="T31" fmla="*/ 712 h 1042"/>
                <a:gd name="T32" fmla="*/ 453 w 1454"/>
                <a:gd name="T33" fmla="*/ 841 h 1042"/>
                <a:gd name="T34" fmla="*/ 489 w 1454"/>
                <a:gd name="T35" fmla="*/ 844 h 1042"/>
                <a:gd name="T36" fmla="*/ 644 w 1454"/>
                <a:gd name="T37" fmla="*/ 770 h 1042"/>
                <a:gd name="T38" fmla="*/ 791 w 1454"/>
                <a:gd name="T39" fmla="*/ 873 h 1042"/>
                <a:gd name="T40" fmla="*/ 673 w 1454"/>
                <a:gd name="T41" fmla="*/ 1042 h 1042"/>
                <a:gd name="T42" fmla="*/ 1099 w 1454"/>
                <a:gd name="T43" fmla="*/ 761 h 1042"/>
                <a:gd name="T44" fmla="*/ 1102 w 1454"/>
                <a:gd name="T45" fmla="*/ 757 h 1042"/>
                <a:gd name="T46" fmla="*/ 1162 w 1454"/>
                <a:gd name="T47" fmla="*/ 766 h 1042"/>
                <a:gd name="T48" fmla="*/ 1285 w 1454"/>
                <a:gd name="T49" fmla="*/ 700 h 1042"/>
                <a:gd name="T50" fmla="*/ 1420 w 1454"/>
                <a:gd name="T51" fmla="*/ 601 h 1042"/>
                <a:gd name="T52" fmla="*/ 1413 w 1454"/>
                <a:gd name="T53" fmla="*/ 410 h 10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454" h="1042">
                  <a:moveTo>
                    <a:pt x="1413" y="410"/>
                  </a:moveTo>
                  <a:cubicBezTo>
                    <a:pt x="1359" y="338"/>
                    <a:pt x="1272" y="327"/>
                    <a:pt x="1224" y="327"/>
                  </a:cubicBezTo>
                  <a:cubicBezTo>
                    <a:pt x="1214" y="327"/>
                    <a:pt x="1204" y="328"/>
                    <a:pt x="1197" y="328"/>
                  </a:cubicBezTo>
                  <a:cubicBezTo>
                    <a:pt x="1201" y="297"/>
                    <a:pt x="1200" y="224"/>
                    <a:pt x="1119" y="150"/>
                  </a:cubicBezTo>
                  <a:cubicBezTo>
                    <a:pt x="1082" y="117"/>
                    <a:pt x="1037" y="101"/>
                    <a:pt x="984" y="101"/>
                  </a:cubicBezTo>
                  <a:cubicBezTo>
                    <a:pt x="935" y="101"/>
                    <a:pt x="893" y="115"/>
                    <a:pt x="875" y="122"/>
                  </a:cubicBezTo>
                  <a:cubicBezTo>
                    <a:pt x="859" y="91"/>
                    <a:pt x="799" y="0"/>
                    <a:pt x="641" y="0"/>
                  </a:cubicBezTo>
                  <a:cubicBezTo>
                    <a:pt x="637" y="0"/>
                    <a:pt x="632" y="0"/>
                    <a:pt x="627" y="0"/>
                  </a:cubicBezTo>
                  <a:cubicBezTo>
                    <a:pt x="437" y="6"/>
                    <a:pt x="395" y="158"/>
                    <a:pt x="386" y="202"/>
                  </a:cubicBezTo>
                  <a:cubicBezTo>
                    <a:pt x="371" y="199"/>
                    <a:pt x="357" y="198"/>
                    <a:pt x="343" y="198"/>
                  </a:cubicBezTo>
                  <a:cubicBezTo>
                    <a:pt x="246" y="198"/>
                    <a:pt x="214" y="273"/>
                    <a:pt x="205" y="300"/>
                  </a:cubicBezTo>
                  <a:cubicBezTo>
                    <a:pt x="200" y="300"/>
                    <a:pt x="194" y="299"/>
                    <a:pt x="188" y="299"/>
                  </a:cubicBezTo>
                  <a:cubicBezTo>
                    <a:pt x="132" y="299"/>
                    <a:pt x="76" y="335"/>
                    <a:pt x="42" y="393"/>
                  </a:cubicBezTo>
                  <a:cubicBezTo>
                    <a:pt x="2" y="461"/>
                    <a:pt x="0" y="542"/>
                    <a:pt x="37" y="610"/>
                  </a:cubicBezTo>
                  <a:cubicBezTo>
                    <a:pt x="88" y="702"/>
                    <a:pt x="175" y="721"/>
                    <a:pt x="240" y="721"/>
                  </a:cubicBezTo>
                  <a:cubicBezTo>
                    <a:pt x="274" y="721"/>
                    <a:pt x="302" y="716"/>
                    <a:pt x="317" y="712"/>
                  </a:cubicBezTo>
                  <a:cubicBezTo>
                    <a:pt x="322" y="744"/>
                    <a:pt x="347" y="823"/>
                    <a:pt x="453" y="841"/>
                  </a:cubicBezTo>
                  <a:cubicBezTo>
                    <a:pt x="465" y="843"/>
                    <a:pt x="477" y="844"/>
                    <a:pt x="489" y="844"/>
                  </a:cubicBezTo>
                  <a:cubicBezTo>
                    <a:pt x="568" y="844"/>
                    <a:pt x="621" y="797"/>
                    <a:pt x="644" y="770"/>
                  </a:cubicBezTo>
                  <a:cubicBezTo>
                    <a:pt x="655" y="799"/>
                    <a:pt x="689" y="847"/>
                    <a:pt x="791" y="873"/>
                  </a:cubicBezTo>
                  <a:cubicBezTo>
                    <a:pt x="778" y="928"/>
                    <a:pt x="746" y="1003"/>
                    <a:pt x="673" y="1042"/>
                  </a:cubicBezTo>
                  <a:cubicBezTo>
                    <a:pt x="673" y="1042"/>
                    <a:pt x="966" y="1042"/>
                    <a:pt x="1099" y="761"/>
                  </a:cubicBezTo>
                  <a:cubicBezTo>
                    <a:pt x="1100" y="760"/>
                    <a:pt x="1101" y="758"/>
                    <a:pt x="1102" y="757"/>
                  </a:cubicBezTo>
                  <a:cubicBezTo>
                    <a:pt x="1123" y="763"/>
                    <a:pt x="1143" y="766"/>
                    <a:pt x="1162" y="766"/>
                  </a:cubicBezTo>
                  <a:cubicBezTo>
                    <a:pt x="1238" y="766"/>
                    <a:pt x="1274" y="717"/>
                    <a:pt x="1285" y="700"/>
                  </a:cubicBezTo>
                  <a:cubicBezTo>
                    <a:pt x="1339" y="699"/>
                    <a:pt x="1390" y="661"/>
                    <a:pt x="1420" y="601"/>
                  </a:cubicBezTo>
                  <a:cubicBezTo>
                    <a:pt x="1454" y="534"/>
                    <a:pt x="1451" y="461"/>
                    <a:pt x="1413" y="41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anchor="ctr"/>
            <a:lstStyle/>
            <a:p>
              <a:pPr algn="ctr" defTabSz="1217295"/>
              <a:endParaRPr>
                <a:solidFill>
                  <a:srgbClr val="000000"/>
                </a:solidFill>
                <a:latin typeface="Microsoft Himalaya" panose="01010100010101010101" charset="0"/>
                <a:cs typeface="Microsoft Himalaya" panose="01010100010101010101" charset="0"/>
              </a:endParaRPr>
            </a:p>
          </p:txBody>
        </p:sp>
        <p:sp>
          <p:nvSpPr>
            <p:cNvPr id="18" name="Freeform: Shape 51"/>
            <p:cNvSpPr/>
            <p:nvPr/>
          </p:nvSpPr>
          <p:spPr bwMode="auto">
            <a:xfrm>
              <a:off x="5312755" y="2638285"/>
              <a:ext cx="2127393" cy="1459511"/>
            </a:xfrm>
            <a:custGeom>
              <a:avLst/>
              <a:gdLst>
                <a:gd name="T0" fmla="*/ 1263 w 1300"/>
                <a:gd name="T1" fmla="*/ 334 h 892"/>
                <a:gd name="T2" fmla="*/ 1095 w 1300"/>
                <a:gd name="T3" fmla="*/ 267 h 892"/>
                <a:gd name="T4" fmla="*/ 1070 w 1300"/>
                <a:gd name="T5" fmla="*/ 268 h 892"/>
                <a:gd name="T6" fmla="*/ 1000 w 1300"/>
                <a:gd name="T7" fmla="*/ 123 h 892"/>
                <a:gd name="T8" fmla="*/ 880 w 1300"/>
                <a:gd name="T9" fmla="*/ 82 h 892"/>
                <a:gd name="T10" fmla="*/ 782 w 1300"/>
                <a:gd name="T11" fmla="*/ 100 h 892"/>
                <a:gd name="T12" fmla="*/ 573 w 1300"/>
                <a:gd name="T13" fmla="*/ 0 h 892"/>
                <a:gd name="T14" fmla="*/ 561 w 1300"/>
                <a:gd name="T15" fmla="*/ 1 h 892"/>
                <a:gd name="T16" fmla="*/ 346 w 1300"/>
                <a:gd name="T17" fmla="*/ 165 h 892"/>
                <a:gd name="T18" fmla="*/ 307 w 1300"/>
                <a:gd name="T19" fmla="*/ 161 h 892"/>
                <a:gd name="T20" fmla="*/ 183 w 1300"/>
                <a:gd name="T21" fmla="*/ 245 h 892"/>
                <a:gd name="T22" fmla="*/ 168 w 1300"/>
                <a:gd name="T23" fmla="*/ 244 h 892"/>
                <a:gd name="T24" fmla="*/ 38 w 1300"/>
                <a:gd name="T25" fmla="*/ 320 h 892"/>
                <a:gd name="T26" fmla="*/ 33 w 1300"/>
                <a:gd name="T27" fmla="*/ 496 h 892"/>
                <a:gd name="T28" fmla="*/ 214 w 1300"/>
                <a:gd name="T29" fmla="*/ 587 h 892"/>
                <a:gd name="T30" fmla="*/ 283 w 1300"/>
                <a:gd name="T31" fmla="*/ 580 h 892"/>
                <a:gd name="T32" fmla="*/ 405 w 1300"/>
                <a:gd name="T33" fmla="*/ 685 h 892"/>
                <a:gd name="T34" fmla="*/ 437 w 1300"/>
                <a:gd name="T35" fmla="*/ 687 h 892"/>
                <a:gd name="T36" fmla="*/ 576 w 1300"/>
                <a:gd name="T37" fmla="*/ 627 h 892"/>
                <a:gd name="T38" fmla="*/ 792 w 1300"/>
                <a:gd name="T39" fmla="*/ 752 h 892"/>
                <a:gd name="T40" fmla="*/ 702 w 1300"/>
                <a:gd name="T41" fmla="*/ 892 h 892"/>
                <a:gd name="T42" fmla="*/ 983 w 1300"/>
                <a:gd name="T43" fmla="*/ 619 h 892"/>
                <a:gd name="T44" fmla="*/ 985 w 1300"/>
                <a:gd name="T45" fmla="*/ 616 h 892"/>
                <a:gd name="T46" fmla="*/ 1039 w 1300"/>
                <a:gd name="T47" fmla="*/ 623 h 892"/>
                <a:gd name="T48" fmla="*/ 1149 w 1300"/>
                <a:gd name="T49" fmla="*/ 570 h 892"/>
                <a:gd name="T50" fmla="*/ 1270 w 1300"/>
                <a:gd name="T51" fmla="*/ 489 h 892"/>
                <a:gd name="T52" fmla="*/ 1263 w 1300"/>
                <a:gd name="T53" fmla="*/ 334 h 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300" h="892">
                  <a:moveTo>
                    <a:pt x="1263" y="334"/>
                  </a:moveTo>
                  <a:cubicBezTo>
                    <a:pt x="1215" y="275"/>
                    <a:pt x="1137" y="267"/>
                    <a:pt x="1095" y="267"/>
                  </a:cubicBezTo>
                  <a:cubicBezTo>
                    <a:pt x="1085" y="267"/>
                    <a:pt x="1077" y="267"/>
                    <a:pt x="1070" y="268"/>
                  </a:cubicBezTo>
                  <a:cubicBezTo>
                    <a:pt x="1074" y="242"/>
                    <a:pt x="1073" y="183"/>
                    <a:pt x="1000" y="123"/>
                  </a:cubicBezTo>
                  <a:cubicBezTo>
                    <a:pt x="968" y="96"/>
                    <a:pt x="927" y="82"/>
                    <a:pt x="880" y="82"/>
                  </a:cubicBezTo>
                  <a:cubicBezTo>
                    <a:pt x="836" y="82"/>
                    <a:pt x="799" y="94"/>
                    <a:pt x="782" y="100"/>
                  </a:cubicBezTo>
                  <a:cubicBezTo>
                    <a:pt x="768" y="75"/>
                    <a:pt x="714" y="0"/>
                    <a:pt x="573" y="0"/>
                  </a:cubicBezTo>
                  <a:cubicBezTo>
                    <a:pt x="569" y="0"/>
                    <a:pt x="565" y="0"/>
                    <a:pt x="561" y="1"/>
                  </a:cubicBezTo>
                  <a:cubicBezTo>
                    <a:pt x="391" y="6"/>
                    <a:pt x="353" y="129"/>
                    <a:pt x="346" y="165"/>
                  </a:cubicBezTo>
                  <a:cubicBezTo>
                    <a:pt x="332" y="162"/>
                    <a:pt x="319" y="161"/>
                    <a:pt x="307" y="161"/>
                  </a:cubicBezTo>
                  <a:cubicBezTo>
                    <a:pt x="220" y="161"/>
                    <a:pt x="191" y="222"/>
                    <a:pt x="183" y="245"/>
                  </a:cubicBezTo>
                  <a:cubicBezTo>
                    <a:pt x="178" y="244"/>
                    <a:pt x="173" y="244"/>
                    <a:pt x="168" y="244"/>
                  </a:cubicBezTo>
                  <a:cubicBezTo>
                    <a:pt x="118" y="244"/>
                    <a:pt x="68" y="273"/>
                    <a:pt x="38" y="320"/>
                  </a:cubicBezTo>
                  <a:cubicBezTo>
                    <a:pt x="2" y="376"/>
                    <a:pt x="0" y="442"/>
                    <a:pt x="33" y="496"/>
                  </a:cubicBezTo>
                  <a:cubicBezTo>
                    <a:pt x="78" y="571"/>
                    <a:pt x="157" y="587"/>
                    <a:pt x="214" y="587"/>
                  </a:cubicBezTo>
                  <a:cubicBezTo>
                    <a:pt x="245" y="587"/>
                    <a:pt x="270" y="582"/>
                    <a:pt x="283" y="580"/>
                  </a:cubicBezTo>
                  <a:cubicBezTo>
                    <a:pt x="288" y="605"/>
                    <a:pt x="310" y="669"/>
                    <a:pt x="405" y="685"/>
                  </a:cubicBezTo>
                  <a:cubicBezTo>
                    <a:pt x="416" y="686"/>
                    <a:pt x="426" y="687"/>
                    <a:pt x="437" y="687"/>
                  </a:cubicBezTo>
                  <a:cubicBezTo>
                    <a:pt x="508" y="687"/>
                    <a:pt x="555" y="649"/>
                    <a:pt x="576" y="627"/>
                  </a:cubicBezTo>
                  <a:cubicBezTo>
                    <a:pt x="586" y="650"/>
                    <a:pt x="654" y="737"/>
                    <a:pt x="792" y="752"/>
                  </a:cubicBezTo>
                  <a:cubicBezTo>
                    <a:pt x="780" y="798"/>
                    <a:pt x="763" y="849"/>
                    <a:pt x="702" y="892"/>
                  </a:cubicBezTo>
                  <a:cubicBezTo>
                    <a:pt x="702" y="892"/>
                    <a:pt x="864" y="847"/>
                    <a:pt x="983" y="619"/>
                  </a:cubicBezTo>
                  <a:cubicBezTo>
                    <a:pt x="984" y="618"/>
                    <a:pt x="984" y="617"/>
                    <a:pt x="985" y="616"/>
                  </a:cubicBezTo>
                  <a:cubicBezTo>
                    <a:pt x="1004" y="621"/>
                    <a:pt x="1022" y="623"/>
                    <a:pt x="1039" y="623"/>
                  </a:cubicBezTo>
                  <a:cubicBezTo>
                    <a:pt x="1107" y="623"/>
                    <a:pt x="1139" y="584"/>
                    <a:pt x="1149" y="570"/>
                  </a:cubicBezTo>
                  <a:cubicBezTo>
                    <a:pt x="1197" y="569"/>
                    <a:pt x="1243" y="538"/>
                    <a:pt x="1270" y="489"/>
                  </a:cubicBezTo>
                  <a:cubicBezTo>
                    <a:pt x="1300" y="435"/>
                    <a:pt x="1297" y="375"/>
                    <a:pt x="1263" y="334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none" lIns="91440" tIns="45720" rIns="91440" bIns="576000" anchor="b" anchorCtr="1" compatLnSpc="1">
              <a:normAutofit/>
            </a:bodyPr>
            <a:lstStyle/>
            <a:p>
              <a:pPr algn="ctr" defTabSz="1217295"/>
              <a:endParaRPr lang="en-US" altLang="zh-CN" b="1" dirty="0">
                <a:solidFill>
                  <a:srgbClr val="778495"/>
                </a:solidFill>
                <a:latin typeface="Microsoft Himalaya" panose="01010100010101010101" charset="0"/>
                <a:cs typeface="Microsoft Himalaya" panose="01010100010101010101" charset="0"/>
              </a:endParaRPr>
            </a:p>
            <a:p>
              <a:pPr algn="ctr" defTabSz="1217295"/>
              <a:endParaRPr lang="en-US" altLang="zh-CN" sz="8500" b="1" dirty="0">
                <a:solidFill>
                  <a:srgbClr val="778495"/>
                </a:solidFill>
                <a:latin typeface="Microsoft Himalaya" panose="01010100010101010101" charset="0"/>
                <a:cs typeface="Microsoft Himalaya" panose="01010100010101010101" charset="0"/>
              </a:endParaRPr>
            </a:p>
          </p:txBody>
        </p:sp>
      </p:grpSp>
      <p:sp>
        <p:nvSpPr>
          <p:cNvPr id="68" name="Title 1"/>
          <p:cNvSpPr txBox="1"/>
          <p:nvPr/>
        </p:nvSpPr>
        <p:spPr>
          <a:xfrm>
            <a:off x="35601" y="164637"/>
            <a:ext cx="5282601" cy="5892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0" tIns="60883" rIns="0" bIns="60883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U.S. 101" pitchFamily="2" charset="0"/>
                <a:ea typeface="Roboto" pitchFamily="2" charset="0"/>
                <a:cs typeface="Open Sans Light" panose="020B0306030504020204" pitchFamily="34" charset="0"/>
              </a:defRPr>
            </a:lvl1pPr>
          </a:lstStyle>
          <a:p>
            <a:pPr algn="l"/>
            <a:r>
              <a:rPr lang="en-US" altLang="zh-CN" sz="4300" b="1" dirty="0">
                <a:solidFill>
                  <a:srgbClr val="002060"/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rPr>
              <a:t>   སྒྲུང་གཏམ་འབྲེལ་བའི་ཤེས་བྱ་ངོ་སྤྲོད།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542494" y="3496337"/>
            <a:ext cx="1485291" cy="1107991"/>
          </a:xfrm>
          <a:prstGeom prst="rect">
            <a:avLst/>
          </a:prstGeom>
          <a:noFill/>
        </p:spPr>
        <p:txBody>
          <a:bodyPr wrap="none" lIns="121765" tIns="60883" rIns="121765" bIns="60883" rtlCol="0">
            <a:spAutoFit/>
          </a:bodyPr>
          <a:lstStyle/>
          <a:p>
            <a:pPr defTabSz="1217295"/>
            <a:r>
              <a:rPr lang="en-US" altLang="zh-CN" sz="3200" b="1" dirty="0">
                <a:solidFill>
                  <a:srgbClr val="002060"/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rPr>
              <a:t>སྒྲུང་གཏམ་གྱི་</a:t>
            </a:r>
          </a:p>
          <a:p>
            <a:pPr defTabSz="1217295"/>
            <a:r>
              <a:rPr lang="en-US" altLang="zh-CN" sz="3200" b="1" dirty="0">
                <a:solidFill>
                  <a:srgbClr val="002060"/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rPr>
              <a:t>གྲུབ་ཆ་གསུམ།</a:t>
            </a:r>
            <a:endParaRPr lang="zh-CN" altLang="en-US" sz="3200" b="1" dirty="0">
              <a:solidFill>
                <a:srgbClr val="002060"/>
              </a:solidFill>
              <a:latin typeface="Microsoft Himalaya" panose="01010100010101010101" charset="0"/>
              <a:ea typeface="微软雅黑" panose="020B0503020204020204" pitchFamily="34" charset="-122"/>
              <a:cs typeface="Microsoft Himalaya" panose="01010100010101010101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104080" y="5591194"/>
            <a:ext cx="791923" cy="697621"/>
          </a:xfrm>
          <a:prstGeom prst="rect">
            <a:avLst/>
          </a:prstGeom>
          <a:noFill/>
        </p:spPr>
        <p:txBody>
          <a:bodyPr wrap="none" lIns="121765" tIns="60883" rIns="121765" bIns="60883" rtlCol="0">
            <a:spAutoFit/>
          </a:bodyPr>
          <a:lstStyle/>
          <a:p>
            <a:pPr defTabSz="1217295"/>
            <a:r>
              <a:rPr lang="en-US" altLang="zh-CN" sz="3700" b="1" dirty="0">
                <a:solidFill>
                  <a:srgbClr val="150361"/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rPr>
              <a:t>མི་སྣ།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905768" y="4939478"/>
            <a:ext cx="1141807" cy="697621"/>
          </a:xfrm>
          <a:prstGeom prst="rect">
            <a:avLst/>
          </a:prstGeom>
          <a:noFill/>
        </p:spPr>
        <p:txBody>
          <a:bodyPr wrap="none" lIns="121765" tIns="60883" rIns="121765" bIns="60883" rtlCol="0">
            <a:spAutoFit/>
          </a:bodyPr>
          <a:lstStyle/>
          <a:p>
            <a:pPr defTabSz="1217295"/>
            <a:r>
              <a:rPr lang="en-US" altLang="zh-CN" sz="3700" b="1" dirty="0">
                <a:solidFill>
                  <a:srgbClr val="150361"/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rPr>
              <a:t>ཁོར་ཡུག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064282" y="1087806"/>
            <a:ext cx="1195144" cy="697621"/>
          </a:xfrm>
          <a:prstGeom prst="rect">
            <a:avLst/>
          </a:prstGeom>
          <a:noFill/>
        </p:spPr>
        <p:txBody>
          <a:bodyPr wrap="none" lIns="121765" tIns="60883" rIns="121765" bIns="60883" rtlCol="0">
            <a:spAutoFit/>
          </a:bodyPr>
          <a:lstStyle/>
          <a:p>
            <a:pPr defTabSz="1217295"/>
            <a:r>
              <a:rPr lang="en-US" altLang="zh-CN" sz="3700" b="1" dirty="0">
                <a:solidFill>
                  <a:srgbClr val="C00000"/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rPr>
              <a:t>བྱུང་རིམ།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196161" y="1190398"/>
            <a:ext cx="826195" cy="399954"/>
          </a:xfrm>
          <a:prstGeom prst="rect">
            <a:avLst/>
          </a:prstGeom>
          <a:noFill/>
        </p:spPr>
        <p:txBody>
          <a:bodyPr wrap="none" lIns="121765" tIns="60883" rIns="121765" bIns="60883" rtlCol="0">
            <a:spAutoFit/>
          </a:bodyPr>
          <a:lstStyle/>
          <a:p>
            <a:pPr defTabSz="1217295"/>
            <a:r>
              <a:rPr lang="en-US" altLang="zh-CN" b="1" dirty="0">
                <a:solidFill>
                  <a:srgbClr val="FFFFFF"/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rPr>
              <a:t>མགོ་རྩོམ་པ།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634597" y="2750294"/>
            <a:ext cx="789327" cy="399954"/>
          </a:xfrm>
          <a:prstGeom prst="rect">
            <a:avLst/>
          </a:prstGeom>
          <a:noFill/>
        </p:spPr>
        <p:txBody>
          <a:bodyPr wrap="none" lIns="121765" tIns="60883" rIns="121765" bIns="60883" rtlCol="0">
            <a:spAutoFit/>
          </a:bodyPr>
          <a:lstStyle/>
          <a:p>
            <a:pPr defTabSz="1217295"/>
            <a:r>
              <a:rPr lang="en-US" altLang="zh-CN" b="1" dirty="0">
                <a:solidFill>
                  <a:srgbClr val="FFFFFF"/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rPr>
              <a:t>འཕེལ་རྒྱས།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126532" y="3753342"/>
            <a:ext cx="784517" cy="399954"/>
          </a:xfrm>
          <a:prstGeom prst="rect">
            <a:avLst/>
          </a:prstGeom>
          <a:noFill/>
        </p:spPr>
        <p:txBody>
          <a:bodyPr wrap="none" lIns="121765" tIns="60883" rIns="121765" bIns="60883" rtlCol="0">
            <a:spAutoFit/>
          </a:bodyPr>
          <a:lstStyle/>
          <a:p>
            <a:pPr defTabSz="1217295"/>
            <a:r>
              <a:rPr lang="en-US" altLang="zh-CN" b="1" dirty="0">
                <a:solidFill>
                  <a:srgbClr val="FFFFFF"/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rPr>
              <a:t>མཐོ་རླབས།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7170414" y="1917050"/>
            <a:ext cx="885507" cy="399954"/>
          </a:xfrm>
          <a:prstGeom prst="rect">
            <a:avLst/>
          </a:prstGeom>
          <a:noFill/>
        </p:spPr>
        <p:txBody>
          <a:bodyPr wrap="none" lIns="121765" tIns="60883" rIns="121765" bIns="60883" rtlCol="0">
            <a:spAutoFit/>
          </a:bodyPr>
          <a:lstStyle/>
          <a:p>
            <a:pPr defTabSz="1217295"/>
            <a:r>
              <a:rPr lang="en-US" altLang="zh-CN" b="1" dirty="0">
                <a:solidFill>
                  <a:srgbClr val="FFFFFF"/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rPr>
              <a:t>མཇུག་འབྲས།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0099176" y="5253205"/>
            <a:ext cx="1065003" cy="1107991"/>
          </a:xfrm>
          <a:prstGeom prst="rect">
            <a:avLst/>
          </a:prstGeom>
          <a:noFill/>
        </p:spPr>
        <p:txBody>
          <a:bodyPr wrap="none" lIns="121765" tIns="60883" rIns="121765" bIns="60883" rtlCol="0">
            <a:spAutoFit/>
          </a:bodyPr>
          <a:lstStyle/>
          <a:p>
            <a:pPr defTabSz="1217295"/>
            <a:r>
              <a:rPr lang="en-US" altLang="zh-CN" sz="3200" b="1" dirty="0">
                <a:solidFill>
                  <a:srgbClr val="002060"/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rPr>
              <a:t>རང་བྱུང་</a:t>
            </a:r>
          </a:p>
          <a:p>
            <a:pPr defTabSz="1217295"/>
            <a:r>
              <a:rPr lang="en-US" altLang="zh-CN" sz="3200" b="1" dirty="0">
                <a:solidFill>
                  <a:srgbClr val="002060"/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rPr>
              <a:t>ཁོར་ཡུག</a:t>
            </a:r>
            <a:endParaRPr lang="zh-CN" altLang="en-US" sz="3200" b="1" dirty="0">
              <a:solidFill>
                <a:srgbClr val="002060"/>
              </a:solidFill>
              <a:latin typeface="Microsoft Himalaya" panose="01010100010101010101" charset="0"/>
              <a:ea typeface="微软雅黑" panose="020B0503020204020204" pitchFamily="34" charset="-122"/>
              <a:cs typeface="Microsoft Himalaya" panose="01010100010101010101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9524161" y="3332991"/>
            <a:ext cx="1065003" cy="1107991"/>
          </a:xfrm>
          <a:prstGeom prst="rect">
            <a:avLst/>
          </a:prstGeom>
          <a:noFill/>
        </p:spPr>
        <p:txBody>
          <a:bodyPr wrap="none" lIns="121765" tIns="60883" rIns="121765" bIns="60883" rtlCol="0">
            <a:spAutoFit/>
          </a:bodyPr>
          <a:lstStyle/>
          <a:p>
            <a:pPr defTabSz="1217295"/>
            <a:r>
              <a:rPr lang="en-US" altLang="zh-CN" sz="3200" b="1" dirty="0">
                <a:solidFill>
                  <a:srgbClr val="002060"/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rPr>
              <a:t>སྤྱི་ཚོགས་</a:t>
            </a:r>
          </a:p>
          <a:p>
            <a:pPr defTabSz="1217295"/>
            <a:r>
              <a:rPr lang="en-US" altLang="zh-CN" sz="3200" b="1" dirty="0">
                <a:solidFill>
                  <a:srgbClr val="002060"/>
                </a:solidFill>
                <a:latin typeface="Microsoft Himalaya" panose="01010100010101010101" charset="0"/>
                <a:ea typeface="微软雅黑" panose="020B0503020204020204" pitchFamily="34" charset="-122"/>
                <a:cs typeface="Microsoft Himalaya" panose="01010100010101010101" charset="0"/>
              </a:rPr>
              <a:t>ཁོར་ཡུག</a:t>
            </a:r>
            <a:endParaRPr lang="zh-CN" altLang="en-US" sz="3200" b="1" dirty="0">
              <a:solidFill>
                <a:srgbClr val="002060"/>
              </a:solidFill>
              <a:latin typeface="Microsoft Himalaya" panose="01010100010101010101" charset="0"/>
              <a:ea typeface="微软雅黑" panose="020B0503020204020204" pitchFamily="34" charset="-122"/>
              <a:cs typeface="Microsoft Himalaya" panose="01010100010101010101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  <p:from x="7939" y="19065"/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0" grpId="0"/>
      <p:bldP spid="71" grpId="0"/>
      <p:bldP spid="107" grpId="0"/>
      <p:bldP spid="108" grpId="0"/>
      <p:bldP spid="109" grpId="0"/>
      <p:bldP spid="110" grpId="0"/>
      <p:bldP spid="111" grpId="0"/>
      <p:bldP spid="1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>
            <p:custDataLst>
              <p:tags r:id="rId2"/>
            </p:custDataLst>
          </p:nvPr>
        </p:nvSpPr>
        <p:spPr>
          <a:xfrm>
            <a:off x="1058517" y="2898775"/>
            <a:ext cx="5941217" cy="1060450"/>
          </a:xfrm>
          <a:prstGeom prst="rect">
            <a:avLst/>
          </a:prstGeom>
          <a:noFill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8000" spc="400" dirty="0" smtClean="0">
                <a:solidFill>
                  <a:schemeClr val="accent1"/>
                </a:solidFill>
                <a:latin typeface="Microsoft Himalaya" panose="01010100010101010101" charset="0"/>
                <a:ea typeface="华文中宋" panose="02010600040101010101" pitchFamily="2" charset="-122"/>
                <a:cs typeface="Microsoft Himalaya" panose="01010100010101010101" charset="0"/>
              </a:rPr>
              <a:t>C</a:t>
            </a:r>
          </a:p>
        </p:txBody>
      </p:sp>
      <p:sp>
        <p:nvSpPr>
          <p:cNvPr id="4" name="文本框 10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070552" y="2852935"/>
            <a:ext cx="1762083" cy="1106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5400" dirty="0" smtClean="0">
                <a:solidFill>
                  <a:schemeClr val="tx2"/>
                </a:solidFill>
                <a:latin typeface="Microsoft Himalaya" panose="01010100010101010101" charset="0"/>
                <a:ea typeface="+mj-ea"/>
                <a:cs typeface="Microsoft Himalaya" panose="01010100010101010101" charset="0"/>
              </a:rPr>
              <a:t>གོ་རིམ།</a:t>
            </a:r>
          </a:p>
        </p:txBody>
      </p:sp>
      <p:sp>
        <p:nvSpPr>
          <p:cNvPr id="24" name="任意多边形 23"/>
          <p:cNvSpPr/>
          <p:nvPr>
            <p:custDataLst>
              <p:tags r:id="rId4"/>
            </p:custDataLst>
          </p:nvPr>
        </p:nvSpPr>
        <p:spPr>
          <a:xfrm>
            <a:off x="5639086" y="1643063"/>
            <a:ext cx="5263004" cy="557212"/>
          </a:xfrm>
          <a:custGeom>
            <a:avLst/>
            <a:gdLst>
              <a:gd name="connsiteX0" fmla="*/ 0 w 3954840"/>
              <a:gd name="connsiteY0" fmla="*/ 0 h 557348"/>
              <a:gd name="connsiteX1" fmla="*/ 3835506 w 3954840"/>
              <a:gd name="connsiteY1" fmla="*/ 0 h 557348"/>
              <a:gd name="connsiteX2" fmla="*/ 3954840 w 3954840"/>
              <a:gd name="connsiteY2" fmla="*/ 92893 h 557348"/>
              <a:gd name="connsiteX3" fmla="*/ 3954840 w 3954840"/>
              <a:gd name="connsiteY3" fmla="*/ 464455 h 557348"/>
              <a:gd name="connsiteX4" fmla="*/ 3835506 w 3954840"/>
              <a:gd name="connsiteY4" fmla="*/ 557348 h 557348"/>
              <a:gd name="connsiteX5" fmla="*/ 0 w 3954840"/>
              <a:gd name="connsiteY5" fmla="*/ 557348 h 557348"/>
              <a:gd name="connsiteX6" fmla="*/ 45938 w 3954840"/>
              <a:gd name="connsiteY6" fmla="*/ 532414 h 557348"/>
              <a:gd name="connsiteX7" fmla="*/ 180850 w 3954840"/>
              <a:gd name="connsiteY7" fmla="*/ 278674 h 557348"/>
              <a:gd name="connsiteX8" fmla="*/ 45938 w 3954840"/>
              <a:gd name="connsiteY8" fmla="*/ 24934 h 557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54840" h="557348">
                <a:moveTo>
                  <a:pt x="0" y="0"/>
                </a:moveTo>
                <a:lnTo>
                  <a:pt x="3835506" y="0"/>
                </a:lnTo>
                <a:cubicBezTo>
                  <a:pt x="3901412" y="0"/>
                  <a:pt x="3954840" y="41590"/>
                  <a:pt x="3954840" y="92893"/>
                </a:cubicBezTo>
                <a:lnTo>
                  <a:pt x="3954840" y="464455"/>
                </a:lnTo>
                <a:cubicBezTo>
                  <a:pt x="3954840" y="515758"/>
                  <a:pt x="3901412" y="557348"/>
                  <a:pt x="3835506" y="557348"/>
                </a:cubicBezTo>
                <a:lnTo>
                  <a:pt x="0" y="557348"/>
                </a:lnTo>
                <a:lnTo>
                  <a:pt x="45938" y="532414"/>
                </a:lnTo>
                <a:cubicBezTo>
                  <a:pt x="127334" y="477424"/>
                  <a:pt x="180850" y="384299"/>
                  <a:pt x="180850" y="278674"/>
                </a:cubicBezTo>
                <a:cubicBezTo>
                  <a:pt x="180850" y="173050"/>
                  <a:pt x="127334" y="79925"/>
                  <a:pt x="45938" y="24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36000" rIns="36000" bIns="36000" anchor="ctr">
            <a:normAutofit fontScale="25000" lnSpcReduction="20000"/>
          </a:bodyPr>
          <a:lstStyle/>
          <a:p>
            <a:r>
              <a:rPr lang="en-US" altLang="zh-CN" sz="2000" b="1" dirty="0" smtClean="0">
                <a:latin typeface="Microsoft Himalaya" panose="01010100010101010101" charset="0"/>
                <a:ea typeface="黑体" panose="02010609060101010101" pitchFamily="49" charset="-122"/>
                <a:cs typeface="Microsoft Himalaya" panose="01010100010101010101" charset="0"/>
              </a:rPr>
              <a:t>                                    </a:t>
            </a:r>
            <a:r>
              <a:rPr lang="en-US" altLang="zh-CN" sz="16000" b="1" dirty="0" smtClean="0">
                <a:latin typeface="Microsoft Himalaya" panose="01010100010101010101" charset="0"/>
                <a:ea typeface="黑体" panose="02010609060101010101" pitchFamily="49" charset="-122"/>
                <a:cs typeface="Microsoft Himalaya" panose="01010100010101010101" charset="0"/>
              </a:rPr>
              <a:t>རྩོམ་</a:t>
            </a:r>
            <a:r>
              <a:rPr lang="en-US" altLang="zh-CN" sz="16000" b="1" dirty="0">
                <a:latin typeface="Microsoft Himalaya" panose="01010100010101010101" charset="0"/>
                <a:ea typeface="黑体" panose="02010609060101010101" pitchFamily="49" charset="-122"/>
                <a:cs typeface="Microsoft Himalaya" panose="01010100010101010101" charset="0"/>
              </a:rPr>
              <a:t>པ་པོ་ངོ་</a:t>
            </a:r>
            <a:r>
              <a:rPr lang="en-US" altLang="zh-CN" sz="16000" b="1" dirty="0" smtClean="0">
                <a:latin typeface="Microsoft Himalaya" panose="01010100010101010101" charset="0"/>
                <a:ea typeface="黑体" panose="02010609060101010101" pitchFamily="49" charset="-122"/>
                <a:cs typeface="Microsoft Himalaya" panose="01010100010101010101" charset="0"/>
              </a:rPr>
              <a:t>སྤྲོད།</a:t>
            </a:r>
            <a:endParaRPr lang="zh-CN" altLang="en-US" sz="16000" b="1" dirty="0">
              <a:latin typeface="Microsoft Himalaya" panose="01010100010101010101" charset="0"/>
              <a:ea typeface="黑体" panose="02010609060101010101" pitchFamily="49" charset="-122"/>
              <a:cs typeface="Microsoft Himalaya" panose="01010100010101010101" charset="0"/>
            </a:endParaRPr>
          </a:p>
        </p:txBody>
      </p:sp>
      <p:sp>
        <p:nvSpPr>
          <p:cNvPr id="22" name="椭圆 21"/>
          <p:cNvSpPr/>
          <p:nvPr>
            <p:custDataLst>
              <p:tags r:id="rId5"/>
            </p:custDataLst>
          </p:nvPr>
        </p:nvSpPr>
        <p:spPr>
          <a:xfrm>
            <a:off x="5100319" y="1677988"/>
            <a:ext cx="648633" cy="48736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FFFFFF"/>
                </a:solidFill>
                <a:latin typeface="Microsoft Himalaya" panose="01010100010101010101" charset="0"/>
                <a:cs typeface="Microsoft Himalaya" panose="01010100010101010101" charset="0"/>
              </a:rPr>
              <a:t>1</a:t>
            </a:r>
          </a:p>
        </p:txBody>
      </p:sp>
      <p:sp>
        <p:nvSpPr>
          <p:cNvPr id="25" name="任意多边形 24"/>
          <p:cNvSpPr/>
          <p:nvPr>
            <p:custDataLst>
              <p:tags r:id="rId6"/>
            </p:custDataLst>
          </p:nvPr>
        </p:nvSpPr>
        <p:spPr>
          <a:xfrm>
            <a:off x="5630635" y="2397126"/>
            <a:ext cx="5263004" cy="557213"/>
          </a:xfrm>
          <a:custGeom>
            <a:avLst/>
            <a:gdLst>
              <a:gd name="connsiteX0" fmla="*/ 0 w 3954840"/>
              <a:gd name="connsiteY0" fmla="*/ 0 h 557348"/>
              <a:gd name="connsiteX1" fmla="*/ 3835506 w 3954840"/>
              <a:gd name="connsiteY1" fmla="*/ 0 h 557348"/>
              <a:gd name="connsiteX2" fmla="*/ 3954840 w 3954840"/>
              <a:gd name="connsiteY2" fmla="*/ 92893 h 557348"/>
              <a:gd name="connsiteX3" fmla="*/ 3954840 w 3954840"/>
              <a:gd name="connsiteY3" fmla="*/ 464455 h 557348"/>
              <a:gd name="connsiteX4" fmla="*/ 3835506 w 3954840"/>
              <a:gd name="connsiteY4" fmla="*/ 557348 h 557348"/>
              <a:gd name="connsiteX5" fmla="*/ 0 w 3954840"/>
              <a:gd name="connsiteY5" fmla="*/ 557348 h 557348"/>
              <a:gd name="connsiteX6" fmla="*/ 45938 w 3954840"/>
              <a:gd name="connsiteY6" fmla="*/ 532414 h 557348"/>
              <a:gd name="connsiteX7" fmla="*/ 180850 w 3954840"/>
              <a:gd name="connsiteY7" fmla="*/ 278674 h 557348"/>
              <a:gd name="connsiteX8" fmla="*/ 45938 w 3954840"/>
              <a:gd name="connsiteY8" fmla="*/ 24934 h 557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54840" h="557348">
                <a:moveTo>
                  <a:pt x="0" y="0"/>
                </a:moveTo>
                <a:lnTo>
                  <a:pt x="3835506" y="0"/>
                </a:lnTo>
                <a:cubicBezTo>
                  <a:pt x="3901412" y="0"/>
                  <a:pt x="3954840" y="41590"/>
                  <a:pt x="3954840" y="92893"/>
                </a:cubicBezTo>
                <a:lnTo>
                  <a:pt x="3954840" y="464455"/>
                </a:lnTo>
                <a:cubicBezTo>
                  <a:pt x="3954840" y="515758"/>
                  <a:pt x="3901412" y="557348"/>
                  <a:pt x="3835506" y="557348"/>
                </a:cubicBezTo>
                <a:lnTo>
                  <a:pt x="0" y="557348"/>
                </a:lnTo>
                <a:lnTo>
                  <a:pt x="45938" y="532414"/>
                </a:lnTo>
                <a:cubicBezTo>
                  <a:pt x="127334" y="477424"/>
                  <a:pt x="180850" y="384299"/>
                  <a:pt x="180850" y="278674"/>
                </a:cubicBezTo>
                <a:cubicBezTo>
                  <a:pt x="180850" y="173050"/>
                  <a:pt x="127334" y="79925"/>
                  <a:pt x="45938" y="24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36000" rIns="36000" bIns="36000" anchor="ctr">
            <a:noAutofit/>
          </a:bodyPr>
          <a:lstStyle/>
          <a:p>
            <a:r>
              <a:rPr lang="en-US" altLang="zh-CN" sz="4000" b="1" dirty="0" smtClean="0">
                <a:solidFill>
                  <a:schemeClr val="bg1"/>
                </a:solidFill>
                <a:latin typeface="Microsoft Himalaya" panose="01010100010101010101" charset="0"/>
                <a:ea typeface="黑体" panose="02010609060101010101" pitchFamily="49" charset="-122"/>
                <a:cs typeface="Microsoft Himalaya" panose="01010100010101010101" charset="0"/>
              </a:rPr>
              <a:t>  ཐ་</a:t>
            </a:r>
            <a:r>
              <a:rPr lang="en-US" altLang="zh-CN" sz="4000" b="1" dirty="0">
                <a:solidFill>
                  <a:schemeClr val="bg1"/>
                </a:solidFill>
                <a:latin typeface="Microsoft Himalaya" panose="01010100010101010101" charset="0"/>
                <a:ea typeface="黑体" panose="02010609060101010101" pitchFamily="49" charset="-122"/>
                <a:cs typeface="Microsoft Himalaya" panose="01010100010101010101" charset="0"/>
              </a:rPr>
              <a:t>སྙད</a:t>
            </a:r>
            <a:r>
              <a:rPr lang="en-US" altLang="zh-CN" sz="4000" b="1" dirty="0" smtClean="0">
                <a:solidFill>
                  <a:schemeClr val="bg1"/>
                </a:solidFill>
                <a:latin typeface="Microsoft Himalaya" panose="01010100010101010101" charset="0"/>
                <a:ea typeface="黑体" panose="02010609060101010101" pitchFamily="49" charset="-122"/>
                <a:cs typeface="Microsoft Himalaya" panose="01010100010101010101" charset="0"/>
              </a:rPr>
              <a:t>་མཆན་འགྲེལ།</a:t>
            </a:r>
            <a:endParaRPr lang="zh-CN" altLang="en-US" sz="4000" b="1" dirty="0">
              <a:solidFill>
                <a:schemeClr val="bg1"/>
              </a:solidFill>
              <a:latin typeface="Microsoft Himalaya" panose="01010100010101010101" charset="0"/>
              <a:ea typeface="黑体" panose="02010609060101010101" pitchFamily="49" charset="-122"/>
              <a:cs typeface="Microsoft Himalaya" panose="01010100010101010101" charset="0"/>
            </a:endParaRPr>
          </a:p>
        </p:txBody>
      </p:sp>
      <p:sp>
        <p:nvSpPr>
          <p:cNvPr id="26" name="椭圆 25"/>
          <p:cNvSpPr/>
          <p:nvPr>
            <p:custDataLst>
              <p:tags r:id="rId7"/>
            </p:custDataLst>
          </p:nvPr>
        </p:nvSpPr>
        <p:spPr>
          <a:xfrm>
            <a:off x="5091868" y="2432051"/>
            <a:ext cx="648633" cy="48736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FFFFFF"/>
                </a:solidFill>
                <a:latin typeface="Microsoft Himalaya" panose="01010100010101010101" charset="0"/>
                <a:cs typeface="Microsoft Himalaya" panose="01010100010101010101" charset="0"/>
              </a:rPr>
              <a:t>2</a:t>
            </a:r>
          </a:p>
        </p:txBody>
      </p:sp>
      <p:sp>
        <p:nvSpPr>
          <p:cNvPr id="27" name="任意多边形 26"/>
          <p:cNvSpPr/>
          <p:nvPr>
            <p:custDataLst>
              <p:tags r:id="rId8"/>
            </p:custDataLst>
          </p:nvPr>
        </p:nvSpPr>
        <p:spPr>
          <a:xfrm>
            <a:off x="5622183" y="3149600"/>
            <a:ext cx="5263004" cy="558800"/>
          </a:xfrm>
          <a:custGeom>
            <a:avLst/>
            <a:gdLst>
              <a:gd name="connsiteX0" fmla="*/ 0 w 3954840"/>
              <a:gd name="connsiteY0" fmla="*/ 0 h 557348"/>
              <a:gd name="connsiteX1" fmla="*/ 3835506 w 3954840"/>
              <a:gd name="connsiteY1" fmla="*/ 0 h 557348"/>
              <a:gd name="connsiteX2" fmla="*/ 3954840 w 3954840"/>
              <a:gd name="connsiteY2" fmla="*/ 92893 h 557348"/>
              <a:gd name="connsiteX3" fmla="*/ 3954840 w 3954840"/>
              <a:gd name="connsiteY3" fmla="*/ 464455 h 557348"/>
              <a:gd name="connsiteX4" fmla="*/ 3835506 w 3954840"/>
              <a:gd name="connsiteY4" fmla="*/ 557348 h 557348"/>
              <a:gd name="connsiteX5" fmla="*/ 0 w 3954840"/>
              <a:gd name="connsiteY5" fmla="*/ 557348 h 557348"/>
              <a:gd name="connsiteX6" fmla="*/ 45938 w 3954840"/>
              <a:gd name="connsiteY6" fmla="*/ 532414 h 557348"/>
              <a:gd name="connsiteX7" fmla="*/ 180850 w 3954840"/>
              <a:gd name="connsiteY7" fmla="*/ 278674 h 557348"/>
              <a:gd name="connsiteX8" fmla="*/ 45938 w 3954840"/>
              <a:gd name="connsiteY8" fmla="*/ 24934 h 557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54840" h="557348">
                <a:moveTo>
                  <a:pt x="0" y="0"/>
                </a:moveTo>
                <a:lnTo>
                  <a:pt x="3835506" y="0"/>
                </a:lnTo>
                <a:cubicBezTo>
                  <a:pt x="3901412" y="0"/>
                  <a:pt x="3954840" y="41590"/>
                  <a:pt x="3954840" y="92893"/>
                </a:cubicBezTo>
                <a:lnTo>
                  <a:pt x="3954840" y="464455"/>
                </a:lnTo>
                <a:cubicBezTo>
                  <a:pt x="3954840" y="515758"/>
                  <a:pt x="3901412" y="557348"/>
                  <a:pt x="3835506" y="557348"/>
                </a:cubicBezTo>
                <a:lnTo>
                  <a:pt x="0" y="557348"/>
                </a:lnTo>
                <a:lnTo>
                  <a:pt x="45938" y="532414"/>
                </a:lnTo>
                <a:cubicBezTo>
                  <a:pt x="127334" y="477424"/>
                  <a:pt x="180850" y="384299"/>
                  <a:pt x="180850" y="278674"/>
                </a:cubicBezTo>
                <a:cubicBezTo>
                  <a:pt x="180850" y="173050"/>
                  <a:pt x="127334" y="79925"/>
                  <a:pt x="45938" y="24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36000" rIns="36000" bIns="36000" anchor="ctr">
            <a:noAutofit/>
          </a:bodyPr>
          <a:lstStyle/>
          <a:p>
            <a:r>
              <a:rPr lang="en-US" altLang="zh-CN" sz="3200" b="1" dirty="0" smtClean="0">
                <a:solidFill>
                  <a:schemeClr val="bg1"/>
                </a:solidFill>
                <a:latin typeface="Microsoft Himalaya" panose="01010100010101010101" charset="0"/>
                <a:ea typeface="黑体" panose="02010609060101010101" pitchFamily="49" charset="-122"/>
                <a:cs typeface="Microsoft Himalaya" panose="01010100010101010101" charset="0"/>
              </a:rPr>
              <a:t>  </a:t>
            </a:r>
            <a:r>
              <a:rPr lang="en-US" altLang="zh-CN" sz="4000" b="1" dirty="0" smtClean="0">
                <a:solidFill>
                  <a:schemeClr val="bg1"/>
                </a:solidFill>
                <a:latin typeface="Microsoft Himalaya" panose="01010100010101010101" charset="0"/>
                <a:ea typeface="黑体" panose="02010609060101010101" pitchFamily="49" charset="-122"/>
                <a:cs typeface="Microsoft Himalaya" panose="01010100010101010101" charset="0"/>
              </a:rPr>
              <a:t>སློབ་</a:t>
            </a:r>
            <a:r>
              <a:rPr lang="en-US" altLang="zh-CN" sz="4000" b="1" dirty="0">
                <a:solidFill>
                  <a:schemeClr val="bg1"/>
                </a:solidFill>
                <a:latin typeface="Microsoft Himalaya" panose="01010100010101010101" charset="0"/>
                <a:ea typeface="黑体" panose="02010609060101010101" pitchFamily="49" charset="-122"/>
                <a:cs typeface="Microsoft Himalaya" panose="01010100010101010101" charset="0"/>
              </a:rPr>
              <a:t>ཚན་དབྱེ་ཞིབ།</a:t>
            </a:r>
            <a:endParaRPr lang="zh-CN" altLang="en-US" sz="4000" b="1" dirty="0">
              <a:solidFill>
                <a:schemeClr val="bg1"/>
              </a:solidFill>
              <a:latin typeface="Microsoft Himalaya" panose="01010100010101010101" charset="0"/>
              <a:ea typeface="黑体" panose="02010609060101010101" pitchFamily="49" charset="-122"/>
              <a:cs typeface="Microsoft Himalaya" panose="01010100010101010101" charset="0"/>
            </a:endParaRPr>
          </a:p>
        </p:txBody>
      </p:sp>
      <p:sp>
        <p:nvSpPr>
          <p:cNvPr id="28" name="椭圆 27"/>
          <p:cNvSpPr/>
          <p:nvPr>
            <p:custDataLst>
              <p:tags r:id="rId9"/>
            </p:custDataLst>
          </p:nvPr>
        </p:nvSpPr>
        <p:spPr>
          <a:xfrm>
            <a:off x="5083417" y="3184525"/>
            <a:ext cx="648633" cy="48895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FFFFFF"/>
                </a:solidFill>
                <a:latin typeface="Microsoft Himalaya" panose="01010100010101010101" charset="0"/>
                <a:cs typeface="Microsoft Himalaya" panose="01010100010101010101" charset="0"/>
              </a:rPr>
              <a:t>3</a:t>
            </a:r>
          </a:p>
        </p:txBody>
      </p:sp>
      <p:sp>
        <p:nvSpPr>
          <p:cNvPr id="29" name="任意多边形 28"/>
          <p:cNvSpPr/>
          <p:nvPr>
            <p:custDataLst>
              <p:tags r:id="rId10"/>
            </p:custDataLst>
          </p:nvPr>
        </p:nvSpPr>
        <p:spPr>
          <a:xfrm>
            <a:off x="5613732" y="3903663"/>
            <a:ext cx="5263004" cy="557212"/>
          </a:xfrm>
          <a:custGeom>
            <a:avLst/>
            <a:gdLst>
              <a:gd name="connsiteX0" fmla="*/ 0 w 3954840"/>
              <a:gd name="connsiteY0" fmla="*/ 0 h 557348"/>
              <a:gd name="connsiteX1" fmla="*/ 3835506 w 3954840"/>
              <a:gd name="connsiteY1" fmla="*/ 0 h 557348"/>
              <a:gd name="connsiteX2" fmla="*/ 3954840 w 3954840"/>
              <a:gd name="connsiteY2" fmla="*/ 92893 h 557348"/>
              <a:gd name="connsiteX3" fmla="*/ 3954840 w 3954840"/>
              <a:gd name="connsiteY3" fmla="*/ 464455 h 557348"/>
              <a:gd name="connsiteX4" fmla="*/ 3835506 w 3954840"/>
              <a:gd name="connsiteY4" fmla="*/ 557348 h 557348"/>
              <a:gd name="connsiteX5" fmla="*/ 0 w 3954840"/>
              <a:gd name="connsiteY5" fmla="*/ 557348 h 557348"/>
              <a:gd name="connsiteX6" fmla="*/ 45938 w 3954840"/>
              <a:gd name="connsiteY6" fmla="*/ 532414 h 557348"/>
              <a:gd name="connsiteX7" fmla="*/ 180850 w 3954840"/>
              <a:gd name="connsiteY7" fmla="*/ 278674 h 557348"/>
              <a:gd name="connsiteX8" fmla="*/ 45938 w 3954840"/>
              <a:gd name="connsiteY8" fmla="*/ 24934 h 557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54840" h="557348">
                <a:moveTo>
                  <a:pt x="0" y="0"/>
                </a:moveTo>
                <a:lnTo>
                  <a:pt x="3835506" y="0"/>
                </a:lnTo>
                <a:cubicBezTo>
                  <a:pt x="3901412" y="0"/>
                  <a:pt x="3954840" y="41590"/>
                  <a:pt x="3954840" y="92893"/>
                </a:cubicBezTo>
                <a:lnTo>
                  <a:pt x="3954840" y="464455"/>
                </a:lnTo>
                <a:cubicBezTo>
                  <a:pt x="3954840" y="515758"/>
                  <a:pt x="3901412" y="557348"/>
                  <a:pt x="3835506" y="557348"/>
                </a:cubicBezTo>
                <a:lnTo>
                  <a:pt x="0" y="557348"/>
                </a:lnTo>
                <a:lnTo>
                  <a:pt x="45938" y="532414"/>
                </a:lnTo>
                <a:cubicBezTo>
                  <a:pt x="127334" y="477424"/>
                  <a:pt x="180850" y="384299"/>
                  <a:pt x="180850" y="278674"/>
                </a:cubicBezTo>
                <a:cubicBezTo>
                  <a:pt x="180850" y="173050"/>
                  <a:pt x="127334" y="79925"/>
                  <a:pt x="45938" y="24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36000" rIns="36000" bIns="36000" anchor="ctr">
            <a:normAutofit fontScale="25000" lnSpcReduction="20000"/>
          </a:bodyPr>
          <a:lstStyle/>
          <a:p>
            <a:r>
              <a:rPr lang="en-US" altLang="zh-CN" sz="2000" b="1" dirty="0" smtClean="0">
                <a:solidFill>
                  <a:schemeClr val="bg1"/>
                </a:solidFill>
                <a:latin typeface="Microsoft Himalaya" panose="01010100010101010101" charset="0"/>
                <a:ea typeface="黑体" panose="02010609060101010101" pitchFamily="49" charset="-122"/>
                <a:cs typeface="Microsoft Himalaya" panose="01010100010101010101" charset="0"/>
              </a:rPr>
              <a:t>                        </a:t>
            </a:r>
            <a:r>
              <a:rPr lang="en-US" altLang="zh-CN" sz="16000" b="1" dirty="0" smtClean="0">
                <a:solidFill>
                  <a:schemeClr val="bg1"/>
                </a:solidFill>
                <a:latin typeface="Microsoft Himalaya" panose="01010100010101010101" charset="0"/>
                <a:ea typeface="黑体" panose="02010609060101010101" pitchFamily="49" charset="-122"/>
                <a:cs typeface="Microsoft Himalaya" panose="01010100010101010101" charset="0"/>
              </a:rPr>
              <a:t>བསམ་</a:t>
            </a:r>
            <a:r>
              <a:rPr lang="en-US" altLang="zh-CN" sz="16000" b="1" dirty="0">
                <a:solidFill>
                  <a:schemeClr val="bg1"/>
                </a:solidFill>
                <a:latin typeface="Microsoft Himalaya" panose="01010100010101010101" charset="0"/>
                <a:ea typeface="黑体" panose="02010609060101010101" pitchFamily="49" charset="-122"/>
                <a:cs typeface="Microsoft Himalaya" panose="01010100010101010101" charset="0"/>
              </a:rPr>
              <a:t>གཞིག་དང</a:t>
            </a:r>
            <a:r>
              <a:rPr lang="en-US" altLang="zh-CN" sz="16000" b="1" dirty="0" smtClean="0">
                <a:solidFill>
                  <a:schemeClr val="bg1"/>
                </a:solidFill>
                <a:latin typeface="Microsoft Himalaya" panose="01010100010101010101" charset="0"/>
                <a:ea typeface="黑体" panose="02010609060101010101" pitchFamily="49" charset="-122"/>
                <a:cs typeface="Microsoft Himalaya" panose="01010100010101010101" charset="0"/>
              </a:rPr>
              <a:t>་ལག་ལེན།</a:t>
            </a:r>
            <a:endParaRPr lang="zh-CN" altLang="en-US" sz="16000" b="1" dirty="0">
              <a:solidFill>
                <a:schemeClr val="bg1"/>
              </a:solidFill>
              <a:latin typeface="Microsoft Himalaya" panose="01010100010101010101" charset="0"/>
              <a:ea typeface="黑体" panose="02010609060101010101" pitchFamily="49" charset="-122"/>
              <a:cs typeface="Microsoft Himalaya" panose="01010100010101010101" charset="0"/>
            </a:endParaRPr>
          </a:p>
        </p:txBody>
      </p:sp>
      <p:sp>
        <p:nvSpPr>
          <p:cNvPr id="30" name="椭圆 29"/>
          <p:cNvSpPr/>
          <p:nvPr>
            <p:custDataLst>
              <p:tags r:id="rId11"/>
            </p:custDataLst>
          </p:nvPr>
        </p:nvSpPr>
        <p:spPr>
          <a:xfrm>
            <a:off x="5074966" y="3938588"/>
            <a:ext cx="648633" cy="487362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FFFFFF"/>
                </a:solidFill>
                <a:latin typeface="Microsoft Himalaya" panose="01010100010101010101" charset="0"/>
                <a:cs typeface="Microsoft Himalaya" panose="01010100010101010101" charset="0"/>
              </a:rPr>
              <a:t>4</a:t>
            </a:r>
          </a:p>
        </p:txBody>
      </p:sp>
      <p:sp>
        <p:nvSpPr>
          <p:cNvPr id="31" name="任意多边形 30"/>
          <p:cNvSpPr/>
          <p:nvPr>
            <p:custDataLst>
              <p:tags r:id="rId12"/>
            </p:custDataLst>
          </p:nvPr>
        </p:nvSpPr>
        <p:spPr>
          <a:xfrm>
            <a:off x="5605281" y="4657726"/>
            <a:ext cx="5263004" cy="557213"/>
          </a:xfrm>
          <a:custGeom>
            <a:avLst/>
            <a:gdLst>
              <a:gd name="connsiteX0" fmla="*/ 0 w 3954840"/>
              <a:gd name="connsiteY0" fmla="*/ 0 h 557348"/>
              <a:gd name="connsiteX1" fmla="*/ 3835506 w 3954840"/>
              <a:gd name="connsiteY1" fmla="*/ 0 h 557348"/>
              <a:gd name="connsiteX2" fmla="*/ 3954840 w 3954840"/>
              <a:gd name="connsiteY2" fmla="*/ 92893 h 557348"/>
              <a:gd name="connsiteX3" fmla="*/ 3954840 w 3954840"/>
              <a:gd name="connsiteY3" fmla="*/ 464455 h 557348"/>
              <a:gd name="connsiteX4" fmla="*/ 3835506 w 3954840"/>
              <a:gd name="connsiteY4" fmla="*/ 557348 h 557348"/>
              <a:gd name="connsiteX5" fmla="*/ 0 w 3954840"/>
              <a:gd name="connsiteY5" fmla="*/ 557348 h 557348"/>
              <a:gd name="connsiteX6" fmla="*/ 45938 w 3954840"/>
              <a:gd name="connsiteY6" fmla="*/ 532414 h 557348"/>
              <a:gd name="connsiteX7" fmla="*/ 180850 w 3954840"/>
              <a:gd name="connsiteY7" fmla="*/ 278674 h 557348"/>
              <a:gd name="connsiteX8" fmla="*/ 45938 w 3954840"/>
              <a:gd name="connsiteY8" fmla="*/ 24934 h 557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54840" h="557348">
                <a:moveTo>
                  <a:pt x="0" y="0"/>
                </a:moveTo>
                <a:lnTo>
                  <a:pt x="3835506" y="0"/>
                </a:lnTo>
                <a:cubicBezTo>
                  <a:pt x="3901412" y="0"/>
                  <a:pt x="3954840" y="41590"/>
                  <a:pt x="3954840" y="92893"/>
                </a:cubicBezTo>
                <a:lnTo>
                  <a:pt x="3954840" y="464455"/>
                </a:lnTo>
                <a:cubicBezTo>
                  <a:pt x="3954840" y="515758"/>
                  <a:pt x="3901412" y="557348"/>
                  <a:pt x="3835506" y="557348"/>
                </a:cubicBezTo>
                <a:lnTo>
                  <a:pt x="0" y="557348"/>
                </a:lnTo>
                <a:lnTo>
                  <a:pt x="45938" y="532414"/>
                </a:lnTo>
                <a:cubicBezTo>
                  <a:pt x="127334" y="477424"/>
                  <a:pt x="180850" y="384299"/>
                  <a:pt x="180850" y="278674"/>
                </a:cubicBezTo>
                <a:cubicBezTo>
                  <a:pt x="180850" y="173050"/>
                  <a:pt x="127334" y="79925"/>
                  <a:pt x="45938" y="24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tIns="36000" rIns="36000" bIns="36000" anchor="ctr">
            <a:noAutofit/>
          </a:bodyPr>
          <a:lstStyle/>
          <a:p>
            <a:r>
              <a:rPr lang="en-US" altLang="zh-CN" sz="4000" b="1" dirty="0" smtClean="0">
                <a:latin typeface="Microsoft Himalaya" panose="01010100010101010101" charset="0"/>
                <a:cs typeface="Microsoft Himalaya" panose="01010100010101010101" charset="0"/>
              </a:rPr>
              <a:t>   ལས་</a:t>
            </a:r>
            <a:r>
              <a:rPr lang="en-US" altLang="zh-CN" sz="4000" b="1" dirty="0">
                <a:latin typeface="Microsoft Himalaya" panose="01010100010101010101" charset="0"/>
                <a:cs typeface="Microsoft Himalaya" panose="01010100010101010101" charset="0"/>
              </a:rPr>
              <a:t>བྱ་བཀོད་སྒྲིག</a:t>
            </a:r>
            <a:endParaRPr lang="zh-CN" altLang="en-US" sz="40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32" name="椭圆 31"/>
          <p:cNvSpPr/>
          <p:nvPr>
            <p:custDataLst>
              <p:tags r:id="rId13"/>
            </p:custDataLst>
          </p:nvPr>
        </p:nvSpPr>
        <p:spPr>
          <a:xfrm>
            <a:off x="5066515" y="4692651"/>
            <a:ext cx="648633" cy="487363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dirty="0">
                <a:solidFill>
                  <a:srgbClr val="FFFFFF"/>
                </a:solidFill>
                <a:latin typeface="Microsoft Himalaya" panose="01010100010101010101" charset="0"/>
                <a:cs typeface="Microsoft Himalaya" panose="01010100010101010101" charset="0"/>
              </a:rPr>
              <a:t>5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5746" y="1268760"/>
            <a:ext cx="83917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      སྐུ་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ཞབས་གླང་མདུན་དཔལ་འབྱོར་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ནི༡༩༤༡ལོའི༡༡པར་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བོད་ལྗོངས་ཀྱི་གྲོང་ཁྱེར་ལྷ་ས་རུ་སྐྱེས་ཤིང་། 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 ༡༩༤༨ལོའི་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ལོ་སྟོད་ལ་རྒྱ་གར་དུ་དབྱིན་ཡིག་སློབ་པར་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ཕེབས་དང་།   ༡༩༥༩ལོར་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ཀྲུང་དབྱང་མི་རིགས་སློབ་གླིང་ནས་སློབ་མཐར་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ཕྱིན།  ཁོང་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གིས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་«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བོད་ཀྱི་རྩོམ་རིག་སྒྱུ་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རྩལ» 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འདོན་ཐེངས་དང་པོའི་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སྟེང«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གསར་བཞད་རིག་གནས་དཔྱིད་དཔལ་ལ་བསྟོད་པ»ཞེས་པའི་བརྩམས་ཆོས་ཐོག་མ་སྤེལ་བ་ནས་བཟུང་།  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 «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མེ་ཏོག་ལྡུམ་རའི་ནང་གི་ཀླན་ཀ»དང་«གཙུག་གཡུ»སོགས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་བརྩམས་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ཆོས་ལ་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སྔ་ཕྱིར་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ཞིང་ཆེན་དང་ལྗོངས་ལྔའི་གསར་རྩོམ་བྱ་དགའ་དང་ཀྲུང་གོའི་གྲངས་ཉུང་མི་རིགས་རྩོམ་རིག་གསར་རྩོམ་བྱ་དགའ། 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  བོད་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རང་སྐྱོང་ལྗོངས་ཀྱི་རྩོམ་རིག་གསར་རྩོམ་བྱ་དགའ་ཨང་དང་པོ་བཅས་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ཐོབ། </a:t>
            </a:r>
            <a:endParaRPr lang="zh-CN" altLang="zh-CN" sz="36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174" y="1340768"/>
            <a:ext cx="3545919" cy="4356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731050" y="5701862"/>
            <a:ext cx="2300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༡༩༤༡</a:t>
            </a:r>
            <a:r>
              <a:rPr lang="en-US" altLang="zh-CN" sz="2400" b="1" dirty="0" smtClean="0">
                <a:latin typeface="Microsoft Himalaya" panose="01010100010101010101" charset="0"/>
                <a:cs typeface="Microsoft Himalaya" panose="01010100010101010101" charset="0"/>
              </a:rPr>
              <a:t>―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༢༠༡༣</a:t>
            </a:r>
            <a:endParaRPr lang="zh-CN" altLang="en-US" sz="24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174" y="116632"/>
            <a:ext cx="4376869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矩形 4"/>
          <p:cNvSpPr/>
          <p:nvPr/>
        </p:nvSpPr>
        <p:spPr>
          <a:xfrm>
            <a:off x="756295" y="200834"/>
            <a:ext cx="233108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b="1" dirty="0">
                <a:latin typeface="Microsoft Himalaya" panose="01010100010101010101" charset="0"/>
                <a:cs typeface="Microsoft Himalaya" panose="01010100010101010101" charset="0"/>
              </a:rPr>
              <a:t>རྩོམ་པ་པོ་ངོ་</a:t>
            </a:r>
            <a:r>
              <a:rPr lang="en-US" altLang="zh-CN" sz="4400" b="1" dirty="0" smtClean="0">
                <a:latin typeface="Microsoft Himalaya" panose="01010100010101010101" charset="0"/>
                <a:cs typeface="Microsoft Himalaya" panose="01010100010101010101" charset="0"/>
              </a:rPr>
              <a:t>སྤྲོད།</a:t>
            </a:r>
            <a:endParaRPr lang="en-US" altLang="zh-CN" sz="44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52240" y="1548076"/>
            <a:ext cx="11665296" cy="4338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altLang="zh-CN" sz="4000" b="1" dirty="0" smtClean="0">
                <a:solidFill>
                  <a:srgbClr val="FFC000"/>
                </a:solidFill>
                <a:latin typeface="Microsoft Himalaya" panose="01010100010101010101" charset="0"/>
                <a:cs typeface="Microsoft Himalaya" panose="01010100010101010101" charset="0"/>
              </a:rPr>
              <a:t>འཐུས་ཤོར་ནི་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ལས་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ཀ་དུས་ལྟར་མི་སྒྲུབ་ཅིང་འགོར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་དུ་བཅུག་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པ།</a:t>
            </a:r>
            <a:endParaRPr lang="zh-CN" altLang="zh-CN" sz="3600" b="1" dirty="0">
              <a:latin typeface="Microsoft Himalaya" panose="01010100010101010101" charset="0"/>
              <a:cs typeface="Microsoft Himalaya" panose="01010100010101010101" charset="0"/>
            </a:endParaRPr>
          </a:p>
          <a:p>
            <a:r>
              <a:rPr lang="en-US" altLang="zh-CN" sz="4000" b="1" dirty="0">
                <a:solidFill>
                  <a:srgbClr val="FFC000"/>
                </a:solidFill>
                <a:latin typeface="Microsoft Himalaya" panose="01010100010101010101" charset="0"/>
                <a:cs typeface="Microsoft Himalaya" panose="01010100010101010101" charset="0"/>
              </a:rPr>
              <a:t>བཟའ་</a:t>
            </a:r>
            <a:r>
              <a:rPr lang="en-US" altLang="zh-CN" sz="4000" b="1" dirty="0" smtClean="0">
                <a:solidFill>
                  <a:srgbClr val="FFC000"/>
                </a:solidFill>
                <a:latin typeface="Microsoft Himalaya" panose="01010100010101010101" charset="0"/>
                <a:cs typeface="Microsoft Himalaya" panose="01010100010101010101" charset="0"/>
              </a:rPr>
              <a:t>ཚོ་ནི་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བཟའ་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ཚང་བཅའ་བའི་དོན།</a:t>
            </a:r>
            <a:endParaRPr lang="zh-CN" altLang="zh-CN" sz="3600" b="1" dirty="0">
              <a:latin typeface="Microsoft Himalaya" panose="01010100010101010101" charset="0"/>
              <a:cs typeface="Microsoft Himalaya" panose="01010100010101010101" charset="0"/>
            </a:endParaRPr>
          </a:p>
          <a:p>
            <a:r>
              <a:rPr lang="en-US" altLang="zh-CN" sz="4000" b="1" dirty="0">
                <a:solidFill>
                  <a:srgbClr val="FFC000"/>
                </a:solidFill>
                <a:latin typeface="Microsoft Himalaya" panose="01010100010101010101" charset="0"/>
                <a:cs typeface="Microsoft Himalaya" panose="01010100010101010101" charset="0"/>
              </a:rPr>
              <a:t>ཕྱག་</a:t>
            </a:r>
            <a:r>
              <a:rPr lang="en-US" altLang="zh-CN" sz="4000" b="1" dirty="0" smtClean="0">
                <a:solidFill>
                  <a:srgbClr val="FFC000"/>
                </a:solidFill>
                <a:latin typeface="Microsoft Himalaya" panose="01010100010101010101" charset="0"/>
                <a:cs typeface="Microsoft Himalaya" panose="01010100010101010101" charset="0"/>
              </a:rPr>
              <a:t>མཛོད་ནི་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མཛོད་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ཁང་དང་རྒྱུ་རྫས་སོགས་ལ་བདག་གཉེར་བྱེད་མཁན་གྱི་གཉེར་པ་གཙོ་བོ།</a:t>
            </a:r>
            <a:endParaRPr lang="zh-CN" altLang="zh-CN" sz="3600" b="1" dirty="0">
              <a:latin typeface="Microsoft Himalaya" panose="01010100010101010101" charset="0"/>
              <a:cs typeface="Microsoft Himalaya" panose="01010100010101010101" charset="0"/>
            </a:endParaRPr>
          </a:p>
          <a:p>
            <a:r>
              <a:rPr lang="en-US" altLang="zh-CN" sz="4000" b="1" dirty="0">
                <a:solidFill>
                  <a:srgbClr val="FFC000"/>
                </a:solidFill>
                <a:latin typeface="Microsoft Himalaya" panose="01010100010101010101" charset="0"/>
                <a:cs typeface="Microsoft Himalaya" panose="01010100010101010101" charset="0"/>
              </a:rPr>
              <a:t>ཆེད་</a:t>
            </a:r>
            <a:r>
              <a:rPr lang="en-US" altLang="zh-CN" sz="4000" b="1" dirty="0" smtClean="0">
                <a:solidFill>
                  <a:srgbClr val="FFC000"/>
                </a:solidFill>
                <a:latin typeface="Microsoft Himalaya" panose="01010100010101010101" charset="0"/>
                <a:cs typeface="Microsoft Himalaya" panose="01010100010101010101" charset="0"/>
              </a:rPr>
              <a:t>མངགས་ནི་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དམིགས་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སུ་བཀར་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བ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་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དང་། ཆེད་དུ་གཏོང་བའི་དོན།   </a:t>
            </a:r>
            <a:endParaRPr lang="zh-CN" altLang="zh-CN" sz="3600" b="1" dirty="0">
              <a:latin typeface="Microsoft Himalaya" panose="01010100010101010101" charset="0"/>
              <a:cs typeface="Microsoft Himalaya" panose="01010100010101010101" charset="0"/>
            </a:endParaRPr>
          </a:p>
          <a:p>
            <a:r>
              <a:rPr lang="en-US" altLang="zh-CN" sz="4000" b="1" dirty="0">
                <a:solidFill>
                  <a:srgbClr val="FFC000"/>
                </a:solidFill>
                <a:latin typeface="Microsoft Himalaya" panose="01010100010101010101" charset="0"/>
                <a:cs typeface="Microsoft Himalaya" panose="01010100010101010101" charset="0"/>
              </a:rPr>
              <a:t>མཚོག་</a:t>
            </a:r>
            <a:r>
              <a:rPr lang="en-US" altLang="zh-CN" sz="4000" b="1" dirty="0" smtClean="0">
                <a:solidFill>
                  <a:srgbClr val="FFC000"/>
                </a:solidFill>
                <a:latin typeface="Microsoft Himalaya" panose="01010100010101010101" charset="0"/>
                <a:cs typeface="Microsoft Himalaya" panose="01010100010101010101" charset="0"/>
              </a:rPr>
              <a:t>མ་ནི་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སྤྱིར་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བཏང་དུ་མགོའི་ཐོག་ཕྱོགས་ལ་སྤྱི་གཙུག་ཟེར་ཞིང་། མགོའི་ཐོག་ཕྱོགས་ཀྱི་མདུན་ཕྱོགས་ལ་མཚོག་མ་ཟེར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།</a:t>
            </a:r>
          </a:p>
          <a:p>
            <a:r>
              <a:rPr lang="en-US" altLang="zh-CN" sz="4000" b="1" dirty="0" smtClean="0">
                <a:solidFill>
                  <a:srgbClr val="FFC000"/>
                </a:solidFill>
                <a:latin typeface="Microsoft Himalaya" panose="01010100010101010101" charset="0"/>
                <a:cs typeface="Microsoft Himalaya" panose="01010100010101010101" charset="0"/>
              </a:rPr>
              <a:t>བརྫིས་ནི་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རྫི་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སྟེ། དངོས་རྫས་ལ་ཆུ་དང་བརླན་གཤེར་གྱི་རིགས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་བསྲེས་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པ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འི་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དོན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།</a:t>
            </a:r>
            <a:endParaRPr lang="zh-CN" altLang="zh-CN" sz="36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342" y="116632"/>
            <a:ext cx="4380037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2279" y="116632"/>
            <a:ext cx="263886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>
                <a:latin typeface="Microsoft Himalaya" panose="01010100010101010101" charset="0"/>
                <a:ea typeface="黑体" panose="02010609060101010101" pitchFamily="49" charset="-122"/>
                <a:cs typeface="Microsoft Himalaya" panose="01010100010101010101" charset="0"/>
              </a:rPr>
              <a:t>ཐ་སྙད</a:t>
            </a:r>
            <a:r>
              <a:rPr lang="en-US" altLang="zh-CN" sz="4400" b="1" dirty="0" smtClean="0">
                <a:latin typeface="Microsoft Himalaya" panose="01010100010101010101" charset="0"/>
                <a:ea typeface="黑体" panose="02010609060101010101" pitchFamily="49" charset="-122"/>
                <a:cs typeface="Microsoft Himalaya" panose="01010100010101010101" charset="0"/>
              </a:rPr>
              <a:t>་མཆན་འགྲེལ</a:t>
            </a:r>
            <a:r>
              <a:rPr lang="en-US" altLang="zh-CN" sz="4400" b="1" dirty="0">
                <a:latin typeface="Microsoft Himalaya" panose="01010100010101010101" charset="0"/>
                <a:ea typeface="黑体" panose="02010609060101010101" pitchFamily="49" charset="-122"/>
                <a:cs typeface="Microsoft Himalaya" panose="01010100010101010101" charset="0"/>
              </a:rPr>
              <a:t>།</a:t>
            </a:r>
            <a:endParaRPr lang="zh-CN" altLang="en-US" sz="4400" b="1" dirty="0">
              <a:latin typeface="Microsoft Himalaya" panose="01010100010101010101" charset="0"/>
              <a:ea typeface="黑体" panose="02010609060101010101" pitchFamily="49" charset="-122"/>
              <a:cs typeface="Microsoft Himalaya" panose="01010100010101010101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4287" y="1628800"/>
            <a:ext cx="10733592" cy="43999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3600" b="1" dirty="0">
                <a:solidFill>
                  <a:srgbClr val="FFC000"/>
                </a:solidFill>
                <a:latin typeface="Microsoft Himalaya" panose="01010100010101010101" charset="0"/>
                <a:cs typeface="Microsoft Himalaya" panose="01010100010101010101" charset="0"/>
              </a:rPr>
              <a:t>རླུང་གསང་བཀག་</a:t>
            </a:r>
            <a:r>
              <a:rPr lang="en-US" altLang="zh-CN" sz="3600" b="1" dirty="0" smtClean="0">
                <a:solidFill>
                  <a:srgbClr val="FFC000"/>
                </a:solidFill>
                <a:latin typeface="Microsoft Himalaya" panose="01010100010101010101" charset="0"/>
                <a:cs typeface="Microsoft Himalaya" panose="01010100010101010101" charset="0"/>
              </a:rPr>
              <a:t>པ་ནི་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སྤྱི་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བོའི་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གཙུག་རྒྱབ་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ཀྱི་སྒལ་ཚིགས་དང་པོ་དང་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། དྲུག་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པ། བདུན་པ། 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 བྲང་གཞུང་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དཀར་ནག་མཚམས་བཅས་སུ་མེ་བཙའ་བཞག་པའམ་དུགས་བརྒྱབ་སྟེ་རླུང་གི་རྒྱུ་ལམ་བཀག་པར་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བྱེད་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བའི་བཅོས་ཐབས་ཤིག</a:t>
            </a:r>
            <a:endParaRPr lang="zh-CN" altLang="zh-CN" sz="3200" b="1" dirty="0">
              <a:latin typeface="Microsoft Himalaya" panose="01010100010101010101" charset="0"/>
              <a:cs typeface="Microsoft Himalaya" panose="01010100010101010101" charset="0"/>
            </a:endParaRPr>
          </a:p>
          <a:p>
            <a:r>
              <a:rPr lang="en-US" altLang="zh-CN" sz="3600" b="1" dirty="0">
                <a:solidFill>
                  <a:srgbClr val="FFC000"/>
                </a:solidFill>
                <a:latin typeface="Microsoft Himalaya" panose="01010100010101010101" charset="0"/>
                <a:cs typeface="Microsoft Himalaya" panose="01010100010101010101" charset="0"/>
              </a:rPr>
              <a:t>བྱེད་</a:t>
            </a:r>
            <a:r>
              <a:rPr lang="en-US" altLang="zh-CN" sz="3600" b="1" dirty="0" smtClean="0">
                <a:solidFill>
                  <a:srgbClr val="FFC000"/>
                </a:solidFill>
                <a:latin typeface="Microsoft Himalaya" panose="01010100010101010101" charset="0"/>
                <a:cs typeface="Microsoft Himalaya" panose="01010100010101010101" charset="0"/>
              </a:rPr>
              <a:t>གཏེ་ནི་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ལས་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ཀ་ངན་པ་གང་རུང་བྱེད་མཁན་གྱི་གཙོ་བོ།</a:t>
            </a:r>
            <a:endParaRPr lang="zh-CN" altLang="zh-CN" sz="3200" b="1" dirty="0">
              <a:latin typeface="Microsoft Himalaya" panose="01010100010101010101" charset="0"/>
              <a:cs typeface="Microsoft Himalaya" panose="01010100010101010101" charset="0"/>
            </a:endParaRPr>
          </a:p>
          <a:p>
            <a:r>
              <a:rPr lang="en-US" altLang="zh-CN" sz="3600" b="1" dirty="0">
                <a:solidFill>
                  <a:srgbClr val="FFC000"/>
                </a:solidFill>
                <a:latin typeface="Microsoft Himalaya" panose="01010100010101010101" charset="0"/>
                <a:cs typeface="Microsoft Himalaya" panose="01010100010101010101" charset="0"/>
              </a:rPr>
              <a:t>ཕྱུ་</a:t>
            </a:r>
            <a:r>
              <a:rPr lang="en-US" altLang="zh-CN" sz="3600" b="1" dirty="0" smtClean="0">
                <a:solidFill>
                  <a:srgbClr val="FFC000"/>
                </a:solidFill>
                <a:latin typeface="Microsoft Himalaya" panose="01010100010101010101" charset="0"/>
                <a:cs typeface="Microsoft Himalaya" panose="01010100010101010101" charset="0"/>
              </a:rPr>
              <a:t>པ་ནི་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བོད་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ཀྱི་ལྭ་རིང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་གི་རིགས་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ཤིག</a:t>
            </a:r>
            <a:endParaRPr lang="zh-CN" altLang="zh-CN" sz="3200" b="1" dirty="0">
              <a:latin typeface="Microsoft Himalaya" panose="01010100010101010101" charset="0"/>
              <a:cs typeface="Microsoft Himalaya" panose="01010100010101010101" charset="0"/>
            </a:endParaRPr>
          </a:p>
          <a:p>
            <a:r>
              <a:rPr lang="en-US" altLang="zh-CN" sz="3600" b="1" dirty="0">
                <a:solidFill>
                  <a:srgbClr val="FFC000"/>
                </a:solidFill>
                <a:latin typeface="Microsoft Himalaya" panose="01010100010101010101" charset="0"/>
                <a:cs typeface="Microsoft Himalaya" panose="01010100010101010101" charset="0"/>
              </a:rPr>
              <a:t>ཉྭ་</a:t>
            </a:r>
            <a:r>
              <a:rPr lang="en-US" altLang="zh-CN" sz="3600" b="1" dirty="0" smtClean="0">
                <a:solidFill>
                  <a:srgbClr val="FFC000"/>
                </a:solidFill>
                <a:latin typeface="Microsoft Himalaya" panose="01010100010101010101" charset="0"/>
                <a:cs typeface="Microsoft Himalaya" panose="01010100010101010101" charset="0"/>
              </a:rPr>
              <a:t>རིལ་ནི་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རྐང་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ལག་གི་ཉྭའི་ཤ་རིལ།</a:t>
            </a:r>
            <a:endParaRPr lang="zh-CN" altLang="zh-CN" sz="3200" b="1" dirty="0">
              <a:latin typeface="Microsoft Himalaya" panose="01010100010101010101" charset="0"/>
              <a:cs typeface="Microsoft Himalaya" panose="01010100010101010101" charset="0"/>
            </a:endParaRPr>
          </a:p>
          <a:p>
            <a:r>
              <a:rPr lang="en-US" altLang="zh-CN" sz="3600" b="1" dirty="0">
                <a:solidFill>
                  <a:srgbClr val="FFC000"/>
                </a:solidFill>
                <a:latin typeface="Microsoft Himalaya" panose="01010100010101010101" charset="0"/>
                <a:cs typeface="Microsoft Himalaya" panose="01010100010101010101" charset="0"/>
              </a:rPr>
              <a:t>རྒྱུས་</a:t>
            </a:r>
            <a:r>
              <a:rPr lang="en-US" altLang="zh-CN" sz="3600" b="1" dirty="0" smtClean="0">
                <a:solidFill>
                  <a:srgbClr val="FFC000"/>
                </a:solidFill>
                <a:latin typeface="Microsoft Himalaya" panose="01010100010101010101" charset="0"/>
                <a:cs typeface="Microsoft Himalaya" panose="01010100010101010101" charset="0"/>
              </a:rPr>
              <a:t>པ་ནི་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ཤ་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གནད་ཀྱི་སྣེ་མོའི་རུས་པ་དང་འབྲེལ་བའི་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ཁ་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མདོག་སེར་སྐྱ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་ཅན་རང་བཞིན་སྲ་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མོ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་ཡོད་པ་དེའི་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མིང་སྟེ། ཡུལ་སྐད་དུ་རྒྱུས་རྐ་ཡང་ཟེར།</a:t>
            </a:r>
            <a:endParaRPr lang="zh-CN" altLang="zh-CN" sz="3200" b="1" dirty="0">
              <a:latin typeface="Microsoft Himalaya" panose="01010100010101010101" charset="0"/>
              <a:cs typeface="Microsoft Himalaya" panose="01010100010101010101" charset="0"/>
            </a:endParaRPr>
          </a:p>
          <a:p>
            <a:r>
              <a:rPr lang="en-US" altLang="zh-CN" sz="3600" b="1" dirty="0">
                <a:solidFill>
                  <a:srgbClr val="FFC000"/>
                </a:solidFill>
                <a:latin typeface="Microsoft Himalaya" panose="01010100010101010101" charset="0"/>
                <a:cs typeface="Microsoft Himalaya" panose="01010100010101010101" charset="0"/>
              </a:rPr>
              <a:t>ཞེད་སྣང</a:t>
            </a:r>
            <a:r>
              <a:rPr lang="en-US" altLang="zh-CN" sz="3600" b="1" dirty="0" smtClean="0">
                <a:solidFill>
                  <a:srgbClr val="FFC000"/>
                </a:solidFill>
                <a:latin typeface="Microsoft Himalaya" panose="01010100010101010101" charset="0"/>
                <a:cs typeface="Microsoft Himalaya" panose="01010100010101010101" charset="0"/>
              </a:rPr>
              <a:t>་ནི་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དངངས་</a:t>
            </a: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སྐྲག་འཆར་ཚུལ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།</a:t>
            </a:r>
            <a:endParaRPr lang="zh-CN" altLang="zh-CN" sz="32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201" y="20415"/>
            <a:ext cx="4383087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任意多边形 10"/>
          <p:cNvSpPr/>
          <p:nvPr/>
        </p:nvSpPr>
        <p:spPr>
          <a:xfrm>
            <a:off x="-14488" y="2341672"/>
            <a:ext cx="12169775" cy="1879600"/>
          </a:xfrm>
          <a:custGeom>
            <a:avLst/>
            <a:gdLst>
              <a:gd name="connsiteX0" fmla="*/ 0 w 12192000"/>
              <a:gd name="connsiteY0" fmla="*/ 1879600 h 1879600"/>
              <a:gd name="connsiteX1" fmla="*/ 990600 w 12192000"/>
              <a:gd name="connsiteY1" fmla="*/ 1168400 h 1879600"/>
              <a:gd name="connsiteX2" fmla="*/ 2120900 w 12192000"/>
              <a:gd name="connsiteY2" fmla="*/ 1384300 h 1879600"/>
              <a:gd name="connsiteX3" fmla="*/ 3175000 w 12192000"/>
              <a:gd name="connsiteY3" fmla="*/ 1498600 h 1879600"/>
              <a:gd name="connsiteX4" fmla="*/ 4876800 w 12192000"/>
              <a:gd name="connsiteY4" fmla="*/ 774700 h 1879600"/>
              <a:gd name="connsiteX5" fmla="*/ 7620000 w 12192000"/>
              <a:gd name="connsiteY5" fmla="*/ 762000 h 1879600"/>
              <a:gd name="connsiteX6" fmla="*/ 9867900 w 12192000"/>
              <a:gd name="connsiteY6" fmla="*/ 1447800 h 1879600"/>
              <a:gd name="connsiteX7" fmla="*/ 11366500 w 12192000"/>
              <a:gd name="connsiteY7" fmla="*/ 1143000 h 1879600"/>
              <a:gd name="connsiteX8" fmla="*/ 12192000 w 12192000"/>
              <a:gd name="connsiteY8" fmla="*/ 0 h 187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1879600">
                <a:moveTo>
                  <a:pt x="0" y="1879600"/>
                </a:moveTo>
                <a:cubicBezTo>
                  <a:pt x="318558" y="1565275"/>
                  <a:pt x="637117" y="1250950"/>
                  <a:pt x="990600" y="1168400"/>
                </a:cubicBezTo>
                <a:cubicBezTo>
                  <a:pt x="1344083" y="1085850"/>
                  <a:pt x="1756833" y="1329267"/>
                  <a:pt x="2120900" y="1384300"/>
                </a:cubicBezTo>
                <a:cubicBezTo>
                  <a:pt x="2484967" y="1439333"/>
                  <a:pt x="2715683" y="1600200"/>
                  <a:pt x="3175000" y="1498600"/>
                </a:cubicBezTo>
                <a:cubicBezTo>
                  <a:pt x="3634317" y="1397000"/>
                  <a:pt x="4135967" y="897467"/>
                  <a:pt x="4876800" y="774700"/>
                </a:cubicBezTo>
                <a:cubicBezTo>
                  <a:pt x="5617633" y="651933"/>
                  <a:pt x="6788150" y="649817"/>
                  <a:pt x="7620000" y="762000"/>
                </a:cubicBezTo>
                <a:cubicBezTo>
                  <a:pt x="8451850" y="874183"/>
                  <a:pt x="9243483" y="1384300"/>
                  <a:pt x="9867900" y="1447800"/>
                </a:cubicBezTo>
                <a:cubicBezTo>
                  <a:pt x="10492317" y="1511300"/>
                  <a:pt x="10979150" y="1384300"/>
                  <a:pt x="11366500" y="1143000"/>
                </a:cubicBezTo>
                <a:cubicBezTo>
                  <a:pt x="11753850" y="901700"/>
                  <a:pt x="11972925" y="450850"/>
                  <a:pt x="12192000" y="0"/>
                </a:cubicBezTo>
              </a:path>
            </a:pathLst>
          </a:custGeom>
          <a:noFill/>
          <a:ln w="19050">
            <a:solidFill>
              <a:srgbClr val="C7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27" name="椭圆 26"/>
          <p:cNvSpPr/>
          <p:nvPr/>
        </p:nvSpPr>
        <p:spPr>
          <a:xfrm>
            <a:off x="5282207" y="2133040"/>
            <a:ext cx="1856873" cy="18602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1101434" y="2781112"/>
            <a:ext cx="1652981" cy="1656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28" name="椭圆 27"/>
          <p:cNvSpPr/>
          <p:nvPr/>
        </p:nvSpPr>
        <p:spPr>
          <a:xfrm>
            <a:off x="9408418" y="2853121"/>
            <a:ext cx="1468252" cy="1470933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4168175" y="4780309"/>
            <a:ext cx="0" cy="118800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/>
          <p:nvPr/>
        </p:nvCxnSpPr>
        <p:spPr>
          <a:xfrm flipH="1">
            <a:off x="8480779" y="4852317"/>
            <a:ext cx="0" cy="118800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0" y="1124744"/>
            <a:ext cx="7379345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chemeClr val="tx1"/>
                </a:solidFill>
                <a:latin typeface="Microsoft Himalaya" panose="01010100010101010101" charset="0"/>
                <a:cs typeface="Microsoft Himalaya" panose="01010100010101010101" charset="0"/>
              </a:rPr>
              <a:t>སྒྲུང་གཏམ་གྱི་གྲུབ་ཆ་གསུམ་གྱི་སྒོ་ནས་དབྱེ་ཞིབ་བྱེད་པ།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3105" y="2997137"/>
            <a:ext cx="12085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latin typeface="Microsoft Himalaya" panose="01010100010101010101" charset="0"/>
                <a:cs typeface="Microsoft Himalaya" panose="01010100010101010101" charset="0"/>
              </a:rPr>
              <a:t>མི་</a:t>
            </a:r>
            <a:r>
              <a:rPr lang="en-US" altLang="zh-CN" sz="4000" b="1" dirty="0">
                <a:latin typeface="Microsoft Himalaya" panose="01010100010101010101" charset="0"/>
                <a:cs typeface="Microsoft Himalaya" panose="01010100010101010101" charset="0"/>
              </a:rPr>
              <a:t>སྣ་གཙོ་</a:t>
            </a:r>
            <a:r>
              <a:rPr lang="en-US" altLang="zh-CN" sz="4000" b="1" dirty="0" smtClean="0">
                <a:latin typeface="Microsoft Himalaya" panose="01010100010101010101" charset="0"/>
                <a:cs typeface="Microsoft Himalaya" panose="01010100010101010101" charset="0"/>
              </a:rPr>
              <a:t>བོ</a:t>
            </a:r>
            <a:r>
              <a:rPr lang="en-US" altLang="zh-CN" sz="4000" b="1" dirty="0">
                <a:latin typeface="Microsoft Himalaya" panose="01010100010101010101" charset="0"/>
                <a:cs typeface="Microsoft Himalaya" panose="01010100010101010101" charset="0"/>
              </a:rPr>
              <a:t>།</a:t>
            </a:r>
            <a:endParaRPr lang="zh-CN" altLang="en-US" sz="40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67392" y="2709105"/>
            <a:ext cx="1484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latin typeface="Microsoft Himalaya" panose="01010100010101010101" charset="0"/>
                <a:cs typeface="Microsoft Himalaya" panose="01010100010101010101" charset="0"/>
              </a:rPr>
              <a:t>བྱུང་</a:t>
            </a:r>
            <a:r>
              <a:rPr lang="en-US" altLang="zh-CN" sz="4000" b="1" dirty="0" smtClean="0">
                <a:latin typeface="Microsoft Himalaya" panose="01010100010101010101" charset="0"/>
                <a:cs typeface="Microsoft Himalaya" panose="01010100010101010101" charset="0"/>
              </a:rPr>
              <a:t>རིམ།</a:t>
            </a:r>
            <a:endParaRPr lang="zh-CN" altLang="en-US" sz="40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439135" y="3213161"/>
            <a:ext cx="14682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latin typeface="Microsoft Himalaya" panose="01010100010101010101" charset="0"/>
                <a:cs typeface="Microsoft Himalaya" panose="01010100010101010101" charset="0"/>
              </a:rPr>
              <a:t>ཁོར་ཡུག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34749" y="4924326"/>
            <a:ext cx="3454031" cy="1200329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གཙོ་བོ་ནི་ཕ་ཕུན་ཚོགས་དང་།  བུ་དཔལ་ལྡན་གཉིས་ཡིན།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69381" y="4554994"/>
            <a:ext cx="3947753" cy="1754326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རང་</a:t>
            </a:r>
            <a:r>
              <a:rPr lang="en-US" altLang="zh-CN" sz="3600" b="1" dirty="0" smtClean="0">
                <a:latin typeface="Microsoft Himalaya" panose="01010100010101010101" charset="0"/>
                <a:cs typeface="Microsoft Himalaya" panose="01010100010101010101" charset="0"/>
              </a:rPr>
              <a:t>གྲུབ་</a:t>
            </a:r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ཚན་པ་བཅུ་ཡི་ནང་མགོ་རྩོམ་པ།  འཕེལ་རྒྱས། མཐོ་རླབས།  མཇུག་འབྲས་བཅས་རིམ་པ་ལྟར་བརྗོད་ཡོད།</a:t>
            </a:r>
            <a:endParaRPr lang="zh-CN" altLang="zh-CN" sz="36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77175" y="4797152"/>
            <a:ext cx="3312368" cy="1754326"/>
          </a:xfrm>
          <a:prstGeom prst="rect">
            <a:avLst/>
          </a:prstGeom>
          <a:noFill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3600" b="1" dirty="0">
                <a:latin typeface="Microsoft Himalaya" panose="01010100010101010101" charset="0"/>
                <a:cs typeface="Microsoft Himalaya" panose="01010100010101010101" charset="0"/>
              </a:rPr>
              <a:t>སྤྱི་ཚོགས་ཁོར་ཡུག་ནི་ལོ་རབས་སུམ་ཅུའི་སྐབས་ཀྱི་བོད་ཀྱི་སྤྱི་ཚོགས་རྙིང་པ་དེ་ཡིན།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633" y="116632"/>
            <a:ext cx="4389328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6295" y="116632"/>
            <a:ext cx="24288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400" b="1" dirty="0">
                <a:latin typeface="Microsoft Himalaya" panose="01010100010101010101" charset="0"/>
                <a:ea typeface="黑体" panose="02010609060101010101" pitchFamily="49" charset="-122"/>
                <a:cs typeface="Microsoft Himalaya" panose="01010100010101010101" charset="0"/>
              </a:rPr>
              <a:t>སློབ་ཚན་དབྱེ་ཞིབ</a:t>
            </a:r>
            <a:r>
              <a:rPr lang="en-US" altLang="zh-CN" sz="4400" b="1" dirty="0" smtClean="0">
                <a:latin typeface="Microsoft Himalaya" panose="01010100010101010101" charset="0"/>
                <a:ea typeface="黑体" panose="02010609060101010101" pitchFamily="49" charset="-122"/>
                <a:cs typeface="Microsoft Himalaya" panose="01010100010101010101" charset="0"/>
              </a:rPr>
              <a:t>།</a:t>
            </a:r>
            <a:endParaRPr lang="zh-CN" altLang="en-US" sz="4400" b="1" dirty="0">
              <a:latin typeface="Microsoft Himalaya" panose="01010100010101010101" charset="0"/>
              <a:ea typeface="黑体" panose="02010609060101010101" pitchFamily="49" charset="-122"/>
              <a:cs typeface="Microsoft Himalaya" panose="01010100010101010101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圆角矩形 11"/>
          <p:cNvSpPr/>
          <p:nvPr>
            <p:custDataLst>
              <p:tags r:id="rId2"/>
            </p:custDataLst>
          </p:nvPr>
        </p:nvSpPr>
        <p:spPr>
          <a:xfrm>
            <a:off x="396255" y="2204864"/>
            <a:ext cx="619053" cy="114300"/>
          </a:xfrm>
          <a:custGeom>
            <a:avLst/>
            <a:gdLst/>
            <a:ahLst/>
            <a:cxnLst/>
            <a:rect l="l" t="t" r="r" b="b"/>
            <a:pathLst>
              <a:path w="711052" h="174096">
                <a:moveTo>
                  <a:pt x="87048" y="0"/>
                </a:moveTo>
                <a:lnTo>
                  <a:pt x="711052" y="0"/>
                </a:lnTo>
                <a:lnTo>
                  <a:pt x="711052" y="174096"/>
                </a:lnTo>
                <a:lnTo>
                  <a:pt x="87048" y="174096"/>
                </a:lnTo>
                <a:cubicBezTo>
                  <a:pt x="38973" y="174096"/>
                  <a:pt x="0" y="135123"/>
                  <a:pt x="0" y="87048"/>
                </a:cubicBezTo>
                <a:cubicBezTo>
                  <a:pt x="0" y="38973"/>
                  <a:pt x="38973" y="0"/>
                  <a:pt x="87048" y="0"/>
                </a:cubicBez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sysClr val="window" lastClr="FFFFFF"/>
              </a:solidFill>
              <a:latin typeface="Microsoft Himalaya" panose="01010100010101010101" charset="0"/>
              <a:ea typeface="+mn-ea"/>
              <a:cs typeface="Microsoft Himalaya" panose="01010100010101010101" charset="0"/>
            </a:endParaRPr>
          </a:p>
        </p:txBody>
      </p:sp>
      <p:sp>
        <p:nvSpPr>
          <p:cNvPr id="84" name="圆角矩形 11"/>
          <p:cNvSpPr/>
          <p:nvPr>
            <p:custDataLst>
              <p:tags r:id="rId3"/>
            </p:custDataLst>
          </p:nvPr>
        </p:nvSpPr>
        <p:spPr>
          <a:xfrm>
            <a:off x="396255" y="3717032"/>
            <a:ext cx="619053" cy="114300"/>
          </a:xfrm>
          <a:custGeom>
            <a:avLst/>
            <a:gdLst/>
            <a:ahLst/>
            <a:cxnLst/>
            <a:rect l="l" t="t" r="r" b="b"/>
            <a:pathLst>
              <a:path w="711052" h="174096">
                <a:moveTo>
                  <a:pt x="87048" y="0"/>
                </a:moveTo>
                <a:lnTo>
                  <a:pt x="711052" y="0"/>
                </a:lnTo>
                <a:lnTo>
                  <a:pt x="711052" y="174096"/>
                </a:lnTo>
                <a:lnTo>
                  <a:pt x="87048" y="174096"/>
                </a:lnTo>
                <a:cubicBezTo>
                  <a:pt x="38973" y="174096"/>
                  <a:pt x="0" y="135123"/>
                  <a:pt x="0" y="87048"/>
                </a:cubicBezTo>
                <a:cubicBezTo>
                  <a:pt x="0" y="38973"/>
                  <a:pt x="38973" y="0"/>
                  <a:pt x="87048" y="0"/>
                </a:cubicBezTo>
                <a:close/>
              </a:path>
            </a:pathLst>
          </a:cu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sysClr val="window" lastClr="FFFFFF"/>
              </a:solidFill>
              <a:latin typeface="Microsoft Himalaya" panose="01010100010101010101" charset="0"/>
              <a:ea typeface="+mn-ea"/>
              <a:cs typeface="Microsoft Himalaya" panose="01010100010101010101" charset="0"/>
            </a:endParaRPr>
          </a:p>
        </p:txBody>
      </p:sp>
      <p:sp>
        <p:nvSpPr>
          <p:cNvPr id="88" name="圆角矩形 11"/>
          <p:cNvSpPr/>
          <p:nvPr>
            <p:custDataLst>
              <p:tags r:id="rId4"/>
            </p:custDataLst>
          </p:nvPr>
        </p:nvSpPr>
        <p:spPr>
          <a:xfrm>
            <a:off x="396255" y="5095875"/>
            <a:ext cx="619053" cy="114300"/>
          </a:xfrm>
          <a:custGeom>
            <a:avLst/>
            <a:gdLst/>
            <a:ahLst/>
            <a:cxnLst/>
            <a:rect l="l" t="t" r="r" b="b"/>
            <a:pathLst>
              <a:path w="711052" h="174096">
                <a:moveTo>
                  <a:pt x="87048" y="0"/>
                </a:moveTo>
                <a:lnTo>
                  <a:pt x="711052" y="0"/>
                </a:lnTo>
                <a:lnTo>
                  <a:pt x="711052" y="174096"/>
                </a:lnTo>
                <a:lnTo>
                  <a:pt x="87048" y="174096"/>
                </a:lnTo>
                <a:cubicBezTo>
                  <a:pt x="38973" y="174096"/>
                  <a:pt x="0" y="135123"/>
                  <a:pt x="0" y="87048"/>
                </a:cubicBezTo>
                <a:cubicBezTo>
                  <a:pt x="0" y="38973"/>
                  <a:pt x="38973" y="0"/>
                  <a:pt x="87048" y="0"/>
                </a:cubicBezTo>
                <a:close/>
              </a:path>
            </a:pathLst>
          </a:cu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 kern="0">
              <a:solidFill>
                <a:sysClr val="window" lastClr="FFFFFF"/>
              </a:solidFill>
              <a:latin typeface="Microsoft Himalaya" panose="01010100010101010101" charset="0"/>
              <a:ea typeface="+mn-ea"/>
              <a:cs typeface="Microsoft Himalaya" panose="01010100010101010101" charset="0"/>
            </a:endParaRPr>
          </a:p>
        </p:txBody>
      </p:sp>
      <p:sp>
        <p:nvSpPr>
          <p:cNvPr id="3078" name="任意多边形 21"/>
          <p:cNvSpPr/>
          <p:nvPr>
            <p:custDataLst>
              <p:tags r:id="rId5"/>
            </p:custDataLst>
          </p:nvPr>
        </p:nvSpPr>
        <p:spPr bwMode="auto">
          <a:xfrm>
            <a:off x="425835" y="260649"/>
            <a:ext cx="226071" cy="6606878"/>
          </a:xfrm>
          <a:custGeom>
            <a:avLst/>
            <a:gdLst>
              <a:gd name="T0" fmla="*/ 0 w 169863"/>
              <a:gd name="T1" fmla="*/ 0 h 4347924"/>
              <a:gd name="T2" fmla="*/ 169863 w 169863"/>
              <a:gd name="T3" fmla="*/ 0 h 4347924"/>
              <a:gd name="T4" fmla="*/ 169863 w 169863"/>
              <a:gd name="T5" fmla="*/ 6475848 h 4347924"/>
              <a:gd name="T6" fmla="*/ 0 w 169863"/>
              <a:gd name="T7" fmla="*/ 6475848 h 43479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9863" h="4347924">
                <a:moveTo>
                  <a:pt x="0" y="0"/>
                </a:moveTo>
                <a:lnTo>
                  <a:pt x="169863" y="0"/>
                </a:lnTo>
                <a:lnTo>
                  <a:pt x="169863" y="4347924"/>
                </a:lnTo>
                <a:lnTo>
                  <a:pt x="0" y="4347924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0">
                <a:srgbClr val="ABABAB"/>
              </a:gs>
              <a:gs pos="53999">
                <a:srgbClr val="D7D7D7"/>
              </a:gs>
              <a:gs pos="100000">
                <a:srgbClr val="A5A5A5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endParaRPr lang="zh-CN" altLang="en-US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60" name="圆角矩形 4"/>
          <p:cNvSpPr/>
          <p:nvPr>
            <p:custDataLst>
              <p:tags r:id="rId6"/>
            </p:custDataLst>
          </p:nvPr>
        </p:nvSpPr>
        <p:spPr>
          <a:xfrm>
            <a:off x="396255" y="2263603"/>
            <a:ext cx="1696586" cy="708025"/>
          </a:xfrm>
          <a:custGeom>
            <a:avLst/>
            <a:gdLst/>
            <a:ahLst/>
            <a:cxnLst/>
            <a:rect l="l" t="t" r="r" b="b"/>
            <a:pathLst>
              <a:path w="1944216" h="1080120">
                <a:moveTo>
                  <a:pt x="0" y="0"/>
                </a:moveTo>
                <a:lnTo>
                  <a:pt x="1404156" y="0"/>
                </a:lnTo>
                <a:cubicBezTo>
                  <a:pt x="1702423" y="0"/>
                  <a:pt x="1944216" y="241793"/>
                  <a:pt x="1944216" y="540060"/>
                </a:cubicBezTo>
                <a:cubicBezTo>
                  <a:pt x="1944216" y="838327"/>
                  <a:pt x="1702423" y="1080120"/>
                  <a:pt x="1404156" y="1080120"/>
                </a:cubicBezTo>
                <a:lnTo>
                  <a:pt x="0" y="1080120"/>
                </a:ln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ཕ་ཕུན་ཚོགས</a:t>
            </a:r>
            <a:r>
              <a:rPr lang="en-US" altLang="zh-CN" sz="3200" b="1" dirty="0" smtClean="0">
                <a:latin typeface="Microsoft Himalaya" panose="01010100010101010101" charset="0"/>
                <a:cs typeface="Microsoft Himalaya" panose="01010100010101010101" charset="0"/>
              </a:rPr>
              <a:t>།</a:t>
            </a:r>
            <a:endParaRPr lang="zh-CN" altLang="en-US" sz="32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85" name="圆角矩形 4"/>
          <p:cNvSpPr/>
          <p:nvPr>
            <p:custDataLst>
              <p:tags r:id="rId7"/>
            </p:custDataLst>
          </p:nvPr>
        </p:nvSpPr>
        <p:spPr>
          <a:xfrm>
            <a:off x="396255" y="3775770"/>
            <a:ext cx="1696586" cy="708025"/>
          </a:xfrm>
          <a:custGeom>
            <a:avLst/>
            <a:gdLst/>
            <a:ahLst/>
            <a:cxnLst/>
            <a:rect l="l" t="t" r="r" b="b"/>
            <a:pathLst>
              <a:path w="1944216" h="1080120">
                <a:moveTo>
                  <a:pt x="0" y="0"/>
                </a:moveTo>
                <a:lnTo>
                  <a:pt x="1404156" y="0"/>
                </a:lnTo>
                <a:cubicBezTo>
                  <a:pt x="1702423" y="0"/>
                  <a:pt x="1944216" y="241793"/>
                  <a:pt x="1944216" y="540060"/>
                </a:cubicBezTo>
                <a:cubicBezTo>
                  <a:pt x="1944216" y="838327"/>
                  <a:pt x="1702423" y="1080120"/>
                  <a:pt x="1404156" y="1080120"/>
                </a:cubicBezTo>
                <a:lnTo>
                  <a:pt x="0" y="1080120"/>
                </a:lnTo>
                <a:close/>
              </a:path>
            </a:pathLst>
          </a:cu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r>
              <a:rPr lang="en-US" altLang="zh-CN" sz="2800" b="1" dirty="0" smtClean="0">
                <a:latin typeface="Microsoft Himalaya" panose="01010100010101010101" charset="0"/>
                <a:cs typeface="Microsoft Himalaya" panose="01010100010101010101" charset="0"/>
              </a:rPr>
              <a:t>   བུ་</a:t>
            </a:r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དཔལ་ལྡན།</a:t>
            </a:r>
            <a:endParaRPr lang="zh-CN" altLang="en-US" sz="28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  <p:sp>
        <p:nvSpPr>
          <p:cNvPr id="89" name="圆角矩形 4"/>
          <p:cNvSpPr/>
          <p:nvPr>
            <p:custDataLst>
              <p:tags r:id="rId8"/>
            </p:custDataLst>
          </p:nvPr>
        </p:nvSpPr>
        <p:spPr>
          <a:xfrm>
            <a:off x="396255" y="5154614"/>
            <a:ext cx="1696586" cy="708025"/>
          </a:xfrm>
          <a:custGeom>
            <a:avLst/>
            <a:gdLst/>
            <a:ahLst/>
            <a:cxnLst/>
            <a:rect l="l" t="t" r="r" b="b"/>
            <a:pathLst>
              <a:path w="1944216" h="1080120">
                <a:moveTo>
                  <a:pt x="0" y="0"/>
                </a:moveTo>
                <a:lnTo>
                  <a:pt x="1404156" y="0"/>
                </a:lnTo>
                <a:cubicBezTo>
                  <a:pt x="1702423" y="0"/>
                  <a:pt x="1944216" y="241793"/>
                  <a:pt x="1944216" y="540060"/>
                </a:cubicBezTo>
                <a:cubicBezTo>
                  <a:pt x="1944216" y="838327"/>
                  <a:pt x="1702423" y="1080120"/>
                  <a:pt x="1404156" y="1080120"/>
                </a:cubicBezTo>
                <a:lnTo>
                  <a:pt x="0" y="1080120"/>
                </a:lnTo>
                <a:close/>
              </a:path>
            </a:pathLst>
          </a:cu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r>
              <a:rPr lang="en-US" altLang="zh-CN" sz="2800" b="1" dirty="0">
                <a:latin typeface="Microsoft Himalaya" panose="01010100010101010101" charset="0"/>
                <a:cs typeface="Microsoft Himalaya" panose="01010100010101010101" charset="0"/>
              </a:rPr>
              <a:t>སྐུ་ངོ་རྫོང་། </a:t>
            </a:r>
          </a:p>
        </p:txBody>
      </p:sp>
      <p:sp>
        <p:nvSpPr>
          <p:cNvPr id="23" name="TextBox 33"/>
          <p:cNvSpPr txBox="1"/>
          <p:nvPr>
            <p:custDataLst>
              <p:tags r:id="rId9"/>
            </p:custDataLst>
          </p:nvPr>
        </p:nvSpPr>
        <p:spPr>
          <a:xfrm>
            <a:off x="2772519" y="2125490"/>
            <a:ext cx="8712968" cy="98425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དཀོན་མཆོག་གསུམ་ལ་དད་པ་ཆེ་ཞིང་རང་བཞིན་དྲང་བ་དང་།  སྙིང་རྗེ་ལྡན་ཞིང་སྡུག་བསྔལ་ལ་བཟོད་བསྲན་བྱེད་ཐུབ་པ།  བུ་དང་ཆུང་མར་བརྩེ་དུང་ཟབ་པའི་སྣང་བརྙན་ཞིག་བཞེངས་ཡོད།</a:t>
            </a:r>
          </a:p>
        </p:txBody>
      </p:sp>
      <p:sp>
        <p:nvSpPr>
          <p:cNvPr id="24" name="TextBox 33"/>
          <p:cNvSpPr txBox="1"/>
          <p:nvPr>
            <p:custDataLst>
              <p:tags r:id="rId10"/>
            </p:custDataLst>
          </p:nvPr>
        </p:nvSpPr>
        <p:spPr>
          <a:xfrm>
            <a:off x="2685350" y="3645024"/>
            <a:ext cx="8784976" cy="984250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 ཕ་མའི་ཁ་ལ་ཉན་ཞིང་གུས་བཀུར་ལྡན་པ། སྙིང་སྟོབས་ལྡན་ཞིང་དགྲ་ལ་འཁོན་འཛིན་ཆེ་བ།   ལས་རྒྱུ་འབྲས་ལ་བརྩི་མཐོང་ཆེ་བའི་སྣང་བརྙན་ཞིག་བཞེངས་ཡོད།</a:t>
            </a:r>
          </a:p>
        </p:txBody>
      </p:sp>
      <p:sp>
        <p:nvSpPr>
          <p:cNvPr id="25" name="TextBox 33"/>
          <p:cNvSpPr txBox="1"/>
          <p:nvPr>
            <p:custDataLst>
              <p:tags r:id="rId11"/>
            </p:custDataLst>
          </p:nvPr>
        </p:nvSpPr>
        <p:spPr>
          <a:xfrm>
            <a:off x="2844527" y="5017294"/>
            <a:ext cx="8640960" cy="982663"/>
          </a:xfrm>
          <a:prstGeom prst="rect">
            <a:avLst/>
          </a:prstGeom>
          <a:noFill/>
        </p:spPr>
        <p:txBody>
          <a:bodyPr anchor="ctr">
            <a:noAutofit/>
          </a:bodyPr>
          <a:lstStyle/>
          <a:p>
            <a:r>
              <a:rPr lang="en-US" altLang="zh-CN" sz="3200" b="1" dirty="0">
                <a:latin typeface="Microsoft Himalaya" panose="01010100010101010101" charset="0"/>
                <a:cs typeface="Microsoft Himalaya" panose="01010100010101010101" charset="0"/>
              </a:rPr>
              <a:t>ཉམ་ཆུང་ལ་བརྙས་བཅོས་བྱེད་ཅིང་།  རྒྱུ་ནོར་ལ་ཧམ་སེམས་ཆེ་བ།   ལས་རྒྱུ་འབྲས་མི་བརྩི་བའི་མི་གདུག་རྩུབ་ཅན་ཞིག་ཏུ་འབྲི་བཞེངས་བྱས་ཡོད།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7737" y="275289"/>
            <a:ext cx="5194051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altLang="zh-CN" sz="4000" b="1" dirty="0">
                <a:latin typeface="Microsoft Himalaya" panose="01010100010101010101" charset="0"/>
                <a:cs typeface="Microsoft Himalaya" panose="01010100010101010101" charset="0"/>
              </a:rPr>
              <a:t>མི་སྣ་གཙོ་བོའི་རང་གཤིས་ལ་དབྱེ་ཞིབ་བྱེད་པ</a:t>
            </a:r>
            <a:r>
              <a:rPr lang="en-US" altLang="zh-CN" sz="4000" b="1" dirty="0" smtClean="0">
                <a:latin typeface="Microsoft Himalaya" panose="01010100010101010101" charset="0"/>
                <a:cs typeface="Microsoft Himalaya" panose="01010100010101010101" charset="0"/>
              </a:rPr>
              <a:t>།</a:t>
            </a:r>
            <a:endParaRPr lang="zh-CN" altLang="zh-CN" sz="4000" b="1" dirty="0">
              <a:latin typeface="Microsoft Himalaya" panose="01010100010101010101" charset="0"/>
              <a:cs typeface="Microsoft Himalaya" panose="01010100010101010101" charset="0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3155340"/>
  <p:tag name="MH_LIBRARY" val="GRAPHI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3155340"/>
  <p:tag name="MH_LIBRARY" val="GRAPHIC"/>
  <p:tag name="MH_ORDER" val="Freeform 2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3155340"/>
  <p:tag name="MH_LIBRARY" val="GRAPHIC"/>
  <p:tag name="MH_ORDER" val="Oval 2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3155340"/>
  <p:tag name="MH_LIBRARY" val="GRAPHIC"/>
  <p:tag name="MH_ORDER" val="Freeform 3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3155340"/>
  <p:tag name="MH_LIBRARY" val="GRAPHIC"/>
  <p:tag name="MH_ORDER" val="Oval 3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5200405"/>
  <p:tag name="MH_LIBRARY" val="GRAPHIC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5200405"/>
  <p:tag name="MH_LIBRARY" val="GRAPHIC"/>
  <p:tag name="MH_ORDER" val="圆角矩形 1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5200405"/>
  <p:tag name="MH_LIBRARY" val="GRAPHIC"/>
  <p:tag name="MH_ORDER" val="圆角矩形 1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5200405"/>
  <p:tag name="MH_LIBRARY" val="GRAPHIC"/>
  <p:tag name="MH_ORDER" val="圆角矩形 1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5200405"/>
  <p:tag name="MH_LIBRARY" val="GRAPHIC"/>
  <p:tag name="MH_ORDER" val="任意多边形 2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5200405"/>
  <p:tag name="MH_LIBRARY" val="GRAPHIC"/>
  <p:tag name="MH_ORDER" val="圆角矩形 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3155340"/>
  <p:tag name="MH_LIBRARY" val="GRAPHIC"/>
  <p:tag name="MH_ORDER" val="文本框 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5200405"/>
  <p:tag name="MH_LIBRARY" val="GRAPHIC"/>
  <p:tag name="MH_ORDER" val="圆角矩形 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5200405"/>
  <p:tag name="MH_LIBRARY" val="GRAPHIC"/>
  <p:tag name="MH_ORDER" val="圆角矩形 4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5200405"/>
  <p:tag name="MH_LIBRARY" val="GRAPHIC"/>
  <p:tag name="MH_ORDER" val="TextBox 3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5200405"/>
  <p:tag name="MH_LIBRARY" val="GRAPHIC"/>
  <p:tag name="MH_ORDER" val="TextBox 3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5200405"/>
  <p:tag name="MH_LIBRARY" val="GRAPHIC"/>
  <p:tag name="MH_ORDER" val="TextBox 3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3"/>
  <p:tag name="MH_CATEGORY" val="#BingLLB#"/>
  <p:tag name="MH_LAYOUT" val="SubTitleDesc"/>
  <p:tag name="MH" val="20181114202818"/>
  <p:tag name="MH_LIBRARY" val="GRAPHIC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4202818"/>
  <p:tag name="MH_LIBRARY" val="GRAPHIC"/>
  <p:tag name="MH_TYPE" val="SubTitle"/>
  <p:tag name="MH_ORDER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4202818"/>
  <p:tag name="MH_LIBRARY" val="GRAPHIC"/>
  <p:tag name="MH_TYPE" val="SubTitle"/>
  <p:tag name="MH_ORDER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4202818"/>
  <p:tag name="MH_LIBRARY" val="GRAPHIC"/>
  <p:tag name="MH_TYPE" val="SubTitle"/>
  <p:tag name="MH_ORDER" val="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_TYPE" val="#NeiR#"/>
  <p:tag name="MH_NUMBER" val="2"/>
  <p:tag name="MH_CATEGORY" val="#LiuChBZh#"/>
  <p:tag name="MH_LAYOUT" val="SubTitleText"/>
  <p:tag name="MH" val="20181114204111"/>
  <p:tag name="MH_LIBRARY" val="GRAPHIC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3155340"/>
  <p:tag name="MH_LIBRARY" val="GRAPHIC"/>
  <p:tag name="MH_ORDER" val="文本框 10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4204111"/>
  <p:tag name="MH_LIBRARY" val="GRAPHIC"/>
  <p:tag name="MH_TYPE" val="Other"/>
  <p:tag name="MH_ORDER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4204111"/>
  <p:tag name="MH_LIBRARY" val="GRAPHIC"/>
  <p:tag name="MH_TYPE" val="Other"/>
  <p:tag name="MH_ORDER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4204111"/>
  <p:tag name="MH_LIBRARY" val="GRAPHIC"/>
  <p:tag name="MH_TYPE" val="Other"/>
  <p:tag name="MH_ORDER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4204111"/>
  <p:tag name="MH_LIBRARY" val="GRAPHIC"/>
  <p:tag name="MH_TYPE" val="Other"/>
  <p:tag name="MH_ORDER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4204111"/>
  <p:tag name="MH_LIBRARY" val="GRAPHIC"/>
  <p:tag name="MH_TYPE" val="Other"/>
  <p:tag name="MH_ORDER" val="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3155340"/>
  <p:tag name="MH_LIBRARY" val="GRAPHIC"/>
  <p:tag name="MH_ORDER" val="Freeform 2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3155340"/>
  <p:tag name="MH_LIBRARY" val="GRAPHIC"/>
  <p:tag name="MH_ORDER" val="Oval 2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3155340"/>
  <p:tag name="MH_LIBRARY" val="GRAPHIC"/>
  <p:tag name="MH_ORDER" val="Freeform 2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3155340"/>
  <p:tag name="MH_LIBRARY" val="GRAPHIC"/>
  <p:tag name="MH_ORDER" val="Oval 2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3155340"/>
  <p:tag name="MH_LIBRARY" val="GRAPHIC"/>
  <p:tag name="MH_ORDER" val="Freeform 2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81113155340"/>
  <p:tag name="MH_LIBRARY" val="GRAPHIC"/>
  <p:tag name="MH_ORDER" val="Oval 27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1985</Words>
  <Application>WPS 演示</Application>
  <PresentationFormat>自定义</PresentationFormat>
  <Paragraphs>151</Paragraphs>
  <Slides>19</Slides>
  <Notes>6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Office 主题​​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lenovo</dc:creator>
  <cp:lastModifiedBy>PC</cp:lastModifiedBy>
  <cp:revision>100</cp:revision>
  <dcterms:created xsi:type="dcterms:W3CDTF">2018-11-09T16:30:00Z</dcterms:created>
  <dcterms:modified xsi:type="dcterms:W3CDTF">2020-12-02T09:13:32Z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2052-11.1.0.7989</vt:lpwstr>
  </property>
</Properties>
</file>