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5" r:id="rId6"/>
    <p:sldId id="262" r:id="rId7"/>
    <p:sldId id="266" r:id="rId8"/>
    <p:sldId id="264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2016/11/30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474003_135157198127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1928802"/>
            <a:ext cx="78581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༢.སྔོོན་འཇུག་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་+མིིིང་གཞིིི་</a:t>
            </a:r>
          </a:p>
          <a:p>
            <a:pPr algn="ctr"/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+རྗེེེས་འཇུག་+ཡང་འཇུག།</a:t>
            </a:r>
          </a:p>
          <a:p>
            <a:pPr algn="ctr"/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</a:t>
            </a:r>
            <a:endParaRPr lang="zh-CN" altLang="en-US" sz="8000" dirty="0">
              <a:latin typeface="Monlam Uni TikTong" pitchFamily="2" charset="2"/>
              <a:cs typeface="Monlam Uni TikTong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t018d592da88e5a84b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142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48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༡.སྔོོན་འཇུག་</a:t>
            </a:r>
            <a:r>
              <a:rPr lang="bo-CN" altLang="zh-CN" sz="48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48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་+མིིིང་གཞིིི་+རྗེེེས་འཇུག་+ཡང་འཇུག།  </a:t>
            </a:r>
            <a:endParaRPr lang="zh-CN" altLang="en-US" sz="4800" dirty="0"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500174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-ཁ-འ-</a:t>
            </a:r>
            <a:r>
              <a:rPr lang="bo-CN" altLang="zh-CN" sz="6000" dirty="0" smtClean="0">
                <a:solidFill>
                  <a:srgbClr val="0070C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</a:t>
            </a:r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ཁའ་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1413205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-ང-ར-  ངར་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571744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-ཉ-མ-  ཉམ་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2571744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-ཐ-འ-  ཐའ་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500174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rgbClr val="0070C0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1500174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4429124" y="1428736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72198" y="1270329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endParaRPr lang="zh-CN" alt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2581485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2571744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3556345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endParaRPr lang="zh-CN" alt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1999" y="2549166"/>
            <a:ext cx="4286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6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3714752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-ད-འ-  དའ་ 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4985105"/>
            <a:ext cx="4500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-ཚ-མ-ས-</a:t>
            </a:r>
            <a:r>
              <a:rPr lang="bo-CN" altLang="zh-CN" sz="6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</a:t>
            </a:r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ཚམས་ 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34" y="3714752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2143108" y="3714752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4938939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7143768" y="5000636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5143504" y="3699221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-ཚ-ན-  ཚན་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6578" y="3714752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4714876" y="2500306"/>
            <a:ext cx="4286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6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214282" y="5000636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-ད-ང-ས-  དངས་ 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282" y="5010377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2500298" y="5010377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</p:spTree>
  </p:cSld>
  <p:clrMapOvr>
    <a:masterClrMapping/>
  </p:clrMapOvr>
  <p:transition>
    <p:dissolve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0"/>
            <a:ext cx="65008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o-CN" altLang="zh-CN" dirty="0" smtClean="0">
              <a:solidFill>
                <a:srgbClr val="FF0000"/>
              </a:solidFill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  <a:p>
            <a:pPr algn="ctr"/>
            <a:r>
              <a:rPr lang="bo-CN" altLang="zh-CN" sz="54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༢.རིིི་མོོོར་བལྟས་ནས་མིིང་ཚིིིག་སློོབ་པ།</a:t>
            </a:r>
            <a:endParaRPr lang="zh-CN" altLang="en-US" sz="5400" dirty="0"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2857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ནམ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8000" dirty="0" smtClean="0">
                <a:solidFill>
                  <a:srgbClr val="00B05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ཁའ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endParaRPr lang="zh-CN" altLang="en-US" sz="8000" dirty="0"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1428736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8000" dirty="0" smtClean="0">
                <a:solidFill>
                  <a:srgbClr val="00B05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ཚན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མོོོ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endParaRPr lang="zh-CN" altLang="en-US" sz="8000" dirty="0"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916" y="1357298"/>
            <a:ext cx="31432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8000" dirty="0" smtClean="0">
                <a:solidFill>
                  <a:srgbClr val="00B05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དའ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གཞུ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</a:p>
          <a:p>
            <a:endParaRPr lang="zh-CN" altLang="en-US" sz="1400" dirty="0">
              <a:latin typeface="Monlam Uni TikTong" pitchFamily="2" charset="2"/>
              <a:cs typeface="Monlam Uni TikTong" pitchFamily="2" charset="2"/>
            </a:endParaRPr>
          </a:p>
        </p:txBody>
      </p:sp>
      <p:pic>
        <p:nvPicPr>
          <p:cNvPr id="6146" name="Picture 2" descr="http://p2.so.qhmsg.com/bdr/_240_/t01dc85cd80019752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143248"/>
            <a:ext cx="2714644" cy="3429024"/>
          </a:xfrm>
          <a:prstGeom prst="wedgeRectCallout">
            <a:avLst>
              <a:gd name="adj1" fmla="val -6188"/>
              <a:gd name="adj2" fmla="val -69905"/>
            </a:avLst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 descr="http://p4.so.qhmsg.com/bdr/_240_/t01c8d61eceee49cd9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071810"/>
            <a:ext cx="2643206" cy="3643338"/>
          </a:xfrm>
          <a:prstGeom prst="wedgeEllipseCallout">
            <a:avLst>
              <a:gd name="adj1" fmla="val -443"/>
              <a:gd name="adj2" fmla="val -69973"/>
            </a:avLst>
          </a:prstGeom>
          <a:ln>
            <a:solidFill>
              <a:schemeClr val="accent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0" name="Picture 6" descr="http://p0.so.qhmsg.com/bdr/_240_/t013823d05c4bfdebb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071810"/>
            <a:ext cx="2786082" cy="3643323"/>
          </a:xfrm>
          <a:prstGeom prst="wedgeRectCallout">
            <a:avLst>
              <a:gd name="adj1" fmla="val 7421"/>
              <a:gd name="adj2" fmla="val -59389"/>
            </a:avLst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2" y="285728"/>
            <a:ext cx="828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solidFill>
                  <a:srgbClr val="C0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༣.  </a:t>
            </a:r>
            <a:r>
              <a:rPr lang="bo-CN" altLang="zh-CN" sz="48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ནག་པང་ཐོོོག་གོོོང་གིིི་ཡིིི་གེེེ་རྣམས་འབྲིིི་སྟངས་སྦྱོོོང་དགོོོས།</a:t>
            </a:r>
            <a:endParaRPr lang="zh-CN" altLang="en-US" sz="4800" dirty="0"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428736"/>
            <a:ext cx="22860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</a:t>
            </a:r>
          </a:p>
          <a:p>
            <a:r>
              <a:rPr lang="bo-CN" altLang="zh-CN" sz="6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མངར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མོོ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428736"/>
            <a:ext cx="278608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</a:t>
            </a:r>
            <a:endParaRPr lang="bo-CN" altLang="zh-CN" sz="5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r>
              <a:rPr lang="bo-CN" altLang="zh-CN" sz="6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མཁའ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དམག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1443699"/>
            <a:ext cx="242889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</a:t>
            </a:r>
          </a:p>
          <a:p>
            <a:r>
              <a:rPr lang="bo-CN" altLang="zh-CN" sz="6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མཚན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མོོ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3872591"/>
            <a:ext cx="242889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</a:t>
            </a:r>
          </a:p>
          <a:p>
            <a:r>
              <a:rPr lang="bo-CN" altLang="zh-CN" sz="6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མདའ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གཞུ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42910" y="2427280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2910" y="2643182"/>
            <a:ext cx="8286808" cy="6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42910" y="2832847"/>
            <a:ext cx="8286808" cy="24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42910" y="3643314"/>
            <a:ext cx="81439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85786" y="4857760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85786" y="507207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14348" y="5284800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42910" y="6072206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D:\资源库\资源图片\རྩིས་རིག་འདྲ་པར།\数学图片\t015f03099f6afd598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32" cy="500058"/>
          </a:xfrm>
          <a:prstGeom prst="rect">
            <a:avLst/>
          </a:prstGeom>
          <a:noFill/>
        </p:spPr>
      </p:pic>
      <p:pic>
        <p:nvPicPr>
          <p:cNvPr id="17" name="Picture 2" descr="D:\资源库\资源图片\རྩིས་རིག་འདྲ་པར།\数学图片\t015f03099f6afd598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7942"/>
            <a:ext cx="9144032" cy="50005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214678" y="3872567"/>
            <a:ext cx="192882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</a:t>
            </a:r>
          </a:p>
          <a:p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མཉམ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དུ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86380" y="3872567"/>
            <a:ext cx="335758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</a:t>
            </a:r>
          </a:p>
          <a:p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འོོོད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མདངས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48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༡.སྔོོན་འཇུག་</a:t>
            </a:r>
            <a:r>
              <a:rPr lang="bo-CN" altLang="zh-CN" sz="48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48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་+མིིིང་གཞིིི་+རྗེེེས་འཇུག་+ཡང་འཇུག།  </a:t>
            </a:r>
            <a:endParaRPr lang="zh-CN" altLang="en-US" sz="4800" dirty="0"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841833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-གོོོ-</a:t>
            </a:r>
            <a:r>
              <a:rPr lang="bo-CN" altLang="zh-CN" sz="6000" dirty="0" smtClean="0">
                <a:solidFill>
                  <a:srgbClr val="0070C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</a:t>
            </a:r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གོོོ་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1627519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-ཆིིི-ན-  ཆིིིན་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857496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-ངོོོ-ན-  ངོོོན་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2913403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-ཐུ-ག-  ཐུག་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857364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rgbClr val="0070C0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1857364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4429124" y="1643050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6357950" y="1484643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endParaRPr lang="zh-CN" alt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2867237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2083365" y="2872211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3984973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endParaRPr lang="zh-CN" alt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6715140" y="2928934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714348" y="4127849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-ཛེེེ-ས-  ཛེེེས་ 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0562" y="5214950"/>
            <a:ext cx="4286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Monlam Uni TikTong"/>
              <a:buChar char=" "/>
            </a:pPr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-ཚུ-ང-ས-  ཚུངས་</a:t>
            </a:r>
          </a:p>
          <a:p>
            <a:pPr>
              <a:buFont typeface="Monlam Uni TikTong"/>
              <a:buChar char=" "/>
            </a:pPr>
            <a:r>
              <a:rPr lang="bo-CN" altLang="zh-CN" sz="36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</a:t>
            </a:r>
            <a:endParaRPr lang="zh-CN" altLang="en-US" sz="105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4081683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2285984" y="4071942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7686" y="5214950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16" y="5224691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4929190" y="4127849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-ཇུ-ག-  ཇུག་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6578" y="4143380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4786314" y="2938675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214282" y="5199419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-ཆོོོ-ང-ས-  ཆོོོངས་ </a:t>
            </a:r>
            <a:endParaRPr lang="zh-CN" altLang="en-US" sz="6000" dirty="0">
              <a:solidFill>
                <a:srgbClr val="FF0000"/>
              </a:solidFill>
              <a:latin typeface="Monlam Uni Tikrang" pitchFamily="2" charset="2"/>
              <a:cs typeface="Monlam Uni Tikrang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844" y="5214950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2428860" y="5214950"/>
            <a:ext cx="4286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6000" dirty="0" smtClean="0">
                <a:latin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300" dirty="0" smtClean="0">
                <a:solidFill>
                  <a:schemeClr val="accent2"/>
                </a:solidFill>
                <a:latin typeface="Monlam Uni TikTong" pitchFamily="2" charset="2"/>
                <a:cs typeface="Monlam Uni TikTong" pitchFamily="2" charset="2"/>
              </a:rPr>
              <a:t> </a:t>
            </a:r>
            <a:endParaRPr lang="zh-CN" altLang="en-US" sz="4800" dirty="0"/>
          </a:p>
        </p:txBody>
      </p:sp>
    </p:spTree>
  </p:cSld>
  <p:clrMapOvr>
    <a:masterClrMapping/>
  </p:clrMapOvr>
  <p:transition>
    <p:dissolve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bo-CN" altLang="zh-C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རིིི་མོོོར་བལྟས་ནས་མིིིང་ཤེེེས་པ་བྱེེེད་དགོོོས།</a:t>
            </a:r>
            <a:endParaRPr lang="zh-CN" alt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rgbClr val="FF0000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5321400"/>
            <a:ext cx="2786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4800" dirty="0" smtClean="0">
                <a:solidFill>
                  <a:schemeClr val="accent1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</a:t>
            </a:r>
            <a:r>
              <a:rPr lang="bo-CN" altLang="zh-CN" sz="66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མཇུག</a:t>
            </a:r>
            <a:r>
              <a:rPr lang="bo-CN" altLang="zh-CN" sz="66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66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མ</a:t>
            </a:r>
            <a:r>
              <a:rPr lang="bo-CN" altLang="zh-CN" sz="66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endParaRPr lang="bo-CN" altLang="zh-CN" sz="6000" dirty="0" smtClean="0"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5392838"/>
            <a:ext cx="2928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66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མཚོོོ</a:t>
            </a:r>
            <a:r>
              <a:rPr lang="bo-CN" altLang="zh-CN" sz="66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66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དམག</a:t>
            </a:r>
            <a:r>
              <a:rPr lang="bo-CN" altLang="zh-CN" sz="66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endParaRPr lang="bo-CN" altLang="zh-CN" sz="6000" dirty="0" smtClean="0">
              <a:latin typeface="Monlam Uni TikTong" pitchFamily="2" charset="2"/>
              <a:ea typeface="Monlam Uni TikTong" pitchFamily="2" charset="2"/>
              <a:cs typeface="Monlam Uni TikTong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5320271"/>
            <a:ext cx="2786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altLang="zh-CN" sz="48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</a:t>
            </a:r>
            <a:r>
              <a:rPr lang="bo-CN" altLang="zh-CN" sz="66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མཛེེེས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པོོོ</a:t>
            </a:r>
            <a:r>
              <a:rPr lang="bo-CN" altLang="zh-CN" sz="8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་</a:t>
            </a:r>
            <a:endParaRPr lang="zh-CN" altLang="en-US" sz="8000" dirty="0">
              <a:latin typeface="Monlam Uni TikTong" pitchFamily="2" charset="2"/>
              <a:cs typeface="Monlam Uni TikTong" pitchFamily="2" charset="2"/>
            </a:endParaRPr>
          </a:p>
        </p:txBody>
      </p:sp>
      <p:pic>
        <p:nvPicPr>
          <p:cNvPr id="3074" name="Picture 2" descr="http://p1.so.qhmsg.com/bdr/_240_/t010e5580f80a4773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2571768" cy="3786214"/>
          </a:xfrm>
          <a:prstGeom prst="rect">
            <a:avLst/>
          </a:prstGeom>
          <a:noFill/>
        </p:spPr>
      </p:pic>
      <p:pic>
        <p:nvPicPr>
          <p:cNvPr id="3076" name="Picture 4" descr="http://p2.so.qhmsg.com/bdr/_240_/t014fd49a9f4cd814f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285860"/>
            <a:ext cx="2714644" cy="3786214"/>
          </a:xfrm>
          <a:prstGeom prst="rect">
            <a:avLst/>
          </a:prstGeom>
          <a:noFill/>
        </p:spPr>
      </p:pic>
      <p:pic>
        <p:nvPicPr>
          <p:cNvPr id="3078" name="Picture 6" descr="http://p2.so.qhmsg.com/bdr/_240_/t0125cee5636656e5e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285860"/>
            <a:ext cx="2500330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2" y="285728"/>
            <a:ext cx="828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solidFill>
                  <a:srgbClr val="C00000"/>
                </a:solidFill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༣.  </a:t>
            </a:r>
            <a:r>
              <a:rPr lang="bo-CN" altLang="zh-CN" sz="48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ནག་པང་ཐོོོག་གོོོང་གིིི་ཡིིི་གེེེ་རྣམས་འབྲིིི་སྟངས་སྦྱོོོང་དགོོོས།</a:t>
            </a:r>
            <a:endParaRPr lang="zh-CN" altLang="en-US" sz="4800" dirty="0">
              <a:latin typeface="Monlam Uni TikTong" pitchFamily="2" charset="2"/>
              <a:cs typeface="Monlam Uni TikTong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428736"/>
            <a:ext cx="264320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</a:t>
            </a:r>
          </a:p>
          <a:p>
            <a:r>
              <a:rPr lang="bo-CN" altLang="zh-CN" sz="6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མཐུག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པོོ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1443699"/>
            <a:ext cx="30003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</a:t>
            </a:r>
            <a:endParaRPr lang="bo-CN" altLang="zh-CN" sz="5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r>
              <a:rPr lang="bo-CN" altLang="zh-CN" sz="6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མཆིན་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པ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8968" y="1455089"/>
            <a:ext cx="285752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</a:t>
            </a:r>
          </a:p>
          <a:p>
            <a:r>
              <a:rPr lang="bo-CN" altLang="zh-CN" sz="6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མངོོན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གསལ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872591"/>
            <a:ext cx="25717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</a:t>
            </a:r>
          </a:p>
          <a:p>
            <a:r>
              <a:rPr lang="bo-CN" altLang="zh-CN" sz="6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མཇུག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མ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42910" y="2427280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2910" y="2643182"/>
            <a:ext cx="8286808" cy="6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42910" y="2832847"/>
            <a:ext cx="8286808" cy="24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42910" y="3643314"/>
            <a:ext cx="81439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85786" y="4857760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85786" y="5072074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14348" y="5284800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42910" y="6072206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D:\资源库\资源图片\རྩིས་རིག་འདྲ་པར།\数学图片\t015f03099f6afd598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32" cy="500058"/>
          </a:xfrm>
          <a:prstGeom prst="rect">
            <a:avLst/>
          </a:prstGeom>
          <a:noFill/>
        </p:spPr>
      </p:pic>
      <p:pic>
        <p:nvPicPr>
          <p:cNvPr id="17" name="Picture 2" descr="D:\资源库\资源图片\རྩིས་རིག་འདྲ་པར།\数学图片\t015f03099f6afd598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7942"/>
            <a:ext cx="9144032" cy="50005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857488" y="3872567"/>
            <a:ext cx="30003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</a:t>
            </a:r>
          </a:p>
          <a:p>
            <a:r>
              <a:rPr lang="bo-CN" altLang="zh-CN" sz="6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མཚོོ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དམག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6446" y="3872567"/>
            <a:ext cx="30003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48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 </a:t>
            </a:r>
          </a:p>
          <a:p>
            <a:r>
              <a:rPr lang="bo-CN" altLang="zh-CN" sz="6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  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མཛེེས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r>
              <a:rPr lang="bo-CN" altLang="zh-CN" sz="8000" dirty="0" smtClean="0">
                <a:solidFill>
                  <a:srgbClr val="FF0000"/>
                </a:solidFill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པོོོ</a:t>
            </a:r>
            <a:r>
              <a:rPr lang="bo-CN" altLang="zh-CN" sz="8000" dirty="0" smtClean="0">
                <a:latin typeface="Monlam Uni Tikrang" pitchFamily="2" charset="2"/>
                <a:ea typeface="Monlam Uni Tikrang" pitchFamily="2" charset="2"/>
                <a:cs typeface="Monlam Uni Tikrang" pitchFamily="2" charset="2"/>
              </a:rPr>
              <a:t>་</a:t>
            </a:r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  <a:p>
            <a:endParaRPr lang="bo-CN" altLang="zh-CN" sz="6000" dirty="0" smtClean="0">
              <a:latin typeface="Monlam Uni Tikrang" pitchFamily="2" charset="2"/>
              <a:ea typeface="Monlam Uni Tikrang" pitchFamily="2" charset="2"/>
              <a:cs typeface="Monlam Uni Tikrang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1045078086138588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144000" cy="68519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矩形 5"/>
          <p:cNvSpPr/>
          <p:nvPr/>
        </p:nvSpPr>
        <p:spPr>
          <a:xfrm>
            <a:off x="142844" y="928670"/>
            <a:ext cx="832952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o-CN" altLang="zh-CN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སློབ་མ་ཚོས་གུས་པའི་སློབ་ཚན་ཉན་པར་ཐུགས་རྗེ་</a:t>
            </a:r>
          </a:p>
          <a:p>
            <a:pPr algn="ctr"/>
            <a:r>
              <a:rPr lang="bo-CN" altLang="zh-CN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ཆེའོ།</a:t>
            </a:r>
            <a:endParaRPr lang="zh-CN" alt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3071810"/>
            <a:ext cx="7358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o-CN" altLang="zh-CN" sz="6000" dirty="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 </a:t>
            </a:r>
            <a:r>
              <a:rPr lang="bo-CN" altLang="zh-CN" sz="6000" dirty="0" smtClean="0">
                <a:latin typeface="Monlam Uni PayTsik" pitchFamily="2" charset="2"/>
                <a:ea typeface="Monlam Uni PayTsik" pitchFamily="2" charset="2"/>
                <a:cs typeface="Monlam Uni PayTsik" pitchFamily="2" charset="2"/>
              </a:rPr>
              <a:t>བྱང་རྩེེ་སློོོབ་ཆུང་ལོོ་རིིམ་དང་པོོའིིི་</a:t>
            </a:r>
          </a:p>
          <a:p>
            <a:pPr algn="r"/>
            <a:r>
              <a:rPr lang="bo-CN" altLang="zh-CN" sz="6000" dirty="0" smtClean="0">
                <a:latin typeface="Monlam Uni PayTsik" pitchFamily="2" charset="2"/>
                <a:ea typeface="Monlam Uni PayTsik" pitchFamily="2" charset="2"/>
                <a:cs typeface="Monlam Uni PayTsik" pitchFamily="2" charset="2"/>
              </a:rPr>
              <a:t>བོོོད་ཡིིིག་སློོོབ་འཁྲིིིད་པ་    </a:t>
            </a:r>
          </a:p>
          <a:p>
            <a:pPr algn="r"/>
            <a:r>
              <a:rPr lang="bo-CN" altLang="zh-CN" sz="6000" dirty="0" smtClean="0">
                <a:latin typeface="Monlam Uni PayTsik" pitchFamily="2" charset="2"/>
                <a:ea typeface="Monlam Uni PayTsik" pitchFamily="2" charset="2"/>
                <a:cs typeface="Monlam Uni PayTsik" pitchFamily="2" charset="2"/>
              </a:rPr>
              <a:t>བཀྲ་ཤིིིས་ཟླ་བ་ནས་</a:t>
            </a:r>
          </a:p>
          <a:p>
            <a:pPr algn="r"/>
            <a:r>
              <a:rPr lang="bo-CN" altLang="zh-CN" sz="6000" smtClean="0">
                <a:latin typeface="Monlam Uni TikTong" pitchFamily="2" charset="2"/>
                <a:ea typeface="Monlam Uni TikTong" pitchFamily="2" charset="2"/>
                <a:cs typeface="Monlam Uni TikTong" pitchFamily="2" charset="2"/>
              </a:rPr>
              <a:t>                    ༢༠༡༦.༡༡.༣༠</a:t>
            </a:r>
            <a:endParaRPr lang="zh-CN" altLang="en-US" sz="6000" dirty="0">
              <a:latin typeface="Monlam Uni TikTong" pitchFamily="2" charset="2"/>
              <a:cs typeface="Monlam Uni TikTong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459</TotalTime>
  <Words>275</Words>
  <PresentationFormat>全屏显示(4:3)</PresentationFormat>
  <Paragraphs>95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跋涉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zhaxidawa</dc:creator>
  <cp:lastModifiedBy>zhaxidawa</cp:lastModifiedBy>
  <cp:revision>72</cp:revision>
  <dcterms:created xsi:type="dcterms:W3CDTF">2016-11-24T08:05:35Z</dcterms:created>
  <dcterms:modified xsi:type="dcterms:W3CDTF">2016-11-30T08:40:43Z</dcterms:modified>
</cp:coreProperties>
</file>