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4" r:id="rId5"/>
    <p:sldId id="265" r:id="rId6"/>
    <p:sldId id="266" r:id="rId7"/>
    <p:sldId id="262" r:id="rId8"/>
    <p:sldId id="259" r:id="rId9"/>
    <p:sldId id="261" r:id="rId10"/>
    <p:sldId id="267" r:id="rId11"/>
    <p:sldId id="260" r:id="rId12"/>
  </p:sldIdLst>
  <p:sldSz cx="9144000" cy="6858000" type="screen4x3"/>
  <p:notesSz cx="6858000" cy="9144000"/>
  <p:custShowLst>
    <p:custShow name="自定义放映 1" id="0">
      <p:sldLst>
        <p:sld r:id="rId10"/>
      </p:sldLst>
    </p:custShow>
  </p:custShow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ADB3F-BC78-4C24-A4BA-B8F2CB1202C2}" type="datetimeFigureOut">
              <a:rPr lang="zh-CN" altLang="en-US" smtClean="0"/>
              <a:t>2017/11/16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B23BF-88F5-4C78-B8A1-9F07E2C8E5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318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B23BF-88F5-4C78-B8A1-9F07E2C8E5D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1572-7B5B-4FCD-BCD6-0417B74F0DB8}" type="datetimeFigureOut">
              <a:rPr lang="zh-CN" altLang="en-US" smtClean="0"/>
              <a:t>2017/11/16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EDB5-60F9-4FAC-A4D3-B6CAD896CB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1572-7B5B-4FCD-BCD6-0417B74F0DB8}" type="datetimeFigureOut">
              <a:rPr lang="zh-CN" altLang="en-US" smtClean="0"/>
              <a:t>2017/11/16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EDB5-60F9-4FAC-A4D3-B6CAD896CB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1572-7B5B-4FCD-BCD6-0417B74F0DB8}" type="datetimeFigureOut">
              <a:rPr lang="zh-CN" altLang="en-US" smtClean="0"/>
              <a:t>2017/11/16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EDB5-60F9-4FAC-A4D3-B6CAD896CB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1572-7B5B-4FCD-BCD6-0417B74F0DB8}" type="datetimeFigureOut">
              <a:rPr lang="zh-CN" altLang="en-US" smtClean="0"/>
              <a:t>2017/11/16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EDB5-60F9-4FAC-A4D3-B6CAD896CB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1572-7B5B-4FCD-BCD6-0417B74F0DB8}" type="datetimeFigureOut">
              <a:rPr lang="zh-CN" altLang="en-US" smtClean="0"/>
              <a:t>2017/11/16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EDB5-60F9-4FAC-A4D3-B6CAD896CB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1572-7B5B-4FCD-BCD6-0417B74F0DB8}" type="datetimeFigureOut">
              <a:rPr lang="zh-CN" altLang="en-US" smtClean="0"/>
              <a:t>2017/11/16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EDB5-60F9-4FAC-A4D3-B6CAD896CB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1572-7B5B-4FCD-BCD6-0417B74F0DB8}" type="datetimeFigureOut">
              <a:rPr lang="zh-CN" altLang="en-US" smtClean="0"/>
              <a:t>2017/11/16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EDB5-60F9-4FAC-A4D3-B6CAD896CB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1572-7B5B-4FCD-BCD6-0417B74F0DB8}" type="datetimeFigureOut">
              <a:rPr lang="zh-CN" altLang="en-US" smtClean="0"/>
              <a:t>2017/11/16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EDB5-60F9-4FAC-A4D3-B6CAD896CB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1572-7B5B-4FCD-BCD6-0417B74F0DB8}" type="datetimeFigureOut">
              <a:rPr lang="zh-CN" altLang="en-US" smtClean="0"/>
              <a:t>2017/11/16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EDB5-60F9-4FAC-A4D3-B6CAD896CB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1572-7B5B-4FCD-BCD6-0417B74F0DB8}" type="datetimeFigureOut">
              <a:rPr lang="zh-CN" altLang="en-US" smtClean="0"/>
              <a:t>2017/11/16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EDB5-60F9-4FAC-A4D3-B6CAD896CB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1572-7B5B-4FCD-BCD6-0417B74F0DB8}" type="datetimeFigureOut">
              <a:rPr lang="zh-CN" altLang="en-US" smtClean="0"/>
              <a:t>2017/11/16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EDB5-60F9-4FAC-A4D3-B6CAD896CB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11572-7B5B-4FCD-BCD6-0417B74F0DB8}" type="datetimeFigureOut">
              <a:rPr lang="zh-CN" altLang="en-US" smtClean="0"/>
              <a:t>2017/11/16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CEDB5-60F9-4FAC-A4D3-B6CAD896CB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416" y="5106690"/>
            <a:ext cx="685800" cy="68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55776" y="4221088"/>
            <a:ext cx="3871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罢搬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办稗（       ） </a:t>
            </a:r>
            <a:endParaRPr lang="zh-CN" altLang="en-US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4293096"/>
            <a:ext cx="1712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BZDBT" panose="02010601030101010101" pitchFamily="2" charset="-122"/>
                <a:ea typeface="BZDBT" panose="02010601030101010101" pitchFamily="2" charset="-122"/>
              </a:rPr>
              <a:t>吵邦</a:t>
            </a:r>
            <a:r>
              <a:rPr lang="en-US" altLang="zh-CN" sz="2800" dirty="0" smtClean="0"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800" dirty="0" smtClean="0">
                <a:latin typeface="BZDBT" panose="02010601030101010101" pitchFamily="2" charset="-122"/>
                <a:ea typeface="BZDBT" panose="02010601030101010101" pitchFamily="2" charset="-122"/>
              </a:rPr>
              <a:t>档拜</a:t>
            </a:r>
            <a:endParaRPr lang="zh-CN" altLang="en-US" sz="5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200" y="4253880"/>
            <a:ext cx="2036043" cy="17056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16216" y="522920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00206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搬拌爸</a:t>
            </a:r>
            <a:endParaRPr lang="zh-CN" altLang="en-US" sz="6600" dirty="0">
              <a:solidFill>
                <a:srgbClr val="00206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91680" y="1052736"/>
            <a:ext cx="61926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BZDBT" panose="02010601030101010101" pitchFamily="2" charset="-122"/>
                <a:ea typeface="BZDBT" panose="02010601030101010101" pitchFamily="2" charset="-122"/>
              </a:rPr>
              <a:t>地稗</a:t>
            </a:r>
            <a:r>
              <a:rPr lang="en-US" altLang="zh-CN" sz="2400" dirty="0" smtClean="0"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400" dirty="0" smtClean="0">
                <a:latin typeface="BZDBT" panose="02010601030101010101" pitchFamily="2" charset="-122"/>
                <a:ea typeface="BZDBT" panose="02010601030101010101" pitchFamily="2" charset="-122"/>
              </a:rPr>
              <a:t>败爸</a:t>
            </a:r>
            <a:r>
              <a:rPr lang="en-US" altLang="zh-CN" sz="2400" dirty="0" smtClean="0"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400" dirty="0" smtClean="0">
                <a:latin typeface="BZDBT" panose="02010601030101010101" pitchFamily="2" charset="-122"/>
                <a:ea typeface="BZDBT" panose="02010601030101010101" pitchFamily="2" charset="-122"/>
              </a:rPr>
              <a:t>惭</a:t>
            </a:r>
            <a:r>
              <a:rPr lang="en-US" altLang="zh-CN" sz="2400" dirty="0" smtClean="0"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400" dirty="0" smtClean="0">
                <a:latin typeface="BZDBT" panose="02010601030101010101" pitchFamily="2" charset="-122"/>
                <a:ea typeface="BZDBT" panose="02010601030101010101" pitchFamily="2" charset="-122"/>
              </a:rPr>
              <a:t>搬敌</a:t>
            </a:r>
            <a:r>
              <a:rPr lang="en-US" altLang="zh-CN" sz="2400" dirty="0" smtClean="0"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400" dirty="0" smtClean="0">
                <a:latin typeface="BZDBT" panose="02010601030101010101" pitchFamily="2" charset="-122"/>
                <a:ea typeface="BZDBT" panose="02010601030101010101" pitchFamily="2" charset="-122"/>
              </a:rPr>
              <a:t>叭闭半</a:t>
            </a:r>
            <a:r>
              <a:rPr lang="en-US" altLang="zh-CN" sz="2400" dirty="0" smtClean="0"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400" dirty="0" smtClean="0">
                <a:latin typeface="BZDBT" panose="02010601030101010101" pitchFamily="2" charset="-122"/>
                <a:ea typeface="BZDBT" panose="02010601030101010101" pitchFamily="2" charset="-122"/>
              </a:rPr>
              <a:t>叭表</a:t>
            </a:r>
            <a:r>
              <a:rPr lang="en-US" altLang="zh-CN" sz="2400" dirty="0" smtClean="0"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400" dirty="0" smtClean="0">
                <a:latin typeface="BZDBT" panose="02010601030101010101" pitchFamily="2" charset="-122"/>
                <a:ea typeface="BZDBT" panose="02010601030101010101" pitchFamily="2" charset="-122"/>
              </a:rPr>
              <a:t>扳</a:t>
            </a:r>
            <a:r>
              <a:rPr lang="en-US" altLang="zh-CN" sz="2400" dirty="0" smtClean="0">
                <a:latin typeface="BZDBT" panose="02010601030101010101" pitchFamily="2" charset="-122"/>
                <a:ea typeface="BZDBT" panose="02010601030101010101" pitchFamily="2" charset="-122"/>
              </a:rPr>
              <a:t>﹀﹀</a:t>
            </a:r>
          </a:p>
          <a:p>
            <a:endParaRPr lang="en-US" altLang="zh-CN" sz="2400" dirty="0" smtClean="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r>
              <a:rPr lang="zh-CN" altLang="en-US" sz="2400" dirty="0" smtClean="0">
                <a:latin typeface="BZDBT" panose="02010601030101010101" pitchFamily="2" charset="-122"/>
                <a:ea typeface="BZDBT" panose="02010601030101010101" pitchFamily="2" charset="-122"/>
              </a:rPr>
              <a:t>柄稗</a:t>
            </a:r>
            <a:r>
              <a:rPr lang="en-US" altLang="zh-CN" sz="2400" dirty="0" smtClean="0"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400" dirty="0" smtClean="0">
                <a:latin typeface="BZDBT" panose="02010601030101010101" pitchFamily="2" charset="-122"/>
                <a:ea typeface="BZDBT" panose="02010601030101010101" pitchFamily="2" charset="-122"/>
              </a:rPr>
              <a:t>柏拜</a:t>
            </a:r>
            <a:r>
              <a:rPr lang="en-US" altLang="zh-CN" sz="2400" dirty="0" smtClean="0"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400" dirty="0" smtClean="0">
                <a:latin typeface="BZDBT" panose="02010601030101010101" pitchFamily="2" charset="-122"/>
                <a:ea typeface="BZDBT" panose="02010601030101010101" pitchFamily="2" charset="-122"/>
              </a:rPr>
              <a:t>粹拜</a:t>
            </a:r>
            <a:r>
              <a:rPr lang="en-US" altLang="zh-CN" sz="2400" dirty="0" smtClean="0"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400" dirty="0" smtClean="0">
                <a:latin typeface="BZDBT" panose="02010601030101010101" pitchFamily="2" charset="-122"/>
                <a:ea typeface="BZDBT" panose="02010601030101010101" pitchFamily="2" charset="-122"/>
              </a:rPr>
              <a:t>斑半</a:t>
            </a:r>
            <a:r>
              <a:rPr lang="en-US" altLang="zh-CN" sz="2400" dirty="0" smtClean="0"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400" dirty="0" smtClean="0">
                <a:latin typeface="BZDBT" panose="02010601030101010101" pitchFamily="2" charset="-122"/>
                <a:ea typeface="BZDBT" panose="02010601030101010101" pitchFamily="2" charset="-122"/>
              </a:rPr>
              <a:t>柄罢邦</a:t>
            </a:r>
            <a:r>
              <a:rPr lang="en-US" altLang="zh-CN" sz="2400" dirty="0" smtClean="0"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400" dirty="0" smtClean="0">
                <a:latin typeface="BZDBT" panose="02010601030101010101" pitchFamily="2" charset="-122"/>
                <a:ea typeface="BZDBT" panose="02010601030101010101" pitchFamily="2" charset="-122"/>
              </a:rPr>
              <a:t>稗邦</a:t>
            </a:r>
            <a:r>
              <a:rPr lang="en-US" altLang="zh-CN" sz="2400" dirty="0" smtClean="0"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400" dirty="0" smtClean="0">
                <a:latin typeface="BZDBT" panose="02010601030101010101" pitchFamily="2" charset="-122"/>
                <a:ea typeface="BZDBT" panose="02010601030101010101" pitchFamily="2" charset="-122"/>
              </a:rPr>
              <a:t>叭表</a:t>
            </a:r>
            <a:r>
              <a:rPr lang="en-US" altLang="zh-CN" sz="2400" dirty="0" smtClean="0"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</a:p>
          <a:p>
            <a:endParaRPr lang="en-US" altLang="zh-CN" sz="2400" dirty="0" smtClean="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r>
              <a:rPr lang="zh-CN" altLang="en-US" sz="2400" dirty="0" smtClean="0">
                <a:latin typeface="BZDBT" panose="02010601030101010101" pitchFamily="2" charset="-122"/>
                <a:ea typeface="BZDBT" panose="02010601030101010101" pitchFamily="2" charset="-122"/>
              </a:rPr>
              <a:t>柄罢邦</a:t>
            </a:r>
            <a:r>
              <a:rPr lang="en-US" altLang="zh-CN" sz="2400" dirty="0" smtClean="0"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400" dirty="0" smtClean="0">
                <a:latin typeface="BZDBT" panose="02010601030101010101" pitchFamily="2" charset="-122"/>
                <a:ea typeface="BZDBT" panose="02010601030101010101" pitchFamily="2" charset="-122"/>
              </a:rPr>
              <a:t>稗邦</a:t>
            </a:r>
            <a:r>
              <a:rPr lang="en-US" altLang="zh-CN" sz="2400" dirty="0" smtClean="0"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400" dirty="0" smtClean="0">
                <a:latin typeface="BZDBT" panose="02010601030101010101" pitchFamily="2" charset="-122"/>
                <a:ea typeface="BZDBT" panose="02010601030101010101" pitchFamily="2" charset="-122"/>
              </a:rPr>
              <a:t>传半</a:t>
            </a:r>
            <a:r>
              <a:rPr lang="en-US" altLang="zh-CN" sz="2400" dirty="0" smtClean="0"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400" dirty="0" smtClean="0">
                <a:latin typeface="BZDBT" panose="02010601030101010101" pitchFamily="2" charset="-122"/>
                <a:ea typeface="BZDBT" panose="02010601030101010101" pitchFamily="2" charset="-122"/>
              </a:rPr>
              <a:t>底爸</a:t>
            </a:r>
            <a:r>
              <a:rPr lang="en-US" altLang="zh-CN" sz="2400" dirty="0" smtClean="0"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400" dirty="0" smtClean="0">
                <a:latin typeface="BZDBT" panose="02010601030101010101" pitchFamily="2" charset="-122"/>
                <a:ea typeface="BZDBT" panose="02010601030101010101" pitchFamily="2" charset="-122"/>
              </a:rPr>
              <a:t>罢佰拜</a:t>
            </a:r>
            <a:r>
              <a:rPr lang="en-US" altLang="zh-CN" sz="2400" dirty="0" smtClean="0"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400" dirty="0" smtClean="0">
                <a:latin typeface="BZDBT" panose="02010601030101010101" pitchFamily="2" charset="-122"/>
                <a:ea typeface="BZDBT" panose="02010601030101010101" pitchFamily="2" charset="-122"/>
              </a:rPr>
              <a:t>稗邦</a:t>
            </a:r>
            <a:r>
              <a:rPr lang="en-US" altLang="zh-CN" sz="2400" dirty="0" smtClean="0"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400" dirty="0" smtClean="0">
                <a:latin typeface="BZDBT" panose="02010601030101010101" pitchFamily="2" charset="-122"/>
                <a:ea typeface="BZDBT" panose="02010601030101010101" pitchFamily="2" charset="-122"/>
              </a:rPr>
              <a:t>粹拜</a:t>
            </a:r>
            <a:r>
              <a:rPr lang="en-US" altLang="zh-CN" sz="2400" dirty="0" smtClean="0">
                <a:latin typeface="BZDBT" panose="02010601030101010101" pitchFamily="2" charset="-122"/>
                <a:ea typeface="BZDBT" panose="02010601030101010101" pitchFamily="2" charset="-122"/>
              </a:rPr>
              <a:t>﹀﹀</a:t>
            </a:r>
          </a:p>
          <a:p>
            <a:endParaRPr lang="en-US" altLang="zh-CN" sz="2400" dirty="0" smtClean="0"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r>
              <a:rPr lang="zh-CN" altLang="en-US" sz="2400" dirty="0" smtClean="0">
                <a:latin typeface="BZDBT" panose="02010601030101010101" pitchFamily="2" charset="-122"/>
                <a:ea typeface="BZDBT" panose="02010601030101010101" pitchFamily="2" charset="-122"/>
              </a:rPr>
              <a:t>拜泊办</a:t>
            </a:r>
            <a:r>
              <a:rPr lang="en-US" altLang="zh-CN" sz="2400" dirty="0" smtClean="0"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400" dirty="0" smtClean="0">
                <a:latin typeface="BZDBT" panose="02010601030101010101" pitchFamily="2" charset="-122"/>
                <a:ea typeface="BZDBT" panose="02010601030101010101" pitchFamily="2" charset="-122"/>
              </a:rPr>
              <a:t>凋爸</a:t>
            </a:r>
            <a:r>
              <a:rPr lang="en-US" altLang="zh-CN" sz="2400" dirty="0" smtClean="0"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400" dirty="0" smtClean="0">
                <a:latin typeface="BZDBT" panose="02010601030101010101" pitchFamily="2" charset="-122"/>
                <a:ea typeface="BZDBT" panose="02010601030101010101" pitchFamily="2" charset="-122"/>
              </a:rPr>
              <a:t>敞爸</a:t>
            </a:r>
            <a:r>
              <a:rPr lang="en-US" altLang="zh-CN" sz="2400" dirty="0" smtClean="0"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400" dirty="0" smtClean="0">
                <a:latin typeface="BZDBT" panose="02010601030101010101" pitchFamily="2" charset="-122"/>
                <a:ea typeface="BZDBT" panose="02010601030101010101" pitchFamily="2" charset="-122"/>
              </a:rPr>
              <a:t>编邦</a:t>
            </a:r>
            <a:r>
              <a:rPr lang="en-US" altLang="zh-CN" sz="2400" dirty="0" smtClean="0"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400" dirty="0" smtClean="0">
                <a:latin typeface="BZDBT" panose="02010601030101010101" pitchFamily="2" charset="-122"/>
                <a:ea typeface="BZDBT" panose="02010601030101010101" pitchFamily="2" charset="-122"/>
              </a:rPr>
              <a:t>蹭</a:t>
            </a:r>
            <a:r>
              <a:rPr lang="en-US" altLang="zh-CN" sz="2400" dirty="0" smtClean="0"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400" dirty="0" smtClean="0">
                <a:latin typeface="BZDBT" panose="02010601030101010101" pitchFamily="2" charset="-122"/>
                <a:ea typeface="BZDBT" panose="02010601030101010101" pitchFamily="2" charset="-122"/>
              </a:rPr>
              <a:t>脆</a:t>
            </a:r>
            <a:r>
              <a:rPr lang="en-US" altLang="zh-CN" sz="2400" dirty="0" smtClean="0"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400" dirty="0" smtClean="0">
                <a:latin typeface="BZDBT" panose="02010601030101010101" pitchFamily="2" charset="-122"/>
                <a:ea typeface="BZDBT" panose="02010601030101010101" pitchFamily="2" charset="-122"/>
              </a:rPr>
              <a:t>唱搬</a:t>
            </a:r>
            <a:r>
              <a:rPr lang="en-US" altLang="zh-CN" sz="2400" dirty="0" smtClean="0">
                <a:latin typeface="BZDBT" panose="02010601030101010101" pitchFamily="2" charset="-122"/>
                <a:ea typeface="BZDBT" panose="02010601030101010101" pitchFamily="2" charset="-122"/>
              </a:rPr>
              <a:t>﹀﹀</a:t>
            </a:r>
            <a:endParaRPr lang="zh-CN" altLang="en-US" sz="2400" dirty="0"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1" y="1340768"/>
            <a:ext cx="8058235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1 </a:t>
            </a:r>
            <a:r>
              <a:rPr lang="zh-CN" altLang="en-US" sz="32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拌</a:t>
            </a:r>
            <a:r>
              <a:rPr lang="en-US" altLang="zh-CN" sz="32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32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扳</a:t>
            </a:r>
            <a:r>
              <a:rPr lang="en-US" altLang="zh-CN" sz="32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32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扳</a:t>
            </a:r>
            <a:r>
              <a:rPr lang="en-US" altLang="zh-CN" sz="32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32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凳邦</a:t>
            </a:r>
            <a:r>
              <a:rPr lang="en-US" altLang="zh-CN" sz="32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32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才</a:t>
            </a:r>
            <a:r>
              <a:rPr lang="zh-CN" altLang="en-US" sz="3200" dirty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稗</a:t>
            </a:r>
            <a:r>
              <a:rPr lang="en-US" altLang="zh-CN" sz="32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3200" dirty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办</a:t>
            </a:r>
            <a:r>
              <a:rPr lang="en-US" altLang="zh-CN" sz="32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3200" dirty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办罢</a:t>
            </a:r>
            <a:r>
              <a:rPr lang="en-US" altLang="zh-CN" sz="32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32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斑</a:t>
            </a:r>
            <a:r>
              <a:rPr lang="en-US" altLang="zh-CN" sz="32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</a:p>
          <a:p>
            <a:r>
              <a:rPr lang="zh-CN" altLang="en-US" sz="32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罢般爸</a:t>
            </a:r>
            <a:r>
              <a:rPr lang="en-US" altLang="zh-CN" sz="32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32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扳半</a:t>
            </a:r>
            <a:r>
              <a:rPr lang="en-US" altLang="zh-CN" sz="32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32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搬爆</a:t>
            </a:r>
            <a:r>
              <a:rPr lang="en-US" altLang="zh-CN" sz="32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32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拜便邦</a:t>
            </a:r>
            <a:r>
              <a:rPr lang="en-US" altLang="zh-CN" sz="32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en-US" altLang="zh-CN" sz="4000" dirty="0" smtClean="0">
              <a:solidFill>
                <a:srgbClr val="FFFF00"/>
              </a:solidFill>
            </a:endParaRPr>
          </a:p>
          <a:p>
            <a:endParaRPr lang="en-US" altLang="zh-CN" sz="4000" dirty="0">
              <a:solidFill>
                <a:srgbClr val="FFFF00"/>
              </a:solidFill>
            </a:endParaRPr>
          </a:p>
          <a:p>
            <a:r>
              <a:rPr lang="en-US" altLang="zh-CN" sz="3200" dirty="0" smtClean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2 </a:t>
            </a:r>
            <a:r>
              <a:rPr lang="zh-CN" altLang="en-US" sz="32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碘邦</a:t>
            </a:r>
            <a:r>
              <a:rPr lang="en-US" altLang="zh-CN" sz="32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32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办</a:t>
            </a:r>
            <a:r>
              <a:rPr lang="en-US" altLang="zh-CN" sz="32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32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罢般爸</a:t>
            </a:r>
            <a:r>
              <a:rPr lang="en-US" altLang="zh-CN" sz="32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32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篡</a:t>
            </a:r>
            <a:r>
              <a:rPr lang="en-US" altLang="zh-CN" sz="32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32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锤邦</a:t>
            </a:r>
            <a:r>
              <a:rPr lang="en-US" altLang="zh-CN" sz="32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32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稗</a:t>
            </a:r>
            <a:r>
              <a:rPr lang="en-US" altLang="zh-CN" sz="32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endParaRPr lang="en-US" altLang="zh-CN" sz="3200" dirty="0">
              <a:solidFill>
                <a:srgbClr val="FFFF00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r>
              <a:rPr lang="zh-CN" altLang="en-US" sz="32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 碘邦</a:t>
            </a:r>
            <a:r>
              <a:rPr lang="en-US" altLang="zh-CN" sz="32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32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揣爸</a:t>
            </a:r>
            <a:r>
              <a:rPr lang="en-US" altLang="zh-CN" sz="32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32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搬炒</a:t>
            </a:r>
            <a:r>
              <a:rPr lang="en-US" altLang="zh-CN" sz="32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32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败爸</a:t>
            </a:r>
            <a:r>
              <a:rPr lang="en-US" altLang="zh-CN" sz="32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32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底爸</a:t>
            </a:r>
            <a:r>
              <a:rPr lang="en-US" altLang="zh-CN" sz="32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︽﹀</a:t>
            </a:r>
          </a:p>
          <a:p>
            <a:endParaRPr lang="en-US" altLang="zh-CN" sz="2800" dirty="0" smtClean="0">
              <a:solidFill>
                <a:srgbClr val="FF0000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r>
              <a:rPr lang="en-US" altLang="zh-CN" sz="2800" dirty="0" smtClean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3 </a:t>
            </a:r>
            <a:r>
              <a:rPr lang="zh-CN" altLang="en-US" sz="28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拌</a:t>
            </a:r>
            <a:r>
              <a:rPr lang="en-US" altLang="zh-CN" sz="2800" dirty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8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扳</a:t>
            </a:r>
            <a:r>
              <a:rPr lang="en-US" altLang="zh-CN" sz="28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8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脆</a:t>
            </a:r>
            <a:r>
              <a:rPr lang="en-US" altLang="zh-CN" sz="28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8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罢般爸</a:t>
            </a:r>
            <a:r>
              <a:rPr lang="en-US" altLang="zh-CN" sz="28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8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搬</a:t>
            </a:r>
            <a:r>
              <a:rPr lang="en-US" altLang="zh-CN" sz="28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8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凳邦</a:t>
            </a:r>
            <a:r>
              <a:rPr lang="en-US" altLang="zh-CN" sz="28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8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稗</a:t>
            </a:r>
            <a:r>
              <a:rPr lang="en-US" altLang="zh-CN" sz="28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8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碘邦</a:t>
            </a:r>
            <a:r>
              <a:rPr lang="en-US" altLang="zh-CN" sz="28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</a:p>
          <a:p>
            <a:r>
              <a:rPr lang="zh-CN" altLang="en-US" sz="28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 办</a:t>
            </a:r>
            <a:r>
              <a:rPr lang="en-US" altLang="zh-CN" sz="28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8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稗</a:t>
            </a:r>
            <a:r>
              <a:rPr lang="en-US" altLang="zh-CN" sz="28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8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颁</a:t>
            </a:r>
            <a:r>
              <a:rPr lang="en-US" altLang="zh-CN" sz="28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8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伴春爸</a:t>
            </a:r>
            <a:r>
              <a:rPr lang="en-US" altLang="zh-CN" sz="28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︽﹀</a:t>
            </a:r>
            <a:endParaRPr lang="en-US" altLang="zh-CN" sz="2800" dirty="0" smtClean="0">
              <a:solidFill>
                <a:srgbClr val="FFFF00"/>
              </a:solidFill>
            </a:endParaRPr>
          </a:p>
          <a:p>
            <a:endParaRPr lang="en-US" altLang="zh-CN" sz="2800" dirty="0" smtClean="0">
              <a:solidFill>
                <a:srgbClr val="FFFF00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r>
              <a:rPr lang="en-US" altLang="zh-CN" sz="2800" dirty="0" smtClean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4 </a:t>
            </a:r>
            <a:r>
              <a:rPr lang="zh-CN" altLang="en-US" sz="28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搽罢邦</a:t>
            </a:r>
            <a:r>
              <a:rPr lang="en-US" altLang="zh-CN" sz="28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8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拌邦</a:t>
            </a:r>
            <a:r>
              <a:rPr lang="en-US" altLang="zh-CN" sz="28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8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凳邦</a:t>
            </a:r>
            <a:r>
              <a:rPr lang="en-US" altLang="zh-CN" sz="28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8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稗</a:t>
            </a:r>
            <a:r>
              <a:rPr lang="en-US" altLang="zh-CN" sz="28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8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稗</a:t>
            </a:r>
            <a:r>
              <a:rPr lang="en-US" altLang="zh-CN" sz="28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8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颁</a:t>
            </a:r>
            <a:r>
              <a:rPr lang="en-US" altLang="zh-CN" sz="28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8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冬罢</a:t>
            </a:r>
            <a:r>
              <a:rPr lang="en-US" altLang="zh-CN" sz="28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</a:p>
          <a:p>
            <a:r>
              <a:rPr lang="zh-CN" altLang="en-US" sz="28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斑半</a:t>
            </a:r>
            <a:r>
              <a:rPr lang="en-US" altLang="zh-CN" sz="28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8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伴春爸</a:t>
            </a:r>
            <a:r>
              <a:rPr lang="en-US" altLang="zh-CN" sz="28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︽﹀</a:t>
            </a:r>
          </a:p>
          <a:p>
            <a:r>
              <a:rPr lang="en-US" altLang="zh-CN" sz="4000" dirty="0" smtClean="0">
                <a:solidFill>
                  <a:srgbClr val="FFFF00"/>
                </a:solidFill>
              </a:rPr>
              <a:t>  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3592" y="683984"/>
            <a:ext cx="32784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smtClean="0"/>
              <a:t>༡</a:t>
            </a:r>
            <a:r>
              <a:rPr lang="zh-CN" altLang="en-US" sz="2400" dirty="0" smtClean="0">
                <a:latin typeface="BZDBT" pitchFamily="2" charset="-122"/>
                <a:ea typeface="BZDBT" pitchFamily="2" charset="-122"/>
              </a:rPr>
              <a:t>拜斑办</a:t>
            </a:r>
            <a:r>
              <a:rPr lang="en-US" altLang="zh-CN" sz="2400" dirty="0" smtClean="0">
                <a:latin typeface="BZDBT" pitchFamily="2" charset="-122"/>
                <a:ea typeface="BZDBT" pitchFamily="2" charset="-122"/>
              </a:rPr>
              <a:t>︽</a:t>
            </a:r>
            <a:r>
              <a:rPr lang="zh-CN" altLang="en-US" sz="2400" dirty="0" smtClean="0">
                <a:latin typeface="BZDBT" pitchFamily="2" charset="-122"/>
                <a:ea typeface="BZDBT" pitchFamily="2" charset="-122"/>
              </a:rPr>
              <a:t>忱稗</a:t>
            </a:r>
            <a:r>
              <a:rPr lang="en-US" altLang="zh-CN" sz="2400" dirty="0" smtClean="0">
                <a:latin typeface="BZDBT" pitchFamily="2" charset="-122"/>
                <a:ea typeface="BZDBT" pitchFamily="2" charset="-122"/>
              </a:rPr>
              <a:t>︽</a:t>
            </a:r>
            <a:r>
              <a:rPr lang="zh-CN" altLang="en-US" sz="2400" dirty="0" smtClean="0">
                <a:latin typeface="BZDBT" pitchFamily="2" charset="-122"/>
                <a:ea typeface="BZDBT" pitchFamily="2" charset="-122"/>
              </a:rPr>
              <a:t>卞</a:t>
            </a:r>
            <a:r>
              <a:rPr lang="en-US" altLang="zh-CN" sz="2400" dirty="0" smtClean="0">
                <a:latin typeface="BZDBT" pitchFamily="2" charset="-122"/>
                <a:ea typeface="BZDBT" pitchFamily="2" charset="-122"/>
              </a:rPr>
              <a:t>︽</a:t>
            </a:r>
            <a:r>
              <a:rPr lang="zh-CN" altLang="en-US" sz="2400" dirty="0" smtClean="0">
                <a:latin typeface="BZDBT" pitchFamily="2" charset="-122"/>
                <a:ea typeface="BZDBT" pitchFamily="2" charset="-122"/>
              </a:rPr>
              <a:t>办罢</a:t>
            </a:r>
            <a:r>
              <a:rPr lang="en-US" altLang="zh-CN" sz="2400" dirty="0" smtClean="0">
                <a:latin typeface="BZDBT" pitchFamily="2" charset="-122"/>
                <a:ea typeface="BZDBT" pitchFamily="2" charset="-122"/>
              </a:rPr>
              <a:t>︽</a:t>
            </a:r>
          </a:p>
          <a:p>
            <a:r>
              <a:rPr lang="zh-CN" altLang="en-US" sz="2400" dirty="0" smtClean="0">
                <a:latin typeface="BZDBT" pitchFamily="2" charset="-122"/>
                <a:ea typeface="BZDBT" pitchFamily="2" charset="-122"/>
              </a:rPr>
              <a:t>斑</a:t>
            </a:r>
            <a:r>
              <a:rPr lang="en-US" altLang="zh-CN" sz="2400" dirty="0" smtClean="0">
                <a:latin typeface="BZDBT" pitchFamily="2" charset="-122"/>
                <a:ea typeface="BZDBT" pitchFamily="2" charset="-122"/>
              </a:rPr>
              <a:t>︽</a:t>
            </a:r>
            <a:r>
              <a:rPr lang="zh-CN" altLang="en-US" sz="2400" dirty="0" smtClean="0">
                <a:latin typeface="BZDBT" pitchFamily="2" charset="-122"/>
                <a:ea typeface="BZDBT" pitchFamily="2" charset="-122"/>
              </a:rPr>
              <a:t>财</a:t>
            </a:r>
            <a:r>
              <a:rPr lang="en-US" altLang="zh-CN" sz="2400" dirty="0" smtClean="0">
                <a:latin typeface="BZDBT" pitchFamily="2" charset="-122"/>
                <a:ea typeface="BZDBT" pitchFamily="2" charset="-122"/>
              </a:rPr>
              <a:t>︽</a:t>
            </a:r>
            <a:r>
              <a:rPr lang="zh-CN" altLang="en-US" sz="2400" dirty="0" smtClean="0">
                <a:latin typeface="BZDBT" pitchFamily="2" charset="-122"/>
                <a:ea typeface="BZDBT" pitchFamily="2" charset="-122"/>
              </a:rPr>
              <a:t>昌</a:t>
            </a:r>
            <a:r>
              <a:rPr lang="en-US" altLang="zh-CN" sz="2400" dirty="0" smtClean="0">
                <a:latin typeface="BZDBT" pitchFamily="2" charset="-122"/>
                <a:ea typeface="BZDBT" pitchFamily="2" charset="-122"/>
              </a:rPr>
              <a:t>︽</a:t>
            </a:r>
            <a:r>
              <a:rPr lang="zh-CN" altLang="en-US" sz="2400" dirty="0" smtClean="0">
                <a:latin typeface="BZDBT" pitchFamily="2" charset="-122"/>
                <a:ea typeface="BZDBT" pitchFamily="2" charset="-122"/>
              </a:rPr>
              <a:t>吹</a:t>
            </a:r>
            <a:r>
              <a:rPr lang="en-US" altLang="zh-CN" sz="2400" dirty="0" smtClean="0">
                <a:latin typeface="BZDBT" pitchFamily="2" charset="-122"/>
                <a:ea typeface="BZDBT" pitchFamily="2" charset="-122"/>
              </a:rPr>
              <a:t>︽</a:t>
            </a:r>
            <a:r>
              <a:rPr lang="zh-CN" altLang="en-US" sz="2400" dirty="0" smtClean="0">
                <a:latin typeface="BZDBT" pitchFamily="2" charset="-122"/>
                <a:ea typeface="BZDBT" pitchFamily="2" charset="-122"/>
              </a:rPr>
              <a:t>得罢</a:t>
            </a:r>
            <a:r>
              <a:rPr lang="en-US" altLang="zh-CN" sz="2400" dirty="0" smtClean="0">
                <a:latin typeface="BZDBT" pitchFamily="2" charset="-122"/>
                <a:ea typeface="BZDBT" pitchFamily="2" charset="-122"/>
              </a:rPr>
              <a:t>︽</a:t>
            </a:r>
            <a:r>
              <a:rPr lang="zh-CN" altLang="en-US" sz="2400" dirty="0" smtClean="0">
                <a:latin typeface="BZDBT" pitchFamily="2" charset="-122"/>
                <a:ea typeface="BZDBT" pitchFamily="2" charset="-122"/>
              </a:rPr>
              <a:t>翟稗</a:t>
            </a:r>
            <a:r>
              <a:rPr lang="en-US" altLang="zh-CN" sz="2400" dirty="0" smtClean="0">
                <a:latin typeface="BZDBT" pitchFamily="2" charset="-122"/>
                <a:ea typeface="BZDBT" pitchFamily="2" charset="-122"/>
              </a:rPr>
              <a:t>﹀</a:t>
            </a:r>
            <a:endParaRPr lang="zh-CN" altLang="en-US" sz="2400" dirty="0">
              <a:latin typeface="BZDBT" pitchFamily="2" charset="-122"/>
              <a:ea typeface="BZDBT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3386" y="2188874"/>
            <a:ext cx="3425938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办</a:t>
            </a:r>
            <a:r>
              <a:rPr lang="zh-CN" altLang="en-US" sz="2400" dirty="0" smtClean="0"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稗</a:t>
            </a:r>
            <a:r>
              <a:rPr lang="en-US" altLang="zh-CN" sz="2400" dirty="0" smtClean="0"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﹀</a:t>
            </a:r>
            <a:r>
              <a:rPr lang="zh-CN" altLang="en-US" sz="2400" dirty="0" smtClean="0"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办罢</a:t>
            </a:r>
            <a:r>
              <a:rPr lang="en-US" altLang="zh-CN" sz="2400" dirty="0" smtClean="0"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︽</a:t>
            </a:r>
            <a:r>
              <a:rPr lang="zh-CN" altLang="en-US" sz="2400" dirty="0" smtClean="0"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斑</a:t>
            </a:r>
            <a:r>
              <a:rPr lang="en-US" altLang="zh-CN" sz="2400" dirty="0" smtClean="0"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︽</a:t>
            </a:r>
            <a:r>
              <a:rPr lang="zh-CN" altLang="en-US" sz="2400" dirty="0" smtClean="0"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帮</a:t>
            </a:r>
            <a:r>
              <a:rPr lang="en-US" altLang="zh-CN" sz="2400" dirty="0" smtClean="0"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︽</a:t>
            </a:r>
            <a:r>
              <a:rPr lang="zh-CN" altLang="en-US" sz="2400" dirty="0" smtClean="0"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白爸</a:t>
            </a:r>
            <a:r>
              <a:rPr lang="en-US" altLang="zh-CN" sz="2400" dirty="0" smtClean="0"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︽</a:t>
            </a:r>
          </a:p>
          <a:p>
            <a:endParaRPr lang="en-US" altLang="zh-CN" sz="2400" dirty="0" smtClean="0">
              <a:solidFill>
                <a:srgbClr val="FF0000"/>
              </a:solidFill>
              <a:latin typeface="BZDBT" pitchFamily="2" charset="-122"/>
              <a:ea typeface="BZDBT" pitchFamily="2" charset="-122"/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伴搬罢</a:t>
            </a:r>
            <a:r>
              <a:rPr lang="en-US" altLang="zh-CN" sz="2400" dirty="0" smtClean="0"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︽</a:t>
            </a:r>
            <a:r>
              <a:rPr lang="zh-CN" altLang="en-US" sz="2400" dirty="0" smtClean="0"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搬掸罢</a:t>
            </a:r>
            <a:r>
              <a:rPr lang="en-US" altLang="zh-CN" sz="2400" dirty="0" smtClean="0"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︽</a:t>
            </a:r>
            <a:r>
              <a:rPr lang="zh-CN" altLang="en-US" sz="2400" dirty="0" smtClean="0"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翟稗</a:t>
            </a:r>
            <a:r>
              <a:rPr lang="en-US" altLang="zh-CN" sz="2400" dirty="0" smtClean="0"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︽</a:t>
            </a:r>
            <a:r>
              <a:rPr lang="zh-CN" altLang="en-US" sz="2400" dirty="0" smtClean="0"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办</a:t>
            </a:r>
            <a:r>
              <a:rPr lang="en-US" altLang="zh-CN" sz="2400" dirty="0" smtClean="0"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﹀</a:t>
            </a:r>
          </a:p>
          <a:p>
            <a:endParaRPr lang="en-US" altLang="zh-CN" sz="2400" dirty="0" smtClean="0">
              <a:solidFill>
                <a:srgbClr val="FF0000"/>
              </a:solidFill>
              <a:latin typeface="BZDBT" pitchFamily="2" charset="-122"/>
              <a:ea typeface="BZDBT" pitchFamily="2" charset="-122"/>
            </a:endParaRPr>
          </a:p>
          <a:p>
            <a:r>
              <a:rPr lang="zh-CN" altLang="en-US" sz="2400" dirty="0"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叼稗</a:t>
            </a:r>
            <a:r>
              <a:rPr lang="en-US" altLang="zh-CN" sz="2400" dirty="0" smtClean="0"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︽</a:t>
            </a:r>
            <a:r>
              <a:rPr lang="zh-CN" altLang="en-US" sz="2400" dirty="0"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淬</a:t>
            </a:r>
            <a:r>
              <a:rPr lang="en-US" altLang="zh-CN" sz="2400" dirty="0" smtClean="0"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︽</a:t>
            </a:r>
            <a:r>
              <a:rPr lang="zh-CN" altLang="en-US" sz="2400" dirty="0"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彼邦</a:t>
            </a:r>
            <a:r>
              <a:rPr lang="en-US" altLang="zh-CN" sz="2400" dirty="0" smtClean="0"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︽</a:t>
            </a:r>
            <a:r>
              <a:rPr lang="zh-CN" altLang="en-US" sz="2400" dirty="0"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斑</a:t>
            </a:r>
            <a:r>
              <a:rPr lang="en-US" altLang="zh-CN" sz="2400" dirty="0" smtClean="0"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︽</a:t>
            </a:r>
            <a:r>
              <a:rPr lang="zh-CN" altLang="en-US" sz="2400" dirty="0"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帮</a:t>
            </a:r>
            <a:r>
              <a:rPr lang="en-US" altLang="zh-CN" sz="2400" dirty="0" smtClean="0"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︽</a:t>
            </a:r>
            <a:r>
              <a:rPr lang="zh-CN" altLang="en-US" sz="2400" dirty="0"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白爸</a:t>
            </a:r>
            <a:r>
              <a:rPr lang="en-US" altLang="zh-CN" sz="2400" dirty="0" smtClean="0"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︽</a:t>
            </a:r>
          </a:p>
          <a:p>
            <a:endParaRPr lang="en-US" altLang="zh-CN" sz="2400" dirty="0" smtClean="0">
              <a:solidFill>
                <a:srgbClr val="FF0000"/>
              </a:solidFill>
              <a:latin typeface="BZDBT" pitchFamily="2" charset="-122"/>
              <a:ea typeface="BZDBT" pitchFamily="2" charset="-122"/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地</a:t>
            </a:r>
            <a:r>
              <a:rPr lang="zh-CN" altLang="en-US" sz="2400" dirty="0"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爸</a:t>
            </a:r>
            <a:r>
              <a:rPr lang="en-US" altLang="zh-CN" sz="2400" dirty="0" smtClean="0"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︽﹀</a:t>
            </a:r>
            <a:r>
              <a:rPr lang="en-US" altLang="zh-CN" dirty="0" smtClean="0">
                <a:solidFill>
                  <a:srgbClr val="FF0000"/>
                </a:solidFill>
              </a:rPr>
              <a:t>།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2040" y="1985938"/>
            <a:ext cx="216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།</a:t>
            </a:r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932040" y="667096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solidFill>
                  <a:srgbClr val="0070C0"/>
                </a:solidFill>
                <a:latin typeface="BZDBT" pitchFamily="2" charset="-122"/>
                <a:ea typeface="BZDBT" pitchFamily="2" charset="-122"/>
              </a:rPr>
              <a:t>办邦</a:t>
            </a:r>
            <a:r>
              <a:rPr lang="en-US" altLang="zh-CN" sz="3600" dirty="0" smtClean="0">
                <a:solidFill>
                  <a:srgbClr val="0070C0"/>
                </a:solidFill>
                <a:latin typeface="BZDBT" pitchFamily="2" charset="-122"/>
                <a:ea typeface="BZDBT" pitchFamily="2" charset="-122"/>
              </a:rPr>
              <a:t>︽</a:t>
            </a:r>
            <a:r>
              <a:rPr lang="zh-CN" altLang="en-US" sz="3600" dirty="0" smtClean="0">
                <a:solidFill>
                  <a:srgbClr val="0070C0"/>
                </a:solidFill>
                <a:latin typeface="BZDBT" pitchFamily="2" charset="-122"/>
                <a:ea typeface="BZDBT" pitchFamily="2" charset="-122"/>
              </a:rPr>
              <a:t>锤</a:t>
            </a:r>
            <a:r>
              <a:rPr lang="en-US" altLang="zh-CN" sz="3600" dirty="0" smtClean="0">
                <a:solidFill>
                  <a:srgbClr val="0070C0"/>
                </a:solidFill>
                <a:latin typeface="BZDBT" pitchFamily="2" charset="-122"/>
                <a:ea typeface="BZDBT" pitchFamily="2" charset="-122"/>
              </a:rPr>
              <a:t>﹀</a:t>
            </a:r>
            <a:endParaRPr lang="zh-CN" altLang="en-US" sz="3600" dirty="0">
              <a:solidFill>
                <a:srgbClr val="0070C0"/>
              </a:solidFill>
              <a:latin typeface="BZDBT" pitchFamily="2" charset="-122"/>
              <a:ea typeface="BZDBT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4008" y="1412776"/>
            <a:ext cx="326884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BZDBT" pitchFamily="2" charset="-122"/>
                <a:ea typeface="BZDBT" pitchFamily="2" charset="-122"/>
              </a:rPr>
              <a:t>败</a:t>
            </a:r>
            <a:r>
              <a:rPr lang="en-US" altLang="zh-CN" sz="2400" dirty="0" smtClean="0">
                <a:latin typeface="BZDBT" pitchFamily="2" charset="-122"/>
                <a:ea typeface="BZDBT" pitchFamily="2" charset="-122"/>
              </a:rPr>
              <a:t>︽</a:t>
            </a:r>
            <a:r>
              <a:rPr lang="zh-CN" altLang="en-US" sz="2400" dirty="0" smtClean="0">
                <a:latin typeface="BZDBT" pitchFamily="2" charset="-122"/>
                <a:ea typeface="BZDBT" pitchFamily="2" charset="-122"/>
              </a:rPr>
              <a:t>碴拜</a:t>
            </a:r>
            <a:r>
              <a:rPr lang="en-US" altLang="zh-CN" sz="2400" dirty="0" smtClean="0">
                <a:latin typeface="BZDBT" pitchFamily="2" charset="-122"/>
                <a:ea typeface="BZDBT" pitchFamily="2" charset="-122"/>
              </a:rPr>
              <a:t>︽</a:t>
            </a:r>
            <a:r>
              <a:rPr lang="zh-CN" altLang="en-US" sz="2400" dirty="0">
                <a:latin typeface="BZDBT" pitchFamily="2" charset="-122"/>
                <a:ea typeface="BZDBT" pitchFamily="2" charset="-122"/>
              </a:rPr>
              <a:t>倡</a:t>
            </a:r>
            <a:r>
              <a:rPr lang="zh-CN" altLang="en-US" sz="2400" dirty="0" smtClean="0">
                <a:latin typeface="BZDBT" pitchFamily="2" charset="-122"/>
                <a:ea typeface="BZDBT" pitchFamily="2" charset="-122"/>
              </a:rPr>
              <a:t>爸邦</a:t>
            </a:r>
            <a:r>
              <a:rPr lang="en-US" altLang="zh-CN" sz="2400" dirty="0" smtClean="0">
                <a:latin typeface="BZDBT" pitchFamily="2" charset="-122"/>
                <a:ea typeface="BZDBT" pitchFamily="2" charset="-122"/>
              </a:rPr>
              <a:t>︽</a:t>
            </a:r>
            <a:r>
              <a:rPr lang="zh-CN" altLang="en-US" sz="2400" dirty="0" smtClean="0"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罢</a:t>
            </a:r>
            <a:r>
              <a:rPr lang="zh-CN" altLang="en-US" sz="2400" dirty="0"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册邦</a:t>
            </a:r>
            <a:r>
              <a:rPr lang="en-US" altLang="zh-CN" sz="2400" dirty="0" smtClean="0">
                <a:latin typeface="BZDBT" pitchFamily="2" charset="-122"/>
                <a:ea typeface="BZDBT" pitchFamily="2" charset="-122"/>
              </a:rPr>
              <a:t>︽</a:t>
            </a:r>
          </a:p>
          <a:p>
            <a:endParaRPr lang="en-US" altLang="zh-CN" sz="2400" dirty="0" smtClean="0">
              <a:latin typeface="BZDBT" pitchFamily="2" charset="-122"/>
              <a:ea typeface="BZDBT" pitchFamily="2" charset="-122"/>
            </a:endParaRPr>
          </a:p>
          <a:p>
            <a:r>
              <a:rPr lang="zh-CN" altLang="en-US" sz="2400" dirty="0" smtClean="0">
                <a:latin typeface="BZDBT" pitchFamily="2" charset="-122"/>
                <a:ea typeface="BZDBT" pitchFamily="2" charset="-122"/>
              </a:rPr>
              <a:t>第</a:t>
            </a:r>
            <a:r>
              <a:rPr lang="en-US" altLang="zh-CN" sz="2400" dirty="0" smtClean="0">
                <a:latin typeface="BZDBT" pitchFamily="2" charset="-122"/>
                <a:ea typeface="BZDBT" pitchFamily="2" charset="-122"/>
              </a:rPr>
              <a:t>︽</a:t>
            </a:r>
            <a:r>
              <a:rPr lang="zh-CN" altLang="en-US" sz="2400" dirty="0">
                <a:latin typeface="BZDBT" pitchFamily="2" charset="-122"/>
                <a:ea typeface="BZDBT" pitchFamily="2" charset="-122"/>
              </a:rPr>
              <a:t>伴淳</a:t>
            </a:r>
            <a:r>
              <a:rPr lang="en-US" altLang="zh-CN" sz="2400" dirty="0" smtClean="0">
                <a:latin typeface="BZDBT" pitchFamily="2" charset="-122"/>
                <a:ea typeface="BZDBT" pitchFamily="2" charset="-122"/>
              </a:rPr>
              <a:t>︽</a:t>
            </a:r>
            <a:r>
              <a:rPr lang="zh-CN" altLang="en-US" sz="2400" dirty="0">
                <a:latin typeface="BZDBT" pitchFamily="2" charset="-122"/>
                <a:ea typeface="BZDBT" pitchFamily="2" charset="-122"/>
              </a:rPr>
              <a:t>拜便</a:t>
            </a:r>
            <a:r>
              <a:rPr lang="zh-CN" altLang="en-US" sz="2400" dirty="0" smtClean="0">
                <a:latin typeface="BZDBT" pitchFamily="2" charset="-122"/>
                <a:ea typeface="BZDBT" pitchFamily="2" charset="-122"/>
              </a:rPr>
              <a:t>邦</a:t>
            </a:r>
            <a:r>
              <a:rPr lang="en-US" altLang="zh-CN" sz="2400" dirty="0" smtClean="0">
                <a:latin typeface="BZDBT" pitchFamily="2" charset="-122"/>
                <a:ea typeface="BZDBT" pitchFamily="2" charset="-122"/>
              </a:rPr>
              <a:t>︽</a:t>
            </a:r>
            <a:r>
              <a:rPr lang="zh-CN" altLang="en-US" sz="2400" dirty="0" smtClean="0">
                <a:latin typeface="BZDBT" pitchFamily="2" charset="-122"/>
                <a:ea typeface="BZDBT" pitchFamily="2" charset="-122"/>
              </a:rPr>
              <a:t>斑</a:t>
            </a:r>
            <a:r>
              <a:rPr lang="en-US" altLang="zh-CN" sz="2400" dirty="0" smtClean="0">
                <a:latin typeface="BZDBT" pitchFamily="2" charset="-122"/>
                <a:ea typeface="BZDBT" pitchFamily="2" charset="-122"/>
              </a:rPr>
              <a:t>︽</a:t>
            </a:r>
            <a:r>
              <a:rPr lang="zh-CN" altLang="en-US" sz="2400" dirty="0" smtClean="0">
                <a:latin typeface="BZDBT" pitchFamily="2" charset="-122"/>
                <a:ea typeface="BZDBT" pitchFamily="2" charset="-122"/>
              </a:rPr>
              <a:t>扳</a:t>
            </a:r>
            <a:r>
              <a:rPr lang="en-US" altLang="zh-CN" sz="2400" dirty="0" smtClean="0">
                <a:latin typeface="BZDBT" pitchFamily="2" charset="-122"/>
                <a:ea typeface="BZDBT" pitchFamily="2" charset="-122"/>
              </a:rPr>
              <a:t>︽</a:t>
            </a:r>
          </a:p>
          <a:p>
            <a:endParaRPr lang="en-US" altLang="zh-CN" sz="2400" dirty="0" smtClean="0">
              <a:latin typeface="BZDBT" pitchFamily="2" charset="-122"/>
              <a:ea typeface="BZDBT" pitchFamily="2" charset="-122"/>
            </a:endParaRPr>
          </a:p>
          <a:p>
            <a:r>
              <a:rPr lang="zh-CN" altLang="en-US" sz="2400" dirty="0" smtClean="0">
                <a:latin typeface="BZDBT" pitchFamily="2" charset="-122"/>
                <a:ea typeface="BZDBT" pitchFamily="2" charset="-122"/>
              </a:rPr>
              <a:t>拌拜</a:t>
            </a:r>
            <a:r>
              <a:rPr lang="en-US" altLang="zh-CN" sz="2400" dirty="0" smtClean="0">
                <a:latin typeface="BZDBT" pitchFamily="2" charset="-122"/>
                <a:ea typeface="BZDBT" pitchFamily="2" charset="-122"/>
              </a:rPr>
              <a:t>﹀ </a:t>
            </a:r>
            <a:r>
              <a:rPr lang="zh-CN" altLang="en-US" sz="2400" dirty="0" smtClean="0">
                <a:latin typeface="BZDBT" pitchFamily="2" charset="-122"/>
                <a:ea typeface="BZDBT" pitchFamily="2" charset="-122"/>
              </a:rPr>
              <a:t>败</a:t>
            </a:r>
            <a:r>
              <a:rPr lang="en-US" altLang="zh-CN" sz="2400" dirty="0" smtClean="0">
                <a:latin typeface="BZDBT" pitchFamily="2" charset="-122"/>
                <a:ea typeface="BZDBT" pitchFamily="2" charset="-122"/>
              </a:rPr>
              <a:t>︽</a:t>
            </a:r>
            <a:r>
              <a:rPr lang="zh-CN" altLang="en-US" sz="2400" dirty="0" smtClean="0">
                <a:latin typeface="BZDBT" pitchFamily="2" charset="-122"/>
                <a:ea typeface="BZDBT" pitchFamily="2" charset="-122"/>
              </a:rPr>
              <a:t>碴拜</a:t>
            </a:r>
            <a:r>
              <a:rPr lang="en-US" altLang="zh-CN" sz="2400" dirty="0" smtClean="0">
                <a:latin typeface="BZDBT" pitchFamily="2" charset="-122"/>
                <a:ea typeface="BZDBT" pitchFamily="2" charset="-122"/>
              </a:rPr>
              <a:t>︽</a:t>
            </a:r>
            <a:r>
              <a:rPr lang="zh-CN" altLang="en-US" sz="2400" dirty="0" smtClean="0"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罢册邦</a:t>
            </a:r>
            <a:r>
              <a:rPr lang="en-US" altLang="zh-CN" sz="2400" dirty="0" smtClean="0"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︽</a:t>
            </a:r>
          </a:p>
          <a:p>
            <a:endParaRPr lang="en-US" altLang="zh-CN" sz="2400" dirty="0" smtClean="0">
              <a:latin typeface="BZDBT" pitchFamily="2" charset="-122"/>
              <a:ea typeface="BZDBT" pitchFamily="2" charset="-122"/>
            </a:endParaRPr>
          </a:p>
          <a:p>
            <a:r>
              <a:rPr lang="zh-CN" altLang="en-US" sz="2400" dirty="0" smtClean="0">
                <a:latin typeface="BZDBT" pitchFamily="2" charset="-122"/>
                <a:ea typeface="BZDBT" pitchFamily="2" charset="-122"/>
              </a:rPr>
              <a:t>搬</a:t>
            </a:r>
            <a:r>
              <a:rPr lang="zh-CN" altLang="en-US" sz="2400" dirty="0">
                <a:latin typeface="BZDBT" pitchFamily="2" charset="-122"/>
                <a:ea typeface="BZDBT" pitchFamily="2" charset="-122"/>
              </a:rPr>
              <a:t>拜</a:t>
            </a:r>
            <a:r>
              <a:rPr lang="zh-CN" altLang="en-US" sz="2400" dirty="0" smtClean="0">
                <a:latin typeface="BZDBT" pitchFamily="2" charset="-122"/>
                <a:ea typeface="BZDBT" pitchFamily="2" charset="-122"/>
              </a:rPr>
              <a:t>扳</a:t>
            </a:r>
            <a:r>
              <a:rPr lang="en-US" altLang="zh-CN" sz="2400" dirty="0" smtClean="0">
                <a:latin typeface="BZDBT" pitchFamily="2" charset="-122"/>
                <a:ea typeface="BZDBT" pitchFamily="2" charset="-122"/>
              </a:rPr>
              <a:t>︽</a:t>
            </a:r>
            <a:r>
              <a:rPr lang="zh-CN" altLang="en-US" sz="2400" dirty="0" smtClean="0">
                <a:latin typeface="BZDBT" pitchFamily="2" charset="-122"/>
                <a:ea typeface="BZDBT" pitchFamily="2" charset="-122"/>
              </a:rPr>
              <a:t>稗邦</a:t>
            </a:r>
            <a:r>
              <a:rPr lang="en-US" altLang="zh-CN" sz="2400" dirty="0" smtClean="0">
                <a:latin typeface="BZDBT" pitchFamily="2" charset="-122"/>
                <a:ea typeface="BZDBT" pitchFamily="2" charset="-122"/>
              </a:rPr>
              <a:t>︽</a:t>
            </a:r>
            <a:r>
              <a:rPr lang="zh-CN" altLang="en-US" sz="2400" dirty="0" smtClean="0"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挡罢</a:t>
            </a:r>
            <a:r>
              <a:rPr lang="en-US" altLang="zh-CN" sz="2400" dirty="0" smtClean="0"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︽</a:t>
            </a:r>
            <a:r>
              <a:rPr lang="zh-CN" altLang="en-US" sz="2400" dirty="0" smtClean="0"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第</a:t>
            </a:r>
            <a:r>
              <a:rPr lang="en-US" altLang="zh-CN" sz="2400" dirty="0" smtClean="0"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︽</a:t>
            </a:r>
          </a:p>
          <a:p>
            <a:endParaRPr lang="en-US" altLang="zh-CN" sz="2400" dirty="0" smtClean="0">
              <a:solidFill>
                <a:srgbClr val="FF0000"/>
              </a:solidFill>
              <a:latin typeface="BZDBT" pitchFamily="2" charset="-122"/>
              <a:ea typeface="BZDBT" pitchFamily="2" charset="-122"/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帛罢</a:t>
            </a:r>
            <a:r>
              <a:rPr lang="en-US" altLang="zh-CN" sz="2400" dirty="0" smtClean="0"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︽</a:t>
            </a:r>
            <a:r>
              <a:rPr lang="zh-CN" altLang="en-US" sz="2400" dirty="0" smtClean="0">
                <a:latin typeface="BZDBT" pitchFamily="2" charset="-122"/>
                <a:ea typeface="BZDBT" pitchFamily="2" charset="-122"/>
              </a:rPr>
              <a:t>拜便邦</a:t>
            </a:r>
            <a:r>
              <a:rPr lang="en-US" altLang="zh-CN" sz="2400" dirty="0" smtClean="0">
                <a:latin typeface="BZDBT" pitchFamily="2" charset="-122"/>
                <a:ea typeface="BZDBT" pitchFamily="2" charset="-122"/>
              </a:rPr>
              <a:t>﹀</a:t>
            </a:r>
          </a:p>
          <a:p>
            <a:endParaRPr lang="zh-CN" altLang="en-US" sz="5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223104">
            <a:off x="2840383" y="1356075"/>
            <a:ext cx="49343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ZDBT" panose="02010601030101010101" pitchFamily="2" charset="-122"/>
                <a:ea typeface="BZDBT" panose="02010601030101010101" pitchFamily="2" charset="-122"/>
                <a:cs typeface="AngsanaUPC" panose="02020603050405020304" pitchFamily="18" charset="-34"/>
              </a:rPr>
              <a:t>拜斑办</a:t>
            </a:r>
            <a:r>
              <a:rPr lang="en-US" altLang="zh-C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ZDBT" panose="02010601030101010101" pitchFamily="2" charset="-122"/>
                <a:ea typeface="BZDBT" panose="02010601030101010101" pitchFamily="2" charset="-122"/>
                <a:cs typeface="AngsanaUPC" panose="02020603050405020304" pitchFamily="18" charset="-34"/>
              </a:rPr>
              <a:t>︽</a:t>
            </a:r>
            <a:r>
              <a:rPr lang="zh-CN" alt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ZDBT" panose="02010601030101010101" pitchFamily="2" charset="-122"/>
                <a:ea typeface="BZDBT" panose="02010601030101010101" pitchFamily="2" charset="-122"/>
                <a:cs typeface="AngsanaUPC" panose="02020603050405020304" pitchFamily="18" charset="-34"/>
              </a:rPr>
              <a:t>忱稗</a:t>
            </a:r>
            <a:r>
              <a:rPr lang="en-US" altLang="zh-C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ZDBT" panose="02010601030101010101" pitchFamily="2" charset="-122"/>
                <a:ea typeface="BZDBT" panose="02010601030101010101" pitchFamily="2" charset="-122"/>
                <a:cs typeface="AngsanaUPC" panose="02020603050405020304" pitchFamily="18" charset="-34"/>
              </a:rPr>
              <a:t>︽</a:t>
            </a:r>
            <a:r>
              <a:rPr lang="zh-CN" alt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ZDBT" panose="02010601030101010101" pitchFamily="2" charset="-122"/>
                <a:ea typeface="BZDBT" panose="02010601030101010101" pitchFamily="2" charset="-122"/>
                <a:cs typeface="AngsanaUPC" panose="02020603050405020304" pitchFamily="18" charset="-34"/>
              </a:rPr>
              <a:t>卞</a:t>
            </a:r>
            <a:r>
              <a:rPr lang="en-US" altLang="zh-C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ZDBT" panose="02010601030101010101" pitchFamily="2" charset="-122"/>
                <a:ea typeface="BZDBT" panose="02010601030101010101" pitchFamily="2" charset="-122"/>
                <a:cs typeface="AngsanaUPC" panose="02020603050405020304" pitchFamily="18" charset="-34"/>
              </a:rPr>
              <a:t>︽</a:t>
            </a:r>
            <a:r>
              <a:rPr lang="zh-CN" alt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ZDBT" panose="02010601030101010101" pitchFamily="2" charset="-122"/>
                <a:ea typeface="BZDBT" panose="02010601030101010101" pitchFamily="2" charset="-122"/>
                <a:cs typeface="AngsanaUPC" panose="02020603050405020304" pitchFamily="18" charset="-34"/>
              </a:rPr>
              <a:t>办罢</a:t>
            </a:r>
            <a:r>
              <a:rPr lang="en-US" altLang="zh-C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ZDBT" panose="02010601030101010101" pitchFamily="2" charset="-122"/>
                <a:ea typeface="BZDBT" panose="02010601030101010101" pitchFamily="2" charset="-122"/>
                <a:cs typeface="AngsanaUPC" panose="02020603050405020304" pitchFamily="18" charset="-34"/>
              </a:rPr>
              <a:t>︽</a:t>
            </a:r>
            <a:r>
              <a:rPr lang="zh-CN" alt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ZDBT" panose="02010601030101010101" pitchFamily="2" charset="-122"/>
                <a:ea typeface="BZDBT" panose="02010601030101010101" pitchFamily="2" charset="-122"/>
                <a:cs typeface="AngsanaUPC" panose="02020603050405020304" pitchFamily="18" charset="-34"/>
              </a:rPr>
              <a:t>斑</a:t>
            </a:r>
            <a:r>
              <a:rPr lang="en-US" altLang="zh-C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ZDBT" panose="02010601030101010101" pitchFamily="2" charset="-122"/>
                <a:ea typeface="BZDBT" panose="02010601030101010101" pitchFamily="2" charset="-122"/>
                <a:cs typeface="AngsanaUPC" panose="02020603050405020304" pitchFamily="18" charset="-34"/>
              </a:rPr>
              <a:t>﹀</a:t>
            </a:r>
            <a:endParaRPr lang="zh-CN" alt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ngsanaUPC" panose="02020603050405020304" pitchFamily="18" charset="-34"/>
              <a:ea typeface="BZDHT" panose="02010601030101010101" pitchFamily="2" charset="-122"/>
              <a:cs typeface="AngsanaUPC" panose="02020603050405020304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 rot="364999">
            <a:off x="1481551" y="2065006"/>
            <a:ext cx="27510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BZDBT" panose="02010601030101010101" pitchFamily="2" charset="-122"/>
                <a:ea typeface="BZDBT" panose="02010601030101010101" pitchFamily="2" charset="-122"/>
              </a:rPr>
              <a:t>伴搬罢</a:t>
            </a:r>
            <a:r>
              <a:rPr lang="en-US" altLang="zh-CN" sz="3200" dirty="0" smtClean="0"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3200" dirty="0" smtClean="0">
                <a:latin typeface="BZDBT" panose="02010601030101010101" pitchFamily="2" charset="-122"/>
                <a:ea typeface="BZDBT" panose="02010601030101010101" pitchFamily="2" charset="-122"/>
              </a:rPr>
              <a:t>搬掸罢</a:t>
            </a:r>
            <a:endParaRPr lang="zh-CN" altLang="en-US" sz="3200" dirty="0"/>
          </a:p>
        </p:txBody>
      </p:sp>
      <p:sp>
        <p:nvSpPr>
          <p:cNvPr id="6" name="TextBox 5"/>
          <p:cNvSpPr txBox="1"/>
          <p:nvPr/>
        </p:nvSpPr>
        <p:spPr>
          <a:xfrm rot="373238">
            <a:off x="4389423" y="2377988"/>
            <a:ext cx="2042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BZDBT" panose="02010601030101010101" pitchFamily="2" charset="-122"/>
                <a:ea typeface="BZDBT" panose="02010601030101010101" pitchFamily="2" charset="-122"/>
              </a:rPr>
              <a:t>罢碉邦</a:t>
            </a:r>
            <a:r>
              <a:rPr lang="en-US" altLang="zh-CN" sz="3200" dirty="0" smtClean="0"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3200" dirty="0" smtClean="0">
                <a:latin typeface="BZDBT" panose="02010601030101010101" pitchFamily="2" charset="-122"/>
                <a:ea typeface="BZDBT" panose="02010601030101010101" pitchFamily="2" charset="-122"/>
              </a:rPr>
              <a:t>斑</a:t>
            </a:r>
            <a:r>
              <a:rPr lang="en-US" altLang="zh-CN" sz="3200" dirty="0"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5400" dirty="0"/>
          </a:p>
        </p:txBody>
      </p:sp>
      <p:sp>
        <p:nvSpPr>
          <p:cNvPr id="8" name="TextBox 7"/>
          <p:cNvSpPr txBox="1"/>
          <p:nvPr/>
        </p:nvSpPr>
        <p:spPr>
          <a:xfrm rot="396658">
            <a:off x="6713435" y="2627616"/>
            <a:ext cx="1221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BZDBT" panose="02010601030101010101" pitchFamily="2" charset="-122"/>
                <a:ea typeface="BZDBT" panose="02010601030101010101" pitchFamily="2" charset="-122"/>
              </a:rPr>
              <a:t>稗</a:t>
            </a:r>
            <a:r>
              <a:rPr lang="en-US" altLang="zh-CN" sz="3200" dirty="0" smtClean="0"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3200" dirty="0" smtClean="0">
                <a:latin typeface="BZDBT" panose="02010601030101010101" pitchFamily="2" charset="-122"/>
                <a:ea typeface="BZDBT" panose="02010601030101010101" pitchFamily="2" charset="-122"/>
              </a:rPr>
              <a:t>搬</a:t>
            </a:r>
            <a:r>
              <a:rPr lang="en-US" altLang="zh-CN" sz="3200" dirty="0" smtClean="0"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5400" dirty="0"/>
          </a:p>
        </p:txBody>
      </p:sp>
      <p:sp>
        <p:nvSpPr>
          <p:cNvPr id="9" name="TextBox 8"/>
          <p:cNvSpPr txBox="1"/>
          <p:nvPr/>
        </p:nvSpPr>
        <p:spPr>
          <a:xfrm rot="527736">
            <a:off x="1465138" y="3437331"/>
            <a:ext cx="1632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BZDBT" panose="02010601030101010101" pitchFamily="2" charset="-122"/>
                <a:ea typeface="BZDBT" panose="02010601030101010101" pitchFamily="2" charset="-122"/>
              </a:rPr>
              <a:t>叼稗</a:t>
            </a:r>
            <a:r>
              <a:rPr lang="en-US" altLang="zh-CN" sz="3200" dirty="0" smtClean="0"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3200" dirty="0" smtClean="0">
                <a:latin typeface="BZDBT" panose="02010601030101010101" pitchFamily="2" charset="-122"/>
                <a:ea typeface="BZDBT" panose="02010601030101010101" pitchFamily="2" charset="-122"/>
              </a:rPr>
              <a:t>淬</a:t>
            </a:r>
            <a:r>
              <a:rPr lang="en-US" altLang="zh-CN" sz="3200" dirty="0" smtClean="0"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3200" dirty="0"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 rot="546106">
            <a:off x="3922396" y="3908550"/>
            <a:ext cx="1632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BZDBT" panose="02010601030101010101" pitchFamily="2" charset="-122"/>
                <a:ea typeface="BZDBT" panose="02010601030101010101" pitchFamily="2" charset="-122"/>
              </a:rPr>
              <a:t>大稗</a:t>
            </a:r>
            <a:r>
              <a:rPr lang="en-US" altLang="zh-CN" sz="3200" dirty="0" smtClean="0"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3200" dirty="0" smtClean="0">
                <a:latin typeface="BZDBT" panose="02010601030101010101" pitchFamily="2" charset="-122"/>
                <a:ea typeface="BZDBT" panose="02010601030101010101" pitchFamily="2" charset="-122"/>
              </a:rPr>
              <a:t>超</a:t>
            </a:r>
            <a:r>
              <a:rPr lang="en-US" altLang="zh-CN" sz="3200" dirty="0" smtClean="0"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3200" dirty="0"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 rot="427886">
            <a:off x="5966202" y="4285643"/>
            <a:ext cx="20231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BZDBT" panose="02010601030101010101" pitchFamily="2" charset="-122"/>
                <a:ea typeface="BZDBT" panose="02010601030101010101" pitchFamily="2" charset="-122"/>
              </a:rPr>
              <a:t>罢般爸</a:t>
            </a:r>
            <a:r>
              <a:rPr lang="en-US" altLang="zh-CN" sz="3200" dirty="0" smtClean="0"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3200" dirty="0" smtClean="0">
                <a:latin typeface="BZDBT" panose="02010601030101010101" pitchFamily="2" charset="-122"/>
                <a:ea typeface="BZDBT" panose="02010601030101010101" pitchFamily="2" charset="-122"/>
              </a:rPr>
              <a:t>篡</a:t>
            </a:r>
            <a:r>
              <a:rPr lang="en-US" altLang="zh-CN" sz="3200" dirty="0"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3200" dirty="0"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2267" y="1009116"/>
            <a:ext cx="3071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latin typeface="BZDBT" panose="02010601030101010101" pitchFamily="2" charset="-122"/>
                <a:ea typeface="BZDBT" panose="02010601030101010101" pitchFamily="2" charset="-122"/>
              </a:rPr>
              <a:t>伴搬罢</a:t>
            </a:r>
            <a:r>
              <a:rPr lang="en-US" altLang="zh-CN" sz="3600" dirty="0" smtClean="0"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3600" dirty="0" smtClean="0">
                <a:latin typeface="BZDBT" panose="02010601030101010101" pitchFamily="2" charset="-122"/>
                <a:ea typeface="BZDBT" panose="02010601030101010101" pitchFamily="2" charset="-122"/>
              </a:rPr>
              <a:t>搬掸罢</a:t>
            </a:r>
            <a:endParaRPr lang="zh-CN" altLang="en-US" sz="36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522" y="1739099"/>
            <a:ext cx="3160420" cy="237626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987" y="4149080"/>
            <a:ext cx="3024336" cy="2160240"/>
          </a:xfrm>
          <a:prstGeom prst="rect">
            <a:avLst/>
          </a:prstGeom>
        </p:spPr>
      </p:pic>
      <p:pic>
        <p:nvPicPr>
          <p:cNvPr id="1026" name="Picture 2" descr="http://p0.so.qhmsg.com/bdr/_240_/t0172b127e41ef9cb2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23319"/>
            <a:ext cx="3500681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5076056" y="1009116"/>
            <a:ext cx="16866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latin typeface="BZDBT" panose="02010601030101010101" pitchFamily="2" charset="-122"/>
                <a:ea typeface="BZDBT" panose="02010601030101010101" pitchFamily="2" charset="-122"/>
              </a:rPr>
              <a:t>大稗</a:t>
            </a:r>
            <a:r>
              <a:rPr lang="en-US" altLang="zh-CN" sz="3600" dirty="0" smtClean="0"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3600" dirty="0">
                <a:latin typeface="BZDBT" panose="02010601030101010101" pitchFamily="2" charset="-122"/>
                <a:ea typeface="BZDBT" panose="02010601030101010101" pitchFamily="2" charset="-122"/>
              </a:rPr>
              <a:t>超</a:t>
            </a:r>
            <a:endParaRPr lang="zh-CN" altLang="en-US" sz="3600" dirty="0"/>
          </a:p>
        </p:txBody>
      </p:sp>
      <p:pic>
        <p:nvPicPr>
          <p:cNvPr id="1028" name="Picture 4" descr="http://p1.so.qhimgs1.com/bdr/_240_/t01198db16047d31ef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594" y="1655447"/>
            <a:ext cx="30387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1960" y="620688"/>
            <a:ext cx="2274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latin typeface="BZDBT" panose="02010601030101010101" pitchFamily="2" charset="-122"/>
                <a:ea typeface="BZDBT" panose="02010601030101010101" pitchFamily="2" charset="-122"/>
              </a:rPr>
              <a:t>罢碉邦</a:t>
            </a:r>
            <a:r>
              <a:rPr lang="en-US" altLang="zh-CN" sz="3600" dirty="0" smtClean="0"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3600" dirty="0" smtClean="0">
                <a:latin typeface="BZDBT" panose="02010601030101010101" pitchFamily="2" charset="-122"/>
                <a:ea typeface="BZDBT" panose="02010601030101010101" pitchFamily="2" charset="-122"/>
              </a:rPr>
              <a:t>斑</a:t>
            </a:r>
            <a:r>
              <a:rPr lang="en-US" altLang="zh-CN" sz="3600" dirty="0" smtClean="0"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66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2863"/>
            <a:ext cx="3149004" cy="275550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11452"/>
            <a:ext cx="7717094" cy="2354967"/>
          </a:xfrm>
          <a:prstGeom prst="rect">
            <a:avLst/>
          </a:prstGeom>
        </p:spPr>
      </p:pic>
      <p:pic>
        <p:nvPicPr>
          <p:cNvPr id="1026" name="Picture 2" descr="E:\DCIM\Camera\2013-09-30_12-20-52_9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50" y="1396659"/>
            <a:ext cx="4514112" cy="28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19672" y="620688"/>
            <a:ext cx="135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latin typeface="BZDBT" panose="02010601030101010101" pitchFamily="2" charset="-122"/>
                <a:ea typeface="BZDBT" panose="02010601030101010101" pitchFamily="2" charset="-122"/>
              </a:rPr>
              <a:t>稗</a:t>
            </a:r>
            <a:r>
              <a:rPr lang="en-US" altLang="zh-CN" sz="3600" dirty="0" smtClean="0"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3600" dirty="0" smtClean="0">
                <a:latin typeface="BZDBT" panose="02010601030101010101" pitchFamily="2" charset="-122"/>
                <a:ea typeface="BZDBT" panose="02010601030101010101" pitchFamily="2" charset="-122"/>
              </a:rPr>
              <a:t>搬</a:t>
            </a:r>
            <a:r>
              <a:rPr lang="en-US" altLang="zh-CN" sz="3600" dirty="0" smtClean="0"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430724">
            <a:off x="1202432" y="520906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latin typeface="BZDBT" panose="02010601030101010101" pitchFamily="2" charset="-122"/>
                <a:ea typeface="BZDBT" panose="02010601030101010101" pitchFamily="2" charset="-122"/>
              </a:rPr>
              <a:t>叼稗</a:t>
            </a:r>
            <a:r>
              <a:rPr lang="en-US" altLang="zh-CN" sz="3600" dirty="0" smtClean="0"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3600" dirty="0" smtClean="0">
                <a:latin typeface="BZDBT" panose="02010601030101010101" pitchFamily="2" charset="-122"/>
                <a:ea typeface="BZDBT" panose="02010601030101010101" pitchFamily="2" charset="-122"/>
              </a:rPr>
              <a:t>淬</a:t>
            </a:r>
            <a:r>
              <a:rPr lang="en-US" altLang="zh-CN" sz="3600" dirty="0" smtClean="0"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36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3607">
            <a:off x="562078" y="4016107"/>
            <a:ext cx="3869499" cy="265366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7722">
            <a:off x="530380" y="1179846"/>
            <a:ext cx="3832305" cy="17958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70395">
            <a:off x="5666734" y="532634"/>
            <a:ext cx="2274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latin typeface="BZDBT" panose="02010601030101010101" pitchFamily="2" charset="-122"/>
                <a:ea typeface="BZDBT" panose="02010601030101010101" pitchFamily="2" charset="-122"/>
              </a:rPr>
              <a:t>罢般爸</a:t>
            </a:r>
            <a:r>
              <a:rPr lang="en-US" altLang="zh-CN" sz="3600" dirty="0" smtClean="0"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3600" dirty="0">
                <a:latin typeface="BZDBT" panose="02010601030101010101" pitchFamily="2" charset="-122"/>
                <a:ea typeface="BZDBT" panose="02010601030101010101" pitchFamily="2" charset="-122"/>
              </a:rPr>
              <a:t>篡</a:t>
            </a:r>
            <a:r>
              <a:rPr lang="en-US" altLang="zh-CN" sz="3600" dirty="0" smtClean="0"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100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692" y="3865008"/>
            <a:ext cx="4525308" cy="31936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226">
            <a:off x="4521885" y="1297826"/>
            <a:ext cx="4698397" cy="23912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16632"/>
            <a:ext cx="4817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latin typeface="BZDBT" panose="02010601030101010101" pitchFamily="2" charset="-122"/>
                <a:ea typeface="BZDBT" panose="02010601030101010101" pitchFamily="2" charset="-122"/>
              </a:rPr>
              <a:t>挡罢</a:t>
            </a:r>
            <a:r>
              <a:rPr lang="en-US" altLang="zh-CN" sz="3600" dirty="0" smtClean="0"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3600" dirty="0" smtClean="0">
                <a:latin typeface="BZDBT" panose="02010601030101010101" pitchFamily="2" charset="-122"/>
                <a:ea typeface="BZDBT" panose="02010601030101010101" pitchFamily="2" charset="-122"/>
              </a:rPr>
              <a:t>表罢邦</a:t>
            </a:r>
            <a:r>
              <a:rPr lang="en-US" altLang="zh-CN" sz="3600" dirty="0" smtClean="0"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3600" dirty="0" smtClean="0">
                <a:latin typeface="BZDBT" panose="02010601030101010101" pitchFamily="2" charset="-122"/>
                <a:ea typeface="BZDBT" panose="02010601030101010101" pitchFamily="2" charset="-122"/>
              </a:rPr>
              <a:t>伴档办</a:t>
            </a:r>
            <a:r>
              <a:rPr lang="en-US" altLang="zh-CN" sz="3600" dirty="0" smtClean="0"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3600" dirty="0" smtClean="0">
                <a:latin typeface="BZDBT" panose="02010601030101010101" pitchFamily="2" charset="-122"/>
                <a:ea typeface="BZDBT" panose="02010601030101010101" pitchFamily="2" charset="-122"/>
              </a:rPr>
              <a:t>搬</a:t>
            </a:r>
            <a:r>
              <a:rPr lang="en-US" altLang="zh-CN" sz="3600" dirty="0" smtClean="0"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686178" y="1032411"/>
            <a:ext cx="71287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BZDBT" panose="02010601030101010101" pitchFamily="2" charset="-122"/>
                <a:ea typeface="BZDBT" panose="02010601030101010101" pitchFamily="2" charset="-122"/>
              </a:rPr>
              <a:t>罢碉邦</a:t>
            </a:r>
            <a:r>
              <a:rPr lang="zh-CN" altLang="en-US" sz="3600" dirty="0" smtClean="0">
                <a:latin typeface="BZDBT" panose="02010601030101010101" pitchFamily="2" charset="-122"/>
                <a:ea typeface="BZDBT" panose="02010601030101010101" pitchFamily="2" charset="-122"/>
              </a:rPr>
              <a:t>（       ）</a:t>
            </a:r>
            <a:r>
              <a:rPr lang="en-US" altLang="zh-CN" sz="6600" dirty="0" smtClean="0"/>
              <a:t>    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4584" y="1391280"/>
            <a:ext cx="3932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BZDBT" panose="02010601030101010101" pitchFamily="2" charset="-122"/>
                <a:ea typeface="BZDBT" panose="02010601030101010101" pitchFamily="2" charset="-122"/>
              </a:rPr>
              <a:t>伴搬罢</a:t>
            </a:r>
            <a:r>
              <a:rPr lang="zh-CN" altLang="en-US" sz="2800" dirty="0" smtClean="0"/>
              <a:t>（                      ）</a:t>
            </a:r>
            <a:endParaRPr lang="zh-CN" alt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95369" y="2420888"/>
            <a:ext cx="35702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latin typeface="BZDBT" panose="02010601030101010101" pitchFamily="2" charset="-122"/>
                <a:ea typeface="BZDBT" panose="02010601030101010101" pitchFamily="2" charset="-122"/>
              </a:rPr>
              <a:t>叼稗（     ）</a:t>
            </a:r>
            <a:r>
              <a:rPr lang="en-US" altLang="zh-CN" sz="6000" dirty="0" smtClean="0"/>
              <a:t>   </a:t>
            </a:r>
            <a:endParaRPr lang="zh-CN" altLang="en-US" sz="6000" dirty="0"/>
          </a:p>
        </p:txBody>
      </p:sp>
      <p:sp>
        <p:nvSpPr>
          <p:cNvPr id="10" name="TextBox 9"/>
          <p:cNvSpPr txBox="1"/>
          <p:nvPr/>
        </p:nvSpPr>
        <p:spPr>
          <a:xfrm>
            <a:off x="4157129" y="2771592"/>
            <a:ext cx="3262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BZDBT" panose="02010601030101010101" pitchFamily="2" charset="-122"/>
                <a:ea typeface="BZDBT" panose="02010601030101010101" pitchFamily="2" charset="-122"/>
              </a:rPr>
              <a:t>大稗（       ）</a:t>
            </a:r>
            <a:endParaRPr lang="zh-CN" altLang="en-US" sz="7200" dirty="0"/>
          </a:p>
        </p:txBody>
      </p:sp>
      <p:sp>
        <p:nvSpPr>
          <p:cNvPr id="11" name="TextBox 10"/>
          <p:cNvSpPr txBox="1"/>
          <p:nvPr/>
        </p:nvSpPr>
        <p:spPr>
          <a:xfrm>
            <a:off x="787967" y="3964129"/>
            <a:ext cx="46057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BZDBT" panose="02010601030101010101" pitchFamily="2" charset="-122"/>
                <a:ea typeface="BZDBT" panose="02010601030101010101" pitchFamily="2" charset="-122"/>
              </a:rPr>
              <a:t>罢般</a:t>
            </a:r>
            <a:r>
              <a:rPr lang="zh-CN" altLang="en-US" sz="3600" dirty="0" smtClean="0">
                <a:latin typeface="BZDBT" panose="02010601030101010101" pitchFamily="2" charset="-122"/>
                <a:ea typeface="BZDBT" panose="02010601030101010101" pitchFamily="2" charset="-122"/>
              </a:rPr>
              <a:t>爸</a:t>
            </a:r>
            <a:r>
              <a:rPr lang="zh-CN" altLang="en-US" sz="4000" dirty="0" smtClean="0"/>
              <a:t>（            ）</a:t>
            </a:r>
            <a:r>
              <a:rPr lang="en-US" altLang="zh-CN" sz="7200" dirty="0" smtClean="0"/>
              <a:t>   </a:t>
            </a:r>
            <a:endParaRPr lang="zh-CN" altLang="en-US" sz="7200" dirty="0"/>
          </a:p>
        </p:txBody>
      </p:sp>
      <p:sp>
        <p:nvSpPr>
          <p:cNvPr id="12" name="TextBox 11"/>
          <p:cNvSpPr txBox="1"/>
          <p:nvPr/>
        </p:nvSpPr>
        <p:spPr>
          <a:xfrm>
            <a:off x="4585111" y="4358092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latin typeface="BZDBT" panose="02010601030101010101" pitchFamily="2" charset="-122"/>
                <a:ea typeface="BZDBT" panose="02010601030101010101" pitchFamily="2" charset="-122"/>
              </a:rPr>
              <a:t>稗（    ）</a:t>
            </a:r>
            <a:endParaRPr lang="zh-CN" altLang="en-US" sz="7200" dirty="0"/>
          </a:p>
        </p:txBody>
      </p:sp>
      <p:sp>
        <p:nvSpPr>
          <p:cNvPr id="15" name="TextBox 14"/>
          <p:cNvSpPr txBox="1"/>
          <p:nvPr/>
        </p:nvSpPr>
        <p:spPr>
          <a:xfrm>
            <a:off x="2266094" y="1527175"/>
            <a:ext cx="1802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BZDBT" panose="02010601030101010101" pitchFamily="2" charset="-122"/>
                <a:ea typeface="BZDBT" panose="02010601030101010101" pitchFamily="2" charset="-122"/>
              </a:rPr>
              <a:t>罢碉邦</a:t>
            </a:r>
            <a:r>
              <a:rPr lang="en-US" altLang="zh-CN" sz="2400" dirty="0" smtClean="0"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400" dirty="0" smtClean="0">
                <a:latin typeface="BZDBT" panose="02010601030101010101" pitchFamily="2" charset="-122"/>
                <a:ea typeface="BZDBT" panose="02010601030101010101" pitchFamily="2" charset="-122"/>
              </a:rPr>
              <a:t>残爸</a:t>
            </a:r>
            <a:endParaRPr lang="zh-CN" altLang="en-US" sz="2400" dirty="0"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05095" y="1498305"/>
            <a:ext cx="2109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BZDBT" panose="02010601030101010101" pitchFamily="2" charset="-122"/>
                <a:ea typeface="BZDBT" panose="02010601030101010101" pitchFamily="2" charset="-122"/>
              </a:rPr>
              <a:t>伴搬罢</a:t>
            </a:r>
            <a:r>
              <a:rPr lang="en-US" altLang="zh-CN" sz="2400" dirty="0" smtClean="0"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400" dirty="0">
                <a:latin typeface="BZDBT" panose="02010601030101010101" pitchFamily="2" charset="-122"/>
                <a:ea typeface="BZDBT" panose="02010601030101010101" pitchFamily="2" charset="-122"/>
              </a:rPr>
              <a:t>搬掸罢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65843" y="1988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195736" y="2710037"/>
            <a:ext cx="1353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BZDBT" panose="02010601030101010101" pitchFamily="2" charset="-122"/>
                <a:ea typeface="BZDBT" panose="02010601030101010101" pitchFamily="2" charset="-122"/>
              </a:rPr>
              <a:t>叼稗</a:t>
            </a:r>
            <a:r>
              <a:rPr lang="en-US" altLang="zh-CN" sz="2800" b="1" dirty="0" smtClean="0"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800" b="1" dirty="0" smtClean="0">
                <a:latin typeface="BZDBT" panose="02010601030101010101" pitchFamily="2" charset="-122"/>
                <a:ea typeface="BZDBT" panose="02010601030101010101" pitchFamily="2" charset="-122"/>
              </a:rPr>
              <a:t>淬</a:t>
            </a:r>
            <a:endParaRPr lang="zh-CN" altLang="en-US" sz="5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910869" y="2467054"/>
            <a:ext cx="21387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/>
              <a:t>    </a:t>
            </a:r>
            <a:r>
              <a:rPr lang="zh-CN" altLang="en-US" sz="2800" dirty="0" smtClean="0">
                <a:latin typeface="BZDBT" panose="02010601030101010101" pitchFamily="2" charset="-122"/>
                <a:ea typeface="BZDBT" panose="02010601030101010101" pitchFamily="2" charset="-122"/>
              </a:rPr>
              <a:t>大稗</a:t>
            </a:r>
            <a:r>
              <a:rPr lang="en-US" altLang="zh-CN" sz="2800" dirty="0" smtClean="0"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800" dirty="0" smtClean="0">
                <a:latin typeface="BZDBT" panose="02010601030101010101" pitchFamily="2" charset="-122"/>
                <a:ea typeface="BZDBT" panose="02010601030101010101" pitchFamily="2" charset="-122"/>
              </a:rPr>
              <a:t>斑</a:t>
            </a:r>
            <a:r>
              <a:rPr lang="en-US" altLang="zh-CN" sz="5400" dirty="0" smtClean="0"/>
              <a:t> </a:t>
            </a:r>
            <a:endParaRPr lang="zh-CN" altLang="en-US" sz="5400" dirty="0"/>
          </a:p>
        </p:txBody>
      </p:sp>
      <p:sp>
        <p:nvSpPr>
          <p:cNvPr id="20" name="TextBox 19"/>
          <p:cNvSpPr txBox="1"/>
          <p:nvPr/>
        </p:nvSpPr>
        <p:spPr>
          <a:xfrm>
            <a:off x="2538246" y="4481203"/>
            <a:ext cx="1712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BZDBT" panose="02010601030101010101" pitchFamily="2" charset="-122"/>
                <a:ea typeface="BZDBT" panose="02010601030101010101" pitchFamily="2" charset="-122"/>
              </a:rPr>
              <a:t>罢般爸</a:t>
            </a:r>
            <a:r>
              <a:rPr lang="en-US" altLang="zh-CN" sz="2800" dirty="0" smtClean="0"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800" dirty="0">
                <a:latin typeface="BZDBT" panose="02010601030101010101" pitchFamily="2" charset="-122"/>
                <a:ea typeface="BZDBT" panose="02010601030101010101" pitchFamily="2" charset="-122"/>
              </a:rPr>
              <a:t>捶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68975" y="4480903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BZDBT" panose="02010601030101010101" pitchFamily="2" charset="-122"/>
                <a:ea typeface="BZDBT" panose="02010601030101010101" pitchFamily="2" charset="-122"/>
              </a:rPr>
              <a:t>稗</a:t>
            </a:r>
            <a:r>
              <a:rPr lang="en-US" altLang="zh-CN" sz="2800" dirty="0" smtClean="0"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800" dirty="0">
                <a:latin typeface="BZDBT" panose="02010601030101010101" pitchFamily="2" charset="-122"/>
                <a:ea typeface="BZDBT" panose="02010601030101010101" pitchFamily="2" charset="-122"/>
              </a:rPr>
              <a:t>搬</a:t>
            </a:r>
            <a:endParaRPr lang="zh-CN" altLang="en-US" sz="5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0" grpId="0"/>
      <p:bldP spid="11" grpId="0"/>
      <p:bldP spid="12" grpId="0"/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8001" y="1137518"/>
            <a:ext cx="1930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罢碉邦</a:t>
            </a:r>
            <a:r>
              <a:rPr lang="en-US" altLang="zh-CN" sz="3200" dirty="0" smtClean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3200" dirty="0" smtClean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斑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8185" y="1137518"/>
            <a:ext cx="7272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搽罢邦</a:t>
            </a:r>
            <a:r>
              <a:rPr lang="en-US" altLang="zh-CN" sz="2800" dirty="0" smtClean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800" dirty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拌邦</a:t>
            </a:r>
            <a:r>
              <a:rPr lang="en-US" altLang="zh-CN" sz="2800" dirty="0" smtClean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800" dirty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凳邦</a:t>
            </a:r>
            <a:r>
              <a:rPr lang="en-US" altLang="zh-CN" sz="2800" dirty="0" smtClean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800" dirty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稗</a:t>
            </a:r>
            <a:r>
              <a:rPr lang="en-US" altLang="zh-CN" sz="2800" dirty="0" smtClean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800" dirty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罢碉邦</a:t>
            </a:r>
            <a:r>
              <a:rPr lang="en-US" altLang="zh-CN" sz="2800" dirty="0" smtClean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800" dirty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斑</a:t>
            </a:r>
            <a:r>
              <a:rPr lang="en-US" altLang="zh-CN" sz="2800" dirty="0" smtClean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800" dirty="0" smtClean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稗</a:t>
            </a:r>
            <a:r>
              <a:rPr lang="en-US" altLang="zh-CN" sz="2800" dirty="0" smtClean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800" dirty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搬</a:t>
            </a:r>
            <a:r>
              <a:rPr lang="en-US" altLang="zh-CN" sz="2800" dirty="0" smtClean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</a:p>
          <a:p>
            <a:endParaRPr lang="en-US" altLang="zh-CN" sz="2800" dirty="0">
              <a:solidFill>
                <a:srgbClr val="00B0F0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r>
              <a:rPr lang="zh-CN" altLang="en-US" sz="2800" dirty="0" smtClean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翟</a:t>
            </a:r>
            <a:r>
              <a:rPr lang="zh-CN" altLang="en-US" sz="3200" dirty="0" smtClean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稗</a:t>
            </a:r>
            <a:r>
              <a:rPr lang="en-US" altLang="zh-CN" sz="3200" dirty="0" smtClean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5400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7832" y="2650170"/>
            <a:ext cx="1519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叼稗</a:t>
            </a:r>
            <a:r>
              <a:rPr lang="en-US" altLang="zh-CN" sz="3200" dirty="0" smtClean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3200" dirty="0" smtClean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淬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7036" y="2829942"/>
            <a:ext cx="68214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吵邦</a:t>
            </a:r>
            <a:r>
              <a:rPr lang="en-US" altLang="zh-CN" sz="2800" dirty="0" smtClean="0">
                <a:solidFill>
                  <a:srgbClr val="C0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800" dirty="0" smtClean="0">
                <a:solidFill>
                  <a:srgbClr val="C0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柄稗</a:t>
            </a:r>
            <a:r>
              <a:rPr lang="en-US" altLang="zh-CN" sz="2800" dirty="0" smtClean="0">
                <a:solidFill>
                  <a:srgbClr val="C0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800" dirty="0" smtClean="0">
                <a:solidFill>
                  <a:srgbClr val="C0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吵</a:t>
            </a:r>
            <a:r>
              <a:rPr lang="en-US" altLang="zh-CN" sz="2800" dirty="0" smtClean="0">
                <a:solidFill>
                  <a:srgbClr val="C0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800" dirty="0" smtClean="0">
                <a:solidFill>
                  <a:srgbClr val="C0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叼稗</a:t>
            </a:r>
            <a:r>
              <a:rPr lang="en-US" altLang="zh-CN" sz="2800" dirty="0" smtClean="0">
                <a:solidFill>
                  <a:srgbClr val="C0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800" dirty="0" smtClean="0">
                <a:solidFill>
                  <a:srgbClr val="C0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淬</a:t>
            </a:r>
            <a:r>
              <a:rPr lang="en-US" altLang="zh-CN" sz="2800" dirty="0" smtClean="0">
                <a:solidFill>
                  <a:srgbClr val="C0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800" dirty="0" smtClean="0">
                <a:solidFill>
                  <a:srgbClr val="C0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搬白</a:t>
            </a:r>
            <a:r>
              <a:rPr lang="zh-CN" altLang="en-US" sz="2800" dirty="0" smtClean="0">
                <a:solidFill>
                  <a:srgbClr val="C0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拜</a:t>
            </a:r>
            <a:r>
              <a:rPr lang="en-US" altLang="zh-CN" sz="2800" dirty="0" smtClean="0">
                <a:solidFill>
                  <a:srgbClr val="C0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800" dirty="0" smtClean="0">
                <a:solidFill>
                  <a:srgbClr val="C0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稗</a:t>
            </a:r>
            <a:r>
              <a:rPr lang="en-US" altLang="zh-CN" sz="2800" dirty="0" smtClean="0">
                <a:solidFill>
                  <a:srgbClr val="C0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800" dirty="0" smtClean="0">
                <a:solidFill>
                  <a:srgbClr val="C0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碘邦</a:t>
            </a:r>
            <a:r>
              <a:rPr lang="en-US" altLang="zh-CN" sz="2800" dirty="0" smtClean="0">
                <a:solidFill>
                  <a:srgbClr val="C0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800" dirty="0">
                <a:solidFill>
                  <a:srgbClr val="C0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揣爸</a:t>
            </a:r>
            <a:r>
              <a:rPr lang="en-US" altLang="zh-CN" sz="2800" dirty="0" smtClean="0">
                <a:solidFill>
                  <a:srgbClr val="C0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</a:p>
          <a:p>
            <a:endParaRPr lang="en-US" altLang="zh-CN" sz="2800" dirty="0">
              <a:solidFill>
                <a:srgbClr val="C00000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r>
              <a:rPr lang="zh-CN" altLang="en-US" sz="2800" dirty="0" smtClean="0">
                <a:solidFill>
                  <a:srgbClr val="C0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搬</a:t>
            </a:r>
            <a:r>
              <a:rPr lang="zh-CN" altLang="en-US" sz="2800" dirty="0">
                <a:solidFill>
                  <a:srgbClr val="C0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炒</a:t>
            </a:r>
            <a:r>
              <a:rPr lang="en-US" altLang="zh-CN" sz="2800" dirty="0" smtClean="0">
                <a:solidFill>
                  <a:srgbClr val="C0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800" dirty="0">
                <a:solidFill>
                  <a:srgbClr val="C0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败爸</a:t>
            </a:r>
            <a:r>
              <a:rPr lang="en-US" altLang="zh-CN" sz="2800" dirty="0" smtClean="0">
                <a:solidFill>
                  <a:srgbClr val="C0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800" dirty="0" smtClean="0">
                <a:solidFill>
                  <a:srgbClr val="C0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办</a:t>
            </a:r>
            <a:r>
              <a:rPr lang="en-US" altLang="zh-CN" sz="2800" dirty="0" smtClean="0">
                <a:solidFill>
                  <a:srgbClr val="C0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800" dirty="0">
                <a:solidFill>
                  <a:srgbClr val="C0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班稗</a:t>
            </a:r>
            <a:r>
              <a:rPr lang="en-US" altLang="zh-CN" sz="2800" dirty="0" smtClean="0">
                <a:solidFill>
                  <a:srgbClr val="C0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800" dirty="0">
                <a:solidFill>
                  <a:srgbClr val="C0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斑</a:t>
            </a:r>
            <a:r>
              <a:rPr lang="en-US" altLang="zh-CN" sz="2800" dirty="0" smtClean="0">
                <a:solidFill>
                  <a:srgbClr val="C0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800" dirty="0">
                <a:solidFill>
                  <a:srgbClr val="C0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底</a:t>
            </a:r>
            <a:r>
              <a:rPr lang="zh-CN" altLang="en-US" sz="2800" dirty="0" smtClean="0">
                <a:solidFill>
                  <a:srgbClr val="C0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拜</a:t>
            </a:r>
            <a:r>
              <a:rPr lang="en-US" altLang="zh-CN" sz="2800" dirty="0" smtClean="0">
                <a:solidFill>
                  <a:srgbClr val="C0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7932" y="4194666"/>
            <a:ext cx="2430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伴搬罢</a:t>
            </a:r>
            <a:r>
              <a:rPr lang="en-US" altLang="zh-CN" sz="2800" dirty="0" smtClean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800" dirty="0" smtClean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搬掸罢</a:t>
            </a:r>
            <a:endParaRPr lang="zh-CN" altLang="en-US" sz="2800" dirty="0">
              <a:solidFill>
                <a:srgbClr val="FF0000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53617" y="4231294"/>
            <a:ext cx="513313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7030A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办罢</a:t>
            </a:r>
            <a:r>
              <a:rPr lang="en-US" altLang="zh-CN" sz="2800" dirty="0" smtClean="0">
                <a:solidFill>
                  <a:srgbClr val="7030A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800" dirty="0" smtClean="0">
                <a:solidFill>
                  <a:srgbClr val="7030A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斑</a:t>
            </a:r>
            <a:r>
              <a:rPr lang="en-US" altLang="zh-CN" sz="2800" dirty="0" smtClean="0">
                <a:solidFill>
                  <a:srgbClr val="7030A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800" dirty="0" smtClean="0">
                <a:solidFill>
                  <a:srgbClr val="7030A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伴搬罢</a:t>
            </a:r>
            <a:r>
              <a:rPr lang="en-US" altLang="zh-CN" sz="2800" dirty="0" smtClean="0">
                <a:solidFill>
                  <a:srgbClr val="7030A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800" dirty="0" smtClean="0">
                <a:solidFill>
                  <a:srgbClr val="7030A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搬掸</a:t>
            </a:r>
            <a:r>
              <a:rPr lang="zh-CN" altLang="en-US" sz="2800" dirty="0" smtClean="0">
                <a:solidFill>
                  <a:srgbClr val="7030A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罢</a:t>
            </a:r>
            <a:r>
              <a:rPr lang="en-US" altLang="zh-CN" sz="2800" dirty="0" smtClean="0">
                <a:solidFill>
                  <a:srgbClr val="7030A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800" dirty="0" smtClean="0">
                <a:solidFill>
                  <a:srgbClr val="7030A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编</a:t>
            </a:r>
            <a:r>
              <a:rPr lang="en-US" altLang="zh-CN" sz="2800" dirty="0" smtClean="0">
                <a:solidFill>
                  <a:srgbClr val="7030A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800" dirty="0" smtClean="0">
                <a:solidFill>
                  <a:srgbClr val="7030A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拌</a:t>
            </a:r>
            <a:r>
              <a:rPr lang="en-US" altLang="zh-CN" sz="2800" dirty="0" smtClean="0">
                <a:solidFill>
                  <a:srgbClr val="7030A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800" dirty="0" smtClean="0">
                <a:solidFill>
                  <a:srgbClr val="7030A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扳</a:t>
            </a:r>
            <a:r>
              <a:rPr lang="en-US" altLang="zh-CN" sz="2800" dirty="0" smtClean="0">
                <a:solidFill>
                  <a:srgbClr val="7030A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</a:p>
          <a:p>
            <a:endParaRPr lang="en-US" altLang="zh-CN" sz="2800" dirty="0" smtClean="0">
              <a:solidFill>
                <a:srgbClr val="7030A0"/>
              </a:solidFill>
              <a:latin typeface="BZDBT" panose="02010601030101010101" pitchFamily="2" charset="-122"/>
              <a:ea typeface="BZDBT" panose="02010601030101010101" pitchFamily="2" charset="-122"/>
            </a:endParaRPr>
          </a:p>
          <a:p>
            <a:r>
              <a:rPr lang="zh-CN" altLang="en-US" sz="2800" dirty="0" smtClean="0">
                <a:solidFill>
                  <a:srgbClr val="7030A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凳邦</a:t>
            </a:r>
            <a:r>
              <a:rPr lang="en-US" altLang="zh-CN" sz="2800" dirty="0" smtClean="0">
                <a:solidFill>
                  <a:srgbClr val="7030A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800" dirty="0" smtClean="0">
                <a:solidFill>
                  <a:srgbClr val="7030A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稗</a:t>
            </a:r>
            <a:r>
              <a:rPr lang="en-US" altLang="zh-CN" sz="2800" dirty="0" smtClean="0">
                <a:solidFill>
                  <a:srgbClr val="7030A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800" dirty="0" smtClean="0">
                <a:solidFill>
                  <a:srgbClr val="7030A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脆</a:t>
            </a:r>
            <a:r>
              <a:rPr lang="en-US" altLang="zh-CN" sz="2800" dirty="0" smtClean="0">
                <a:solidFill>
                  <a:srgbClr val="7030A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800" dirty="0" smtClean="0">
                <a:solidFill>
                  <a:srgbClr val="7030A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搬拌爸</a:t>
            </a:r>
            <a:r>
              <a:rPr lang="en-US" altLang="zh-CN" sz="2800" dirty="0" smtClean="0">
                <a:solidFill>
                  <a:srgbClr val="7030A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︽﹀</a:t>
            </a:r>
            <a:endParaRPr lang="en-US" altLang="zh-CN" sz="2800" dirty="0" smtClean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3504" y="404664"/>
            <a:ext cx="2916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latin typeface="BZDBT" panose="02010601030101010101" pitchFamily="2" charset="-122"/>
                <a:ea typeface="BZDBT" panose="02010601030101010101" pitchFamily="2" charset="-122"/>
              </a:rPr>
              <a:t>挡罢</a:t>
            </a:r>
            <a:r>
              <a:rPr lang="en-US" altLang="zh-CN" sz="3600" dirty="0" smtClean="0"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3600" dirty="0">
                <a:latin typeface="BZDBT" panose="02010601030101010101" pitchFamily="2" charset="-122"/>
                <a:ea typeface="BZDBT" panose="02010601030101010101" pitchFamily="2" charset="-122"/>
              </a:rPr>
              <a:t>帛罢</a:t>
            </a:r>
            <a:r>
              <a:rPr lang="en-US" altLang="zh-CN" sz="3600" dirty="0" smtClean="0"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3600" dirty="0" smtClean="0">
                <a:latin typeface="BZDBT" panose="02010601030101010101" pitchFamily="2" charset="-122"/>
                <a:ea typeface="BZDBT" panose="02010601030101010101" pitchFamily="2" charset="-122"/>
              </a:rPr>
              <a:t>斑</a:t>
            </a:r>
            <a:r>
              <a:rPr lang="en-US" altLang="zh-CN" sz="3600" dirty="0" smtClean="0"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endParaRPr lang="zh-CN" altLang="en-US" sz="3600" dirty="0">
              <a:latin typeface="BZDBT" panose="02010601030101010101" pitchFamily="2" charset="-122"/>
              <a:ea typeface="BZDBT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2" grpId="0"/>
      <p:bldP spid="13" grpId="0"/>
      <p:bldP spid="1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4208" y="-76582"/>
            <a:ext cx="52838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 smtClean="0">
                <a:solidFill>
                  <a:schemeClr val="bg1"/>
                </a:solidFill>
              </a:rPr>
              <a:t> </a:t>
            </a:r>
            <a:r>
              <a:rPr lang="zh-CN" altLang="en-US" sz="3200" dirty="0" smtClean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地罢</a:t>
            </a:r>
            <a:r>
              <a:rPr lang="en-US" altLang="zh-CN" sz="3200" dirty="0" smtClean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3200" dirty="0" smtClean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斑</a:t>
            </a:r>
            <a:r>
              <a:rPr lang="en-US" altLang="zh-CN" sz="3200" dirty="0" smtClean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3200" dirty="0" smtClean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伴遍稗</a:t>
            </a:r>
            <a:r>
              <a:rPr lang="en-US" altLang="zh-CN" sz="3200" dirty="0" smtClean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3200" dirty="0" smtClean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斑敌</a:t>
            </a:r>
            <a:r>
              <a:rPr lang="en-US" altLang="zh-CN" sz="3200" dirty="0" smtClean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3200" dirty="0" smtClean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车</a:t>
            </a:r>
            <a:r>
              <a:rPr lang="en-US" altLang="zh-CN" sz="3200" dirty="0" smtClean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3200" dirty="0" smtClean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半</a:t>
            </a:r>
            <a:r>
              <a:rPr lang="en-US" altLang="zh-CN" sz="3200" dirty="0" smtClean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r>
              <a:rPr lang="en-US" altLang="zh-CN" sz="6000" dirty="0" smtClean="0">
                <a:solidFill>
                  <a:srgbClr val="FF0000"/>
                </a:solidFill>
              </a:rPr>
              <a:t> 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812360" y="867375"/>
                <a:ext cx="77797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54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zh-CN" alt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867375"/>
                <a:ext cx="777971" cy="9233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070087" y="5281955"/>
                <a:ext cx="90922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60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zh-CN" altLang="en-US" sz="9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087" y="5281955"/>
                <a:ext cx="909223" cy="101566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922650" y="2875002"/>
                <a:ext cx="90922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60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6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endParaRPr lang="zh-CN" altLang="en-US" sz="9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650" y="2875002"/>
                <a:ext cx="909223" cy="101566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505032" y="3890665"/>
                <a:ext cx="90922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60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zh-CN" altLang="en-US" sz="9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032" y="3890665"/>
                <a:ext cx="909223" cy="101566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052966" y="1790410"/>
                <a:ext cx="864339" cy="1084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6000" i="1">
                        <a:solidFill>
                          <a:srgbClr val="FF0000"/>
                        </a:solidFill>
                        <a:latin typeface="Cambria Math"/>
                        <a:ea typeface="BZDBT" panose="02010601030101010101" pitchFamily="2" charset="-122"/>
                      </a:rPr>
                      <m:t>√</m:t>
                    </m:r>
                  </m:oMath>
                </a14:m>
                <a:r>
                  <a:rPr lang="en-US" altLang="zh-CN" sz="6000" dirty="0" smtClean="0">
                    <a:solidFill>
                      <a:schemeClr val="bg1"/>
                    </a:solidFill>
                  </a:rPr>
                  <a:t> </a:t>
                </a:r>
                <a:endParaRPr lang="zh-CN" altLang="en-US" sz="6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966" y="1790410"/>
                <a:ext cx="864339" cy="108459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/>
        </p:nvSpPr>
        <p:spPr>
          <a:xfrm>
            <a:off x="290198" y="1116785"/>
            <a:ext cx="88183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吧</a:t>
            </a:r>
            <a:r>
              <a:rPr lang="zh-CN" altLang="en-US" dirty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拜斑办</a:t>
            </a:r>
            <a:r>
              <a:rPr lang="en-US" altLang="zh-CN" dirty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dirty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忱稗</a:t>
            </a:r>
            <a:r>
              <a:rPr lang="en-US" altLang="zh-CN" dirty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dirty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卞</a:t>
            </a:r>
            <a:r>
              <a:rPr lang="en-US" altLang="zh-CN" dirty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dirty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罢碉邦</a:t>
            </a:r>
            <a:r>
              <a:rPr lang="en-US" altLang="zh-CN" dirty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dirty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斑</a:t>
            </a:r>
            <a:r>
              <a:rPr lang="en-US" altLang="zh-CN" dirty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dirty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稗</a:t>
            </a:r>
            <a:r>
              <a:rPr lang="en-US" altLang="zh-CN" dirty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dirty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搬邦</a:t>
            </a:r>
            <a:r>
              <a:rPr lang="en-US" altLang="zh-CN" dirty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r>
              <a:rPr lang="zh-CN" altLang="en-US" dirty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梆</a:t>
            </a:r>
            <a:r>
              <a:rPr lang="en-US" altLang="zh-CN" dirty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dirty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扳邦</a:t>
            </a:r>
            <a:r>
              <a:rPr lang="en-US" altLang="zh-CN" dirty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dirty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避拜</a:t>
            </a:r>
            <a:r>
              <a:rPr lang="en-US" altLang="zh-CN" dirty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dirty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稗邦</a:t>
            </a:r>
            <a:r>
              <a:rPr lang="en-US" altLang="zh-CN" dirty="0" smtClean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dirty="0" smtClean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拌</a:t>
            </a:r>
            <a:r>
              <a:rPr lang="en-US" altLang="zh-CN" dirty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dirty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霸爸</a:t>
            </a:r>
            <a:r>
              <a:rPr lang="en-US" altLang="zh-CN" dirty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dirty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吵</a:t>
            </a:r>
            <a:r>
              <a:rPr lang="en-US" altLang="zh-CN" dirty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dirty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雕爸</a:t>
            </a:r>
            <a:r>
              <a:rPr lang="en-US" altLang="zh-CN" dirty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︽﹀</a:t>
            </a:r>
            <a:r>
              <a:rPr lang="en-US" altLang="zh-CN" dirty="0">
                <a:solidFill>
                  <a:srgbClr val="00B0F0"/>
                </a:solidFill>
              </a:rPr>
              <a:t> （  </a:t>
            </a:r>
            <a:r>
              <a:rPr lang="zh-CN" altLang="en-US" dirty="0"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  </a:t>
            </a:r>
            <a:r>
              <a:rPr lang="zh-CN" altLang="en-US" dirty="0" smtClean="0"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   </a:t>
            </a:r>
            <a:r>
              <a:rPr lang="en-US" altLang="zh-CN" dirty="0" smtClean="0">
                <a:solidFill>
                  <a:srgbClr val="00B0F0"/>
                </a:solidFill>
              </a:rPr>
              <a:t>） </a:t>
            </a:r>
            <a:endParaRPr lang="en-US" altLang="zh-CN" dirty="0">
              <a:solidFill>
                <a:srgbClr val="00B0F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57997" y="1988840"/>
            <a:ext cx="83880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FFFF00"/>
                </a:solidFill>
              </a:rPr>
              <a:t>༢</a:t>
            </a:r>
            <a:r>
              <a:rPr lang="en-US" altLang="zh-CN" sz="4000" dirty="0">
                <a:solidFill>
                  <a:schemeClr val="bg1"/>
                </a:solidFill>
              </a:rPr>
              <a:t> </a:t>
            </a:r>
            <a:r>
              <a:rPr lang="zh-CN" altLang="en-US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办罢</a:t>
            </a:r>
            <a:r>
              <a:rPr lang="en-US" altLang="zh-CN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斑</a:t>
            </a:r>
            <a:r>
              <a:rPr lang="en-US" altLang="zh-CN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伴搬罢</a:t>
            </a:r>
            <a:r>
              <a:rPr lang="en-US" altLang="zh-CN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搬掸罢</a:t>
            </a:r>
            <a:r>
              <a:rPr lang="en-US" altLang="zh-CN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编</a:t>
            </a:r>
            <a:r>
              <a:rPr lang="en-US" altLang="zh-CN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拌</a:t>
            </a:r>
            <a:r>
              <a:rPr lang="en-US" altLang="zh-CN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扳</a:t>
            </a:r>
            <a:r>
              <a:rPr lang="en-US" altLang="zh-CN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凳邦</a:t>
            </a:r>
            <a:r>
              <a:rPr lang="en-US" altLang="zh-CN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稗</a:t>
            </a:r>
            <a:r>
              <a:rPr lang="en-US" altLang="zh-CN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稗拜</a:t>
            </a:r>
            <a:r>
              <a:rPr lang="en-US" altLang="zh-CN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伴春爸</a:t>
            </a:r>
            <a:r>
              <a:rPr lang="en-US" altLang="zh-CN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调</a:t>
            </a:r>
            <a:r>
              <a:rPr lang="en-US" altLang="zh-CN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﹀</a:t>
            </a:r>
            <a:r>
              <a:rPr lang="en-US" altLang="zh-CN" dirty="0">
                <a:solidFill>
                  <a:schemeClr val="bg1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（             </a:t>
            </a:r>
            <a:r>
              <a:rPr lang="en-US" altLang="zh-CN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）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2875001"/>
            <a:ext cx="9108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rgbClr val="00B050"/>
                </a:solidFill>
              </a:rPr>
              <a:t>༣ </a:t>
            </a:r>
            <a:r>
              <a:rPr lang="zh-CN" altLang="en-US" dirty="0">
                <a:solidFill>
                  <a:srgbClr val="00B05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柄稗</a:t>
            </a:r>
            <a:r>
              <a:rPr lang="en-US" altLang="zh-CN" dirty="0">
                <a:solidFill>
                  <a:srgbClr val="00B05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dirty="0">
                <a:solidFill>
                  <a:srgbClr val="00B05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吵</a:t>
            </a:r>
            <a:r>
              <a:rPr lang="en-US" altLang="zh-CN" dirty="0">
                <a:solidFill>
                  <a:srgbClr val="00B05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dirty="0">
                <a:solidFill>
                  <a:srgbClr val="00B05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办罢</a:t>
            </a:r>
            <a:r>
              <a:rPr lang="en-US" altLang="zh-CN" dirty="0">
                <a:solidFill>
                  <a:srgbClr val="00B05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dirty="0">
                <a:solidFill>
                  <a:srgbClr val="00B05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斑</a:t>
            </a:r>
            <a:r>
              <a:rPr lang="en-US" altLang="zh-CN" dirty="0">
                <a:solidFill>
                  <a:srgbClr val="00B05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dirty="0">
                <a:solidFill>
                  <a:srgbClr val="00B05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搬爆邦</a:t>
            </a:r>
            <a:r>
              <a:rPr lang="en-US" altLang="zh-CN" dirty="0">
                <a:solidFill>
                  <a:srgbClr val="00B05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dirty="0">
                <a:solidFill>
                  <a:srgbClr val="00B05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靛爸</a:t>
            </a:r>
            <a:r>
              <a:rPr lang="en-US" altLang="zh-CN" dirty="0">
                <a:solidFill>
                  <a:srgbClr val="00B05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dirty="0">
                <a:solidFill>
                  <a:srgbClr val="00B05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叼稗</a:t>
            </a:r>
            <a:r>
              <a:rPr lang="en-US" altLang="zh-CN" dirty="0">
                <a:solidFill>
                  <a:srgbClr val="00B05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dirty="0">
                <a:solidFill>
                  <a:srgbClr val="00B05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淬</a:t>
            </a:r>
            <a:r>
              <a:rPr lang="en-US" altLang="zh-CN" dirty="0">
                <a:solidFill>
                  <a:srgbClr val="00B05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dirty="0">
                <a:solidFill>
                  <a:srgbClr val="00B05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搬白拜</a:t>
            </a:r>
            <a:r>
              <a:rPr lang="en-US" altLang="zh-CN" dirty="0">
                <a:solidFill>
                  <a:srgbClr val="00B05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dirty="0">
                <a:solidFill>
                  <a:srgbClr val="00B05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稗</a:t>
            </a:r>
            <a:r>
              <a:rPr lang="en-US" altLang="zh-CN" dirty="0">
                <a:solidFill>
                  <a:srgbClr val="00B05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dirty="0">
                <a:solidFill>
                  <a:srgbClr val="00B05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稗拜</a:t>
            </a:r>
            <a:r>
              <a:rPr lang="en-US" altLang="zh-CN" dirty="0">
                <a:solidFill>
                  <a:srgbClr val="00B05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dirty="0">
                <a:solidFill>
                  <a:srgbClr val="00B05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伴春爸</a:t>
            </a:r>
            <a:r>
              <a:rPr lang="en-US" altLang="zh-CN" dirty="0">
                <a:solidFill>
                  <a:srgbClr val="00B05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dirty="0">
                <a:solidFill>
                  <a:srgbClr val="00B05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调</a:t>
            </a:r>
            <a:r>
              <a:rPr lang="en-US" altLang="zh-CN" dirty="0">
                <a:solidFill>
                  <a:srgbClr val="00B05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﹀（</a:t>
            </a:r>
            <a:r>
              <a:rPr lang="zh-CN" altLang="en-US" dirty="0">
                <a:solidFill>
                  <a:srgbClr val="00B05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  </a:t>
            </a:r>
            <a:r>
              <a:rPr lang="zh-CN" altLang="en-US" dirty="0" smtClean="0">
                <a:solidFill>
                  <a:srgbClr val="00B05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       </a:t>
            </a:r>
            <a:r>
              <a:rPr lang="en-US" altLang="zh-CN" dirty="0">
                <a:solidFill>
                  <a:srgbClr val="00B05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）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7781" y="3932223"/>
            <a:ext cx="9030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 smtClean="0">
              <a:solidFill>
                <a:srgbClr val="FFFF00"/>
              </a:solidFill>
            </a:endParaRPr>
          </a:p>
          <a:p>
            <a:r>
              <a:rPr lang="en-US" altLang="zh-CN" sz="2400" dirty="0" smtClean="0">
                <a:solidFill>
                  <a:srgbClr val="FFFF00"/>
                </a:solidFill>
              </a:rPr>
              <a:t>༤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zh-CN" altLang="en-US" sz="2400" dirty="0" smtClean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罢碉邦</a:t>
            </a:r>
            <a:r>
              <a:rPr lang="en-US" altLang="zh-CN" sz="2400" dirty="0" smtClean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400" dirty="0" smtClean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斑</a:t>
            </a:r>
            <a:r>
              <a:rPr lang="en-US" altLang="zh-CN" sz="2400" dirty="0" smtClean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400" dirty="0" smtClean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呈</a:t>
            </a:r>
            <a:r>
              <a:rPr lang="en-US" altLang="zh-CN" sz="2400" dirty="0" smtClean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400" dirty="0" smtClean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贝爸</a:t>
            </a:r>
            <a:r>
              <a:rPr lang="en-US" altLang="zh-CN" sz="2400" dirty="0" smtClean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400" dirty="0" smtClean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搬敌</a:t>
            </a:r>
            <a:r>
              <a:rPr lang="en-US" altLang="zh-CN" sz="2400" dirty="0" smtClean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400" dirty="0" smtClean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脆爸</a:t>
            </a:r>
            <a:r>
              <a:rPr lang="en-US" altLang="zh-CN" sz="2400" dirty="0" smtClean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400" dirty="0" smtClean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翟稗</a:t>
            </a:r>
            <a:r>
              <a:rPr lang="en-US" altLang="zh-CN" sz="2400" dirty="0" smtClean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﹀（</a:t>
            </a:r>
            <a:r>
              <a:rPr lang="zh-CN" altLang="en-US" sz="2400" dirty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 </a:t>
            </a:r>
            <a:r>
              <a:rPr lang="zh-CN" altLang="en-US" sz="2400" dirty="0" smtClean="0">
                <a:solidFill>
                  <a:srgbClr val="FF00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       </a:t>
            </a:r>
            <a:r>
              <a:rPr lang="en-US" altLang="zh-CN" sz="2400" dirty="0" smtClean="0">
                <a:solidFill>
                  <a:srgbClr val="00B0F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）</a:t>
            </a:r>
            <a:r>
              <a:rPr lang="en-US" altLang="zh-CN" sz="2400" dirty="0" smtClean="0">
                <a:solidFill>
                  <a:srgbClr val="00B0F0"/>
                </a:solidFill>
              </a:rPr>
              <a:t>།</a:t>
            </a:r>
            <a:endParaRPr lang="zh-CN" altLang="en-US" sz="2400" dirty="0">
              <a:solidFill>
                <a:srgbClr val="00B0F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7749" y="5281955"/>
            <a:ext cx="8853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 smtClean="0">
              <a:solidFill>
                <a:srgbClr val="FFFF00"/>
              </a:solidFill>
            </a:endParaRPr>
          </a:p>
          <a:p>
            <a:r>
              <a:rPr lang="en-US" altLang="zh-CN" sz="2400" dirty="0" smtClean="0">
                <a:solidFill>
                  <a:srgbClr val="FFFF00"/>
                </a:solidFill>
              </a:rPr>
              <a:t>  ༥ </a:t>
            </a:r>
            <a:r>
              <a:rPr lang="zh-CN" altLang="en-US" sz="24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伴搬罢</a:t>
            </a:r>
            <a:r>
              <a:rPr lang="en-US" altLang="zh-CN" sz="24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4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搬掸罢</a:t>
            </a:r>
            <a:r>
              <a:rPr lang="en-US" altLang="zh-CN" sz="24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4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呈</a:t>
            </a:r>
            <a:r>
              <a:rPr lang="en-US" altLang="zh-CN" sz="24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4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罢般爸</a:t>
            </a:r>
            <a:r>
              <a:rPr lang="en-US" altLang="zh-CN" sz="24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400" dirty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篡</a:t>
            </a:r>
            <a:r>
              <a:rPr lang="en-US" altLang="zh-CN" sz="24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400" dirty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锤邦</a:t>
            </a:r>
            <a:r>
              <a:rPr lang="en-US" altLang="zh-CN" sz="24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400" dirty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斑敌</a:t>
            </a:r>
            <a:r>
              <a:rPr lang="en-US" altLang="zh-CN" sz="24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400" dirty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车</a:t>
            </a:r>
            <a:r>
              <a:rPr lang="zh-CN" altLang="en-US" sz="24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稗</a:t>
            </a:r>
            <a:r>
              <a:rPr lang="en-US" altLang="zh-CN" sz="24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︽</a:t>
            </a:r>
            <a:r>
              <a:rPr lang="zh-CN" altLang="en-US" sz="24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翟稗</a:t>
            </a:r>
            <a:r>
              <a:rPr lang="en-US" altLang="zh-CN" sz="2400" dirty="0" smtClean="0">
                <a:solidFill>
                  <a:srgbClr val="FFFF00"/>
                </a:solidFill>
                <a:latin typeface="BZDBT" panose="02010601030101010101" pitchFamily="2" charset="-122"/>
                <a:ea typeface="BZDBT" panose="02010601030101010101" pitchFamily="2" charset="-122"/>
              </a:rPr>
              <a:t>﹀（    ）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826</Words>
  <Application>Microsoft Office PowerPoint</Application>
  <PresentationFormat>全屏显示(4:3)</PresentationFormat>
  <Paragraphs>95</Paragraphs>
  <Slides>11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  <vt:variant>
        <vt:lpstr>自定义放映</vt:lpstr>
      </vt:variant>
      <vt:variant>
        <vt:i4>1</vt:i4>
      </vt:variant>
    </vt:vector>
  </HeadingPairs>
  <TitlesOfParts>
    <vt:vector size="13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自定义放映 1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toshiba</dc:creator>
  <cp:lastModifiedBy>dreamsummit</cp:lastModifiedBy>
  <cp:revision>84</cp:revision>
  <dcterms:created xsi:type="dcterms:W3CDTF">2013-09-27T12:00:00Z</dcterms:created>
  <dcterms:modified xsi:type="dcterms:W3CDTF">2017-11-15T23:46:13Z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