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5" r:id="rId3"/>
    <p:sldId id="259" r:id="rId4"/>
    <p:sldId id="277" r:id="rId5"/>
    <p:sldId id="267" r:id="rId6"/>
    <p:sldId id="266" r:id="rId7"/>
    <p:sldId id="265" r:id="rId8"/>
    <p:sldId id="264" r:id="rId9"/>
    <p:sldId id="274" r:id="rId10"/>
    <p:sldId id="263" r:id="rId11"/>
    <p:sldId id="275" r:id="rId12"/>
    <p:sldId id="280" r:id="rId13"/>
    <p:sldId id="279" r:id="rId14"/>
    <p:sldId id="271" r:id="rId15"/>
    <p:sldId id="281" r:id="rId16"/>
    <p:sldId id="268" r:id="rId17"/>
    <p:sldId id="262" r:id="rId18"/>
    <p:sldId id="260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4660"/>
  </p:normalViewPr>
  <p:slideViewPr>
    <p:cSldViewPr>
      <p:cViewPr>
        <p:scale>
          <a:sx n="75" d="100"/>
          <a:sy n="75" d="100"/>
        </p:scale>
        <p:origin x="-2664" y="-12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5DC0C-0D18-4038-A63F-5C5F22F31573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B43C5-EAD8-4859-A150-A63BA1E1FB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6799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B43C5-EAD8-4859-A150-A63BA1E1FBF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076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74E2-0E9B-4D3B-B115-1D4181072B4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CD1-1ECF-4991-8483-1CB7A02726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74E2-0E9B-4D3B-B115-1D4181072B4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CD1-1ECF-4991-8483-1CB7A02726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74E2-0E9B-4D3B-B115-1D4181072B4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CD1-1ECF-4991-8483-1CB7A02726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74E2-0E9B-4D3B-B115-1D4181072B4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CD1-1ECF-4991-8483-1CB7A02726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74E2-0E9B-4D3B-B115-1D4181072B4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CD1-1ECF-4991-8483-1CB7A02726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74E2-0E9B-4D3B-B115-1D4181072B4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CD1-1ECF-4991-8483-1CB7A02726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74E2-0E9B-4D3B-B115-1D4181072B4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CD1-1ECF-4991-8483-1CB7A02726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74E2-0E9B-4D3B-B115-1D4181072B4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CD1-1ECF-4991-8483-1CB7A02726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74E2-0E9B-4D3B-B115-1D4181072B4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CD1-1ECF-4991-8483-1CB7A02726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74E2-0E9B-4D3B-B115-1D4181072B4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CD1-1ECF-4991-8483-1CB7A02726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474E2-0E9B-4D3B-B115-1D4181072B4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BCD1-1ECF-4991-8483-1CB7A02726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474E2-0E9B-4D3B-B115-1D4181072B41}" type="datetimeFigureOut">
              <a:rPr lang="zh-CN" altLang="en-US" smtClean="0"/>
              <a:pPr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FBCD1-1ECF-4991-8483-1CB7A02726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jpeg"/><Relationship Id="rId7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slide" Target="slide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" Target="slide12.xml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slide" Target="slide2.xml"/><Relationship Id="rId4" Type="http://schemas.openxmlformats.org/officeDocument/2006/relationships/slide" Target="slide14.xml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" Target="slide13.xml"/><Relationship Id="rId7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slide" Target="slide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notesSlide" Target="../notesSlides/notesSlide1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8.xml"/><Relationship Id="rId5" Type="http://schemas.openxmlformats.org/officeDocument/2006/relationships/slide" Target="slide16.xml"/><Relationship Id="rId15" Type="http://schemas.openxmlformats.org/officeDocument/2006/relationships/slide" Target="slide12.xml"/><Relationship Id="rId10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6.xml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51670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8000" dirty="0" smtClean="0">
                <a:solidFill>
                  <a:srgbClr val="0070C0"/>
                </a:solidFill>
              </a:rPr>
              <a:t>༡  རྩྭ་ཐང་།</a:t>
            </a:r>
            <a:endParaRPr lang="zh-CN" altLang="en-US" sz="8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u=2521874245,1654570949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9582"/>
            <a:ext cx="4067944" cy="25201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 descr="u=4122947413,357537336&amp;fm=26&amp;gp=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6083" y="1203598"/>
            <a:ext cx="3744416" cy="2554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5" action="ppaction://hlinksldjump"/>
              </a:rPr>
              <a:t>གོང་</a:t>
            </a:r>
            <a:r>
              <a:rPr lang="bo-CN" altLang="zh-CN" dirty="0" smtClean="0"/>
              <a:t>།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6" action="ppaction://hlinksldjump"/>
              </a:rPr>
              <a:t>འོག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7" action="ppaction://hlinksldjump"/>
              </a:rPr>
              <a:t>ལོག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1365961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/>
              <a:t>ཚན་པ་གཉིས་པའི་ནང་དུ་རྩ</a:t>
            </a:r>
            <a:r>
              <a:rPr lang="bo-CN" altLang="zh-CN" sz="4800" u="sng" dirty="0" smtClean="0"/>
              <a:t>ྭ</a:t>
            </a:r>
            <a:r>
              <a:rPr lang="bo-CN" altLang="zh-CN" sz="4800" dirty="0" smtClean="0"/>
              <a:t>་ཐང་གི་</a:t>
            </a:r>
          </a:p>
          <a:p>
            <a:r>
              <a:rPr lang="bo-CN" altLang="zh-CN" sz="4800" dirty="0" smtClean="0"/>
              <a:t>མཛེས་ལྗོངས་བྲིས་ཡོད། </a:t>
            </a:r>
            <a:endParaRPr lang="zh-CN" altLang="en-US" sz="4800" dirty="0"/>
          </a:p>
        </p:txBody>
      </p:sp>
      <p:pic>
        <p:nvPicPr>
          <p:cNvPr id="10" name="图片 9" descr="u=2159305934,1280039509&amp;fm=26&amp;gp=0.jpg"/>
          <p:cNvPicPr>
            <a:picLocks noChangeAspect="1"/>
          </p:cNvPicPr>
          <p:nvPr/>
        </p:nvPicPr>
        <p:blipFill>
          <a:blip r:embed="rId8" cstate="print"/>
          <a:srcRect b="9774"/>
          <a:stretch>
            <a:fillRect/>
          </a:stretch>
        </p:blipFill>
        <p:spPr>
          <a:xfrm>
            <a:off x="2483768" y="2859782"/>
            <a:ext cx="4206001" cy="2283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79476" y="20749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6000" dirty="0" smtClean="0">
                <a:solidFill>
                  <a:srgbClr val="0070C0"/>
                </a:solidFill>
              </a:rPr>
              <a:t>དབྱེ་ཞིབ</a:t>
            </a:r>
            <a:r>
              <a:rPr lang="bo-CN" altLang="zh-CN" sz="4800" dirty="0" smtClean="0">
                <a:solidFill>
                  <a:srgbClr val="0070C0"/>
                </a:solidFill>
              </a:rPr>
              <a:t>། ༥</a:t>
            </a:r>
            <a:endParaRPr lang="zh-CN" altLang="en-US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3" action="ppaction://hlinksldjump"/>
              </a:rPr>
              <a:t>གོང་</a:t>
            </a:r>
            <a:r>
              <a:rPr lang="bo-CN" altLang="zh-CN" dirty="0" smtClean="0"/>
              <a:t>།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4" action="ppaction://hlinksldjump"/>
              </a:rPr>
              <a:t>འོག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5" action="ppaction://hlinksldjump"/>
              </a:rPr>
              <a:t>ལོག</a:t>
            </a:r>
            <a:endParaRPr lang="zh-CN" altLang="en-US" dirty="0"/>
          </a:p>
        </p:txBody>
      </p:sp>
      <p:pic>
        <p:nvPicPr>
          <p:cNvPr id="5" name="图片 4" descr="u=2186375865,3068575776&amp;fm=26&amp;gp=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2397211"/>
            <a:ext cx="3347865" cy="25373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图片 5" descr="u=1208907287,145397300&amp;fm=26&amp;gp=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94336" y="1704283"/>
            <a:ext cx="3816424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矩形 7"/>
          <p:cNvSpPr/>
          <p:nvPr/>
        </p:nvSpPr>
        <p:spPr>
          <a:xfrm>
            <a:off x="59490" y="1347614"/>
            <a:ext cx="9068734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4800" dirty="0" smtClean="0"/>
              <a:t>    </a:t>
            </a:r>
            <a:r>
              <a:rPr lang="bo-CN" altLang="zh-CN" sz="4800" dirty="0" smtClean="0"/>
              <a:t>ཚན་པ་གསུམ་པའི་ནང་དུ་མགྲོན་པོར་བསུ་བ་བྱེད་པའི་</a:t>
            </a:r>
            <a:endParaRPr lang="en-US" altLang="zh-CN" sz="4800" dirty="0" smtClean="0"/>
          </a:p>
          <a:p>
            <a:pPr>
              <a:lnSpc>
                <a:spcPts val="3200"/>
              </a:lnSpc>
            </a:pPr>
            <a:r>
              <a:rPr lang="bo-CN" altLang="zh-CN" sz="4800" dirty="0" smtClean="0"/>
              <a:t>རྣམ་པ་བྲིས་ཡོད།</a:t>
            </a:r>
            <a:endParaRPr lang="zh-CN" alt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0"/>
            <a:ext cx="3816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0070C0"/>
                </a:solidFill>
              </a:rPr>
              <a:t>དབྱེ་ཞིབ། </a:t>
            </a:r>
            <a:r>
              <a:rPr lang="bo-CN" altLang="zh-CN" sz="4800" dirty="0" smtClean="0">
                <a:solidFill>
                  <a:srgbClr val="0070C0"/>
                </a:solidFill>
              </a:rPr>
              <a:t>༦</a:t>
            </a:r>
            <a:endParaRPr lang="zh-CN" altLang="en-US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u=1225702451,1775807952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823281"/>
            <a:ext cx="4248472" cy="2320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4" action="ppaction://hlinksldjump"/>
              </a:rPr>
              <a:t>གོང་</a:t>
            </a:r>
            <a:r>
              <a:rPr lang="bo-CN" altLang="zh-CN" dirty="0" smtClean="0"/>
              <a:t>།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5" action="ppaction://hlinksldjump"/>
              </a:rPr>
              <a:t>འོག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6" action="ppaction://hlinksldjump"/>
              </a:rPr>
              <a:t>ལོག</a:t>
            </a:r>
            <a:endParaRPr lang="zh-CN" altLang="en-US" dirty="0"/>
          </a:p>
        </p:txBody>
      </p:sp>
      <p:pic>
        <p:nvPicPr>
          <p:cNvPr id="5" name="图片 4" descr="u=1149231770,1618326701&amp;fm=26&amp;gp=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03598"/>
            <a:ext cx="2483768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图片 5" descr="u=906643597,72400993&amp;fm=26&amp;gp=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61029" y="2142097"/>
            <a:ext cx="2843808" cy="1849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67744" y="1357267"/>
            <a:ext cx="63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/>
              <a:t>  </a:t>
            </a:r>
            <a:r>
              <a:rPr lang="en-US" altLang="zh-CN" sz="4800" dirty="0" smtClean="0"/>
              <a:t>  </a:t>
            </a:r>
            <a:r>
              <a:rPr lang="bo-CN" altLang="zh-CN" sz="4800" smtClean="0"/>
              <a:t>གུར་གྱི་</a:t>
            </a:r>
            <a:r>
              <a:rPr lang="bo-CN" altLang="zh-CN" sz="4800" dirty="0" smtClean="0"/>
              <a:t>ཕྱི་ནང་དུ་མགྲོན་པོར་སྣེ་ལེན་བྱས་པའི་གནས་ཚུལ་བྲིས་ཡོད།</a:t>
            </a:r>
            <a:endParaRPr lang="zh-CN" alt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1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6000" dirty="0" smtClean="0">
                <a:solidFill>
                  <a:srgbClr val="0070C0"/>
                </a:solidFill>
              </a:rPr>
              <a:t>དབྱེ་ཞིབ། </a:t>
            </a:r>
            <a:r>
              <a:rPr lang="bo-CN" altLang="zh-CN" sz="4800" dirty="0" smtClean="0">
                <a:solidFill>
                  <a:srgbClr val="0070C0"/>
                </a:solidFill>
              </a:rPr>
              <a:t>༧</a:t>
            </a:r>
            <a:endParaRPr lang="zh-CN" alt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5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/>
              <a:t>གོང་།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/>
              <a:t>འོག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/>
              <a:t>ལོག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3" action="ppaction://hlinksldjump"/>
              </a:rPr>
              <a:t>གོང་</a:t>
            </a:r>
            <a:r>
              <a:rPr lang="bo-CN" altLang="zh-CN" dirty="0" smtClean="0"/>
              <a:t>།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4" action="ppaction://hlinksldjump"/>
              </a:rPr>
              <a:t>འོག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5" action="ppaction://hlinksldjump"/>
              </a:rPr>
              <a:t>ལོག</a:t>
            </a:r>
            <a:endParaRPr lang="zh-CN" altLang="en-US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67544" y="339502"/>
            <a:ext cx="8229600" cy="85725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内容占位符 3" descr="2_1105956669x3611452569_21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275606"/>
            <a:ext cx="356388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 descr="20070808094228740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3215416"/>
            <a:ext cx="2544417" cy="19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79512" y="3507854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ཕོ་གསར་རྣམས་ཀྱིས་རྟ་  འཛིན་པ་དང་།  </a:t>
            </a:r>
            <a:endParaRPr lang="zh-CN" alt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235572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སྦེ་ག་འགྲན་པ།  </a:t>
            </a:r>
            <a:endParaRPr lang="zh-CN" alt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80112" y="3123173"/>
            <a:ext cx="3419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 smtClean="0"/>
              <a:t>བུ་མོ་ཚོ</a:t>
            </a:r>
            <a:r>
              <a:rPr lang="bo-CN" altLang="zh-CN" sz="4000" dirty="0" smtClean="0"/>
              <a:t>ས</a:t>
            </a:r>
            <a:r>
              <a:rPr lang="en-US" altLang="zh-CN" sz="4000" dirty="0" smtClean="0"/>
              <a:t>་མི་རིགས་ཀྱི་ཞབས་བྲོ་འཁྲབ་སྟོན་བྱེད་པ། </a:t>
            </a:r>
            <a:endParaRPr lang="zh-CN" altLang="en-US" sz="4000" dirty="0"/>
          </a:p>
        </p:txBody>
      </p:sp>
      <p:pic>
        <p:nvPicPr>
          <p:cNvPr id="15" name="图片 14" descr="wKgB21AoeN3UhkCNAC-FdKP4Coo88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1203598"/>
            <a:ext cx="1770335" cy="1275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2285" y="181089"/>
            <a:ext cx="2685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0070C0"/>
                </a:solidFill>
              </a:rPr>
              <a:t>དབྱེ་ཞིབ། </a:t>
            </a:r>
            <a:r>
              <a:rPr lang="bo-CN" altLang="zh-CN" sz="4800" dirty="0" smtClean="0">
                <a:solidFill>
                  <a:srgbClr val="0070C0"/>
                </a:solidFill>
              </a:rPr>
              <a:t>༨</a:t>
            </a:r>
            <a:r>
              <a:rPr lang="bo-CN" altLang="zh-CN" sz="6000" dirty="0" smtClean="0">
                <a:solidFill>
                  <a:srgbClr val="0070C0"/>
                </a:solidFill>
              </a:rPr>
              <a:t> </a:t>
            </a:r>
            <a:endParaRPr lang="zh-CN" altLang="en-US" sz="4800" dirty="0">
              <a:solidFill>
                <a:srgbClr val="0070C0"/>
              </a:solidFill>
            </a:endParaRPr>
          </a:p>
        </p:txBody>
      </p:sp>
      <p:pic>
        <p:nvPicPr>
          <p:cNvPr id="17" name="图片 16" descr="t01cfd286d36c0f2c3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275606"/>
            <a:ext cx="3240360" cy="1779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/>
              <a:t>གོང་།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/>
              <a:t>འོག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/>
              <a:t>ལོག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3" action="ppaction://hlinksldjump"/>
              </a:rPr>
              <a:t>གོང་</a:t>
            </a:r>
            <a:r>
              <a:rPr lang="bo-CN" altLang="zh-CN" dirty="0" smtClean="0"/>
              <a:t>།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/>
              <a:t>འོག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/>
              <a:t>ལོག</a:t>
            </a:r>
            <a:endParaRPr lang="zh-CN" altLang="en-US" dirty="0"/>
          </a:p>
        </p:txBody>
      </p:sp>
      <p:pic>
        <p:nvPicPr>
          <p:cNvPr id="9" name="图片 8" descr="u=2702519931,643341401&amp;fm=26&amp;gp=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01068"/>
            <a:ext cx="2843808" cy="141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 descr="u=3729040340,767925716&amp;fm=26&amp;gp=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0771" y="2832918"/>
            <a:ext cx="2771800" cy="156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6" action="ppaction://hlinksldjump"/>
              </a:rPr>
              <a:t>འོག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7" action="ppaction://hlinksldjump"/>
              </a:rPr>
              <a:t>ལོག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544281"/>
            <a:ext cx="6948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  </a:t>
            </a:r>
            <a:r>
              <a:rPr lang="bo-CN" altLang="zh-CN" sz="4800" dirty="0" smtClean="0"/>
              <a:t>ཚན་པ་བཞི་པའི་ནང་དུ་ཁ་བྲལ་མི་འདོད་པའི་</a:t>
            </a:r>
          </a:p>
          <a:p>
            <a:r>
              <a:rPr lang="bo-CN" altLang="zh-CN" sz="4800" dirty="0" smtClean="0"/>
              <a:t>ཚུལ་བྲིས་ཡོད།</a:t>
            </a:r>
            <a:endParaRPr lang="zh-CN" altLang="en-US" sz="4800" dirty="0"/>
          </a:p>
        </p:txBody>
      </p:sp>
      <p:pic>
        <p:nvPicPr>
          <p:cNvPr id="1026" name="Picture 2" descr="C:\Users\Administrator\Desktop\u=2295370861,2401098699&amp;fm=26&amp;gp=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7555"/>
            <a:ext cx="3528392" cy="1946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u=639839924,2579027280&amp;fm=26&amp;gp=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2615" y="1203598"/>
            <a:ext cx="1889956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03640" y="135012"/>
            <a:ext cx="3468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600" dirty="0" smtClean="0">
                <a:solidFill>
                  <a:srgbClr val="0070C0"/>
                </a:solidFill>
              </a:rPr>
              <a:t>དབྱེ་ཞིབ། </a:t>
            </a:r>
            <a:r>
              <a:rPr lang="bo-CN" altLang="zh-CN" sz="4800" dirty="0" smtClean="0">
                <a:solidFill>
                  <a:srgbClr val="0070C0"/>
                </a:solidFill>
              </a:rPr>
              <a:t>༩</a:t>
            </a:r>
            <a:endParaRPr lang="zh-CN" altLang="en-US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/>
              <a:t>གོང་།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/>
              <a:t>འོག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/>
              <a:t>ལོག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/>
              <a:t>གོང་།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/>
              <a:t>འོག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/>
              <a:t>ལོག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3" action="ppaction://hlinksldjump"/>
              </a:rPr>
              <a:t>གོང་</a:t>
            </a:r>
            <a:r>
              <a:rPr lang="bo-CN" altLang="zh-CN" dirty="0" smtClean="0"/>
              <a:t>།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4" action="ppaction://hlinksldjump"/>
              </a:rPr>
              <a:t>འོག</a:t>
            </a:r>
            <a:endParaRPr lang="zh-CN" altLang="en-US" dirty="0"/>
          </a:p>
        </p:txBody>
      </p:sp>
      <p:sp>
        <p:nvSpPr>
          <p:cNvPr id="20" name="TextBox 19">
            <a:hlinkClick r:id="rId5" action="ppaction://hlinksldjump"/>
          </p:cNvPr>
          <p:cNvSpPr txBox="1"/>
          <p:nvPr/>
        </p:nvSpPr>
        <p:spPr>
          <a:xfrm>
            <a:off x="7884368" y="444395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1026" name="Picture 2" descr="C:\Users\Administrator\Desktop\u=4149926251,2344803601&amp;fm=26&amp;gp=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4693" y="1405696"/>
            <a:ext cx="38100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8" name="矩形 7"/>
          <p:cNvSpPr/>
          <p:nvPr/>
        </p:nvSpPr>
        <p:spPr>
          <a:xfrm>
            <a:off x="-30749" y="1319763"/>
            <a:ext cx="61206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/>
              <a:t>    </a:t>
            </a:r>
            <a:r>
              <a:rPr lang="bo-CN" altLang="zh-CN" sz="4400" dirty="0" smtClean="0"/>
              <a:t>སོག་</a:t>
            </a:r>
            <a:r>
              <a:rPr lang="bo-CN" altLang="zh-CN" sz="4400" dirty="0"/>
              <a:t>རྒྱའི་མི་དམངས་ཀྱི་བར་དུ་སྐད་རིགས་མི་གཅིག་ནའང་ཡིད་སེམས་གཅིག་ཏུ་འདྲེས་ཤིང་། སྤྲོ་བའི་དགོད་སྒྲས་མི་རིགས་མཐུན་སྒྲིལ་དང་ཕན་ཚུན་རོགས་རེས་བྱེད་པའི་དོན་སྙིང་མཚོན་ཡོད།</a:t>
            </a:r>
            <a:endParaRPr lang="zh-CN" altLang="zh-CN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092459" y="119702"/>
            <a:ext cx="2247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6000" dirty="0" smtClean="0">
                <a:solidFill>
                  <a:srgbClr val="0070C0"/>
                </a:solidFill>
              </a:rPr>
              <a:t>དབྱེ་ཞིབ། </a:t>
            </a:r>
            <a:r>
              <a:rPr lang="bo-CN" altLang="zh-CN" sz="4800" dirty="0" smtClean="0">
                <a:solidFill>
                  <a:srgbClr val="0070C0"/>
                </a:solidFill>
              </a:rPr>
              <a:t>༡༠</a:t>
            </a:r>
            <a:endParaRPr lang="zh-CN" alt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24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>
            <a:spLocks/>
          </p:cNvSpPr>
          <p:nvPr/>
        </p:nvSpPr>
        <p:spPr>
          <a:xfrm>
            <a:off x="395536" y="1275606"/>
            <a:ext cx="7776864" cy="302433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altLang="zh-CN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སློབ་ཚན་འདིར་ནང་སོག་རྩྭ་ཐང་གི་མཛེས་སྡུག་གི་རྣམ་པ་དང་ཡུལ་སྲོལ་གོམས་གཤིས། སོག་རིག</a:t>
            </a:r>
            <a:r>
              <a:rPr kumimoji="0" lang="bo-CN" altLang="zh-CN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ས</a:t>
            </a:r>
            <a:r>
              <a:rPr kumimoji="0" lang="en-US" altLang="zh-CN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་</a:t>
            </a:r>
            <a:r>
              <a:rPr kumimoji="0" lang="en-US" altLang="zh-CN" sz="5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མི་དམངས་ཀྱིས་མགྲོན་པོར་སྣེ་ལེན་བྱེད་སྟངས་བཅས་བྲིས་ཡོད</a:t>
            </a:r>
            <a:r>
              <a:rPr kumimoji="0" lang="en-US" altLang="zh-CN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། ང་ཚོའི་སློབ་ཚན་འདི་བསླབ་པ་བརྒྱུད་ནས་ཕ་ཡུལ་གྱི་རི་ཆུ་ནགས་གསུམ་དང་། </a:t>
            </a:r>
            <a:r>
              <a:rPr kumimoji="0" lang="en-US" altLang="zh-CN" sz="5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རྩྭ་ཐང་སོགས་ཁོར་ཡུག་ལ་སྲུང་སྐྱོབ་བྱ་དགོས་ཤིང</a:t>
            </a:r>
            <a:r>
              <a:rPr kumimoji="0" lang="en-US" altLang="zh-CN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་། </a:t>
            </a:r>
            <a:r>
              <a:rPr kumimoji="0" lang="en-US" altLang="zh-CN" sz="5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རང་མི་རིགས་ཀྱི་ཡུལ་སྲོལ་གོམ</a:t>
            </a:r>
            <a:r>
              <a:rPr kumimoji="0" lang="bo-CN" altLang="zh-CN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ས</a:t>
            </a:r>
            <a:r>
              <a:rPr kumimoji="0" lang="en-US" altLang="zh-CN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་</a:t>
            </a:r>
            <a:r>
              <a:rPr kumimoji="0" lang="en-US" altLang="zh-CN" sz="5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གཤིས་སོགས་ལ་སློབ་སྦྱོང་བྱེད་དགོས</a:t>
            </a:r>
            <a:r>
              <a:rPr kumimoji="0" lang="en-US" altLang="zh-CN" sz="5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། </a:t>
            </a:r>
            <a:endParaRPr kumimoji="0" lang="zh-CN" altLang="en-US" sz="5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3" action="ppaction://hlinksldjump"/>
              </a:rPr>
              <a:t>གོང་</a:t>
            </a:r>
            <a:r>
              <a:rPr lang="bo-CN" altLang="zh-CN" dirty="0" smtClean="0"/>
              <a:t>།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4" action="ppaction://hlinksldjump"/>
              </a:rPr>
              <a:t>འོག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5" action="ppaction://hlinksldjump"/>
              </a:rPr>
              <a:t>ལོག</a:t>
            </a:r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539552" y="0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ཕྱོགས་བསྡོམས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།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3" action="ppaction://hlinksldjump"/>
              </a:rPr>
              <a:t>གོང་</a:t>
            </a:r>
            <a:r>
              <a:rPr lang="bo-CN" altLang="zh-CN" dirty="0" smtClean="0"/>
              <a:t>།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/>
              <a:t>འོག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4" action="ppaction://hlinksldjump"/>
              </a:rPr>
              <a:t>ལོག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0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6000" dirty="0" smtClean="0">
                <a:solidFill>
                  <a:srgbClr val="0070C0"/>
                </a:solidFill>
              </a:rPr>
              <a:t>ལས་བྱ།</a:t>
            </a:r>
            <a:endParaRPr lang="zh-CN" altLang="en-US" sz="6000" dirty="0">
              <a:solidFill>
                <a:srgbClr val="0070C0"/>
              </a:solidFill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223628" y="1059582"/>
            <a:ext cx="5112568" cy="24549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ཕ་ཡུལ་གྱི་རྩྭ་ཐང</a:t>
            </a: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་</a:t>
            </a:r>
            <a:r>
              <a:rPr lang="bo-CN" altLang="zh-CN" sz="5400" dirty="0" smtClean="0"/>
              <a:t>ངམ་རི་ཆུ</a:t>
            </a: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་</a:t>
            </a:r>
            <a:endParaRPr kumimoji="0" lang="bo-CN" altLang="zh-CN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o-CN" altLang="zh-CN" sz="5400" dirty="0" smtClean="0"/>
              <a:t>ཞེས་པའི་</a:t>
            </a: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རྩོམ་ཐུང་ཞིག་ཕྲིས</a:t>
            </a: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། </a:t>
            </a:r>
            <a:endParaRPr kumimoji="0" lang="zh-CN" alt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Administrator\Desktop\微信图片_201707130942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5" t="4322" r="3091" b="11238"/>
          <a:stretch/>
        </p:blipFill>
        <p:spPr bwMode="auto">
          <a:xfrm>
            <a:off x="0" y="2905721"/>
            <a:ext cx="3491880" cy="19508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微信图片_201707130943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67"/>
          <a:stretch/>
        </p:blipFill>
        <p:spPr bwMode="auto">
          <a:xfrm>
            <a:off x="6084168" y="1222258"/>
            <a:ext cx="3059832" cy="19606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esktop\微信图片_201707130957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82879"/>
            <a:ext cx="3494614" cy="19508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779662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hlinkClick r:id="rId4" action="ppaction://hlinksldjump"/>
              </a:rPr>
              <a:t>རྩོམ་པ་པོ།</a:t>
            </a:r>
            <a:endParaRPr lang="zh-CN" alt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271576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dirty="0" smtClean="0">
                <a:hlinkClick r:id="rId5" action="ppaction://hlinksldjump"/>
              </a:rPr>
              <a:t>ཕྱོགས་བསྡོམས</a:t>
            </a:r>
            <a:r>
              <a:rPr lang="bo-CN" altLang="zh-CN" sz="4000" dirty="0" smtClean="0"/>
              <a:t>།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76256" y="177514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dirty="0" smtClean="0">
                <a:solidFill>
                  <a:srgbClr val="0070C0"/>
                </a:solidFill>
              </a:rPr>
              <a:t>འགྲེལ་བཤད།</a:t>
            </a:r>
            <a:endParaRPr lang="zh-CN" altLang="en-US" sz="4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57986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dirty="0" smtClean="0">
                <a:solidFill>
                  <a:srgbClr val="0070C0"/>
                </a:solidFill>
              </a:rPr>
              <a:t>དབྱེ་ཞིབ།</a:t>
            </a:r>
            <a:endParaRPr lang="zh-CN" altLang="en-US" sz="4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3816789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hlinkClick r:id="rId6" action="ppaction://hlinksldjump"/>
              </a:rPr>
              <a:t>ལས་བྱ</a:t>
            </a:r>
            <a:r>
              <a:rPr lang="bo-CN" altLang="zh-CN" sz="4800" dirty="0" smtClean="0"/>
              <a:t>།</a:t>
            </a:r>
            <a:endParaRPr lang="zh-CN" alt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288687" y="1995686"/>
            <a:ext cx="90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>
                <a:hlinkClick r:id="rId7" action="ppaction://hlinksldjump"/>
              </a:rPr>
              <a:t>༡</a:t>
            </a:r>
            <a:r>
              <a:rPr lang="bo-CN" altLang="zh-CN" sz="3200" dirty="0" smtClean="0"/>
              <a:t> </a:t>
            </a:r>
            <a:r>
              <a:rPr lang="bo-CN" altLang="zh-CN" sz="3200" dirty="0" smtClean="0">
                <a:hlinkClick r:id="rId8" action="ppaction://hlinksldjump"/>
              </a:rPr>
              <a:t>༢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90409" y="4077099"/>
            <a:ext cx="1872207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bo-CN" altLang="zh-CN" sz="3200" dirty="0" smtClean="0">
                <a:hlinkClick r:id="rId9" action="ppaction://hlinksldjump"/>
              </a:rPr>
              <a:t>༡</a:t>
            </a:r>
            <a:r>
              <a:rPr lang="bo-CN" altLang="zh-CN" sz="3200" dirty="0" smtClean="0"/>
              <a:t>  </a:t>
            </a:r>
            <a:r>
              <a:rPr lang="bo-CN" altLang="zh-CN" sz="3200" dirty="0" smtClean="0">
                <a:hlinkClick r:id="rId10" action="ppaction://hlinksldjump"/>
              </a:rPr>
              <a:t>༢</a:t>
            </a:r>
            <a:r>
              <a:rPr lang="bo-CN" altLang="zh-CN" sz="3200" dirty="0" smtClean="0"/>
              <a:t>  </a:t>
            </a:r>
            <a:r>
              <a:rPr lang="bo-CN" altLang="zh-CN" sz="3200" dirty="0" smtClean="0">
                <a:hlinkClick r:id="rId11" action="ppaction://hlinksldjump"/>
              </a:rPr>
              <a:t>༣</a:t>
            </a:r>
            <a:r>
              <a:rPr lang="bo-CN" altLang="zh-CN" sz="3200" dirty="0" smtClean="0"/>
              <a:t>  </a:t>
            </a:r>
            <a:r>
              <a:rPr lang="bo-CN" altLang="zh-CN" sz="3200" dirty="0" smtClean="0">
                <a:hlinkClick r:id="rId12" action="ppaction://hlinksldjump"/>
              </a:rPr>
              <a:t>༤</a:t>
            </a:r>
            <a:r>
              <a:rPr lang="bo-CN" altLang="zh-CN" sz="3200" dirty="0" smtClean="0"/>
              <a:t>  </a:t>
            </a:r>
            <a:r>
              <a:rPr lang="bo-CN" altLang="zh-CN" sz="3200" dirty="0" smtClean="0">
                <a:hlinkClick r:id="rId13" action="ppaction://hlinksldjump"/>
              </a:rPr>
              <a:t>༥</a:t>
            </a:r>
            <a:endParaRPr lang="bo-CN" altLang="zh-CN" sz="3200" dirty="0" smtClean="0"/>
          </a:p>
          <a:p>
            <a:pPr>
              <a:lnSpc>
                <a:spcPts val="2500"/>
              </a:lnSpc>
            </a:pPr>
            <a:r>
              <a:rPr lang="bo-CN" altLang="zh-CN" sz="3200" dirty="0" smtClean="0">
                <a:hlinkClick r:id="rId14" action="ppaction://hlinksldjump"/>
              </a:rPr>
              <a:t>༦</a:t>
            </a:r>
            <a:r>
              <a:rPr lang="bo-CN" altLang="zh-CN" sz="3200" dirty="0" smtClean="0"/>
              <a:t>  </a:t>
            </a:r>
            <a:r>
              <a:rPr lang="bo-CN" altLang="zh-CN" sz="3200" dirty="0" smtClean="0">
                <a:hlinkClick r:id="rId15" action="ppaction://hlinksldjump"/>
              </a:rPr>
              <a:t>༧</a:t>
            </a:r>
            <a:r>
              <a:rPr lang="bo-CN" altLang="zh-CN" sz="3200" dirty="0" smtClean="0"/>
              <a:t>  </a:t>
            </a:r>
            <a:r>
              <a:rPr lang="bo-CN" altLang="zh-CN" sz="3200" dirty="0" smtClean="0">
                <a:hlinkClick r:id="rId16" action="ppaction://hlinksldjump"/>
              </a:rPr>
              <a:t>༨</a:t>
            </a:r>
            <a:r>
              <a:rPr lang="bo-CN" altLang="zh-CN" sz="3200" dirty="0" smtClean="0"/>
              <a:t>  </a:t>
            </a:r>
            <a:r>
              <a:rPr lang="bo-CN" altLang="zh-CN" sz="3200" dirty="0" smtClean="0">
                <a:hlinkClick r:id="rId17" action="ppaction://hlinksldjump"/>
              </a:rPr>
              <a:t>༩ </a:t>
            </a:r>
            <a:r>
              <a:rPr lang="bo-CN" altLang="zh-CN" sz="3200" dirty="0" smtClean="0">
                <a:hlinkClick r:id="rId18" action="ppaction://hlinksldjump"/>
              </a:rPr>
              <a:t>༡༠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065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esktop\414QeIOiE1L._SX326_BO1,204,203,200_.jpg"/>
          <p:cNvPicPr>
            <a:picLocks noChangeAspect="1" noChangeArrowheads="1"/>
          </p:cNvPicPr>
          <p:nvPr/>
        </p:nvPicPr>
        <p:blipFill>
          <a:blip r:embed="rId3" cstate="print"/>
          <a:srcRect l="22342" t="7580" r="20037" b="45455"/>
          <a:stretch>
            <a:fillRect/>
          </a:stretch>
        </p:blipFill>
        <p:spPr bwMode="auto">
          <a:xfrm>
            <a:off x="107504" y="1275606"/>
            <a:ext cx="1800200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4" action="ppaction://hlinksldjump"/>
              </a:rPr>
              <a:t>གོང་</a:t>
            </a:r>
            <a:r>
              <a:rPr lang="bo-CN" altLang="zh-CN" dirty="0" smtClean="0"/>
              <a:t>།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5" action="ppaction://hlinksldjump"/>
              </a:rPr>
              <a:t>འོག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4" action="ppaction://hlinksldjump"/>
              </a:rPr>
              <a:t>ལོག</a:t>
            </a:r>
            <a:endParaRPr lang="zh-CN" altLang="en-US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812194"/>
            <a:ext cx="925252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           </a:t>
            </a:r>
            <a:endParaRPr kumimoji="0" lang="bo-CN" altLang="zh-C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Microsoft Himalaya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 </a:t>
            </a:r>
            <a:r>
              <a:rPr kumimoji="0" lang="bo-CN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                     </a:t>
            </a:r>
            <a:r>
              <a:rPr kumimoji="0" lang="bo-CN" altLang="zh-C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ལོ་ཧྲེ</a:t>
            </a:r>
            <a:r>
              <a:rPr lang="bo-CN" altLang="zh-CN" sz="44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Microsoft Himalaya" pitchFamily="2" charset="0"/>
              </a:rPr>
              <a:t>་ནི</a:t>
            </a:r>
            <a:r>
              <a:rPr kumimoji="0" lang="bo-CN" altLang="zh-C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༡༨༩༩</a:t>
            </a:r>
            <a:r>
              <a:rPr kumimoji="0" lang="en-US" altLang="zh-C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—</a:t>
            </a:r>
            <a:r>
              <a:rPr kumimoji="0" lang="bo-CN" altLang="zh-C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༡༩༦༦དེང་རབས་ཀྱི་རྩོམ</a:t>
            </a:r>
            <a:r>
              <a:rPr lang="bo-CN" altLang="zh-CN" sz="44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Microsoft Himalaya" pitchFamily="2" charset="0"/>
              </a:rPr>
              <a:t>་</a:t>
            </a:r>
            <a:r>
              <a:rPr kumimoji="0" lang="bo-CN" altLang="zh-C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མཁན་                གྲགས་ཅན་དང་མི་དམངས་ཀྱི་སྒྱུ་རྩལ་པ་ཞིག་ཡིན།༡༩༣༧ལོར་ཁོས་རྔ་མོང་    ཞང་ཙི་ཞེས་བརྩམས་པ་དང་</a:t>
            </a:r>
            <a:r>
              <a:rPr lang="bo-CN" altLang="zh-CN" sz="44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Microsoft Himalaya" pitchFamily="2" charset="0"/>
              </a:rPr>
              <a:t>དེ་</a:t>
            </a:r>
            <a:r>
              <a:rPr kumimoji="0" lang="bo-CN" altLang="zh-C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རྒྱལ་ཁབ་བཅུ་ལྷག་གི་སྐད་དུ་བསྒྱུར་ཡོད། ༡༩༦༦ལོར་གནོད་འཚེ་ཐེབས་པས་མཚོར་མཆོངས་ཏེ་གྲོངས</a:t>
            </a:r>
            <a:r>
              <a:rPr lang="bo-CN" altLang="zh-CN" sz="44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Microsoft Himalaya" pitchFamily="2" charset="0"/>
              </a:rPr>
              <a:t>།</a:t>
            </a:r>
            <a:endParaRPr kumimoji="0" lang="bo-CN" altLang="zh-CN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3072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6600" dirty="0" smtClean="0">
                <a:solidFill>
                  <a:srgbClr val="0070C0"/>
                </a:solidFill>
              </a:rPr>
              <a:t>རྩོམ་པ་པོ།</a:t>
            </a:r>
            <a:endParaRPr lang="zh-CN" altLang="en-US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3" action="ppaction://hlinksldjump"/>
              </a:rPr>
              <a:t>གོང་</a:t>
            </a:r>
            <a:r>
              <a:rPr lang="bo-CN" altLang="zh-CN" dirty="0" smtClean="0"/>
              <a:t>།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4" action="ppaction://hlinksldjump"/>
              </a:rPr>
              <a:t>འོག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5" action="ppaction://hlinksldjump"/>
              </a:rPr>
              <a:t>ལོག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0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6000" dirty="0" smtClean="0">
                <a:solidFill>
                  <a:srgbClr val="0070C0"/>
                </a:solidFill>
              </a:rPr>
              <a:t>འགྲེལ་བཤད།</a:t>
            </a:r>
            <a:r>
              <a:rPr lang="en-US" altLang="zh-CN" sz="6000" dirty="0" smtClean="0">
                <a:solidFill>
                  <a:srgbClr val="0070C0"/>
                </a:solidFill>
              </a:rPr>
              <a:t> </a:t>
            </a:r>
            <a:r>
              <a:rPr lang="bo-CN" altLang="zh-CN" sz="4800" dirty="0" smtClean="0">
                <a:solidFill>
                  <a:srgbClr val="0070C0"/>
                </a:solidFill>
              </a:rPr>
              <a:t>༡</a:t>
            </a:r>
            <a:endParaRPr lang="zh-CN" altLang="en-US" sz="4800" dirty="0">
              <a:solidFill>
                <a:srgbClr val="0070C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55561"/>
            <a:ext cx="93965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o-CN" alt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 གཡའ</a:t>
            </a:r>
            <a:r>
              <a:rPr kumimoji="0" lang="en-US" altLang="zh-CN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— </a:t>
            </a:r>
            <a:r>
              <a:rPr kumimoji="0" lang="bo-CN" altLang="zh-CN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དྲི་མ་ནག་ནོག་གི་མིང་།</a:t>
            </a:r>
            <a:endParaRPr kumimoji="0" lang="bo-CN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o-CN" alt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 ཚོམ་བུ</a:t>
            </a:r>
            <a:r>
              <a:rPr kumimoji="0" lang="en-US" altLang="zh-CN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—</a:t>
            </a:r>
            <a:r>
              <a:rPr kumimoji="0" lang="bo-CN" alt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 དངོས་རྫས་མང་པོ་སྤུངས་པའི་ཕུང་བོའི་མིང་།</a:t>
            </a:r>
            <a:endParaRPr kumimoji="0" lang="bo-CN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o-CN" altLang="zh-CN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མཐའ་ཀླས</a:t>
            </a:r>
            <a:r>
              <a:rPr kumimoji="0" lang="en-US" altLang="zh-CN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— </a:t>
            </a:r>
            <a:r>
              <a:rPr kumimoji="0" lang="bo-CN" altLang="zh-CN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མཐའ་མེད་པའི་དོན།</a:t>
            </a:r>
            <a:endParaRPr kumimoji="0" lang="bo-CN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o-CN" altLang="zh-CN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ཞོགས</a:t>
            </a:r>
            <a:r>
              <a:rPr kumimoji="0" lang="en-US" altLang="zh-CN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— </a:t>
            </a:r>
            <a:r>
              <a:rPr kumimoji="0" lang="bo-CN" altLang="zh-CN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སྲོག་ཆགས་མང་པོ་འདྲོགས་ནས་བྲོས་པ།</a:t>
            </a:r>
            <a:endParaRPr kumimoji="0" lang="bo-CN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o-CN" altLang="zh-CN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འཐིམ</a:t>
            </a:r>
            <a:r>
              <a:rPr kumimoji="0" lang="en-US" altLang="zh-CN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—</a:t>
            </a:r>
            <a:r>
              <a:rPr kumimoji="0" lang="bo-CN" altLang="zh-CN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ངོ་བོ་དབྱེར་མེད་དུ་འདྲེས་པ།</a:t>
            </a:r>
            <a:endParaRPr kumimoji="0" lang="bo-CN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o-CN" altLang="zh-CN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གྱེར</a:t>
            </a:r>
            <a:r>
              <a:rPr kumimoji="0" lang="en-US" altLang="zh-CN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—</a:t>
            </a:r>
            <a:r>
              <a:rPr kumimoji="0" lang="bo-CN" altLang="zh-CN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དབྱངས་ངེས་ཅན་ལ་དྲངས་ནས་ཚིག་འདོན་པའི་དོན།</a:t>
            </a:r>
            <a:endParaRPr kumimoji="0" lang="bo-CN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3" action="ppaction://hlinksldjump"/>
              </a:rPr>
              <a:t>གོང་</a:t>
            </a:r>
            <a:r>
              <a:rPr lang="bo-CN" altLang="zh-CN" dirty="0" smtClean="0"/>
              <a:t>།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4" action="ppaction://hlinksldjump"/>
              </a:rPr>
              <a:t>འོག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5" action="ppaction://hlinksldjump"/>
              </a:rPr>
              <a:t>ལོག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0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6000" dirty="0" smtClean="0">
                <a:solidFill>
                  <a:srgbClr val="0070C0"/>
                </a:solidFill>
              </a:rPr>
              <a:t>འགྲེལ་བཤད།</a:t>
            </a:r>
            <a:r>
              <a:rPr lang="en-US" altLang="zh-CN" sz="6000" dirty="0" smtClean="0">
                <a:solidFill>
                  <a:srgbClr val="0070C0"/>
                </a:solidFill>
              </a:rPr>
              <a:t> </a:t>
            </a:r>
            <a:r>
              <a:rPr lang="bo-CN" altLang="zh-CN" sz="4800" dirty="0" smtClean="0">
                <a:solidFill>
                  <a:srgbClr val="0070C0"/>
                </a:solidFill>
              </a:rPr>
              <a:t>༢</a:t>
            </a:r>
            <a:endParaRPr lang="zh-CN" altLang="en-US" sz="48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1535" y="1015663"/>
            <a:ext cx="8964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000" dirty="0" smtClean="0">
                <a:latin typeface="Calibri" pitchFamily="34" charset="0"/>
                <a:ea typeface="宋体" pitchFamily="2" charset="-122"/>
                <a:cs typeface="Microsoft Himalaya" pitchFamily="2" charset="0"/>
              </a:rPr>
              <a:t>སྦེ་ག</a:t>
            </a:r>
            <a:r>
              <a:rPr lang="en-US" altLang="zh-CN" sz="40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crosoft Himalaya" pitchFamily="2" charset="0"/>
              </a:rPr>
              <a:t>—</a:t>
            </a:r>
            <a:r>
              <a:rPr lang="bo-CN" altLang="zh-CN" sz="40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crosoft Himalaya" pitchFamily="2" charset="0"/>
              </a:rPr>
              <a:t> ལུས་རྩལ་འགྲན་སྟངས་ཤིག་གི་མིང་། ཡུལ་སྐད་དུ་འཇུ་རེས་ཟེར།</a:t>
            </a:r>
            <a:endParaRPr lang="bo-CN" altLang="zh-CN" sz="40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000" dirty="0" smtClean="0">
                <a:latin typeface="Calibri" pitchFamily="34" charset="0"/>
                <a:ea typeface="宋体" pitchFamily="2" charset="-122"/>
                <a:cs typeface="Microsoft Himalaya" pitchFamily="2" charset="0"/>
              </a:rPr>
              <a:t>སྐྱེམས</a:t>
            </a:r>
            <a:r>
              <a:rPr lang="en-US" altLang="zh-CN" sz="40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crosoft Himalaya" pitchFamily="2" charset="0"/>
              </a:rPr>
              <a:t>—</a:t>
            </a:r>
            <a:r>
              <a:rPr lang="bo-CN" altLang="zh-CN" sz="40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crosoft Himalaya" pitchFamily="2" charset="0"/>
              </a:rPr>
              <a:t> བཏུང་བའི་ཞེ་སའི་མིང་། མགྲོན་པོར་ཆང་སྐྱེམས་དྲངས་ལྟ་བུ།</a:t>
            </a:r>
            <a:endParaRPr lang="bo-CN" altLang="zh-CN" sz="40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000" dirty="0" smtClean="0">
                <a:latin typeface="Calibri" pitchFamily="34" charset="0"/>
                <a:ea typeface="宋体" pitchFamily="2" charset="-122"/>
                <a:cs typeface="Microsoft Himalaya" pitchFamily="2" charset="0"/>
              </a:rPr>
              <a:t>མུ་ཁྱུད</a:t>
            </a:r>
            <a:r>
              <a:rPr lang="en-US" altLang="zh-CN" sz="40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crosoft Himalaya" pitchFamily="2" charset="0"/>
              </a:rPr>
              <a:t>—</a:t>
            </a:r>
            <a:r>
              <a:rPr lang="bo-CN" altLang="zh-CN" sz="40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crosoft Himalaya" pitchFamily="2" charset="0"/>
              </a:rPr>
              <a:t>ལྕགས་རིའམ་མཐའ་བསྐོར། </a:t>
            </a:r>
            <a:endParaRPr lang="bo-CN" altLang="zh-CN" sz="40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000" dirty="0" smtClean="0">
                <a:latin typeface="Calibri" pitchFamily="34" charset="0"/>
                <a:ea typeface="宋体" pitchFamily="2" charset="-122"/>
                <a:cs typeface="Microsoft Himalaya" pitchFamily="2" charset="0"/>
              </a:rPr>
              <a:t>ཐོར་རླུང</a:t>
            </a:r>
            <a:r>
              <a:rPr lang="en-US" altLang="zh-CN" sz="40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crosoft Himalaya" pitchFamily="2" charset="0"/>
              </a:rPr>
              <a:t>—</a:t>
            </a:r>
            <a:r>
              <a:rPr lang="bo-CN" altLang="zh-CN" sz="40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crosoft Himalaya" pitchFamily="2" charset="0"/>
              </a:rPr>
              <a:t>རླུང་དྲག་པོའི་མིང་།    </a:t>
            </a:r>
            <a:r>
              <a:rPr lang="bo-CN" altLang="zh-CN" sz="4000" dirty="0" smtClean="0">
                <a:latin typeface="Calibri" pitchFamily="34" charset="0"/>
                <a:ea typeface="宋体" pitchFamily="2" charset="-122"/>
                <a:cs typeface="Microsoft Himalaya" pitchFamily="2" charset="0"/>
              </a:rPr>
              <a:t>ཐོས་འཛིན</a:t>
            </a:r>
            <a:r>
              <a:rPr lang="en-US" altLang="zh-CN" sz="40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crosoft Himalaya" pitchFamily="2" charset="0"/>
              </a:rPr>
              <a:t>—</a:t>
            </a:r>
            <a:r>
              <a:rPr lang="bo-CN" altLang="zh-CN" sz="40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crosoft Himalaya" pitchFamily="2" charset="0"/>
              </a:rPr>
              <a:t> རྣ་བའི་མིང་།</a:t>
            </a:r>
            <a:endParaRPr lang="bo-CN" altLang="zh-CN" sz="40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000" dirty="0" smtClean="0">
                <a:latin typeface="Calibri" pitchFamily="34" charset="0"/>
                <a:ea typeface="宋体" pitchFamily="2" charset="-122"/>
                <a:cs typeface="Microsoft Himalaya" pitchFamily="2" charset="0"/>
              </a:rPr>
              <a:t>སྐྱེངས་པ</a:t>
            </a:r>
            <a:r>
              <a:rPr lang="en-US" altLang="zh-CN" sz="40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crosoft Himalaya" pitchFamily="2" charset="0"/>
              </a:rPr>
              <a:t>—</a:t>
            </a:r>
            <a:r>
              <a:rPr lang="bo-CN" altLang="zh-CN" sz="4000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Microsoft Himalaya" pitchFamily="2" charset="0"/>
              </a:rPr>
              <a:t>ངོ་ཚ་བའི་དོན</a:t>
            </a:r>
            <a:endParaRPr lang="bo-CN" altLang="zh-CN" sz="40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3" action="ppaction://hlinksldjump"/>
              </a:rPr>
              <a:t>གོང་</a:t>
            </a:r>
            <a:r>
              <a:rPr lang="bo-CN" altLang="zh-CN" dirty="0" smtClean="0"/>
              <a:t>།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4" action="ppaction://hlinksldjump"/>
              </a:rPr>
              <a:t>འོག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5" action="ppaction://hlinksldjump"/>
              </a:rPr>
              <a:t>ལོག</a:t>
            </a:r>
            <a:endParaRPr lang="zh-CN" altLang="en-US" dirty="0"/>
          </a:p>
        </p:txBody>
      </p:sp>
      <p:pic>
        <p:nvPicPr>
          <p:cNvPr id="9" name="内容占位符 3" descr="8769703_141634528000_2[1].jpg"/>
          <p:cNvPicPr>
            <a:picLocks noChangeAspect="1"/>
          </p:cNvPicPr>
          <p:nvPr/>
        </p:nvPicPr>
        <p:blipFill>
          <a:blip r:embed="rId6" cstate="print"/>
          <a:srcRect b="7240"/>
          <a:stretch>
            <a:fillRect/>
          </a:stretch>
        </p:blipFill>
        <p:spPr>
          <a:xfrm>
            <a:off x="4067944" y="1275606"/>
            <a:ext cx="5076056" cy="292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-30832" y="1346114"/>
            <a:ext cx="4602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3200" dirty="0" smtClean="0"/>
              <a:t>         </a:t>
            </a:r>
            <a:r>
              <a:rPr lang="en-US" altLang="zh-CN" sz="3200" dirty="0" err="1" smtClean="0"/>
              <a:t>རྩྭ་ཐང་གི་ནམ་མཁའ་ནི་ས་ཆ་གཞན་གྱི</a:t>
            </a:r>
            <a:r>
              <a:rPr lang="en-US" altLang="zh-CN" sz="3200" dirty="0" smtClean="0"/>
              <a:t>་</a:t>
            </a:r>
            <a:r>
              <a:rPr lang="bo-CN" altLang="zh-CN" sz="3200" dirty="0" smtClean="0"/>
              <a:t>  </a:t>
            </a:r>
            <a:r>
              <a:rPr lang="en-US" altLang="zh-CN" sz="3200" dirty="0" err="1" smtClean="0"/>
              <a:t>ནམ་མཁའ་ལས་མཛེས་པ</a:t>
            </a:r>
            <a:r>
              <a:rPr lang="en-US" altLang="zh-CN" sz="3200" dirty="0" smtClean="0"/>
              <a:t>། </a:t>
            </a:r>
            <a:r>
              <a:rPr lang="bo-CN" altLang="zh-CN" sz="3200" dirty="0" smtClean="0"/>
              <a:t>  </a:t>
            </a:r>
            <a:r>
              <a:rPr lang="en-US" altLang="zh-CN" sz="3200" dirty="0" smtClean="0"/>
              <a:t> </a:t>
            </a:r>
            <a:r>
              <a:rPr lang="en-US" altLang="zh-CN" sz="3200" dirty="0" err="1" smtClean="0"/>
              <a:t>གནམ་སྔོན་པོའི</a:t>
            </a:r>
            <a:r>
              <a:rPr lang="en-US" altLang="zh-CN" sz="3200" dirty="0" smtClean="0"/>
              <a:t>་</a:t>
            </a:r>
            <a:r>
              <a:rPr lang="bo-CN" altLang="zh-CN" sz="3200" dirty="0" smtClean="0"/>
              <a:t>    </a:t>
            </a:r>
            <a:r>
              <a:rPr lang="en-US" altLang="zh-CN" sz="3200" dirty="0" err="1" smtClean="0"/>
              <a:t>འོག་ཏུ་སྔོ་ལྗང་གི་རྩྭ་ཐང་མཐའ་ཀླས་པར་སྣང</a:t>
            </a:r>
            <a:r>
              <a:rPr lang="en-US" altLang="zh-CN" sz="3200" dirty="0" smtClean="0"/>
              <a:t>་། </a:t>
            </a:r>
            <a:endParaRPr lang="bo-CN" altLang="zh-CN" sz="3200" dirty="0" smtClean="0"/>
          </a:p>
          <a:p>
            <a:r>
              <a:rPr lang="en-US" altLang="zh-CN" sz="3200" dirty="0" smtClean="0"/>
              <a:t> ཕྱོགས་བཞི་ནི་སྤང་རི་ཡིན་ཞིང་།  </a:t>
            </a:r>
            <a:r>
              <a:rPr lang="bo-CN" altLang="zh-CN" sz="3200" dirty="0" smtClean="0"/>
              <a:t>  </a:t>
            </a:r>
            <a:r>
              <a:rPr lang="en-US" altLang="zh-CN" sz="3200" dirty="0" err="1" smtClean="0"/>
              <a:t>རི་ལ་ཐང</a:t>
            </a:r>
            <a:r>
              <a:rPr lang="en-US" altLang="zh-CN" sz="3200" dirty="0" smtClean="0"/>
              <a:t>་</a:t>
            </a:r>
            <a:r>
              <a:rPr lang="bo-CN" altLang="zh-CN" sz="3200" dirty="0" smtClean="0"/>
              <a:t>  </a:t>
            </a:r>
            <a:r>
              <a:rPr lang="en-US" altLang="zh-CN" sz="3200" dirty="0" err="1" smtClean="0"/>
              <a:t>མེད་པར་སྔོ་ཞིང་ལྗང</a:t>
            </a:r>
            <a:r>
              <a:rPr lang="en-US" altLang="zh-CN" sz="3200" dirty="0" smtClean="0"/>
              <a:t>་།  </a:t>
            </a:r>
            <a:r>
              <a:rPr lang="bo-CN" altLang="zh-CN" sz="3200" dirty="0" smtClean="0"/>
              <a:t> </a:t>
            </a:r>
            <a:r>
              <a:rPr lang="en-US" altLang="zh-CN" sz="3200" dirty="0" err="1" smtClean="0"/>
              <a:t>གཡང་དཀར་ལུག་ཁྱུ་སྐབས་འགར་རི་སྒང་དུ་ཞོགས་ལ</a:t>
            </a:r>
            <a:r>
              <a:rPr lang="en-US" altLang="zh-CN" sz="3200" dirty="0" smtClean="0"/>
              <a:t>། </a:t>
            </a:r>
            <a:r>
              <a:rPr lang="en-US" altLang="zh-CN" sz="3200" dirty="0" err="1" smtClean="0"/>
              <a:t>སྐབས་འགར</a:t>
            </a:r>
            <a:r>
              <a:rPr lang="en-US" altLang="zh-CN" sz="3200" dirty="0" smtClean="0"/>
              <a:t>་</a:t>
            </a:r>
            <a:endParaRPr lang="bo-CN" altLang="zh-CN" sz="3200" dirty="0" smtClean="0"/>
          </a:p>
          <a:p>
            <a:r>
              <a:rPr lang="bo-CN" altLang="zh-CN" sz="3200" dirty="0" smtClean="0"/>
              <a:t> </a:t>
            </a:r>
            <a:r>
              <a:rPr lang="en-US" altLang="zh-CN" sz="3200" dirty="0" err="1" smtClean="0"/>
              <a:t>རི་ཞོལ་དུ་འབབ་པ</a:t>
            </a:r>
            <a:r>
              <a:rPr lang="en-US" altLang="zh-CN" sz="3200" dirty="0" smtClean="0"/>
              <a:t>། 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82912" y="9385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6600" dirty="0" smtClean="0">
                <a:solidFill>
                  <a:srgbClr val="0070C0"/>
                </a:solidFill>
              </a:rPr>
              <a:t>དབྱེ་ཞིབ། </a:t>
            </a:r>
            <a:r>
              <a:rPr lang="bo-CN" altLang="zh-CN" sz="4800" dirty="0" smtClean="0">
                <a:solidFill>
                  <a:srgbClr val="0070C0"/>
                </a:solidFill>
              </a:rPr>
              <a:t>༡</a:t>
            </a:r>
            <a:endParaRPr lang="zh-CN" altLang="en-US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3" action="ppaction://hlinksldjump"/>
              </a:rPr>
              <a:t>གོང་</a:t>
            </a:r>
            <a:r>
              <a:rPr lang="bo-CN" altLang="zh-CN" dirty="0" smtClean="0"/>
              <a:t>།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4" action="ppaction://hlinksldjump"/>
              </a:rPr>
              <a:t>འོག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5" action="ppaction://hlinksldjump"/>
              </a:rPr>
              <a:t>ལོག</a:t>
            </a:r>
            <a:endParaRPr lang="zh-CN" altLang="en-US" dirty="0"/>
          </a:p>
        </p:txBody>
      </p:sp>
      <p:pic>
        <p:nvPicPr>
          <p:cNvPr id="10" name="图片 9" descr="6aa2ce61h8d34cb8a4db3&amp;6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92510" y="2502740"/>
            <a:ext cx="3862278" cy="1938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 descr="u=235653867,1642306758&amp;fm=26&amp;gp=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21666"/>
            <a:ext cx="3707904" cy="1904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istrator\Desktop\u=2239621753,3514845241&amp;fm=26&amp;gp=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8324" y="1275606"/>
            <a:ext cx="161317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6520" y="1275606"/>
            <a:ext cx="6084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/>
              <a:t>རྩྭ་ཐང་གི་མཛེས་སྡུག་ཉམས་སུ་མྱོང་བ།</a:t>
            </a:r>
            <a:endParaRPr lang="zh-CN" alt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-72008" y="3219822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/>
              <a:t>ལུག་ཁྱུ་མེ་ཏོག་དང་འདྲ་བ།</a:t>
            </a:r>
            <a:endParaRPr lang="zh-CN" alt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625715" y="-1"/>
            <a:ext cx="2674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6000" dirty="0" smtClean="0">
                <a:solidFill>
                  <a:srgbClr val="0070C0"/>
                </a:solidFill>
              </a:rPr>
              <a:t>དབྱེ་ཞིབ་། </a:t>
            </a:r>
            <a:r>
              <a:rPr lang="bo-CN" altLang="zh-CN" sz="4800" dirty="0" smtClean="0">
                <a:solidFill>
                  <a:srgbClr val="0070C0"/>
                </a:solidFill>
              </a:rPr>
              <a:t>༢</a:t>
            </a:r>
            <a:endParaRPr lang="zh-CN" altLang="en-US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/>
              <a:t>གོང་།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3" action="ppaction://hlinksldjump"/>
              </a:rPr>
              <a:t>འོག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/>
              <a:t>ལོག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4" action="ppaction://hlinksldjump"/>
              </a:rPr>
              <a:t>གོང་</a:t>
            </a:r>
            <a:r>
              <a:rPr lang="bo-CN" altLang="zh-CN" dirty="0" smtClean="0"/>
              <a:t>།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5" action="ppaction://hlinksldjump"/>
              </a:rPr>
              <a:t>ལོག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662" y="1347613"/>
            <a:ext cx="7576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  </a:t>
            </a:r>
            <a:r>
              <a:rPr lang="bo-CN" altLang="zh-CN" sz="4800" dirty="0" smtClean="0"/>
              <a:t>ཚན་པ་དང་པོའི་ནང་དུ་རྩོམ་པ་པོས་ཐེངས་དང་</a:t>
            </a:r>
          </a:p>
          <a:p>
            <a:r>
              <a:rPr lang="bo-CN" altLang="zh-CN" sz="4800" dirty="0" smtClean="0"/>
              <a:t>པོར་རྩྭ་ཐང་མཐོང་བའི་མྱོང་ཚོར་བྲིས་ཡོད།</a:t>
            </a:r>
            <a:endParaRPr lang="zh-CN" altLang="en-US" sz="4800" dirty="0"/>
          </a:p>
        </p:txBody>
      </p:sp>
      <p:pic>
        <p:nvPicPr>
          <p:cNvPr id="13" name="图片 12" descr="u=2518409046,2698811333&amp;fm=26&amp;gp=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2261" y="1203598"/>
            <a:ext cx="2081739" cy="1656184"/>
          </a:xfrm>
          <a:prstGeom prst="rect">
            <a:avLst/>
          </a:prstGeom>
        </p:spPr>
      </p:pic>
      <p:pic>
        <p:nvPicPr>
          <p:cNvPr id="15" name="图片 14" descr="u=2737932632,3741801921&amp;fm=72.jpg"/>
          <p:cNvPicPr>
            <a:picLocks noChangeAspect="1"/>
          </p:cNvPicPr>
          <p:nvPr/>
        </p:nvPicPr>
        <p:blipFill>
          <a:blip r:embed="rId7" cstate="print"/>
          <a:srcRect b="7794"/>
          <a:stretch>
            <a:fillRect/>
          </a:stretch>
        </p:blipFill>
        <p:spPr>
          <a:xfrm>
            <a:off x="251520" y="2983068"/>
            <a:ext cx="576064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11760" y="0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0070C0"/>
                </a:solidFill>
              </a:rPr>
              <a:t>དབྱེ་ཞིབ། </a:t>
            </a:r>
            <a:r>
              <a:rPr lang="bo-CN" altLang="zh-CN" sz="4800" dirty="0" smtClean="0">
                <a:solidFill>
                  <a:srgbClr val="0070C0"/>
                </a:solidFill>
              </a:rPr>
              <a:t>༣ </a:t>
            </a:r>
            <a:endParaRPr lang="zh-CN" altLang="en-US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4288" y="44439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3" action="ppaction://hlinksldjump"/>
              </a:rPr>
              <a:t>གོང་</a:t>
            </a:r>
            <a:r>
              <a:rPr lang="bo-CN" altLang="zh-CN" dirty="0" smtClean="0"/>
              <a:t>།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8532440" y="444395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4" action="ppaction://hlinksldjump"/>
              </a:rPr>
              <a:t>འོག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4368" y="4443958"/>
            <a:ext cx="5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dirty="0" smtClean="0">
                <a:hlinkClick r:id="rId5" action="ppaction://hlinksldjump"/>
              </a:rPr>
              <a:t>ལོག</a:t>
            </a:r>
            <a:endParaRPr lang="zh-CN" altLang="en-US" dirty="0"/>
          </a:p>
        </p:txBody>
      </p:sp>
      <p:pic>
        <p:nvPicPr>
          <p:cNvPr id="6" name="内容占位符 3" descr="10309279_233057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843558"/>
            <a:ext cx="5527191" cy="3394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179512" y="1419622"/>
            <a:ext cx="3168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</a:rPr>
              <a:t>     </a:t>
            </a:r>
            <a:r>
              <a:rPr lang="en-US" altLang="zh-CN" sz="3200" b="1" dirty="0" err="1" smtClean="0"/>
              <a:t>རྒྱང་རིང་དུ་མེ་ལོང་ལྟར་དྭངས་ཤིང་གསལ་ལ</a:t>
            </a:r>
            <a:r>
              <a:rPr lang="en-US" altLang="zh-CN" sz="3200" b="1" dirty="0" smtClean="0"/>
              <a:t>།  འོད་ཆེམ་ཆེམ་དུ་འཕྲོ་བའི་དར་དཀར་རིང་མོ་ཞིག་གྱ་གྱུའི་ངང་ནས་རྒྱུ་བ་མཐོང་།  དེ་ནི་འབབ་ཆུ་རེད།  གློ་བུར་དུ་རྒྱང་རིང་གི་སྤང་རིའི་སྟེང་ནས་རྟ་ཁྱུ་གཅིག་མངོན་བྱུང་།  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2073"/>
            <a:ext cx="2941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6000" dirty="0" smtClean="0">
                <a:solidFill>
                  <a:srgbClr val="0070C0"/>
                </a:solidFill>
              </a:rPr>
              <a:t>དབྱེ་ཞིབ། </a:t>
            </a:r>
            <a:r>
              <a:rPr lang="bo-CN" altLang="zh-CN" sz="4800" dirty="0" smtClean="0">
                <a:solidFill>
                  <a:srgbClr val="0070C0"/>
                </a:solidFill>
              </a:rPr>
              <a:t>༤</a:t>
            </a:r>
            <a:endParaRPr lang="zh-CN" altLang="en-US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755</Words>
  <Application>Microsoft Office PowerPoint</Application>
  <PresentationFormat>全屏显示(16:9)</PresentationFormat>
  <Paragraphs>122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nmjz</dc:creator>
  <cp:lastModifiedBy>SDWM</cp:lastModifiedBy>
  <cp:revision>145</cp:revision>
  <dcterms:created xsi:type="dcterms:W3CDTF">2017-07-10T07:22:03Z</dcterms:created>
  <dcterms:modified xsi:type="dcterms:W3CDTF">2018-06-05T10:06:57Z</dcterms:modified>
</cp:coreProperties>
</file>