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74" r:id="rId6"/>
    <p:sldId id="262" r:id="rId7"/>
    <p:sldId id="263" r:id="rId8"/>
    <p:sldId id="275" r:id="rId9"/>
    <p:sldId id="276" r:id="rId10"/>
    <p:sldId id="280" r:id="rId11"/>
    <p:sldId id="282" r:id="rId12"/>
    <p:sldId id="289" r:id="rId13"/>
    <p:sldId id="284" r:id="rId14"/>
    <p:sldId id="270" r:id="rId15"/>
    <p:sldId id="292" r:id="rId16"/>
    <p:sldId id="294" r:id="rId17"/>
    <p:sldId id="273" r:id="rId18"/>
    <p:sldId id="290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324"/>
    <a:srgbClr val="0D2F5F"/>
    <a:srgbClr val="22C50C"/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4AAB5-5E11-4495-A86C-0365ABC27770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8346-B27A-4048-A67D-ABCA22FE3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77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5180" indent="-30988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9485" indent="-2476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7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200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53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106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B304293-77A5-4F6B-B12D-4CD3A46B2771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5180" indent="-3098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9485" indent="-247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247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200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153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106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BE023C2-52D7-4B51-B6CA-86617DD5B674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5180" indent="-30988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50" indent="-2476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550" indent="-2476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9485" indent="-2476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7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200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53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1068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586B30F-AE3A-4260-A48F-57851041BD2B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1pPr>
            <a:lvl2pPr marL="804986" indent="-30961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9pPr>
          </a:lstStyle>
          <a:p>
            <a:fld id="{D67A39E0-EA50-4509-BB19-F806915AD8F2}" type="slidenum">
              <a:rPr lang="zh-CN" altLang="en-US">
                <a:latin typeface="Calibri" pitchFamily="34" charset="0"/>
              </a:rPr>
              <a:pPr/>
              <a:t>16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36177"/>
            <a:ext cx="820270" cy="3765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820271" y="336177"/>
            <a:ext cx="1393540" cy="3765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6" Type="http://schemas.openxmlformats.org/officeDocument/2006/relationships/image" Target="../media/image5.jpe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5.jpeg"/><Relationship Id="rId2" Type="http://schemas.openxmlformats.org/officeDocument/2006/relationships/tags" Target="../tags/tag39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5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image" Target="../media/image5.jpe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5.jpeg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.jpe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82836" y="1352677"/>
            <a:ext cx="56573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latin typeface="Microsoft Himalaya" panose="01010100010101010101" charset="0"/>
                <a:cs typeface="Microsoft Himalaya" panose="01010100010101010101" charset="0"/>
              </a:rPr>
              <a:t>༄༅།། </a:t>
            </a:r>
            <a:r>
              <a:rPr lang="en-US" altLang="zh-CN" sz="8800" dirty="0" err="1" smtClean="0">
                <a:latin typeface="Microsoft Himalaya" panose="01010100010101010101" charset="0"/>
                <a:cs typeface="Microsoft Himalaya" panose="01010100010101010101" charset="0"/>
              </a:rPr>
              <a:t>སྐྱིད་</a:t>
            </a:r>
            <a:r>
              <a:rPr lang="en-US" altLang="zh-CN" sz="8800" dirty="0" err="1">
                <a:latin typeface="Microsoft Himalaya" panose="01010100010101010101" charset="0"/>
                <a:cs typeface="Microsoft Himalaya" panose="01010100010101010101" charset="0"/>
              </a:rPr>
              <a:t>པའི་ལྷ་སྲས</a:t>
            </a:r>
            <a:r>
              <a:rPr lang="en-US" altLang="zh-CN" sz="88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11495" y="3340989"/>
            <a:ext cx="44183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5400" dirty="0">
                <a:latin typeface="Microsoft Himalaya" panose="01010100010101010101" charset="0"/>
              </a:rPr>
              <a:t>——</a:t>
            </a:r>
            <a:r>
              <a:rPr lang="en-US" altLang="en-US" sz="5400" dirty="0" err="1">
                <a:latin typeface="Microsoft Himalaya" panose="01010100010101010101" charset="0"/>
              </a:rPr>
              <a:t>དོན་གྲུབ་དབང་འབུམ</a:t>
            </a:r>
            <a:r>
              <a:rPr lang="en-US" altLang="en-US" sz="54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7" name="KSO_Shape"/>
          <p:cNvSpPr/>
          <p:nvPr/>
        </p:nvSpPr>
        <p:spPr>
          <a:xfrm>
            <a:off x="1294893" y="277991"/>
            <a:ext cx="3240360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ལོ་རིམ་བ</a:t>
            </a: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དུན་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པའི་སྨད་ཆ།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8" name="KSO_Shape"/>
          <p:cNvSpPr/>
          <p:nvPr/>
        </p:nvSpPr>
        <p:spPr>
          <a:xfrm>
            <a:off x="4292180" y="277991"/>
            <a:ext cx="2773638" cy="540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སློབ་ཚན་བཅུ་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གསུམ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་པ</a:t>
            </a:r>
            <a:r>
              <a:rPr lang="en-US" altLang="zh-CN" sz="3600" b="1" dirty="0" smtClean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endParaRPr lang="en-US" altLang="zh-CN" sz="3600" b="1" dirty="0">
              <a:solidFill>
                <a:schemeClr val="tx1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Other_3"/>
          <p:cNvSpPr/>
          <p:nvPr>
            <p:custDataLst>
              <p:tags r:id="rId2"/>
            </p:custDataLst>
          </p:nvPr>
        </p:nvSpPr>
        <p:spPr>
          <a:xfrm rot="281602">
            <a:off x="4899027" y="1704975"/>
            <a:ext cx="2999316" cy="2249488"/>
          </a:xfrm>
          <a:prstGeom prst="ellipse">
            <a:avLst/>
          </a:prstGeom>
          <a:solidFill>
            <a:srgbClr val="0D2F5F"/>
          </a:solidFill>
          <a:ln w="381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accent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" name="MH_SubTitle_2"/>
          <p:cNvSpPr/>
          <p:nvPr>
            <p:custDataLst>
              <p:tags r:id="rId3"/>
            </p:custDataLst>
          </p:nvPr>
        </p:nvSpPr>
        <p:spPr>
          <a:xfrm rot="281602">
            <a:off x="5183718" y="1803401"/>
            <a:ext cx="2499783" cy="206216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0" tIns="0" rIns="0" bIns="0" anchor="ctr">
            <a:normAutofit fontScale="92500" lnSpcReduction="10000"/>
          </a:bodyPr>
          <a:lstStyle/>
          <a:p>
            <a:pPr lvl="0"/>
            <a:r>
              <a:rPr lang="en-US" altLang="en-US" sz="3600" dirty="0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དཔའ་རྩལ་ཆེ་ཞིང་རིག་པའི་གནས་ལ་མཁས་པ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60" name="MH_Other_7"/>
          <p:cNvSpPr/>
          <p:nvPr>
            <p:custDataLst>
              <p:tags r:id="rId4"/>
            </p:custDataLst>
          </p:nvPr>
        </p:nvSpPr>
        <p:spPr>
          <a:xfrm rot="281602">
            <a:off x="4851400" y="3781425"/>
            <a:ext cx="2999317" cy="22494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5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accent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" name="MH_Other_1"/>
          <p:cNvSpPr/>
          <p:nvPr>
            <p:custDataLst>
              <p:tags r:id="rId5"/>
            </p:custDataLst>
          </p:nvPr>
        </p:nvSpPr>
        <p:spPr>
          <a:xfrm rot="281602">
            <a:off x="7519460" y="2449514"/>
            <a:ext cx="2969683" cy="22256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accent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4" name="MH_Other_2"/>
          <p:cNvSpPr/>
          <p:nvPr>
            <p:custDataLst>
              <p:tags r:id="rId6"/>
            </p:custDataLst>
          </p:nvPr>
        </p:nvSpPr>
        <p:spPr>
          <a:xfrm rot="21302077" flipH="1">
            <a:off x="10302411" y="2876550"/>
            <a:ext cx="910167" cy="635000"/>
          </a:xfrm>
          <a:prstGeom prst="teardrop">
            <a:avLst>
              <a:gd name="adj" fmla="val 1824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accent3"/>
                </a:solidFill>
                <a:latin typeface="Baskerville Old Face" panose="02020602080505020303" pitchFamily="18" charset="0"/>
                <a:ea typeface="Microsoft Himalaya" panose="01010100010101010101" charset="0"/>
                <a:cs typeface="Microsoft Himalaya" panose="01010100010101010101" charset="0"/>
              </a:rPr>
              <a:t>04</a:t>
            </a:r>
          </a:p>
        </p:txBody>
      </p:sp>
      <p:sp>
        <p:nvSpPr>
          <p:cNvPr id="38" name="MH_Other_4"/>
          <p:cNvSpPr/>
          <p:nvPr>
            <p:custDataLst>
              <p:tags r:id="rId7"/>
            </p:custDataLst>
          </p:nvPr>
        </p:nvSpPr>
        <p:spPr>
          <a:xfrm rot="1364337">
            <a:off x="4486277" y="1720850"/>
            <a:ext cx="918633" cy="642938"/>
          </a:xfrm>
          <a:prstGeom prst="teardrop">
            <a:avLst>
              <a:gd name="adj" fmla="val 182429"/>
            </a:avLst>
          </a:prstGeom>
          <a:solidFill>
            <a:srgbClr val="0D2F5F"/>
          </a:solidFill>
          <a:ln w="381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accent2"/>
                </a:solidFill>
                <a:latin typeface="Baskerville Old Face" panose="02020602080505020303" pitchFamily="18" charset="0"/>
                <a:ea typeface="Microsoft Himalaya" panose="01010100010101010101" charset="0"/>
                <a:cs typeface="Microsoft Himalaya" panose="01010100010101010101" charset="0"/>
              </a:rPr>
              <a:t>02</a:t>
            </a:r>
          </a:p>
        </p:txBody>
      </p:sp>
      <p:sp>
        <p:nvSpPr>
          <p:cNvPr id="39" name="MH_Other_5"/>
          <p:cNvSpPr/>
          <p:nvPr>
            <p:custDataLst>
              <p:tags r:id="rId8"/>
            </p:custDataLst>
          </p:nvPr>
        </p:nvSpPr>
        <p:spPr>
          <a:xfrm>
            <a:off x="2126193" y="2547939"/>
            <a:ext cx="3572933" cy="2681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accent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9" name="MH_Other_6"/>
          <p:cNvSpPr/>
          <p:nvPr>
            <p:custDataLst>
              <p:tags r:id="rId9"/>
            </p:custDataLst>
          </p:nvPr>
        </p:nvSpPr>
        <p:spPr>
          <a:xfrm rot="1082735">
            <a:off x="1038227" y="2660650"/>
            <a:ext cx="1490133" cy="1041400"/>
          </a:xfrm>
          <a:prstGeom prst="teardrop">
            <a:avLst>
              <a:gd name="adj" fmla="val 182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chemeClr val="accent1"/>
                </a:solidFill>
                <a:latin typeface="Baskerville Old Face" panose="02020602080505020303" pitchFamily="18" charset="0"/>
                <a:ea typeface="Microsoft Himalaya" panose="01010100010101010101" charset="0"/>
                <a:cs typeface="Microsoft Himalaya" panose="01010100010101010101" charset="0"/>
              </a:rPr>
              <a:t>01</a:t>
            </a:r>
          </a:p>
        </p:txBody>
      </p:sp>
      <p:sp>
        <p:nvSpPr>
          <p:cNvPr id="62" name="MH_Other_8"/>
          <p:cNvSpPr/>
          <p:nvPr>
            <p:custDataLst>
              <p:tags r:id="rId10"/>
            </p:custDataLst>
          </p:nvPr>
        </p:nvSpPr>
        <p:spPr>
          <a:xfrm rot="21302077" flipH="1">
            <a:off x="7659158" y="4397383"/>
            <a:ext cx="918633" cy="642937"/>
          </a:xfrm>
          <a:prstGeom prst="teardrop">
            <a:avLst>
              <a:gd name="adj" fmla="val 1824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accent4"/>
                </a:solidFill>
                <a:latin typeface="Baskerville Old Face" panose="02020602080505020303" pitchFamily="18" charset="0"/>
                <a:ea typeface="Microsoft Himalaya" panose="01010100010101010101" charset="0"/>
                <a:cs typeface="Microsoft Himalaya" panose="01010100010101010101" charset="0"/>
              </a:rPr>
              <a:t>03</a:t>
            </a:r>
          </a:p>
        </p:txBody>
      </p:sp>
      <p:sp>
        <p:nvSpPr>
          <p:cNvPr id="15" name="MH_SubTitle_4"/>
          <p:cNvSpPr/>
          <p:nvPr>
            <p:custDataLst>
              <p:tags r:id="rId11"/>
            </p:custDataLst>
          </p:nvPr>
        </p:nvSpPr>
        <p:spPr>
          <a:xfrm rot="281602">
            <a:off x="7799918" y="2546350"/>
            <a:ext cx="2474383" cy="203993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FF00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ལོ་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ན་ཆུང་ཡང་བློ་རིག་བཀྲ་བ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17" name="MH_SubTitle_1"/>
          <p:cNvSpPr/>
          <p:nvPr>
            <p:custDataLst>
              <p:tags r:id="rId12"/>
            </p:custDataLst>
          </p:nvPr>
        </p:nvSpPr>
        <p:spPr>
          <a:xfrm>
            <a:off x="2470151" y="2660650"/>
            <a:ext cx="2978149" cy="245745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0" tIns="0" rIns="0" bIns="0" anchor="ctr">
            <a:normAutofit fontScale="92500" lnSpcReduction="20000"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</a:rPr>
              <a:t>ཐོལ་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</a:rPr>
              <a:t>བྱུང་གྱིས་མགུར་བཞེང</a:t>
            </a:r>
            <a:r>
              <a:rPr lang="en-US" altLang="en-US" sz="3600" dirty="0" err="1">
                <a:solidFill>
                  <a:prstClr val="black"/>
                </a:solidFill>
                <a:latin typeface="Microsoft Himalaya" panose="01010100010101010101" charset="0"/>
              </a:rPr>
              <a:t>ས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</a:rPr>
              <a:t>་ནས་བཙན་པོ་ན་རིམ་ལ་བསྟོད་པ་བྱེད་པ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</a:rPr>
              <a:t>།</a:t>
            </a:r>
          </a:p>
        </p:txBody>
      </p:sp>
      <p:sp>
        <p:nvSpPr>
          <p:cNvPr id="18" name="MH_SubTitle_3"/>
          <p:cNvSpPr/>
          <p:nvPr>
            <p:custDataLst>
              <p:tags r:id="rId13"/>
            </p:custDataLst>
          </p:nvPr>
        </p:nvSpPr>
        <p:spPr>
          <a:xfrm rot="281602">
            <a:off x="5193243" y="3878263"/>
            <a:ext cx="2499784" cy="206216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lvl="0"/>
            <a:r>
              <a:rPr lang="en-US" altLang="en-US" sz="3600" dirty="0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རྒྱལ་སྲིད་ཀྱི་མཁྱེན་རྒྱ་ཡང</a:t>
            </a:r>
            <a:r>
              <a:rPr lang="en-US" altLang="en-US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་ཤིང་མིག་རྒྱང་རིང་བ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06465"/>
            <a:ext cx="252024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40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སྲོང་བཙན་པོ་སྒམ་པོ</a:t>
            </a:r>
            <a:r>
              <a:rPr lang="en-US" altLang="zh-CN" sz="4000" dirty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60" grpId="0" animBg="1"/>
      <p:bldP spid="32" grpId="0" animBg="1"/>
      <p:bldP spid="34" grpId="0" animBg="1"/>
      <p:bldP spid="38" grpId="0" animBg="1"/>
      <p:bldP spid="39" grpId="0" animBg="1"/>
      <p:bldP spid="59" grpId="0" animBg="1"/>
      <p:bldP spid="62" grpId="0" animBg="1"/>
      <p:bldP spid="15" grpId="0" animBg="1"/>
      <p:bldP spid="17" grpId="0" animBg="1"/>
      <p:bldP spid="1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H_Other_1"/>
          <p:cNvSpPr/>
          <p:nvPr>
            <p:custDataLst>
              <p:tags r:id="rId2"/>
            </p:custDataLst>
          </p:nvPr>
        </p:nvSpPr>
        <p:spPr>
          <a:xfrm>
            <a:off x="2578100" y="2366964"/>
            <a:ext cx="491067" cy="90487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89000">
                <a:schemeClr val="accent1"/>
              </a:gs>
              <a:gs pos="6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4" name="MH_Other_2"/>
          <p:cNvSpPr/>
          <p:nvPr>
            <p:custDataLst>
              <p:tags r:id="rId3"/>
            </p:custDataLst>
          </p:nvPr>
        </p:nvSpPr>
        <p:spPr>
          <a:xfrm>
            <a:off x="2578100" y="3314700"/>
            <a:ext cx="491067" cy="90488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89000">
                <a:schemeClr val="accent1"/>
              </a:gs>
              <a:gs pos="6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8" name="MH_Other_3"/>
          <p:cNvSpPr/>
          <p:nvPr>
            <p:custDataLst>
              <p:tags r:id="rId4"/>
            </p:custDataLst>
          </p:nvPr>
        </p:nvSpPr>
        <p:spPr>
          <a:xfrm>
            <a:off x="2578100" y="4262439"/>
            <a:ext cx="491067" cy="90487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89000">
                <a:schemeClr val="accent1"/>
              </a:gs>
              <a:gs pos="6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2" name="MH_Other_4"/>
          <p:cNvSpPr/>
          <p:nvPr>
            <p:custDataLst>
              <p:tags r:id="rId5"/>
            </p:custDataLst>
          </p:nvPr>
        </p:nvSpPr>
        <p:spPr>
          <a:xfrm>
            <a:off x="2578100" y="5210175"/>
            <a:ext cx="491067" cy="90488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89000">
                <a:schemeClr val="accent1"/>
              </a:gs>
              <a:gs pos="6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78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7734" y="2184400"/>
            <a:ext cx="226484" cy="4673600"/>
          </a:xfrm>
          <a:prstGeom prst="rect">
            <a:avLst/>
          </a:prstGeom>
          <a:gradFill rotWithShape="0">
            <a:gsLst>
              <a:gs pos="0">
                <a:srgbClr val="A3A3A3"/>
              </a:gs>
              <a:gs pos="54000">
                <a:srgbClr val="DBDBDB"/>
              </a:gs>
              <a:gs pos="100000">
                <a:srgbClr val="A3A3A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0" name="MH_Other_6"/>
          <p:cNvSpPr/>
          <p:nvPr>
            <p:custDataLst>
              <p:tags r:id="rId7"/>
            </p:custDataLst>
          </p:nvPr>
        </p:nvSpPr>
        <p:spPr>
          <a:xfrm>
            <a:off x="2578100" y="2413001"/>
            <a:ext cx="1346200" cy="561975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MH_Other_7"/>
          <p:cNvSpPr/>
          <p:nvPr>
            <p:custDataLst>
              <p:tags r:id="rId8"/>
            </p:custDataLst>
          </p:nvPr>
        </p:nvSpPr>
        <p:spPr>
          <a:xfrm>
            <a:off x="3254429" y="2492125"/>
            <a:ext cx="551064" cy="41329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3B3B3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b="1" dirty="0">
              <a:solidFill>
                <a:srgbClr val="3B3B3B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85" name="MH_Other_8"/>
          <p:cNvSpPr/>
          <p:nvPr>
            <p:custDataLst>
              <p:tags r:id="rId9"/>
            </p:custDataLst>
          </p:nvPr>
        </p:nvSpPr>
        <p:spPr>
          <a:xfrm>
            <a:off x="2578100" y="3362325"/>
            <a:ext cx="1346200" cy="560388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6" name="MH_Other_9"/>
          <p:cNvSpPr/>
          <p:nvPr>
            <p:custDataLst>
              <p:tags r:id="rId10"/>
            </p:custDataLst>
          </p:nvPr>
        </p:nvSpPr>
        <p:spPr>
          <a:xfrm>
            <a:off x="3254429" y="3439909"/>
            <a:ext cx="551064" cy="41329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3B3B3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b="1" dirty="0">
              <a:solidFill>
                <a:srgbClr val="3B3B3B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89" name="MH_Other_10"/>
          <p:cNvSpPr/>
          <p:nvPr>
            <p:custDataLst>
              <p:tags r:id="rId11"/>
            </p:custDataLst>
          </p:nvPr>
        </p:nvSpPr>
        <p:spPr>
          <a:xfrm>
            <a:off x="2578100" y="4310064"/>
            <a:ext cx="1346200" cy="560387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0" name="MH_Other_11"/>
          <p:cNvSpPr/>
          <p:nvPr>
            <p:custDataLst>
              <p:tags r:id="rId12"/>
            </p:custDataLst>
          </p:nvPr>
        </p:nvSpPr>
        <p:spPr>
          <a:xfrm>
            <a:off x="3254429" y="4387693"/>
            <a:ext cx="551064" cy="41329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3B3B3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zh-CN" altLang="en-US" b="1" dirty="0">
              <a:solidFill>
                <a:srgbClr val="3B3B3B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93" name="MH_Other_12"/>
          <p:cNvSpPr/>
          <p:nvPr>
            <p:custDataLst>
              <p:tags r:id="rId13"/>
            </p:custDataLst>
          </p:nvPr>
        </p:nvSpPr>
        <p:spPr>
          <a:xfrm>
            <a:off x="2578100" y="5257800"/>
            <a:ext cx="1346200" cy="560388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4" name="MH_Other_13"/>
          <p:cNvSpPr/>
          <p:nvPr>
            <p:custDataLst>
              <p:tags r:id="rId14"/>
            </p:custDataLst>
          </p:nvPr>
        </p:nvSpPr>
        <p:spPr>
          <a:xfrm>
            <a:off x="3254429" y="5335477"/>
            <a:ext cx="551064" cy="41329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3B3B3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b="1" dirty="0">
              <a:solidFill>
                <a:srgbClr val="3B3B3B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142" y="621030"/>
            <a:ext cx="1990725" cy="706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Microsoft Himalaya" panose="01010100010101010101" charset="0"/>
                <a:sym typeface="+mn-ea"/>
              </a:rPr>
              <a:t>ཁྱུང་པོ་སྤུང་སད</a:t>
            </a:r>
            <a:r>
              <a:rPr lang="en-US" altLang="zh-CN" sz="4000" dirty="0">
                <a:latin typeface="Microsoft Himalaya" panose="01010100010101010101" charset="0"/>
                <a:sym typeface="+mn-ea"/>
              </a:rPr>
              <a:t>།</a:t>
            </a:r>
          </a:p>
        </p:txBody>
      </p:sp>
      <p:sp>
        <p:nvSpPr>
          <p:cNvPr id="3" name="矩形 2"/>
          <p:cNvSpPr/>
          <p:nvPr/>
        </p:nvSpPr>
        <p:spPr>
          <a:xfrm>
            <a:off x="4281694" y="2412207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སྙིང་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དཔའ་ཞིང་བློ་མཛངས་པ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8819" y="3296444"/>
            <a:ext cx="3778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3600" dirty="0" smtClean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ང་རྒྱལ་ཆེ་ཞིང་དབང་ཤེད་བཙན་པ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1694" y="4307682"/>
            <a:ext cx="331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ཐབས་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ལ་མཁས་</a:t>
            </a:r>
            <a:r>
              <a:rPr lang="en-US" altLang="en-US" sz="36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ཤིང་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གཡོ་ཆེ་བ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95987" y="5201335"/>
            <a:ext cx="4581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རྩེད་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མོ་ཤོ་དང་མིག་མངས་རྩེ་བར་མཁས་པ</a:t>
            </a:r>
            <a:r>
              <a:rPr lang="en-US" altLang="zh-CN" sz="3600" dirty="0" smtClean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།  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0" y="2471738"/>
            <a:ext cx="2304205" cy="2823587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84" grpId="0" animBg="1"/>
      <p:bldP spid="88" grpId="0" animBg="1"/>
      <p:bldP spid="92" grpId="0" animBg="1"/>
      <p:bldP spid="3078" grpId="0" animBg="1"/>
      <p:bldP spid="60" grpId="0" animBg="1"/>
      <p:bldP spid="7" grpId="0" animBg="1"/>
      <p:bldP spid="85" grpId="0" animBg="1"/>
      <p:bldP spid="86" grpId="0" animBg="1"/>
      <p:bldP spid="89" grpId="0" animBg="1"/>
      <p:bldP spid="90" grpId="0" animBg="1"/>
      <p:bldP spid="93" grpId="0" animBg="1"/>
      <p:bldP spid="94" grpId="0" animBg="1"/>
      <p:bldP spid="21" grpId="0" animBg="1"/>
      <p:bldP spid="3" grpId="0"/>
      <p:bldP spid="4" grpId="0"/>
      <p:bldP spid="5" grpId="0"/>
      <p:bldP spid="6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>
            <a:off x="1315987" y="1828801"/>
            <a:ext cx="1411816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320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6" name="MH_SubTitle_1"/>
          <p:cNvSpPr/>
          <p:nvPr>
            <p:custDataLst>
              <p:tags r:id="rId3"/>
            </p:custDataLst>
          </p:nvPr>
        </p:nvSpPr>
        <p:spPr>
          <a:xfrm>
            <a:off x="2583891" y="1843089"/>
            <a:ext cx="5378451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0"/>
            <a:r>
              <a:rPr lang="en-US" altLang="zh-CN" sz="3600" dirty="0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        </a:t>
            </a:r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བློ་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མཛངས་ཤིང་ཐབས་ལ་མཁས་པ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4"/>
            </p:custDataLst>
          </p:nvPr>
        </p:nvSpPr>
        <p:spPr>
          <a:xfrm>
            <a:off x="1587459" y="3487754"/>
            <a:ext cx="1411816" cy="798512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320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8" name="MH_SubTitle_2"/>
          <p:cNvSpPr/>
          <p:nvPr>
            <p:custDataLst>
              <p:tags r:id="rId5"/>
            </p:custDataLst>
          </p:nvPr>
        </p:nvSpPr>
        <p:spPr>
          <a:xfrm>
            <a:off x="2825708" y="3487754"/>
            <a:ext cx="5378451" cy="798512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0"/>
            <a:r>
              <a:rPr lang="en-US" altLang="en-US" sz="3600" dirty="0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    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གླུ་ལེན་གར་རྩེ་བྱེད་པར་མཁས་པ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89032"/>
            <a:ext cx="2916183" cy="707886"/>
          </a:xfrm>
          <a:prstGeom prst="rect">
            <a:avLst/>
          </a:prstGeom>
          <a:solidFill>
            <a:srgbClr val="22C50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མྱང་མང་པོ་རྗེ་ཞང་སྣང</a:t>
            </a:r>
            <a:r>
              <a:rPr lang="en-US" altLang="zh-CN" sz="4000" dirty="0" smtClean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་།</a:t>
            </a:r>
            <a:endParaRPr lang="zh-CN" altLang="en-US" dirty="0"/>
          </a:p>
        </p:txBody>
      </p:sp>
      <p:sp>
        <p:nvSpPr>
          <p:cNvPr id="18" name="KSO_Shape"/>
          <p:cNvSpPr>
            <a:spLocks noChangeArrowheads="1"/>
          </p:cNvSpPr>
          <p:nvPr/>
        </p:nvSpPr>
        <p:spPr bwMode="auto">
          <a:xfrm>
            <a:off x="9424987" y="1296918"/>
            <a:ext cx="2276475" cy="3190082"/>
          </a:xfrm>
          <a:custGeom>
            <a:avLst/>
            <a:gdLst>
              <a:gd name="T0" fmla="*/ 0 w 1349375"/>
              <a:gd name="T1" fmla="*/ 1161619 h 2176463"/>
              <a:gd name="T2" fmla="*/ 511347 w 1349375"/>
              <a:gd name="T3" fmla="*/ 745789 h 2176463"/>
              <a:gd name="T4" fmla="*/ 877394 w 1349375"/>
              <a:gd name="T5" fmla="*/ 775726 h 2176463"/>
              <a:gd name="T6" fmla="*/ 913982 w 1349375"/>
              <a:gd name="T7" fmla="*/ 844714 h 2176463"/>
              <a:gd name="T8" fmla="*/ 711877 w 1349375"/>
              <a:gd name="T9" fmla="*/ 787716 h 2176463"/>
              <a:gd name="T10" fmla="*/ 169163 w 1349375"/>
              <a:gd name="T11" fmla="*/ 932643 h 2176463"/>
              <a:gd name="T12" fmla="*/ 216908 w 1349375"/>
              <a:gd name="T13" fmla="*/ 787890 h 2176463"/>
              <a:gd name="T14" fmla="*/ 318471 w 1349375"/>
              <a:gd name="T15" fmla="*/ 724290 h 2176463"/>
              <a:gd name="T16" fmla="*/ 553033 w 1349375"/>
              <a:gd name="T17" fmla="*/ 1049070 h 2176463"/>
              <a:gd name="T18" fmla="*/ 680209 w 1349375"/>
              <a:gd name="T19" fmla="*/ 253430 h 2176463"/>
              <a:gd name="T20" fmla="*/ 708796 w 1349375"/>
              <a:gd name="T21" fmla="*/ 323856 h 2176463"/>
              <a:gd name="T22" fmla="*/ 753323 w 1349375"/>
              <a:gd name="T23" fmla="*/ 402630 h 2176463"/>
              <a:gd name="T24" fmla="*/ 754709 w 1349375"/>
              <a:gd name="T25" fmla="*/ 457755 h 2176463"/>
              <a:gd name="T26" fmla="*/ 703425 w 1349375"/>
              <a:gd name="T27" fmla="*/ 546093 h 2176463"/>
              <a:gd name="T28" fmla="*/ 638627 w 1349375"/>
              <a:gd name="T29" fmla="*/ 642082 h 2176463"/>
              <a:gd name="T30" fmla="*/ 559102 w 1349375"/>
              <a:gd name="T31" fmla="*/ 675121 h 2176463"/>
              <a:gd name="T32" fmla="*/ 483735 w 1349375"/>
              <a:gd name="T33" fmla="*/ 651472 h 2176463"/>
              <a:gd name="T34" fmla="*/ 413393 w 1349375"/>
              <a:gd name="T35" fmla="*/ 562091 h 2176463"/>
              <a:gd name="T36" fmla="*/ 361763 w 1349375"/>
              <a:gd name="T37" fmla="*/ 466971 h 2176463"/>
              <a:gd name="T38" fmla="*/ 352926 w 1349375"/>
              <a:gd name="T39" fmla="*/ 409064 h 2176463"/>
              <a:gd name="T40" fmla="*/ 396760 w 1349375"/>
              <a:gd name="T41" fmla="*/ 350636 h 2176463"/>
              <a:gd name="T42" fmla="*/ 444059 w 1349375"/>
              <a:gd name="T43" fmla="*/ 278992 h 2176463"/>
              <a:gd name="T44" fmla="*/ 549399 w 1349375"/>
              <a:gd name="T45" fmla="*/ 282122 h 2176463"/>
              <a:gd name="T46" fmla="*/ 646943 w 1349375"/>
              <a:gd name="T47" fmla="*/ 243170 h 2176463"/>
              <a:gd name="T48" fmla="*/ 565393 w 1349375"/>
              <a:gd name="T49" fmla="*/ 125229 h 2176463"/>
              <a:gd name="T50" fmla="*/ 665182 w 1349375"/>
              <a:gd name="T51" fmla="*/ 154446 h 2176463"/>
              <a:gd name="T52" fmla="*/ 707674 w 1349375"/>
              <a:gd name="T53" fmla="*/ 176361 h 2176463"/>
              <a:gd name="T54" fmla="*/ 738151 w 1349375"/>
              <a:gd name="T55" fmla="*/ 219492 h 2176463"/>
              <a:gd name="T56" fmla="*/ 751212 w 1349375"/>
              <a:gd name="T57" fmla="*/ 336538 h 2176463"/>
              <a:gd name="T58" fmla="*/ 719691 w 1349375"/>
              <a:gd name="T59" fmla="*/ 329234 h 2176463"/>
              <a:gd name="T60" fmla="*/ 690608 w 1349375"/>
              <a:gd name="T61" fmla="*/ 251493 h 2176463"/>
              <a:gd name="T62" fmla="*/ 627391 w 1349375"/>
              <a:gd name="T63" fmla="*/ 246101 h 2176463"/>
              <a:gd name="T64" fmla="*/ 519069 w 1349375"/>
              <a:gd name="T65" fmla="*/ 277581 h 2176463"/>
              <a:gd name="T66" fmla="*/ 416145 w 1349375"/>
              <a:gd name="T67" fmla="*/ 264884 h 2176463"/>
              <a:gd name="T68" fmla="*/ 379748 w 1349375"/>
              <a:gd name="T69" fmla="*/ 380539 h 2176463"/>
              <a:gd name="T70" fmla="*/ 357283 w 1349375"/>
              <a:gd name="T71" fmla="*/ 317755 h 2176463"/>
              <a:gd name="T72" fmla="*/ 377310 w 1349375"/>
              <a:gd name="T73" fmla="*/ 223144 h 2176463"/>
              <a:gd name="T74" fmla="*/ 433734 w 1349375"/>
              <a:gd name="T75" fmla="*/ 156012 h 2176463"/>
              <a:gd name="T76" fmla="*/ 544495 w 1349375"/>
              <a:gd name="T77" fmla="*/ 125229 h 2176463"/>
              <a:gd name="T78" fmla="*/ 824836 w 1349375"/>
              <a:gd name="T79" fmla="*/ 10416 h 2176463"/>
              <a:gd name="T80" fmla="*/ 787856 w 1349375"/>
              <a:gd name="T81" fmla="*/ 40970 h 2176463"/>
              <a:gd name="T82" fmla="*/ 777438 w 1349375"/>
              <a:gd name="T83" fmla="*/ 218566 h 2176463"/>
              <a:gd name="T84" fmla="*/ 798446 w 1349375"/>
              <a:gd name="T85" fmla="*/ 262314 h 2176463"/>
              <a:gd name="T86" fmla="*/ 842372 w 1349375"/>
              <a:gd name="T87" fmla="*/ 283320 h 2176463"/>
              <a:gd name="T88" fmla="*/ 824315 w 1349375"/>
              <a:gd name="T89" fmla="*/ 350852 h 2176463"/>
              <a:gd name="T90" fmla="*/ 887512 w 1349375"/>
              <a:gd name="T91" fmla="*/ 329846 h 2176463"/>
              <a:gd name="T92" fmla="*/ 1113736 w 1349375"/>
              <a:gd name="T93" fmla="*/ 282799 h 2176463"/>
              <a:gd name="T94" fmla="*/ 1156273 w 1349375"/>
              <a:gd name="T95" fmla="*/ 259884 h 2176463"/>
              <a:gd name="T96" fmla="*/ 1175197 w 1349375"/>
              <a:gd name="T97" fmla="*/ 214747 h 2176463"/>
              <a:gd name="T98" fmla="*/ 1162870 w 1349375"/>
              <a:gd name="T99" fmla="*/ 38019 h 2176463"/>
              <a:gd name="T100" fmla="*/ 1124328 w 1349375"/>
              <a:gd name="T101" fmla="*/ 9374 h 2176463"/>
              <a:gd name="T102" fmla="*/ 1122418 w 1349375"/>
              <a:gd name="T103" fmla="*/ 2604 h 2176463"/>
              <a:gd name="T104" fmla="*/ 1165648 w 1349375"/>
              <a:gd name="T105" fmla="*/ 31596 h 2176463"/>
              <a:gd name="T106" fmla="*/ 1181100 w 1349375"/>
              <a:gd name="T107" fmla="*/ 211101 h 2176463"/>
              <a:gd name="T108" fmla="*/ 1163391 w 1349375"/>
              <a:gd name="T109" fmla="*/ 261098 h 2176463"/>
              <a:gd name="T110" fmla="*/ 1118425 w 1349375"/>
              <a:gd name="T111" fmla="*/ 288181 h 2176463"/>
              <a:gd name="T112" fmla="*/ 891853 w 1349375"/>
              <a:gd name="T113" fmla="*/ 334706 h 2176463"/>
              <a:gd name="T114" fmla="*/ 827961 w 1349375"/>
              <a:gd name="T115" fmla="*/ 356928 h 2176463"/>
              <a:gd name="T116" fmla="*/ 848622 w 1349375"/>
              <a:gd name="T117" fmla="*/ 289569 h 2176463"/>
              <a:gd name="T118" fmla="*/ 799314 w 1349375"/>
              <a:gd name="T119" fmla="*/ 271342 h 2176463"/>
              <a:gd name="T120" fmla="*/ 772924 w 1349375"/>
              <a:gd name="T121" fmla="*/ 226899 h 2176463"/>
              <a:gd name="T122" fmla="*/ 778827 w 1349375"/>
              <a:gd name="T123" fmla="*/ 44616 h 2176463"/>
              <a:gd name="T124" fmla="*/ 815808 w 1349375"/>
              <a:gd name="T125" fmla="*/ 7812 h 2176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9375" h="2176463">
                <a:moveTo>
                  <a:pt x="303212" y="1423988"/>
                </a:moveTo>
                <a:lnTo>
                  <a:pt x="960437" y="1423988"/>
                </a:lnTo>
                <a:lnTo>
                  <a:pt x="960437" y="2176463"/>
                </a:lnTo>
                <a:lnTo>
                  <a:pt x="303212" y="2176463"/>
                </a:lnTo>
                <a:lnTo>
                  <a:pt x="303212" y="1423988"/>
                </a:lnTo>
                <a:close/>
                <a:moveTo>
                  <a:pt x="0" y="1327150"/>
                </a:moveTo>
                <a:lnTo>
                  <a:pt x="1263650" y="1327150"/>
                </a:lnTo>
                <a:lnTo>
                  <a:pt x="1125559" y="1600200"/>
                </a:lnTo>
                <a:lnTo>
                  <a:pt x="973977" y="1600200"/>
                </a:lnTo>
                <a:lnTo>
                  <a:pt x="973977" y="1411074"/>
                </a:lnTo>
                <a:lnTo>
                  <a:pt x="289871" y="1411074"/>
                </a:lnTo>
                <a:lnTo>
                  <a:pt x="289871" y="1600200"/>
                </a:lnTo>
                <a:lnTo>
                  <a:pt x="138091" y="1600200"/>
                </a:lnTo>
                <a:lnTo>
                  <a:pt x="0" y="1327150"/>
                </a:lnTo>
                <a:close/>
                <a:moveTo>
                  <a:pt x="0" y="1212850"/>
                </a:moveTo>
                <a:lnTo>
                  <a:pt x="1263650" y="1212850"/>
                </a:lnTo>
                <a:lnTo>
                  <a:pt x="1263650" y="1312863"/>
                </a:lnTo>
                <a:lnTo>
                  <a:pt x="0" y="1312863"/>
                </a:lnTo>
                <a:lnTo>
                  <a:pt x="0" y="1212850"/>
                </a:lnTo>
                <a:close/>
                <a:moveTo>
                  <a:pt x="608111" y="806450"/>
                </a:moveTo>
                <a:lnTo>
                  <a:pt x="655341" y="806450"/>
                </a:lnTo>
                <a:lnTo>
                  <a:pt x="679450" y="852064"/>
                </a:lnTo>
                <a:lnTo>
                  <a:pt x="662850" y="869318"/>
                </a:lnTo>
                <a:lnTo>
                  <a:pt x="677869" y="974429"/>
                </a:lnTo>
                <a:lnTo>
                  <a:pt x="631627" y="1146175"/>
                </a:lnTo>
                <a:lnTo>
                  <a:pt x="585583" y="974429"/>
                </a:lnTo>
                <a:lnTo>
                  <a:pt x="600799" y="869318"/>
                </a:lnTo>
                <a:lnTo>
                  <a:pt x="584200" y="852064"/>
                </a:lnTo>
                <a:lnTo>
                  <a:pt x="608111" y="806450"/>
                </a:lnTo>
                <a:close/>
                <a:moveTo>
                  <a:pt x="829622" y="793750"/>
                </a:moveTo>
                <a:lnTo>
                  <a:pt x="857290" y="806456"/>
                </a:lnTo>
                <a:lnTo>
                  <a:pt x="886153" y="820354"/>
                </a:lnTo>
                <a:lnTo>
                  <a:pt x="900683" y="827501"/>
                </a:lnTo>
                <a:lnTo>
                  <a:pt x="915015" y="834648"/>
                </a:lnTo>
                <a:lnTo>
                  <a:pt x="928949" y="841796"/>
                </a:lnTo>
                <a:lnTo>
                  <a:pt x="942484" y="849141"/>
                </a:lnTo>
                <a:lnTo>
                  <a:pt x="955422" y="856289"/>
                </a:lnTo>
                <a:lnTo>
                  <a:pt x="967565" y="863436"/>
                </a:lnTo>
                <a:lnTo>
                  <a:pt x="978911" y="870186"/>
                </a:lnTo>
                <a:lnTo>
                  <a:pt x="989262" y="876936"/>
                </a:lnTo>
                <a:lnTo>
                  <a:pt x="998418" y="883091"/>
                </a:lnTo>
                <a:lnTo>
                  <a:pt x="1002399" y="886267"/>
                </a:lnTo>
                <a:lnTo>
                  <a:pt x="1005982" y="889245"/>
                </a:lnTo>
                <a:lnTo>
                  <a:pt x="1009167" y="892224"/>
                </a:lnTo>
                <a:lnTo>
                  <a:pt x="1012351" y="894804"/>
                </a:lnTo>
                <a:lnTo>
                  <a:pt x="1014740" y="897584"/>
                </a:lnTo>
                <a:lnTo>
                  <a:pt x="1017129" y="900165"/>
                </a:lnTo>
                <a:lnTo>
                  <a:pt x="1018522" y="902150"/>
                </a:lnTo>
                <a:lnTo>
                  <a:pt x="1020114" y="904930"/>
                </a:lnTo>
                <a:lnTo>
                  <a:pt x="1023299" y="910687"/>
                </a:lnTo>
                <a:lnTo>
                  <a:pt x="1026683" y="917437"/>
                </a:lnTo>
                <a:lnTo>
                  <a:pt x="1029868" y="925379"/>
                </a:lnTo>
                <a:lnTo>
                  <a:pt x="1033451" y="934114"/>
                </a:lnTo>
                <a:lnTo>
                  <a:pt x="1037034" y="943644"/>
                </a:lnTo>
                <a:lnTo>
                  <a:pt x="1040617" y="953968"/>
                </a:lnTo>
                <a:lnTo>
                  <a:pt x="1044200" y="965086"/>
                </a:lnTo>
                <a:lnTo>
                  <a:pt x="1047782" y="976402"/>
                </a:lnTo>
                <a:lnTo>
                  <a:pt x="1051365" y="988314"/>
                </a:lnTo>
                <a:lnTo>
                  <a:pt x="1058133" y="1013330"/>
                </a:lnTo>
                <a:lnTo>
                  <a:pt x="1065100" y="1039338"/>
                </a:lnTo>
                <a:lnTo>
                  <a:pt x="1071868" y="1065545"/>
                </a:lnTo>
                <a:lnTo>
                  <a:pt x="1078038" y="1091156"/>
                </a:lnTo>
                <a:lnTo>
                  <a:pt x="1083612" y="1115377"/>
                </a:lnTo>
                <a:lnTo>
                  <a:pt x="1088787" y="1137811"/>
                </a:lnTo>
                <a:lnTo>
                  <a:pt x="1093166" y="1157863"/>
                </a:lnTo>
                <a:lnTo>
                  <a:pt x="1099536" y="1187445"/>
                </a:lnTo>
                <a:lnTo>
                  <a:pt x="1101725" y="1198563"/>
                </a:lnTo>
                <a:lnTo>
                  <a:pt x="650875" y="1198563"/>
                </a:lnTo>
                <a:lnTo>
                  <a:pt x="889537" y="956350"/>
                </a:lnTo>
                <a:lnTo>
                  <a:pt x="813300" y="899966"/>
                </a:lnTo>
                <a:lnTo>
                  <a:pt x="876598" y="873958"/>
                </a:lnTo>
                <a:lnTo>
                  <a:pt x="829622" y="793750"/>
                </a:lnTo>
                <a:close/>
                <a:moveTo>
                  <a:pt x="434260" y="793750"/>
                </a:moveTo>
                <a:lnTo>
                  <a:pt x="387846" y="873958"/>
                </a:lnTo>
                <a:lnTo>
                  <a:pt x="450921" y="899966"/>
                </a:lnTo>
                <a:lnTo>
                  <a:pt x="374755" y="956350"/>
                </a:lnTo>
                <a:lnTo>
                  <a:pt x="612775" y="1198563"/>
                </a:lnTo>
                <a:lnTo>
                  <a:pt x="163512" y="1198563"/>
                </a:lnTo>
                <a:lnTo>
                  <a:pt x="165694" y="1187445"/>
                </a:lnTo>
                <a:lnTo>
                  <a:pt x="171842" y="1157863"/>
                </a:lnTo>
                <a:lnTo>
                  <a:pt x="176206" y="1137811"/>
                </a:lnTo>
                <a:lnTo>
                  <a:pt x="181363" y="1115377"/>
                </a:lnTo>
                <a:lnTo>
                  <a:pt x="187115" y="1091156"/>
                </a:lnTo>
                <a:lnTo>
                  <a:pt x="193264" y="1065545"/>
                </a:lnTo>
                <a:lnTo>
                  <a:pt x="199810" y="1039338"/>
                </a:lnTo>
                <a:lnTo>
                  <a:pt x="206554" y="1013330"/>
                </a:lnTo>
                <a:lnTo>
                  <a:pt x="213694" y="988314"/>
                </a:lnTo>
                <a:lnTo>
                  <a:pt x="217265" y="976402"/>
                </a:lnTo>
                <a:lnTo>
                  <a:pt x="220835" y="965086"/>
                </a:lnTo>
                <a:lnTo>
                  <a:pt x="224405" y="953968"/>
                </a:lnTo>
                <a:lnTo>
                  <a:pt x="227976" y="943644"/>
                </a:lnTo>
                <a:lnTo>
                  <a:pt x="231546" y="934114"/>
                </a:lnTo>
                <a:lnTo>
                  <a:pt x="234719" y="925379"/>
                </a:lnTo>
                <a:lnTo>
                  <a:pt x="238091" y="917437"/>
                </a:lnTo>
                <a:lnTo>
                  <a:pt x="241463" y="910687"/>
                </a:lnTo>
                <a:lnTo>
                  <a:pt x="244835" y="904930"/>
                </a:lnTo>
                <a:lnTo>
                  <a:pt x="246422" y="902150"/>
                </a:lnTo>
                <a:lnTo>
                  <a:pt x="247811" y="900165"/>
                </a:lnTo>
                <a:lnTo>
                  <a:pt x="249794" y="897584"/>
                </a:lnTo>
                <a:lnTo>
                  <a:pt x="252571" y="894804"/>
                </a:lnTo>
                <a:lnTo>
                  <a:pt x="255348" y="892224"/>
                </a:lnTo>
                <a:lnTo>
                  <a:pt x="258720" y="889245"/>
                </a:lnTo>
                <a:lnTo>
                  <a:pt x="262488" y="886267"/>
                </a:lnTo>
                <a:lnTo>
                  <a:pt x="266455" y="883091"/>
                </a:lnTo>
                <a:lnTo>
                  <a:pt x="275580" y="876936"/>
                </a:lnTo>
                <a:lnTo>
                  <a:pt x="285894" y="870186"/>
                </a:lnTo>
                <a:lnTo>
                  <a:pt x="297200" y="863436"/>
                </a:lnTo>
                <a:lnTo>
                  <a:pt x="309299" y="856289"/>
                </a:lnTo>
                <a:lnTo>
                  <a:pt x="322192" y="849141"/>
                </a:lnTo>
                <a:lnTo>
                  <a:pt x="335680" y="841796"/>
                </a:lnTo>
                <a:lnTo>
                  <a:pt x="349564" y="834648"/>
                </a:lnTo>
                <a:lnTo>
                  <a:pt x="363845" y="827501"/>
                </a:lnTo>
                <a:lnTo>
                  <a:pt x="378325" y="820354"/>
                </a:lnTo>
                <a:lnTo>
                  <a:pt x="406887" y="806456"/>
                </a:lnTo>
                <a:lnTo>
                  <a:pt x="434260" y="793750"/>
                </a:lnTo>
                <a:close/>
                <a:moveTo>
                  <a:pt x="750590" y="758825"/>
                </a:moveTo>
                <a:lnTo>
                  <a:pt x="766876" y="765966"/>
                </a:lnTo>
                <a:lnTo>
                  <a:pt x="785147" y="773900"/>
                </a:lnTo>
                <a:lnTo>
                  <a:pt x="808186" y="784015"/>
                </a:lnTo>
                <a:lnTo>
                  <a:pt x="856844" y="867718"/>
                </a:lnTo>
                <a:lnTo>
                  <a:pt x="785743" y="896875"/>
                </a:lnTo>
                <a:lnTo>
                  <a:pt x="868363" y="958165"/>
                </a:lnTo>
                <a:lnTo>
                  <a:pt x="631825" y="1198563"/>
                </a:lnTo>
                <a:lnTo>
                  <a:pt x="750590" y="758825"/>
                </a:lnTo>
                <a:close/>
                <a:moveTo>
                  <a:pt x="513357" y="758825"/>
                </a:moveTo>
                <a:lnTo>
                  <a:pt x="631825" y="1198563"/>
                </a:lnTo>
                <a:lnTo>
                  <a:pt x="395287" y="958165"/>
                </a:lnTo>
                <a:lnTo>
                  <a:pt x="478174" y="896875"/>
                </a:lnTo>
                <a:lnTo>
                  <a:pt x="407014" y="867718"/>
                </a:lnTo>
                <a:lnTo>
                  <a:pt x="455514" y="784015"/>
                </a:lnTo>
                <a:lnTo>
                  <a:pt x="478771" y="773900"/>
                </a:lnTo>
                <a:lnTo>
                  <a:pt x="497058" y="765966"/>
                </a:lnTo>
                <a:lnTo>
                  <a:pt x="513357" y="758825"/>
                </a:lnTo>
                <a:close/>
                <a:moveTo>
                  <a:pt x="750794" y="269875"/>
                </a:moveTo>
                <a:lnTo>
                  <a:pt x="755742" y="272657"/>
                </a:lnTo>
                <a:lnTo>
                  <a:pt x="760691" y="275835"/>
                </a:lnTo>
                <a:lnTo>
                  <a:pt x="765243" y="279014"/>
                </a:lnTo>
                <a:lnTo>
                  <a:pt x="769598" y="282392"/>
                </a:lnTo>
                <a:lnTo>
                  <a:pt x="773557" y="285769"/>
                </a:lnTo>
                <a:lnTo>
                  <a:pt x="777120" y="289544"/>
                </a:lnTo>
                <a:lnTo>
                  <a:pt x="780485" y="293319"/>
                </a:lnTo>
                <a:lnTo>
                  <a:pt x="783652" y="297689"/>
                </a:lnTo>
                <a:lnTo>
                  <a:pt x="786621" y="301663"/>
                </a:lnTo>
                <a:lnTo>
                  <a:pt x="789392" y="306034"/>
                </a:lnTo>
                <a:lnTo>
                  <a:pt x="791767" y="310603"/>
                </a:lnTo>
                <a:lnTo>
                  <a:pt x="794143" y="315173"/>
                </a:lnTo>
                <a:lnTo>
                  <a:pt x="796320" y="320139"/>
                </a:lnTo>
                <a:lnTo>
                  <a:pt x="798300" y="324908"/>
                </a:lnTo>
                <a:lnTo>
                  <a:pt x="800081" y="330272"/>
                </a:lnTo>
                <a:lnTo>
                  <a:pt x="801862" y="335437"/>
                </a:lnTo>
                <a:lnTo>
                  <a:pt x="803446" y="341000"/>
                </a:lnTo>
                <a:lnTo>
                  <a:pt x="804634" y="346563"/>
                </a:lnTo>
                <a:lnTo>
                  <a:pt x="807405" y="358086"/>
                </a:lnTo>
                <a:lnTo>
                  <a:pt x="809780" y="370006"/>
                </a:lnTo>
                <a:lnTo>
                  <a:pt x="811957" y="382722"/>
                </a:lnTo>
                <a:lnTo>
                  <a:pt x="816708" y="409344"/>
                </a:lnTo>
                <a:lnTo>
                  <a:pt x="819083" y="423450"/>
                </a:lnTo>
                <a:lnTo>
                  <a:pt x="821855" y="437953"/>
                </a:lnTo>
                <a:lnTo>
                  <a:pt x="826803" y="439145"/>
                </a:lnTo>
                <a:lnTo>
                  <a:pt x="831158" y="440138"/>
                </a:lnTo>
                <a:lnTo>
                  <a:pt x="835710" y="441728"/>
                </a:lnTo>
                <a:lnTo>
                  <a:pt x="839867" y="443714"/>
                </a:lnTo>
                <a:lnTo>
                  <a:pt x="843826" y="445701"/>
                </a:lnTo>
                <a:lnTo>
                  <a:pt x="847785" y="448284"/>
                </a:lnTo>
                <a:lnTo>
                  <a:pt x="851348" y="450866"/>
                </a:lnTo>
                <a:lnTo>
                  <a:pt x="854713" y="453449"/>
                </a:lnTo>
                <a:lnTo>
                  <a:pt x="857880" y="456628"/>
                </a:lnTo>
                <a:lnTo>
                  <a:pt x="860651" y="460005"/>
                </a:lnTo>
                <a:lnTo>
                  <a:pt x="863026" y="463582"/>
                </a:lnTo>
                <a:lnTo>
                  <a:pt x="865600" y="467356"/>
                </a:lnTo>
                <a:lnTo>
                  <a:pt x="867381" y="471131"/>
                </a:lnTo>
                <a:lnTo>
                  <a:pt x="868767" y="475105"/>
                </a:lnTo>
                <a:lnTo>
                  <a:pt x="870152" y="479277"/>
                </a:lnTo>
                <a:lnTo>
                  <a:pt x="871142" y="483648"/>
                </a:lnTo>
                <a:lnTo>
                  <a:pt x="871538" y="488217"/>
                </a:lnTo>
                <a:lnTo>
                  <a:pt x="871538" y="492787"/>
                </a:lnTo>
                <a:lnTo>
                  <a:pt x="871142" y="497753"/>
                </a:lnTo>
                <a:lnTo>
                  <a:pt x="870350" y="502522"/>
                </a:lnTo>
                <a:lnTo>
                  <a:pt x="869162" y="507488"/>
                </a:lnTo>
                <a:lnTo>
                  <a:pt x="867381" y="512654"/>
                </a:lnTo>
                <a:lnTo>
                  <a:pt x="865006" y="517621"/>
                </a:lnTo>
                <a:lnTo>
                  <a:pt x="862235" y="522985"/>
                </a:lnTo>
                <a:lnTo>
                  <a:pt x="859067" y="528150"/>
                </a:lnTo>
                <a:lnTo>
                  <a:pt x="855109" y="533515"/>
                </a:lnTo>
                <a:lnTo>
                  <a:pt x="850952" y="538879"/>
                </a:lnTo>
                <a:lnTo>
                  <a:pt x="845805" y="544044"/>
                </a:lnTo>
                <a:lnTo>
                  <a:pt x="840263" y="549607"/>
                </a:lnTo>
                <a:lnTo>
                  <a:pt x="834127" y="554971"/>
                </a:lnTo>
                <a:lnTo>
                  <a:pt x="827397" y="560335"/>
                </a:lnTo>
                <a:lnTo>
                  <a:pt x="819875" y="565700"/>
                </a:lnTo>
                <a:lnTo>
                  <a:pt x="817896" y="575633"/>
                </a:lnTo>
                <a:lnTo>
                  <a:pt x="815520" y="585368"/>
                </a:lnTo>
                <a:lnTo>
                  <a:pt x="813145" y="595302"/>
                </a:lnTo>
                <a:lnTo>
                  <a:pt x="810176" y="605037"/>
                </a:lnTo>
                <a:lnTo>
                  <a:pt x="806811" y="614573"/>
                </a:lnTo>
                <a:lnTo>
                  <a:pt x="803644" y="623911"/>
                </a:lnTo>
                <a:lnTo>
                  <a:pt x="799883" y="633249"/>
                </a:lnTo>
                <a:lnTo>
                  <a:pt x="796122" y="642189"/>
                </a:lnTo>
                <a:lnTo>
                  <a:pt x="791767" y="651328"/>
                </a:lnTo>
                <a:lnTo>
                  <a:pt x="787215" y="660069"/>
                </a:lnTo>
                <a:lnTo>
                  <a:pt x="782662" y="668414"/>
                </a:lnTo>
                <a:lnTo>
                  <a:pt x="777714" y="676957"/>
                </a:lnTo>
                <a:lnTo>
                  <a:pt x="772369" y="684904"/>
                </a:lnTo>
                <a:lnTo>
                  <a:pt x="767025" y="692851"/>
                </a:lnTo>
                <a:lnTo>
                  <a:pt x="761285" y="700400"/>
                </a:lnTo>
                <a:lnTo>
                  <a:pt x="755544" y="707552"/>
                </a:lnTo>
                <a:lnTo>
                  <a:pt x="749408" y="714705"/>
                </a:lnTo>
                <a:lnTo>
                  <a:pt x="742876" y="721261"/>
                </a:lnTo>
                <a:lnTo>
                  <a:pt x="736542" y="727618"/>
                </a:lnTo>
                <a:lnTo>
                  <a:pt x="729614" y="733579"/>
                </a:lnTo>
                <a:lnTo>
                  <a:pt x="722884" y="739141"/>
                </a:lnTo>
                <a:lnTo>
                  <a:pt x="715758" y="744307"/>
                </a:lnTo>
                <a:lnTo>
                  <a:pt x="708434" y="749075"/>
                </a:lnTo>
                <a:lnTo>
                  <a:pt x="700715" y="753645"/>
                </a:lnTo>
                <a:lnTo>
                  <a:pt x="693193" y="757419"/>
                </a:lnTo>
                <a:lnTo>
                  <a:pt x="685275" y="760797"/>
                </a:lnTo>
                <a:lnTo>
                  <a:pt x="676962" y="763976"/>
                </a:lnTo>
                <a:lnTo>
                  <a:pt x="668846" y="766360"/>
                </a:lnTo>
                <a:lnTo>
                  <a:pt x="660532" y="768744"/>
                </a:lnTo>
                <a:lnTo>
                  <a:pt x="656178" y="769340"/>
                </a:lnTo>
                <a:lnTo>
                  <a:pt x="651823" y="769936"/>
                </a:lnTo>
                <a:lnTo>
                  <a:pt x="647468" y="770730"/>
                </a:lnTo>
                <a:lnTo>
                  <a:pt x="643114" y="771128"/>
                </a:lnTo>
                <a:lnTo>
                  <a:pt x="638759" y="771326"/>
                </a:lnTo>
                <a:lnTo>
                  <a:pt x="634206" y="771525"/>
                </a:lnTo>
                <a:lnTo>
                  <a:pt x="629654" y="771326"/>
                </a:lnTo>
                <a:lnTo>
                  <a:pt x="625299" y="771128"/>
                </a:lnTo>
                <a:lnTo>
                  <a:pt x="620746" y="770730"/>
                </a:lnTo>
                <a:lnTo>
                  <a:pt x="616589" y="769936"/>
                </a:lnTo>
                <a:lnTo>
                  <a:pt x="612235" y="769340"/>
                </a:lnTo>
                <a:lnTo>
                  <a:pt x="608078" y="768744"/>
                </a:lnTo>
                <a:lnTo>
                  <a:pt x="599567" y="766360"/>
                </a:lnTo>
                <a:lnTo>
                  <a:pt x="591451" y="763976"/>
                </a:lnTo>
                <a:lnTo>
                  <a:pt x="583137" y="760797"/>
                </a:lnTo>
                <a:lnTo>
                  <a:pt x="575220" y="757419"/>
                </a:lnTo>
                <a:lnTo>
                  <a:pt x="567698" y="753645"/>
                </a:lnTo>
                <a:lnTo>
                  <a:pt x="560176" y="749075"/>
                </a:lnTo>
                <a:lnTo>
                  <a:pt x="552654" y="744307"/>
                </a:lnTo>
                <a:lnTo>
                  <a:pt x="545529" y="739141"/>
                </a:lnTo>
                <a:lnTo>
                  <a:pt x="538799" y="733579"/>
                </a:lnTo>
                <a:lnTo>
                  <a:pt x="531871" y="727618"/>
                </a:lnTo>
                <a:lnTo>
                  <a:pt x="525537" y="721261"/>
                </a:lnTo>
                <a:lnTo>
                  <a:pt x="519004" y="714705"/>
                </a:lnTo>
                <a:lnTo>
                  <a:pt x="512868" y="707552"/>
                </a:lnTo>
                <a:lnTo>
                  <a:pt x="507128" y="700400"/>
                </a:lnTo>
                <a:lnTo>
                  <a:pt x="501388" y="692851"/>
                </a:lnTo>
                <a:lnTo>
                  <a:pt x="496043" y="684904"/>
                </a:lnTo>
                <a:lnTo>
                  <a:pt x="490699" y="676957"/>
                </a:lnTo>
                <a:lnTo>
                  <a:pt x="485948" y="668414"/>
                </a:lnTo>
                <a:lnTo>
                  <a:pt x="481198" y="660069"/>
                </a:lnTo>
                <a:lnTo>
                  <a:pt x="476645" y="651328"/>
                </a:lnTo>
                <a:lnTo>
                  <a:pt x="472290" y="642189"/>
                </a:lnTo>
                <a:lnTo>
                  <a:pt x="468529" y="633249"/>
                </a:lnTo>
                <a:lnTo>
                  <a:pt x="464769" y="623911"/>
                </a:lnTo>
                <a:lnTo>
                  <a:pt x="461602" y="614573"/>
                </a:lnTo>
                <a:lnTo>
                  <a:pt x="458237" y="605037"/>
                </a:lnTo>
                <a:lnTo>
                  <a:pt x="455267" y="595302"/>
                </a:lnTo>
                <a:lnTo>
                  <a:pt x="452892" y="585368"/>
                </a:lnTo>
                <a:lnTo>
                  <a:pt x="450517" y="575633"/>
                </a:lnTo>
                <a:lnTo>
                  <a:pt x="448537" y="565700"/>
                </a:lnTo>
                <a:lnTo>
                  <a:pt x="441214" y="560335"/>
                </a:lnTo>
                <a:lnTo>
                  <a:pt x="434286" y="554971"/>
                </a:lnTo>
                <a:lnTo>
                  <a:pt x="428149" y="549607"/>
                </a:lnTo>
                <a:lnTo>
                  <a:pt x="422607" y="544044"/>
                </a:lnTo>
                <a:lnTo>
                  <a:pt x="417659" y="538879"/>
                </a:lnTo>
                <a:lnTo>
                  <a:pt x="413304" y="533515"/>
                </a:lnTo>
                <a:lnTo>
                  <a:pt x="409543" y="528150"/>
                </a:lnTo>
                <a:lnTo>
                  <a:pt x="406178" y="522985"/>
                </a:lnTo>
                <a:lnTo>
                  <a:pt x="403407" y="517621"/>
                </a:lnTo>
                <a:lnTo>
                  <a:pt x="401229" y="512654"/>
                </a:lnTo>
                <a:lnTo>
                  <a:pt x="399448" y="507488"/>
                </a:lnTo>
                <a:lnTo>
                  <a:pt x="398062" y="502522"/>
                </a:lnTo>
                <a:lnTo>
                  <a:pt x="397469" y="497753"/>
                </a:lnTo>
                <a:lnTo>
                  <a:pt x="396875" y="492787"/>
                </a:lnTo>
                <a:lnTo>
                  <a:pt x="396875" y="488217"/>
                </a:lnTo>
                <a:lnTo>
                  <a:pt x="397469" y="483648"/>
                </a:lnTo>
                <a:lnTo>
                  <a:pt x="398260" y="479277"/>
                </a:lnTo>
                <a:lnTo>
                  <a:pt x="399646" y="475105"/>
                </a:lnTo>
                <a:lnTo>
                  <a:pt x="401229" y="471131"/>
                </a:lnTo>
                <a:lnTo>
                  <a:pt x="403209" y="467356"/>
                </a:lnTo>
                <a:lnTo>
                  <a:pt x="405386" y="463582"/>
                </a:lnTo>
                <a:lnTo>
                  <a:pt x="407762" y="460005"/>
                </a:lnTo>
                <a:lnTo>
                  <a:pt x="410731" y="456628"/>
                </a:lnTo>
                <a:lnTo>
                  <a:pt x="413700" y="453449"/>
                </a:lnTo>
                <a:lnTo>
                  <a:pt x="417065" y="450866"/>
                </a:lnTo>
                <a:lnTo>
                  <a:pt x="420826" y="448284"/>
                </a:lnTo>
                <a:lnTo>
                  <a:pt x="424587" y="445701"/>
                </a:lnTo>
                <a:lnTo>
                  <a:pt x="428545" y="443714"/>
                </a:lnTo>
                <a:lnTo>
                  <a:pt x="432702" y="441728"/>
                </a:lnTo>
                <a:lnTo>
                  <a:pt x="437255" y="440138"/>
                </a:lnTo>
                <a:lnTo>
                  <a:pt x="441807" y="439145"/>
                </a:lnTo>
                <a:lnTo>
                  <a:pt x="446558" y="437953"/>
                </a:lnTo>
                <a:lnTo>
                  <a:pt x="450319" y="418880"/>
                </a:lnTo>
                <a:lnTo>
                  <a:pt x="453288" y="400602"/>
                </a:lnTo>
                <a:lnTo>
                  <a:pt x="456455" y="383119"/>
                </a:lnTo>
                <a:lnTo>
                  <a:pt x="459226" y="366430"/>
                </a:lnTo>
                <a:lnTo>
                  <a:pt x="461008" y="358483"/>
                </a:lnTo>
                <a:lnTo>
                  <a:pt x="462591" y="350934"/>
                </a:lnTo>
                <a:lnTo>
                  <a:pt x="464571" y="343384"/>
                </a:lnTo>
                <a:lnTo>
                  <a:pt x="466550" y="336232"/>
                </a:lnTo>
                <a:lnTo>
                  <a:pt x="468925" y="329080"/>
                </a:lnTo>
                <a:lnTo>
                  <a:pt x="471301" y="322524"/>
                </a:lnTo>
                <a:lnTo>
                  <a:pt x="473874" y="315967"/>
                </a:lnTo>
                <a:lnTo>
                  <a:pt x="477041" y="310007"/>
                </a:lnTo>
                <a:lnTo>
                  <a:pt x="482979" y="311994"/>
                </a:lnTo>
                <a:lnTo>
                  <a:pt x="491095" y="314577"/>
                </a:lnTo>
                <a:lnTo>
                  <a:pt x="501388" y="317358"/>
                </a:lnTo>
                <a:lnTo>
                  <a:pt x="507326" y="318749"/>
                </a:lnTo>
                <a:lnTo>
                  <a:pt x="513462" y="320338"/>
                </a:lnTo>
                <a:lnTo>
                  <a:pt x="520192" y="321332"/>
                </a:lnTo>
                <a:lnTo>
                  <a:pt x="527318" y="322722"/>
                </a:lnTo>
                <a:lnTo>
                  <a:pt x="534840" y="323914"/>
                </a:lnTo>
                <a:lnTo>
                  <a:pt x="542757" y="324709"/>
                </a:lnTo>
                <a:lnTo>
                  <a:pt x="550873" y="325702"/>
                </a:lnTo>
                <a:lnTo>
                  <a:pt x="559582" y="326298"/>
                </a:lnTo>
                <a:lnTo>
                  <a:pt x="568490" y="326497"/>
                </a:lnTo>
                <a:lnTo>
                  <a:pt x="577595" y="326696"/>
                </a:lnTo>
                <a:lnTo>
                  <a:pt x="587294" y="326497"/>
                </a:lnTo>
                <a:lnTo>
                  <a:pt x="596993" y="326100"/>
                </a:lnTo>
                <a:lnTo>
                  <a:pt x="606890" y="325106"/>
                </a:lnTo>
                <a:lnTo>
                  <a:pt x="616985" y="324113"/>
                </a:lnTo>
                <a:lnTo>
                  <a:pt x="627674" y="322325"/>
                </a:lnTo>
                <a:lnTo>
                  <a:pt x="638363" y="320338"/>
                </a:lnTo>
                <a:lnTo>
                  <a:pt x="648854" y="317755"/>
                </a:lnTo>
                <a:lnTo>
                  <a:pt x="659939" y="314974"/>
                </a:lnTo>
                <a:lnTo>
                  <a:pt x="671023" y="311398"/>
                </a:lnTo>
                <a:lnTo>
                  <a:pt x="682108" y="307424"/>
                </a:lnTo>
                <a:lnTo>
                  <a:pt x="693391" y="302656"/>
                </a:lnTo>
                <a:lnTo>
                  <a:pt x="699131" y="300073"/>
                </a:lnTo>
                <a:lnTo>
                  <a:pt x="704871" y="297491"/>
                </a:lnTo>
                <a:lnTo>
                  <a:pt x="710414" y="294511"/>
                </a:lnTo>
                <a:lnTo>
                  <a:pt x="716154" y="291531"/>
                </a:lnTo>
                <a:lnTo>
                  <a:pt x="721894" y="288550"/>
                </a:lnTo>
                <a:lnTo>
                  <a:pt x="727635" y="285173"/>
                </a:lnTo>
                <a:lnTo>
                  <a:pt x="733375" y="281597"/>
                </a:lnTo>
                <a:lnTo>
                  <a:pt x="739115" y="277822"/>
                </a:lnTo>
                <a:lnTo>
                  <a:pt x="744855" y="274047"/>
                </a:lnTo>
                <a:lnTo>
                  <a:pt x="750794" y="269875"/>
                </a:lnTo>
                <a:close/>
                <a:moveTo>
                  <a:pt x="957262" y="211138"/>
                </a:moveTo>
                <a:lnTo>
                  <a:pt x="1204912" y="211138"/>
                </a:lnTo>
                <a:lnTo>
                  <a:pt x="1204912" y="225426"/>
                </a:lnTo>
                <a:lnTo>
                  <a:pt x="957262" y="225426"/>
                </a:lnTo>
                <a:lnTo>
                  <a:pt x="957262" y="211138"/>
                </a:lnTo>
                <a:close/>
                <a:moveTo>
                  <a:pt x="957262" y="155575"/>
                </a:moveTo>
                <a:lnTo>
                  <a:pt x="1274762" y="155575"/>
                </a:lnTo>
                <a:lnTo>
                  <a:pt x="1274762" y="169863"/>
                </a:lnTo>
                <a:lnTo>
                  <a:pt x="957262" y="169863"/>
                </a:lnTo>
                <a:lnTo>
                  <a:pt x="957262" y="155575"/>
                </a:lnTo>
                <a:close/>
                <a:moveTo>
                  <a:pt x="634009" y="142875"/>
                </a:moveTo>
                <a:lnTo>
                  <a:pt x="645946" y="143074"/>
                </a:lnTo>
                <a:lnTo>
                  <a:pt x="657486" y="143868"/>
                </a:lnTo>
                <a:lnTo>
                  <a:pt x="669026" y="145061"/>
                </a:lnTo>
                <a:lnTo>
                  <a:pt x="679969" y="146650"/>
                </a:lnTo>
                <a:lnTo>
                  <a:pt x="690912" y="148438"/>
                </a:lnTo>
                <a:lnTo>
                  <a:pt x="701059" y="150823"/>
                </a:lnTo>
                <a:lnTo>
                  <a:pt x="711007" y="153406"/>
                </a:lnTo>
                <a:lnTo>
                  <a:pt x="720558" y="156585"/>
                </a:lnTo>
                <a:lnTo>
                  <a:pt x="729511" y="159963"/>
                </a:lnTo>
                <a:lnTo>
                  <a:pt x="738066" y="163738"/>
                </a:lnTo>
                <a:lnTo>
                  <a:pt x="746025" y="167712"/>
                </a:lnTo>
                <a:lnTo>
                  <a:pt x="749805" y="169898"/>
                </a:lnTo>
                <a:lnTo>
                  <a:pt x="753386" y="172084"/>
                </a:lnTo>
                <a:lnTo>
                  <a:pt x="756570" y="174270"/>
                </a:lnTo>
                <a:lnTo>
                  <a:pt x="759952" y="176455"/>
                </a:lnTo>
                <a:lnTo>
                  <a:pt x="762937" y="179038"/>
                </a:lnTo>
                <a:lnTo>
                  <a:pt x="765722" y="181423"/>
                </a:lnTo>
                <a:lnTo>
                  <a:pt x="768707" y="184006"/>
                </a:lnTo>
                <a:lnTo>
                  <a:pt x="771094" y="186589"/>
                </a:lnTo>
                <a:lnTo>
                  <a:pt x="773482" y="189172"/>
                </a:lnTo>
                <a:lnTo>
                  <a:pt x="775670" y="191954"/>
                </a:lnTo>
                <a:lnTo>
                  <a:pt x="780246" y="192153"/>
                </a:lnTo>
                <a:lnTo>
                  <a:pt x="784823" y="192550"/>
                </a:lnTo>
                <a:lnTo>
                  <a:pt x="789200" y="193345"/>
                </a:lnTo>
                <a:lnTo>
                  <a:pt x="793378" y="194537"/>
                </a:lnTo>
                <a:lnTo>
                  <a:pt x="797357" y="195928"/>
                </a:lnTo>
                <a:lnTo>
                  <a:pt x="801138" y="197518"/>
                </a:lnTo>
                <a:lnTo>
                  <a:pt x="804918" y="199107"/>
                </a:lnTo>
                <a:lnTo>
                  <a:pt x="808499" y="201492"/>
                </a:lnTo>
                <a:lnTo>
                  <a:pt x="811882" y="203677"/>
                </a:lnTo>
                <a:lnTo>
                  <a:pt x="814866" y="206062"/>
                </a:lnTo>
                <a:lnTo>
                  <a:pt x="818049" y="209042"/>
                </a:lnTo>
                <a:lnTo>
                  <a:pt x="821034" y="211824"/>
                </a:lnTo>
                <a:lnTo>
                  <a:pt x="823819" y="215003"/>
                </a:lnTo>
                <a:lnTo>
                  <a:pt x="826406" y="218381"/>
                </a:lnTo>
                <a:lnTo>
                  <a:pt x="829191" y="221958"/>
                </a:lnTo>
                <a:lnTo>
                  <a:pt x="831380" y="225336"/>
                </a:lnTo>
                <a:lnTo>
                  <a:pt x="833767" y="229509"/>
                </a:lnTo>
                <a:lnTo>
                  <a:pt x="835757" y="233483"/>
                </a:lnTo>
                <a:lnTo>
                  <a:pt x="838145" y="237457"/>
                </a:lnTo>
                <a:lnTo>
                  <a:pt x="839935" y="241828"/>
                </a:lnTo>
                <a:lnTo>
                  <a:pt x="841527" y="246001"/>
                </a:lnTo>
                <a:lnTo>
                  <a:pt x="843318" y="250770"/>
                </a:lnTo>
                <a:lnTo>
                  <a:pt x="844909" y="255340"/>
                </a:lnTo>
                <a:lnTo>
                  <a:pt x="846501" y="260109"/>
                </a:lnTo>
                <a:lnTo>
                  <a:pt x="849088" y="269845"/>
                </a:lnTo>
                <a:lnTo>
                  <a:pt x="851475" y="279979"/>
                </a:lnTo>
                <a:lnTo>
                  <a:pt x="853465" y="290311"/>
                </a:lnTo>
                <a:lnTo>
                  <a:pt x="855056" y="300842"/>
                </a:lnTo>
                <a:lnTo>
                  <a:pt x="856250" y="311572"/>
                </a:lnTo>
                <a:lnTo>
                  <a:pt x="857245" y="322302"/>
                </a:lnTo>
                <a:lnTo>
                  <a:pt x="857842" y="333230"/>
                </a:lnTo>
                <a:lnTo>
                  <a:pt x="858240" y="343762"/>
                </a:lnTo>
                <a:lnTo>
                  <a:pt x="858837" y="354293"/>
                </a:lnTo>
                <a:lnTo>
                  <a:pt x="858837" y="364625"/>
                </a:lnTo>
                <a:lnTo>
                  <a:pt x="858439" y="374759"/>
                </a:lnTo>
                <a:lnTo>
                  <a:pt x="858240" y="384495"/>
                </a:lnTo>
                <a:lnTo>
                  <a:pt x="857643" y="402577"/>
                </a:lnTo>
                <a:lnTo>
                  <a:pt x="856449" y="418870"/>
                </a:lnTo>
                <a:lnTo>
                  <a:pt x="855255" y="432183"/>
                </a:lnTo>
                <a:lnTo>
                  <a:pt x="854062" y="442317"/>
                </a:lnTo>
                <a:lnTo>
                  <a:pt x="848690" y="439734"/>
                </a:lnTo>
                <a:lnTo>
                  <a:pt x="846103" y="438343"/>
                </a:lnTo>
                <a:lnTo>
                  <a:pt x="843119" y="437350"/>
                </a:lnTo>
                <a:lnTo>
                  <a:pt x="840333" y="436356"/>
                </a:lnTo>
                <a:lnTo>
                  <a:pt x="837150" y="435561"/>
                </a:lnTo>
                <a:lnTo>
                  <a:pt x="833966" y="434568"/>
                </a:lnTo>
                <a:lnTo>
                  <a:pt x="830982" y="434170"/>
                </a:lnTo>
                <a:lnTo>
                  <a:pt x="826804" y="404167"/>
                </a:lnTo>
                <a:lnTo>
                  <a:pt x="824416" y="389860"/>
                </a:lnTo>
                <a:lnTo>
                  <a:pt x="822228" y="376150"/>
                </a:lnTo>
                <a:lnTo>
                  <a:pt x="819641" y="362837"/>
                </a:lnTo>
                <a:lnTo>
                  <a:pt x="816856" y="350517"/>
                </a:lnTo>
                <a:lnTo>
                  <a:pt x="815463" y="344159"/>
                </a:lnTo>
                <a:lnTo>
                  <a:pt x="813672" y="338198"/>
                </a:lnTo>
                <a:lnTo>
                  <a:pt x="811882" y="332436"/>
                </a:lnTo>
                <a:lnTo>
                  <a:pt x="810091" y="326872"/>
                </a:lnTo>
                <a:lnTo>
                  <a:pt x="808101" y="321308"/>
                </a:lnTo>
                <a:lnTo>
                  <a:pt x="805913" y="315943"/>
                </a:lnTo>
                <a:lnTo>
                  <a:pt x="803326" y="310976"/>
                </a:lnTo>
                <a:lnTo>
                  <a:pt x="800939" y="305810"/>
                </a:lnTo>
                <a:lnTo>
                  <a:pt x="798352" y="300842"/>
                </a:lnTo>
                <a:lnTo>
                  <a:pt x="795368" y="296272"/>
                </a:lnTo>
                <a:lnTo>
                  <a:pt x="792184" y="291901"/>
                </a:lnTo>
                <a:lnTo>
                  <a:pt x="789001" y="287331"/>
                </a:lnTo>
                <a:lnTo>
                  <a:pt x="785220" y="283158"/>
                </a:lnTo>
                <a:lnTo>
                  <a:pt x="781440" y="279184"/>
                </a:lnTo>
                <a:lnTo>
                  <a:pt x="777262" y="275408"/>
                </a:lnTo>
                <a:lnTo>
                  <a:pt x="773084" y="271633"/>
                </a:lnTo>
                <a:lnTo>
                  <a:pt x="768508" y="268057"/>
                </a:lnTo>
                <a:lnTo>
                  <a:pt x="763534" y="264679"/>
                </a:lnTo>
                <a:lnTo>
                  <a:pt x="758360" y="261698"/>
                </a:lnTo>
                <a:lnTo>
                  <a:pt x="752790" y="258718"/>
                </a:lnTo>
                <a:lnTo>
                  <a:pt x="746821" y="262890"/>
                </a:lnTo>
                <a:lnTo>
                  <a:pt x="740852" y="266864"/>
                </a:lnTo>
                <a:lnTo>
                  <a:pt x="734883" y="270640"/>
                </a:lnTo>
                <a:lnTo>
                  <a:pt x="728914" y="274415"/>
                </a:lnTo>
                <a:lnTo>
                  <a:pt x="722945" y="277992"/>
                </a:lnTo>
                <a:lnTo>
                  <a:pt x="716777" y="281171"/>
                </a:lnTo>
                <a:lnTo>
                  <a:pt x="711007" y="284549"/>
                </a:lnTo>
                <a:lnTo>
                  <a:pt x="705038" y="287331"/>
                </a:lnTo>
                <a:lnTo>
                  <a:pt x="699070" y="290311"/>
                </a:lnTo>
                <a:lnTo>
                  <a:pt x="693300" y="292894"/>
                </a:lnTo>
                <a:lnTo>
                  <a:pt x="687331" y="295477"/>
                </a:lnTo>
                <a:lnTo>
                  <a:pt x="681561" y="297663"/>
                </a:lnTo>
                <a:lnTo>
                  <a:pt x="669623" y="301836"/>
                </a:lnTo>
                <a:lnTo>
                  <a:pt x="658282" y="305611"/>
                </a:lnTo>
                <a:lnTo>
                  <a:pt x="646941" y="308790"/>
                </a:lnTo>
                <a:lnTo>
                  <a:pt x="635600" y="311373"/>
                </a:lnTo>
                <a:lnTo>
                  <a:pt x="624856" y="313360"/>
                </a:lnTo>
                <a:lnTo>
                  <a:pt x="613913" y="315149"/>
                </a:lnTo>
                <a:lnTo>
                  <a:pt x="603368" y="316341"/>
                </a:lnTo>
                <a:lnTo>
                  <a:pt x="593022" y="317136"/>
                </a:lnTo>
                <a:lnTo>
                  <a:pt x="583074" y="317732"/>
                </a:lnTo>
                <a:lnTo>
                  <a:pt x="573126" y="317732"/>
                </a:lnTo>
                <a:lnTo>
                  <a:pt x="563576" y="317732"/>
                </a:lnTo>
                <a:lnTo>
                  <a:pt x="554423" y="317334"/>
                </a:lnTo>
                <a:lnTo>
                  <a:pt x="545669" y="316738"/>
                </a:lnTo>
                <a:lnTo>
                  <a:pt x="537114" y="315943"/>
                </a:lnTo>
                <a:lnTo>
                  <a:pt x="528956" y="314950"/>
                </a:lnTo>
                <a:lnTo>
                  <a:pt x="521197" y="313758"/>
                </a:lnTo>
                <a:lnTo>
                  <a:pt x="513835" y="312565"/>
                </a:lnTo>
                <a:lnTo>
                  <a:pt x="506871" y="311175"/>
                </a:lnTo>
                <a:lnTo>
                  <a:pt x="500505" y="309585"/>
                </a:lnTo>
                <a:lnTo>
                  <a:pt x="494536" y="308194"/>
                </a:lnTo>
                <a:lnTo>
                  <a:pt x="483792" y="305412"/>
                </a:lnTo>
                <a:lnTo>
                  <a:pt x="475435" y="302630"/>
                </a:lnTo>
                <a:lnTo>
                  <a:pt x="469068" y="300445"/>
                </a:lnTo>
                <a:lnTo>
                  <a:pt x="466084" y="307002"/>
                </a:lnTo>
                <a:lnTo>
                  <a:pt x="463099" y="313559"/>
                </a:lnTo>
                <a:lnTo>
                  <a:pt x="460513" y="320514"/>
                </a:lnTo>
                <a:lnTo>
                  <a:pt x="458125" y="327865"/>
                </a:lnTo>
                <a:lnTo>
                  <a:pt x="455937" y="335416"/>
                </a:lnTo>
                <a:lnTo>
                  <a:pt x="453947" y="343165"/>
                </a:lnTo>
                <a:lnTo>
                  <a:pt x="452157" y="351113"/>
                </a:lnTo>
                <a:lnTo>
                  <a:pt x="450565" y="359260"/>
                </a:lnTo>
                <a:lnTo>
                  <a:pt x="447580" y="376746"/>
                </a:lnTo>
                <a:lnTo>
                  <a:pt x="444397" y="394828"/>
                </a:lnTo>
                <a:lnTo>
                  <a:pt x="440816" y="414300"/>
                </a:lnTo>
                <a:lnTo>
                  <a:pt x="437035" y="434170"/>
                </a:lnTo>
                <a:lnTo>
                  <a:pt x="433852" y="434766"/>
                </a:lnTo>
                <a:lnTo>
                  <a:pt x="430669" y="435561"/>
                </a:lnTo>
                <a:lnTo>
                  <a:pt x="427684" y="436356"/>
                </a:lnTo>
                <a:lnTo>
                  <a:pt x="424700" y="437548"/>
                </a:lnTo>
                <a:lnTo>
                  <a:pt x="421715" y="438542"/>
                </a:lnTo>
                <a:lnTo>
                  <a:pt x="418930" y="439933"/>
                </a:lnTo>
                <a:lnTo>
                  <a:pt x="413558" y="442913"/>
                </a:lnTo>
                <a:lnTo>
                  <a:pt x="411767" y="430991"/>
                </a:lnTo>
                <a:lnTo>
                  <a:pt x="410772" y="423838"/>
                </a:lnTo>
                <a:lnTo>
                  <a:pt x="409976" y="415492"/>
                </a:lnTo>
                <a:lnTo>
                  <a:pt x="408982" y="406352"/>
                </a:lnTo>
                <a:lnTo>
                  <a:pt x="408385" y="396417"/>
                </a:lnTo>
                <a:lnTo>
                  <a:pt x="407987" y="386085"/>
                </a:lnTo>
                <a:lnTo>
                  <a:pt x="407987" y="374958"/>
                </a:lnTo>
                <a:lnTo>
                  <a:pt x="408186" y="363035"/>
                </a:lnTo>
                <a:lnTo>
                  <a:pt x="408584" y="351113"/>
                </a:lnTo>
                <a:lnTo>
                  <a:pt x="409777" y="338595"/>
                </a:lnTo>
                <a:lnTo>
                  <a:pt x="411369" y="325878"/>
                </a:lnTo>
                <a:lnTo>
                  <a:pt x="412165" y="319321"/>
                </a:lnTo>
                <a:lnTo>
                  <a:pt x="413359" y="312963"/>
                </a:lnTo>
                <a:lnTo>
                  <a:pt x="414553" y="306406"/>
                </a:lnTo>
                <a:lnTo>
                  <a:pt x="415945" y="300047"/>
                </a:lnTo>
                <a:lnTo>
                  <a:pt x="417537" y="293689"/>
                </a:lnTo>
                <a:lnTo>
                  <a:pt x="419328" y="286933"/>
                </a:lnTo>
                <a:lnTo>
                  <a:pt x="421317" y="280575"/>
                </a:lnTo>
                <a:lnTo>
                  <a:pt x="423506" y="274018"/>
                </a:lnTo>
                <a:lnTo>
                  <a:pt x="425694" y="267659"/>
                </a:lnTo>
                <a:lnTo>
                  <a:pt x="428281" y="261102"/>
                </a:lnTo>
                <a:lnTo>
                  <a:pt x="431066" y="254942"/>
                </a:lnTo>
                <a:lnTo>
                  <a:pt x="434051" y="248783"/>
                </a:lnTo>
                <a:lnTo>
                  <a:pt x="437035" y="242424"/>
                </a:lnTo>
                <a:lnTo>
                  <a:pt x="440617" y="236463"/>
                </a:lnTo>
                <a:lnTo>
                  <a:pt x="444198" y="230502"/>
                </a:lnTo>
                <a:lnTo>
                  <a:pt x="448177" y="224541"/>
                </a:lnTo>
                <a:lnTo>
                  <a:pt x="452355" y="218779"/>
                </a:lnTo>
                <a:lnTo>
                  <a:pt x="456733" y="213215"/>
                </a:lnTo>
                <a:lnTo>
                  <a:pt x="461309" y="207651"/>
                </a:lnTo>
                <a:lnTo>
                  <a:pt x="466482" y="202286"/>
                </a:lnTo>
                <a:lnTo>
                  <a:pt x="471655" y="197120"/>
                </a:lnTo>
                <a:lnTo>
                  <a:pt x="477027" y="192153"/>
                </a:lnTo>
                <a:lnTo>
                  <a:pt x="482996" y="187384"/>
                </a:lnTo>
                <a:lnTo>
                  <a:pt x="489164" y="182814"/>
                </a:lnTo>
                <a:lnTo>
                  <a:pt x="495530" y="178244"/>
                </a:lnTo>
                <a:lnTo>
                  <a:pt x="502295" y="174071"/>
                </a:lnTo>
                <a:lnTo>
                  <a:pt x="509458" y="170097"/>
                </a:lnTo>
                <a:lnTo>
                  <a:pt x="516621" y="166322"/>
                </a:lnTo>
                <a:lnTo>
                  <a:pt x="524579" y="162745"/>
                </a:lnTo>
                <a:lnTo>
                  <a:pt x="532538" y="159367"/>
                </a:lnTo>
                <a:lnTo>
                  <a:pt x="540894" y="156387"/>
                </a:lnTo>
                <a:lnTo>
                  <a:pt x="549847" y="153605"/>
                </a:lnTo>
                <a:lnTo>
                  <a:pt x="559000" y="151220"/>
                </a:lnTo>
                <a:lnTo>
                  <a:pt x="568550" y="149035"/>
                </a:lnTo>
                <a:lnTo>
                  <a:pt x="578498" y="147246"/>
                </a:lnTo>
                <a:lnTo>
                  <a:pt x="588844" y="145657"/>
                </a:lnTo>
                <a:lnTo>
                  <a:pt x="599389" y="144663"/>
                </a:lnTo>
                <a:lnTo>
                  <a:pt x="610531" y="143670"/>
                </a:lnTo>
                <a:lnTo>
                  <a:pt x="622071" y="143074"/>
                </a:lnTo>
                <a:lnTo>
                  <a:pt x="634009" y="142875"/>
                </a:lnTo>
                <a:close/>
                <a:moveTo>
                  <a:pt x="957262" y="101600"/>
                </a:moveTo>
                <a:lnTo>
                  <a:pt x="1274762" y="101600"/>
                </a:lnTo>
                <a:lnTo>
                  <a:pt x="1274762" y="114300"/>
                </a:lnTo>
                <a:lnTo>
                  <a:pt x="957262" y="114300"/>
                </a:lnTo>
                <a:lnTo>
                  <a:pt x="957262" y="101600"/>
                </a:lnTo>
                <a:close/>
                <a:moveTo>
                  <a:pt x="970718" y="6942"/>
                </a:moveTo>
                <a:lnTo>
                  <a:pt x="966553" y="7140"/>
                </a:lnTo>
                <a:lnTo>
                  <a:pt x="962387" y="7339"/>
                </a:lnTo>
                <a:lnTo>
                  <a:pt x="958222" y="7934"/>
                </a:lnTo>
                <a:lnTo>
                  <a:pt x="954056" y="8727"/>
                </a:lnTo>
                <a:lnTo>
                  <a:pt x="950089" y="9520"/>
                </a:lnTo>
                <a:lnTo>
                  <a:pt x="946122" y="10710"/>
                </a:lnTo>
                <a:lnTo>
                  <a:pt x="942353" y="11900"/>
                </a:lnTo>
                <a:lnTo>
                  <a:pt x="938584" y="13487"/>
                </a:lnTo>
                <a:lnTo>
                  <a:pt x="934816" y="15074"/>
                </a:lnTo>
                <a:lnTo>
                  <a:pt x="931245" y="17057"/>
                </a:lnTo>
                <a:lnTo>
                  <a:pt x="928072" y="19041"/>
                </a:lnTo>
                <a:lnTo>
                  <a:pt x="924501" y="21024"/>
                </a:lnTo>
                <a:lnTo>
                  <a:pt x="921328" y="23602"/>
                </a:lnTo>
                <a:lnTo>
                  <a:pt x="918154" y="25983"/>
                </a:lnTo>
                <a:lnTo>
                  <a:pt x="915179" y="28561"/>
                </a:lnTo>
                <a:lnTo>
                  <a:pt x="912203" y="31338"/>
                </a:lnTo>
                <a:lnTo>
                  <a:pt x="909625" y="34115"/>
                </a:lnTo>
                <a:lnTo>
                  <a:pt x="906848" y="37090"/>
                </a:lnTo>
                <a:lnTo>
                  <a:pt x="904467" y="40461"/>
                </a:lnTo>
                <a:lnTo>
                  <a:pt x="902087" y="43437"/>
                </a:lnTo>
                <a:lnTo>
                  <a:pt x="900104" y="46808"/>
                </a:lnTo>
                <a:lnTo>
                  <a:pt x="898120" y="50379"/>
                </a:lnTo>
                <a:lnTo>
                  <a:pt x="896137" y="53949"/>
                </a:lnTo>
                <a:lnTo>
                  <a:pt x="894550" y="57717"/>
                </a:lnTo>
                <a:lnTo>
                  <a:pt x="892963" y="61486"/>
                </a:lnTo>
                <a:lnTo>
                  <a:pt x="891574" y="65254"/>
                </a:lnTo>
                <a:lnTo>
                  <a:pt x="890583" y="69221"/>
                </a:lnTo>
                <a:lnTo>
                  <a:pt x="889591" y="73188"/>
                </a:lnTo>
                <a:lnTo>
                  <a:pt x="888996" y="77155"/>
                </a:lnTo>
                <a:lnTo>
                  <a:pt x="888202" y="81320"/>
                </a:lnTo>
                <a:lnTo>
                  <a:pt x="888004" y="85683"/>
                </a:lnTo>
                <a:lnTo>
                  <a:pt x="888004" y="89848"/>
                </a:lnTo>
                <a:lnTo>
                  <a:pt x="888004" y="241183"/>
                </a:lnTo>
                <a:lnTo>
                  <a:pt x="888004" y="245348"/>
                </a:lnTo>
                <a:lnTo>
                  <a:pt x="888202" y="249712"/>
                </a:lnTo>
                <a:lnTo>
                  <a:pt x="888996" y="253877"/>
                </a:lnTo>
                <a:lnTo>
                  <a:pt x="889591" y="257844"/>
                </a:lnTo>
                <a:lnTo>
                  <a:pt x="890583" y="261811"/>
                </a:lnTo>
                <a:lnTo>
                  <a:pt x="891574" y="265777"/>
                </a:lnTo>
                <a:lnTo>
                  <a:pt x="892963" y="269546"/>
                </a:lnTo>
                <a:lnTo>
                  <a:pt x="894550" y="273314"/>
                </a:lnTo>
                <a:lnTo>
                  <a:pt x="896137" y="277083"/>
                </a:lnTo>
                <a:lnTo>
                  <a:pt x="898120" y="280653"/>
                </a:lnTo>
                <a:lnTo>
                  <a:pt x="900104" y="284223"/>
                </a:lnTo>
                <a:lnTo>
                  <a:pt x="902087" y="287595"/>
                </a:lnTo>
                <a:lnTo>
                  <a:pt x="904467" y="290570"/>
                </a:lnTo>
                <a:lnTo>
                  <a:pt x="906848" y="293942"/>
                </a:lnTo>
                <a:lnTo>
                  <a:pt x="909625" y="296917"/>
                </a:lnTo>
                <a:lnTo>
                  <a:pt x="912203" y="299694"/>
                </a:lnTo>
                <a:lnTo>
                  <a:pt x="915179" y="302669"/>
                </a:lnTo>
                <a:lnTo>
                  <a:pt x="918154" y="305049"/>
                </a:lnTo>
                <a:lnTo>
                  <a:pt x="921328" y="307429"/>
                </a:lnTo>
                <a:lnTo>
                  <a:pt x="924501" y="310008"/>
                </a:lnTo>
                <a:lnTo>
                  <a:pt x="928072" y="312189"/>
                </a:lnTo>
                <a:lnTo>
                  <a:pt x="931245" y="314173"/>
                </a:lnTo>
                <a:lnTo>
                  <a:pt x="934816" y="315958"/>
                </a:lnTo>
                <a:lnTo>
                  <a:pt x="938584" y="317545"/>
                </a:lnTo>
                <a:lnTo>
                  <a:pt x="942353" y="319131"/>
                </a:lnTo>
                <a:lnTo>
                  <a:pt x="946122" y="320321"/>
                </a:lnTo>
                <a:lnTo>
                  <a:pt x="950089" y="321511"/>
                </a:lnTo>
                <a:lnTo>
                  <a:pt x="954056" y="322305"/>
                </a:lnTo>
                <a:lnTo>
                  <a:pt x="958222" y="323098"/>
                </a:lnTo>
                <a:lnTo>
                  <a:pt x="962387" y="323693"/>
                </a:lnTo>
                <a:lnTo>
                  <a:pt x="966553" y="323891"/>
                </a:lnTo>
                <a:lnTo>
                  <a:pt x="970718" y="324090"/>
                </a:lnTo>
                <a:lnTo>
                  <a:pt x="978652" y="324090"/>
                </a:lnTo>
                <a:lnTo>
                  <a:pt x="976470" y="330833"/>
                </a:lnTo>
                <a:lnTo>
                  <a:pt x="973892" y="337379"/>
                </a:lnTo>
                <a:lnTo>
                  <a:pt x="970916" y="344122"/>
                </a:lnTo>
                <a:lnTo>
                  <a:pt x="967743" y="351064"/>
                </a:lnTo>
                <a:lnTo>
                  <a:pt x="964371" y="357411"/>
                </a:lnTo>
                <a:lnTo>
                  <a:pt x="960999" y="363758"/>
                </a:lnTo>
                <a:lnTo>
                  <a:pt x="954453" y="375659"/>
                </a:lnTo>
                <a:lnTo>
                  <a:pt x="948105" y="385774"/>
                </a:lnTo>
                <a:lnTo>
                  <a:pt x="943146" y="393708"/>
                </a:lnTo>
                <a:lnTo>
                  <a:pt x="938188" y="400848"/>
                </a:lnTo>
                <a:lnTo>
                  <a:pt x="941758" y="400848"/>
                </a:lnTo>
                <a:lnTo>
                  <a:pt x="945923" y="400650"/>
                </a:lnTo>
                <a:lnTo>
                  <a:pt x="951676" y="400054"/>
                </a:lnTo>
                <a:lnTo>
                  <a:pt x="958420" y="399063"/>
                </a:lnTo>
                <a:lnTo>
                  <a:pt x="966156" y="397476"/>
                </a:lnTo>
                <a:lnTo>
                  <a:pt x="970321" y="396484"/>
                </a:lnTo>
                <a:lnTo>
                  <a:pt x="974685" y="395096"/>
                </a:lnTo>
                <a:lnTo>
                  <a:pt x="979446" y="393708"/>
                </a:lnTo>
                <a:lnTo>
                  <a:pt x="984008" y="392121"/>
                </a:lnTo>
                <a:lnTo>
                  <a:pt x="988967" y="390137"/>
                </a:lnTo>
                <a:lnTo>
                  <a:pt x="993727" y="388154"/>
                </a:lnTo>
                <a:lnTo>
                  <a:pt x="998884" y="385774"/>
                </a:lnTo>
                <a:lnTo>
                  <a:pt x="1004042" y="383195"/>
                </a:lnTo>
                <a:lnTo>
                  <a:pt x="1009199" y="380220"/>
                </a:lnTo>
                <a:lnTo>
                  <a:pt x="1013959" y="376849"/>
                </a:lnTo>
                <a:lnTo>
                  <a:pt x="1019116" y="373278"/>
                </a:lnTo>
                <a:lnTo>
                  <a:pt x="1024274" y="369312"/>
                </a:lnTo>
                <a:lnTo>
                  <a:pt x="1029034" y="365146"/>
                </a:lnTo>
                <a:lnTo>
                  <a:pt x="1033993" y="360585"/>
                </a:lnTo>
                <a:lnTo>
                  <a:pt x="1038753" y="355428"/>
                </a:lnTo>
                <a:lnTo>
                  <a:pt x="1043514" y="350072"/>
                </a:lnTo>
                <a:lnTo>
                  <a:pt x="1047878" y="344321"/>
                </a:lnTo>
                <a:lnTo>
                  <a:pt x="1052043" y="337974"/>
                </a:lnTo>
                <a:lnTo>
                  <a:pt x="1056407" y="331230"/>
                </a:lnTo>
                <a:lnTo>
                  <a:pt x="1060176" y="324090"/>
                </a:lnTo>
                <a:lnTo>
                  <a:pt x="1259918" y="324090"/>
                </a:lnTo>
                <a:lnTo>
                  <a:pt x="1264083" y="323891"/>
                </a:lnTo>
                <a:lnTo>
                  <a:pt x="1268249" y="323693"/>
                </a:lnTo>
                <a:lnTo>
                  <a:pt x="1272414" y="323098"/>
                </a:lnTo>
                <a:lnTo>
                  <a:pt x="1276579" y="322305"/>
                </a:lnTo>
                <a:lnTo>
                  <a:pt x="1280547" y="321511"/>
                </a:lnTo>
                <a:lnTo>
                  <a:pt x="1284514" y="320321"/>
                </a:lnTo>
                <a:lnTo>
                  <a:pt x="1288282" y="319131"/>
                </a:lnTo>
                <a:lnTo>
                  <a:pt x="1292051" y="317545"/>
                </a:lnTo>
                <a:lnTo>
                  <a:pt x="1295820" y="315958"/>
                </a:lnTo>
                <a:lnTo>
                  <a:pt x="1299390" y="314173"/>
                </a:lnTo>
                <a:lnTo>
                  <a:pt x="1302762" y="312189"/>
                </a:lnTo>
                <a:lnTo>
                  <a:pt x="1306134" y="310008"/>
                </a:lnTo>
                <a:lnTo>
                  <a:pt x="1309308" y="307429"/>
                </a:lnTo>
                <a:lnTo>
                  <a:pt x="1312481" y="305049"/>
                </a:lnTo>
                <a:lnTo>
                  <a:pt x="1315457" y="302669"/>
                </a:lnTo>
                <a:lnTo>
                  <a:pt x="1318432" y="299694"/>
                </a:lnTo>
                <a:lnTo>
                  <a:pt x="1321011" y="296917"/>
                </a:lnTo>
                <a:lnTo>
                  <a:pt x="1323788" y="293942"/>
                </a:lnTo>
                <a:lnTo>
                  <a:pt x="1326168" y="290570"/>
                </a:lnTo>
                <a:lnTo>
                  <a:pt x="1328548" y="287595"/>
                </a:lnTo>
                <a:lnTo>
                  <a:pt x="1330532" y="284223"/>
                </a:lnTo>
                <a:lnTo>
                  <a:pt x="1332515" y="280653"/>
                </a:lnTo>
                <a:lnTo>
                  <a:pt x="1334499" y="277083"/>
                </a:lnTo>
                <a:lnTo>
                  <a:pt x="1336086" y="273314"/>
                </a:lnTo>
                <a:lnTo>
                  <a:pt x="1337672" y="269546"/>
                </a:lnTo>
                <a:lnTo>
                  <a:pt x="1339061" y="265777"/>
                </a:lnTo>
                <a:lnTo>
                  <a:pt x="1340053" y="261811"/>
                </a:lnTo>
                <a:lnTo>
                  <a:pt x="1341044" y="257844"/>
                </a:lnTo>
                <a:lnTo>
                  <a:pt x="1341639" y="253877"/>
                </a:lnTo>
                <a:lnTo>
                  <a:pt x="1342433" y="249712"/>
                </a:lnTo>
                <a:lnTo>
                  <a:pt x="1342631" y="245348"/>
                </a:lnTo>
                <a:lnTo>
                  <a:pt x="1342830" y="241183"/>
                </a:lnTo>
                <a:lnTo>
                  <a:pt x="1342830" y="89848"/>
                </a:lnTo>
                <a:lnTo>
                  <a:pt x="1342631" y="85683"/>
                </a:lnTo>
                <a:lnTo>
                  <a:pt x="1342433" y="81320"/>
                </a:lnTo>
                <a:lnTo>
                  <a:pt x="1341639" y="77155"/>
                </a:lnTo>
                <a:lnTo>
                  <a:pt x="1341044" y="73188"/>
                </a:lnTo>
                <a:lnTo>
                  <a:pt x="1340053" y="69221"/>
                </a:lnTo>
                <a:lnTo>
                  <a:pt x="1339061" y="65254"/>
                </a:lnTo>
                <a:lnTo>
                  <a:pt x="1337672" y="61486"/>
                </a:lnTo>
                <a:lnTo>
                  <a:pt x="1336086" y="57717"/>
                </a:lnTo>
                <a:lnTo>
                  <a:pt x="1334499" y="53949"/>
                </a:lnTo>
                <a:lnTo>
                  <a:pt x="1332515" y="50379"/>
                </a:lnTo>
                <a:lnTo>
                  <a:pt x="1330532" y="46808"/>
                </a:lnTo>
                <a:lnTo>
                  <a:pt x="1328548" y="43437"/>
                </a:lnTo>
                <a:lnTo>
                  <a:pt x="1326168" y="40461"/>
                </a:lnTo>
                <a:lnTo>
                  <a:pt x="1323788" y="37090"/>
                </a:lnTo>
                <a:lnTo>
                  <a:pt x="1321011" y="34115"/>
                </a:lnTo>
                <a:lnTo>
                  <a:pt x="1318432" y="31338"/>
                </a:lnTo>
                <a:lnTo>
                  <a:pt x="1315457" y="28561"/>
                </a:lnTo>
                <a:lnTo>
                  <a:pt x="1312481" y="25983"/>
                </a:lnTo>
                <a:lnTo>
                  <a:pt x="1309308" y="23602"/>
                </a:lnTo>
                <a:lnTo>
                  <a:pt x="1306134" y="21024"/>
                </a:lnTo>
                <a:lnTo>
                  <a:pt x="1302762" y="19041"/>
                </a:lnTo>
                <a:lnTo>
                  <a:pt x="1299390" y="17057"/>
                </a:lnTo>
                <a:lnTo>
                  <a:pt x="1295820" y="15074"/>
                </a:lnTo>
                <a:lnTo>
                  <a:pt x="1292051" y="13487"/>
                </a:lnTo>
                <a:lnTo>
                  <a:pt x="1288282" y="11900"/>
                </a:lnTo>
                <a:lnTo>
                  <a:pt x="1284514" y="10710"/>
                </a:lnTo>
                <a:lnTo>
                  <a:pt x="1280547" y="9520"/>
                </a:lnTo>
                <a:lnTo>
                  <a:pt x="1276579" y="8727"/>
                </a:lnTo>
                <a:lnTo>
                  <a:pt x="1272414" y="7934"/>
                </a:lnTo>
                <a:lnTo>
                  <a:pt x="1268249" y="7339"/>
                </a:lnTo>
                <a:lnTo>
                  <a:pt x="1264083" y="7140"/>
                </a:lnTo>
                <a:lnTo>
                  <a:pt x="1259918" y="6942"/>
                </a:lnTo>
                <a:lnTo>
                  <a:pt x="970718" y="6942"/>
                </a:lnTo>
                <a:close/>
                <a:moveTo>
                  <a:pt x="970718" y="0"/>
                </a:moveTo>
                <a:lnTo>
                  <a:pt x="1259918" y="0"/>
                </a:lnTo>
                <a:lnTo>
                  <a:pt x="1264480" y="198"/>
                </a:lnTo>
                <a:lnTo>
                  <a:pt x="1269042" y="397"/>
                </a:lnTo>
                <a:lnTo>
                  <a:pt x="1273406" y="1190"/>
                </a:lnTo>
                <a:lnTo>
                  <a:pt x="1277770" y="1983"/>
                </a:lnTo>
                <a:lnTo>
                  <a:pt x="1282332" y="2975"/>
                </a:lnTo>
                <a:lnTo>
                  <a:pt x="1286497" y="4165"/>
                </a:lnTo>
                <a:lnTo>
                  <a:pt x="1290663" y="5553"/>
                </a:lnTo>
                <a:lnTo>
                  <a:pt x="1294630" y="7140"/>
                </a:lnTo>
                <a:lnTo>
                  <a:pt x="1298597" y="8925"/>
                </a:lnTo>
                <a:lnTo>
                  <a:pt x="1302762" y="10909"/>
                </a:lnTo>
                <a:lnTo>
                  <a:pt x="1306134" y="13090"/>
                </a:lnTo>
                <a:lnTo>
                  <a:pt x="1309903" y="15272"/>
                </a:lnTo>
                <a:lnTo>
                  <a:pt x="1313473" y="18049"/>
                </a:lnTo>
                <a:lnTo>
                  <a:pt x="1316845" y="20627"/>
                </a:lnTo>
                <a:lnTo>
                  <a:pt x="1320217" y="23602"/>
                </a:lnTo>
                <a:lnTo>
                  <a:pt x="1323193" y="26379"/>
                </a:lnTo>
                <a:lnTo>
                  <a:pt x="1326168" y="29553"/>
                </a:lnTo>
                <a:lnTo>
                  <a:pt x="1329143" y="32925"/>
                </a:lnTo>
                <a:lnTo>
                  <a:pt x="1331722" y="36098"/>
                </a:lnTo>
                <a:lnTo>
                  <a:pt x="1334102" y="39668"/>
                </a:lnTo>
                <a:lnTo>
                  <a:pt x="1336681" y="43238"/>
                </a:lnTo>
                <a:lnTo>
                  <a:pt x="1338862" y="47007"/>
                </a:lnTo>
                <a:lnTo>
                  <a:pt x="1340846" y="50974"/>
                </a:lnTo>
                <a:lnTo>
                  <a:pt x="1342631" y="54940"/>
                </a:lnTo>
                <a:lnTo>
                  <a:pt x="1344218" y="58907"/>
                </a:lnTo>
                <a:lnTo>
                  <a:pt x="1345408" y="63271"/>
                </a:lnTo>
                <a:lnTo>
                  <a:pt x="1346797" y="67436"/>
                </a:lnTo>
                <a:lnTo>
                  <a:pt x="1347590" y="71799"/>
                </a:lnTo>
                <a:lnTo>
                  <a:pt x="1348582" y="75965"/>
                </a:lnTo>
                <a:lnTo>
                  <a:pt x="1348979" y="80725"/>
                </a:lnTo>
                <a:lnTo>
                  <a:pt x="1349375" y="85088"/>
                </a:lnTo>
                <a:lnTo>
                  <a:pt x="1349375" y="89848"/>
                </a:lnTo>
                <a:lnTo>
                  <a:pt x="1349375" y="241183"/>
                </a:lnTo>
                <a:lnTo>
                  <a:pt x="1349375" y="245943"/>
                </a:lnTo>
                <a:lnTo>
                  <a:pt x="1348979" y="250307"/>
                </a:lnTo>
                <a:lnTo>
                  <a:pt x="1348582" y="255067"/>
                </a:lnTo>
                <a:lnTo>
                  <a:pt x="1347590" y="259431"/>
                </a:lnTo>
                <a:lnTo>
                  <a:pt x="1346797" y="263596"/>
                </a:lnTo>
                <a:lnTo>
                  <a:pt x="1345408" y="267761"/>
                </a:lnTo>
                <a:lnTo>
                  <a:pt x="1344218" y="272124"/>
                </a:lnTo>
                <a:lnTo>
                  <a:pt x="1342631" y="276091"/>
                </a:lnTo>
                <a:lnTo>
                  <a:pt x="1340846" y="280058"/>
                </a:lnTo>
                <a:lnTo>
                  <a:pt x="1338862" y="284025"/>
                </a:lnTo>
                <a:lnTo>
                  <a:pt x="1336681" y="287793"/>
                </a:lnTo>
                <a:lnTo>
                  <a:pt x="1334102" y="291363"/>
                </a:lnTo>
                <a:lnTo>
                  <a:pt x="1331722" y="294934"/>
                </a:lnTo>
                <a:lnTo>
                  <a:pt x="1329143" y="298305"/>
                </a:lnTo>
                <a:lnTo>
                  <a:pt x="1326168" y="301479"/>
                </a:lnTo>
                <a:lnTo>
                  <a:pt x="1323193" y="304652"/>
                </a:lnTo>
                <a:lnTo>
                  <a:pt x="1320217" y="307826"/>
                </a:lnTo>
                <a:lnTo>
                  <a:pt x="1316845" y="310404"/>
                </a:lnTo>
                <a:lnTo>
                  <a:pt x="1313473" y="312983"/>
                </a:lnTo>
                <a:lnTo>
                  <a:pt x="1309903" y="315759"/>
                </a:lnTo>
                <a:lnTo>
                  <a:pt x="1306134" y="317941"/>
                </a:lnTo>
                <a:lnTo>
                  <a:pt x="1302762" y="320123"/>
                </a:lnTo>
                <a:lnTo>
                  <a:pt x="1298597" y="322106"/>
                </a:lnTo>
                <a:lnTo>
                  <a:pt x="1294630" y="323891"/>
                </a:lnTo>
                <a:lnTo>
                  <a:pt x="1290663" y="325478"/>
                </a:lnTo>
                <a:lnTo>
                  <a:pt x="1286497" y="327065"/>
                </a:lnTo>
                <a:lnTo>
                  <a:pt x="1282332" y="328057"/>
                </a:lnTo>
                <a:lnTo>
                  <a:pt x="1277770" y="329247"/>
                </a:lnTo>
                <a:lnTo>
                  <a:pt x="1273406" y="329842"/>
                </a:lnTo>
                <a:lnTo>
                  <a:pt x="1269042" y="330635"/>
                </a:lnTo>
                <a:lnTo>
                  <a:pt x="1264480" y="330833"/>
                </a:lnTo>
                <a:lnTo>
                  <a:pt x="1259918" y="331032"/>
                </a:lnTo>
                <a:lnTo>
                  <a:pt x="1064539" y="331032"/>
                </a:lnTo>
                <a:lnTo>
                  <a:pt x="1059977" y="338569"/>
                </a:lnTo>
                <a:lnTo>
                  <a:pt x="1055018" y="345709"/>
                </a:lnTo>
                <a:lnTo>
                  <a:pt x="1050060" y="352254"/>
                </a:lnTo>
                <a:lnTo>
                  <a:pt x="1045101" y="358601"/>
                </a:lnTo>
                <a:lnTo>
                  <a:pt x="1039944" y="363956"/>
                </a:lnTo>
                <a:lnTo>
                  <a:pt x="1034786" y="369312"/>
                </a:lnTo>
                <a:lnTo>
                  <a:pt x="1029431" y="374072"/>
                </a:lnTo>
                <a:lnTo>
                  <a:pt x="1024274" y="378435"/>
                </a:lnTo>
                <a:lnTo>
                  <a:pt x="1018918" y="382402"/>
                </a:lnTo>
                <a:lnTo>
                  <a:pt x="1013562" y="385972"/>
                </a:lnTo>
                <a:lnTo>
                  <a:pt x="1008207" y="389344"/>
                </a:lnTo>
                <a:lnTo>
                  <a:pt x="1002851" y="392121"/>
                </a:lnTo>
                <a:lnTo>
                  <a:pt x="997496" y="394898"/>
                </a:lnTo>
                <a:lnTo>
                  <a:pt x="992339" y="397079"/>
                </a:lnTo>
                <a:lnTo>
                  <a:pt x="987181" y="399261"/>
                </a:lnTo>
                <a:lnTo>
                  <a:pt x="982024" y="400848"/>
                </a:lnTo>
                <a:lnTo>
                  <a:pt x="977264" y="402435"/>
                </a:lnTo>
                <a:lnTo>
                  <a:pt x="972107" y="403823"/>
                </a:lnTo>
                <a:lnTo>
                  <a:pt x="967346" y="404815"/>
                </a:lnTo>
                <a:lnTo>
                  <a:pt x="962784" y="405806"/>
                </a:lnTo>
                <a:lnTo>
                  <a:pt x="958420" y="406401"/>
                </a:lnTo>
                <a:lnTo>
                  <a:pt x="953858" y="406996"/>
                </a:lnTo>
                <a:lnTo>
                  <a:pt x="945923" y="407790"/>
                </a:lnTo>
                <a:lnTo>
                  <a:pt x="938783" y="407988"/>
                </a:lnTo>
                <a:lnTo>
                  <a:pt x="932634" y="407988"/>
                </a:lnTo>
                <a:lnTo>
                  <a:pt x="923509" y="407988"/>
                </a:lnTo>
                <a:lnTo>
                  <a:pt x="927080" y="403228"/>
                </a:lnTo>
                <a:lnTo>
                  <a:pt x="931840" y="397278"/>
                </a:lnTo>
                <a:lnTo>
                  <a:pt x="936997" y="389939"/>
                </a:lnTo>
                <a:lnTo>
                  <a:pt x="942750" y="380815"/>
                </a:lnTo>
                <a:lnTo>
                  <a:pt x="949295" y="370700"/>
                </a:lnTo>
                <a:lnTo>
                  <a:pt x="952667" y="364948"/>
                </a:lnTo>
                <a:lnTo>
                  <a:pt x="955841" y="358998"/>
                </a:lnTo>
                <a:lnTo>
                  <a:pt x="959214" y="352453"/>
                </a:lnTo>
                <a:lnTo>
                  <a:pt x="962586" y="345709"/>
                </a:lnTo>
                <a:lnTo>
                  <a:pt x="965958" y="338370"/>
                </a:lnTo>
                <a:lnTo>
                  <a:pt x="969528" y="330833"/>
                </a:lnTo>
                <a:lnTo>
                  <a:pt x="964767" y="330833"/>
                </a:lnTo>
                <a:lnTo>
                  <a:pt x="960404" y="330437"/>
                </a:lnTo>
                <a:lnTo>
                  <a:pt x="955841" y="329643"/>
                </a:lnTo>
                <a:lnTo>
                  <a:pt x="951477" y="328850"/>
                </a:lnTo>
                <a:lnTo>
                  <a:pt x="947312" y="327660"/>
                </a:lnTo>
                <a:lnTo>
                  <a:pt x="943146" y="326668"/>
                </a:lnTo>
                <a:lnTo>
                  <a:pt x="938981" y="325081"/>
                </a:lnTo>
                <a:lnTo>
                  <a:pt x="935014" y="323495"/>
                </a:lnTo>
                <a:lnTo>
                  <a:pt x="931047" y="321710"/>
                </a:lnTo>
                <a:lnTo>
                  <a:pt x="927278" y="319726"/>
                </a:lnTo>
                <a:lnTo>
                  <a:pt x="923509" y="317545"/>
                </a:lnTo>
                <a:lnTo>
                  <a:pt x="919939" y="314966"/>
                </a:lnTo>
                <a:lnTo>
                  <a:pt x="916369" y="312586"/>
                </a:lnTo>
                <a:lnTo>
                  <a:pt x="913195" y="310008"/>
                </a:lnTo>
                <a:lnTo>
                  <a:pt x="910021" y="307032"/>
                </a:lnTo>
                <a:lnTo>
                  <a:pt x="906848" y="304256"/>
                </a:lnTo>
                <a:lnTo>
                  <a:pt x="904071" y="301082"/>
                </a:lnTo>
                <a:lnTo>
                  <a:pt x="901095" y="297710"/>
                </a:lnTo>
                <a:lnTo>
                  <a:pt x="898715" y="294537"/>
                </a:lnTo>
                <a:lnTo>
                  <a:pt x="896137" y="290967"/>
                </a:lnTo>
                <a:lnTo>
                  <a:pt x="893756" y="287397"/>
                </a:lnTo>
                <a:lnTo>
                  <a:pt x="891574" y="283628"/>
                </a:lnTo>
                <a:lnTo>
                  <a:pt x="889789" y="279860"/>
                </a:lnTo>
                <a:lnTo>
                  <a:pt x="888004" y="275893"/>
                </a:lnTo>
                <a:lnTo>
                  <a:pt x="886417" y="271728"/>
                </a:lnTo>
                <a:lnTo>
                  <a:pt x="885029" y="267563"/>
                </a:lnTo>
                <a:lnTo>
                  <a:pt x="883839" y="263397"/>
                </a:lnTo>
                <a:lnTo>
                  <a:pt x="883045" y="259232"/>
                </a:lnTo>
                <a:lnTo>
                  <a:pt x="882054" y="254670"/>
                </a:lnTo>
                <a:lnTo>
                  <a:pt x="881657" y="250307"/>
                </a:lnTo>
                <a:lnTo>
                  <a:pt x="881260" y="245943"/>
                </a:lnTo>
                <a:lnTo>
                  <a:pt x="881062" y="241183"/>
                </a:lnTo>
                <a:lnTo>
                  <a:pt x="881062" y="89848"/>
                </a:lnTo>
                <a:lnTo>
                  <a:pt x="881260" y="85088"/>
                </a:lnTo>
                <a:lnTo>
                  <a:pt x="881657" y="80725"/>
                </a:lnTo>
                <a:lnTo>
                  <a:pt x="882054" y="75965"/>
                </a:lnTo>
                <a:lnTo>
                  <a:pt x="883045" y="71799"/>
                </a:lnTo>
                <a:lnTo>
                  <a:pt x="883839" y="67436"/>
                </a:lnTo>
                <a:lnTo>
                  <a:pt x="885227" y="63271"/>
                </a:lnTo>
                <a:lnTo>
                  <a:pt x="886417" y="58907"/>
                </a:lnTo>
                <a:lnTo>
                  <a:pt x="888004" y="54940"/>
                </a:lnTo>
                <a:lnTo>
                  <a:pt x="889789" y="50974"/>
                </a:lnTo>
                <a:lnTo>
                  <a:pt x="891773" y="47007"/>
                </a:lnTo>
                <a:lnTo>
                  <a:pt x="894153" y="43238"/>
                </a:lnTo>
                <a:lnTo>
                  <a:pt x="896533" y="39668"/>
                </a:lnTo>
                <a:lnTo>
                  <a:pt x="898914" y="36098"/>
                </a:lnTo>
                <a:lnTo>
                  <a:pt x="901691" y="32925"/>
                </a:lnTo>
                <a:lnTo>
                  <a:pt x="904467" y="29553"/>
                </a:lnTo>
                <a:lnTo>
                  <a:pt x="907443" y="26379"/>
                </a:lnTo>
                <a:lnTo>
                  <a:pt x="910418" y="23602"/>
                </a:lnTo>
                <a:lnTo>
                  <a:pt x="913790" y="20627"/>
                </a:lnTo>
                <a:lnTo>
                  <a:pt x="917162" y="18049"/>
                </a:lnTo>
                <a:lnTo>
                  <a:pt x="920732" y="15272"/>
                </a:lnTo>
                <a:lnTo>
                  <a:pt x="924303" y="13090"/>
                </a:lnTo>
                <a:lnTo>
                  <a:pt x="928072" y="10909"/>
                </a:lnTo>
                <a:lnTo>
                  <a:pt x="932039" y="8925"/>
                </a:lnTo>
                <a:lnTo>
                  <a:pt x="936006" y="7140"/>
                </a:lnTo>
                <a:lnTo>
                  <a:pt x="939973" y="5553"/>
                </a:lnTo>
                <a:lnTo>
                  <a:pt x="944138" y="4165"/>
                </a:lnTo>
                <a:lnTo>
                  <a:pt x="948304" y="2975"/>
                </a:lnTo>
                <a:lnTo>
                  <a:pt x="952866" y="1983"/>
                </a:lnTo>
                <a:lnTo>
                  <a:pt x="957230" y="1190"/>
                </a:lnTo>
                <a:lnTo>
                  <a:pt x="961594" y="397"/>
                </a:lnTo>
                <a:lnTo>
                  <a:pt x="966156" y="198"/>
                </a:lnTo>
                <a:lnTo>
                  <a:pt x="97071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 flipV="1">
            <a:off x="200499" y="3055919"/>
            <a:ext cx="1758951" cy="12541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0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V="1">
            <a:off x="2132498" y="6115088"/>
            <a:ext cx="1758949" cy="12541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1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 flipV="1">
            <a:off x="5645149" y="3113071"/>
            <a:ext cx="1758951" cy="12541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2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V="1">
            <a:off x="9277419" y="4757728"/>
            <a:ext cx="1758949" cy="12541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" name="MH_Other_5"/>
          <p:cNvSpPr/>
          <p:nvPr>
            <p:custDataLst>
              <p:tags r:id="rId6"/>
            </p:custDataLst>
          </p:nvPr>
        </p:nvSpPr>
        <p:spPr>
          <a:xfrm>
            <a:off x="2344164" y="4986376"/>
            <a:ext cx="1335616" cy="1204913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MH_Other_6"/>
          <p:cNvSpPr/>
          <p:nvPr>
            <p:custDataLst>
              <p:tags r:id="rId7"/>
            </p:custDataLst>
          </p:nvPr>
        </p:nvSpPr>
        <p:spPr>
          <a:xfrm>
            <a:off x="9503373" y="3586152"/>
            <a:ext cx="1335616" cy="1204913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MH_Other_7"/>
          <p:cNvSpPr/>
          <p:nvPr>
            <p:custDataLst>
              <p:tags r:id="rId8"/>
            </p:custDataLst>
          </p:nvPr>
        </p:nvSpPr>
        <p:spPr>
          <a:xfrm>
            <a:off x="5856816" y="1966896"/>
            <a:ext cx="1335617" cy="1204912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MH_Other_8"/>
          <p:cNvSpPr/>
          <p:nvPr>
            <p:custDataLst>
              <p:tags r:id="rId9"/>
            </p:custDataLst>
          </p:nvPr>
        </p:nvSpPr>
        <p:spPr>
          <a:xfrm>
            <a:off x="422749" y="1909744"/>
            <a:ext cx="1335616" cy="1204912"/>
          </a:xfrm>
          <a:prstGeom prst="diamond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7" name="MH_Other_9"/>
          <p:cNvSpPr/>
          <p:nvPr>
            <p:custDataLst>
              <p:tags r:id="rId10"/>
            </p:custDataLst>
          </p:nvPr>
        </p:nvSpPr>
        <p:spPr>
          <a:xfrm>
            <a:off x="272995" y="1817669"/>
            <a:ext cx="1606549" cy="1203325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 smtClean="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༡</a:t>
            </a:r>
            <a:endParaRPr lang="zh-CN" altLang="en-US" sz="4800" dirty="0">
              <a:solidFill>
                <a:srgbClr val="FFFFFF"/>
              </a:solidFill>
              <a:latin typeface="Elephant" panose="02020904090505020303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MH_Other_10"/>
          <p:cNvSpPr/>
          <p:nvPr>
            <p:custDataLst>
              <p:tags r:id="rId11"/>
            </p:custDataLst>
          </p:nvPr>
        </p:nvSpPr>
        <p:spPr>
          <a:xfrm>
            <a:off x="2208698" y="4875250"/>
            <a:ext cx="1606549" cy="1204912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༤</a:t>
            </a:r>
            <a:endParaRPr lang="zh-CN" altLang="en-US" sz="4800" dirty="0">
              <a:solidFill>
                <a:srgbClr val="FFFFFF"/>
              </a:solidFill>
              <a:latin typeface="Elephant" panose="02020904090505020303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0" name="MH_Other_11"/>
          <p:cNvSpPr/>
          <p:nvPr>
            <p:custDataLst>
              <p:tags r:id="rId12"/>
            </p:custDataLst>
          </p:nvPr>
        </p:nvSpPr>
        <p:spPr>
          <a:xfrm>
            <a:off x="5721349" y="1874821"/>
            <a:ext cx="1606551" cy="1203325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༢</a:t>
            </a:r>
            <a:endParaRPr lang="zh-CN" altLang="en-US" sz="4800" dirty="0">
              <a:solidFill>
                <a:srgbClr val="FFFFFF"/>
              </a:solidFill>
              <a:latin typeface="Elephant" panose="02020904090505020303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1" name="MH_Other_12"/>
          <p:cNvSpPr/>
          <p:nvPr>
            <p:custDataLst>
              <p:tags r:id="rId13"/>
            </p:custDataLst>
          </p:nvPr>
        </p:nvSpPr>
        <p:spPr>
          <a:xfrm>
            <a:off x="9353619" y="3475026"/>
            <a:ext cx="1606549" cy="1204912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༣</a:t>
            </a:r>
            <a:endParaRPr lang="zh-CN" altLang="en-US" sz="4800" dirty="0">
              <a:solidFill>
                <a:srgbClr val="FFFFFF"/>
              </a:solidFill>
              <a:latin typeface="Elephant" panose="02020904090505020303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04099" y="2038155"/>
            <a:ext cx="478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བདེན་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ལུགས་ཀྱི་དོན་དུ་བློན་ཆེན་ལའང་རྩོད་པ་བྱེད་ཐུབ་པ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  <a:latin typeface="Microsoft Himalaya" panose="01010100010101010101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79544" y="2153317"/>
            <a:ext cx="3036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rPr>
              <a:t>རྒྱལ་དོན་ལ་ཐུགས་ཁུར་ཆེ་བ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4" name="矩形 3"/>
          <p:cNvSpPr/>
          <p:nvPr/>
        </p:nvSpPr>
        <p:spPr>
          <a:xfrm>
            <a:off x="3822113" y="5199967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rPr>
              <a:t>སྙིང་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rPr>
              <a:t>སྟོབས་ཆེ་ཞིང་དབང་ཤེད་ལ་མི་འཇིགས་པ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5" name="矩形 4"/>
          <p:cNvSpPr/>
          <p:nvPr/>
        </p:nvSpPr>
        <p:spPr>
          <a:xfrm>
            <a:off x="4383088" y="3848794"/>
            <a:ext cx="4970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dirty="0" err="1" smtClean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སྙིང་</a:t>
            </a:r>
            <a:r>
              <a:rPr lang="en-US" altLang="zh-CN" sz="3600" dirty="0" err="1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དཔའ་ཞིང་དམག་གི་ཐབས་ཇུས་ལ་མཁས་པ</a:t>
            </a:r>
            <a:r>
              <a:rPr lang="en-US" altLang="zh-CN" sz="3600" dirty="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27807"/>
            <a:ext cx="180369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4000" dirty="0" err="1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སེང་གོ་མྱི་ཆེན</a:t>
            </a:r>
            <a:r>
              <a:rPr lang="en-US" altLang="zh-CN" sz="4000" dirty="0">
                <a:solidFill>
                  <a:prstClr val="black"/>
                </a:solidFill>
                <a:latin typeface="Microsoft Himalaya" panose="01010100010101010101" charset="0"/>
                <a:sym typeface="+mn-ea"/>
              </a:rPr>
              <a:t>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40" grpId="0" animBg="1"/>
      <p:bldP spid="41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0"/>
          <p:cNvSpPr/>
          <p:nvPr/>
        </p:nvSpPr>
        <p:spPr bwMode="auto">
          <a:xfrm>
            <a:off x="9678" y="3773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86435" y="323850"/>
            <a:ext cx="2359025" cy="649605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མི་སྣའི་འབྲེལ་བ།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6631305" y="2136775"/>
            <a:ext cx="2369820" cy="114300"/>
          </a:xfrm>
          <a:custGeom>
            <a:avLst/>
            <a:gdLst>
              <a:gd name="connsiteX0" fmla="*/ 0 w 2369820"/>
              <a:gd name="connsiteY0" fmla="*/ 114300 h 114300"/>
              <a:gd name="connsiteX1" fmla="*/ 2369820 w 236982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9820" h="114300">
                <a:moveTo>
                  <a:pt x="0" y="114300"/>
                </a:moveTo>
                <a:lnTo>
                  <a:pt x="2369820" y="0"/>
                </a:lnTo>
              </a:path>
            </a:pathLst>
          </a:custGeom>
          <a:gradFill>
            <a:gsLst>
              <a:gs pos="0">
                <a:srgbClr val="012D86"/>
              </a:gs>
              <a:gs pos="100000">
                <a:srgbClr val="0E2557">
                  <a:alpha val="100000"/>
                  <a:lumMod val="96000"/>
                </a:srgbClr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529070" y="3272790"/>
            <a:ext cx="2103120" cy="975360"/>
          </a:xfrm>
          <a:custGeom>
            <a:avLst/>
            <a:gdLst>
              <a:gd name="connsiteX0" fmla="*/ 0 w 2103120"/>
              <a:gd name="connsiteY0" fmla="*/ 0 h 975360"/>
              <a:gd name="connsiteX1" fmla="*/ 2103120 w 2103120"/>
              <a:gd name="connsiteY1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3120" h="975360">
                <a:moveTo>
                  <a:pt x="0" y="0"/>
                </a:moveTo>
                <a:lnTo>
                  <a:pt x="2103120" y="975360"/>
                </a:lnTo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514600" y="2094865"/>
            <a:ext cx="2004060" cy="198120"/>
          </a:xfrm>
          <a:custGeom>
            <a:avLst/>
            <a:gdLst>
              <a:gd name="connsiteX0" fmla="*/ 2004060 w 2004060"/>
              <a:gd name="connsiteY0" fmla="*/ 198120 h 198120"/>
              <a:gd name="connsiteX1" fmla="*/ 0 w 2004060"/>
              <a:gd name="connsiteY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060" h="198120">
                <a:moveTo>
                  <a:pt x="2004060" y="198120"/>
                </a:moveTo>
                <a:lnTo>
                  <a:pt x="0" y="0"/>
                </a:lnTo>
              </a:path>
            </a:pathLst>
          </a:custGeom>
          <a:solidFill>
            <a:srgbClr val="002060"/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753995" y="3145155"/>
            <a:ext cx="1798320" cy="922020"/>
          </a:xfrm>
          <a:custGeom>
            <a:avLst/>
            <a:gdLst>
              <a:gd name="connsiteX0" fmla="*/ 1798320 w 1798320"/>
              <a:gd name="connsiteY0" fmla="*/ 0 h 922020"/>
              <a:gd name="connsiteX1" fmla="*/ 0 w 1798320"/>
              <a:gd name="connsiteY1" fmla="*/ 922020 h 9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8320" h="922020">
                <a:moveTo>
                  <a:pt x="1798320" y="0"/>
                </a:moveTo>
                <a:lnTo>
                  <a:pt x="0" y="922020"/>
                </a:lnTo>
              </a:path>
            </a:pathLst>
          </a:custGeom>
          <a:solidFill>
            <a:srgbClr val="002060"/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4415790" y="1555750"/>
            <a:ext cx="2315210" cy="2282190"/>
          </a:xfrm>
          <a:custGeom>
            <a:avLst/>
            <a:gdLst>
              <a:gd name="T0" fmla="*/ 537 w 1074"/>
              <a:gd name="T1" fmla="*/ 0 h 1074"/>
              <a:gd name="T2" fmla="*/ 218 w 1074"/>
              <a:gd name="T3" fmla="*/ 106 h 1074"/>
              <a:gd name="T4" fmla="*/ 45 w 1074"/>
              <a:gd name="T5" fmla="*/ 16 h 1074"/>
              <a:gd name="T6" fmla="*/ 142 w 1074"/>
              <a:gd name="T7" fmla="*/ 174 h 1074"/>
              <a:gd name="T8" fmla="*/ 0 w 1074"/>
              <a:gd name="T9" fmla="*/ 537 h 1074"/>
              <a:gd name="T10" fmla="*/ 537 w 1074"/>
              <a:gd name="T11" fmla="*/ 1074 h 1074"/>
              <a:gd name="T12" fmla="*/ 1074 w 1074"/>
              <a:gd name="T13" fmla="*/ 537 h 1074"/>
              <a:gd name="T14" fmla="*/ 537 w 1074"/>
              <a:gd name="T15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4" h="1074">
                <a:moveTo>
                  <a:pt x="537" y="0"/>
                </a:moveTo>
                <a:cubicBezTo>
                  <a:pt x="417" y="0"/>
                  <a:pt x="307" y="39"/>
                  <a:pt x="218" y="106"/>
                </a:cubicBezTo>
                <a:cubicBezTo>
                  <a:pt x="45" y="16"/>
                  <a:pt x="45" y="16"/>
                  <a:pt x="45" y="16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54" y="269"/>
                  <a:pt x="0" y="397"/>
                  <a:pt x="0" y="537"/>
                </a:cubicBezTo>
                <a:cubicBezTo>
                  <a:pt x="0" y="834"/>
                  <a:pt x="240" y="1074"/>
                  <a:pt x="537" y="1074"/>
                </a:cubicBezTo>
                <a:cubicBezTo>
                  <a:pt x="834" y="1074"/>
                  <a:pt x="1074" y="834"/>
                  <a:pt x="1074" y="537"/>
                </a:cubicBezTo>
                <a:cubicBezTo>
                  <a:pt x="1074" y="241"/>
                  <a:pt x="834" y="0"/>
                  <a:pt x="537" y="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Microsoft Himalaya" panose="01010100010101010101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554345" y="3864610"/>
            <a:ext cx="38100" cy="1386840"/>
          </a:xfrm>
          <a:custGeom>
            <a:avLst/>
            <a:gdLst>
              <a:gd name="connsiteX0" fmla="*/ 0 w 38100"/>
              <a:gd name="connsiteY0" fmla="*/ 0 h 1386840"/>
              <a:gd name="connsiteX1" fmla="*/ 38100 w 38100"/>
              <a:gd name="connsiteY1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386840">
                <a:moveTo>
                  <a:pt x="0" y="0"/>
                </a:moveTo>
                <a:lnTo>
                  <a:pt x="38100" y="1386840"/>
                </a:lnTo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248" name="椭圆 247"/>
          <p:cNvSpPr/>
          <p:nvPr/>
        </p:nvSpPr>
        <p:spPr>
          <a:xfrm>
            <a:off x="563880" y="1066165"/>
            <a:ext cx="1950720" cy="18383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249" name="椭圆 248"/>
          <p:cNvSpPr/>
          <p:nvPr/>
        </p:nvSpPr>
        <p:spPr>
          <a:xfrm>
            <a:off x="967740" y="3604895"/>
            <a:ext cx="1796415" cy="1746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252" name="椭圆 251"/>
          <p:cNvSpPr/>
          <p:nvPr/>
        </p:nvSpPr>
        <p:spPr>
          <a:xfrm>
            <a:off x="9228455" y="1065530"/>
            <a:ext cx="1962785" cy="18389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251" name="椭圆 250"/>
          <p:cNvSpPr/>
          <p:nvPr/>
        </p:nvSpPr>
        <p:spPr>
          <a:xfrm>
            <a:off x="8632190" y="3723640"/>
            <a:ext cx="1791335" cy="16694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250" name="椭圆 249"/>
          <p:cNvSpPr/>
          <p:nvPr/>
        </p:nvSpPr>
        <p:spPr>
          <a:xfrm>
            <a:off x="4552315" y="5251450"/>
            <a:ext cx="1910080" cy="14935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13566" y="2136775"/>
            <a:ext cx="128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bg1"/>
                </a:solidFill>
                <a:latin typeface="Microsoft Himalaya" panose="01010100010101010101" charset="0"/>
              </a:rPr>
              <a:t>གནམ་རི་སྲོང་བཙན</a:t>
            </a:r>
            <a:r>
              <a:rPr lang="en-US" altLang="zh-CN" sz="3600" dirty="0">
                <a:solidFill>
                  <a:schemeClr val="bg1"/>
                </a:solidFill>
                <a:latin typeface="Microsoft Himalaya" panose="01010100010101010101" charset="0"/>
              </a:rPr>
              <a:t>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8146" y="1538158"/>
            <a:ext cx="1242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Microsoft Himalaya" panose="01010100010101010101" charset="0"/>
                <a:cs typeface="Microsoft Himalaya" panose="01010100010101010101" charset="0"/>
              </a:rPr>
              <a:t>སྲོང་བཙན་པོ་སྒམ་པོ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9348" y="4119418"/>
            <a:ext cx="953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Microsoft Himalaya" panose="01010100010101010101" charset="0"/>
              </a:rPr>
              <a:t>སེང་གོ་མྱི་ཆེན</a:t>
            </a:r>
            <a:r>
              <a:rPr lang="en-US" altLang="zh-CN" sz="32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618027" y="1538158"/>
            <a:ext cx="1078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Microsoft Himalaya" panose="01010100010101010101" charset="0"/>
              </a:rPr>
              <a:t>ཁྱུང་པོ་སྤུང་སད</a:t>
            </a:r>
            <a:r>
              <a:rPr lang="en-US" altLang="zh-CN" sz="32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31223" y="4030622"/>
            <a:ext cx="99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Microsoft Himalaya" panose="01010100010101010101" charset="0"/>
              </a:rPr>
              <a:t>མྱང་</a:t>
            </a:r>
            <a:r>
              <a:rPr lang="en-US" altLang="zh-CN" sz="3200" b="1" dirty="0" err="1">
                <a:latin typeface="Microsoft Himalaya" panose="01010100010101010101" charset="0"/>
              </a:rPr>
              <a:t>ཙེང་སྐུ</a:t>
            </a:r>
            <a:r>
              <a:rPr lang="en-US" altLang="zh-CN" sz="32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23485" y="5737225"/>
            <a:ext cx="1059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Microsoft Himalaya" panose="01010100010101010101" charset="0"/>
              </a:rPr>
              <a:t>ཞང་སྣང་།</a:t>
            </a:r>
          </a:p>
        </p:txBody>
      </p:sp>
      <p:sp>
        <p:nvSpPr>
          <p:cNvPr id="16" name="文本框 15"/>
          <p:cNvSpPr txBox="1"/>
          <p:nvPr/>
        </p:nvSpPr>
        <p:spPr>
          <a:xfrm rot="540000">
            <a:off x="3086100" y="1633220"/>
            <a:ext cx="778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Microsoft Himalaya" panose="01010100010101010101" charset="0"/>
              </a:rPr>
              <a:t>ཕ་བུ།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35495" y="1614805"/>
            <a:ext cx="10858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Microsoft Himalaya" panose="01010100010101010101" charset="0"/>
              </a:rPr>
              <a:t>རྒྱལ་བློན།</a:t>
            </a:r>
          </a:p>
        </p:txBody>
      </p:sp>
      <p:sp>
        <p:nvSpPr>
          <p:cNvPr id="18" name="文本框 17"/>
          <p:cNvSpPr txBox="1"/>
          <p:nvPr/>
        </p:nvSpPr>
        <p:spPr>
          <a:xfrm rot="20220000">
            <a:off x="2648585" y="3136900"/>
            <a:ext cx="10858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Microsoft Himalaya" panose="01010100010101010101" charset="0"/>
                <a:cs typeface="Microsoft Himalaya" panose="01010100010101010101" charset="0"/>
              </a:rPr>
              <a:t>རྒྱལ་བློན།</a:t>
            </a:r>
          </a:p>
        </p:txBody>
      </p:sp>
      <p:sp>
        <p:nvSpPr>
          <p:cNvPr id="19" name="文本框 18"/>
          <p:cNvSpPr txBox="1"/>
          <p:nvPr/>
        </p:nvSpPr>
        <p:spPr>
          <a:xfrm rot="1560000">
            <a:off x="7479030" y="3145155"/>
            <a:ext cx="10858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Microsoft Himalaya" panose="01010100010101010101" charset="0"/>
              </a:rPr>
              <a:t>རྒྱལ་བློན།</a:t>
            </a:r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4557395" y="4217670"/>
            <a:ext cx="10858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Microsoft Himalaya" panose="01010100010101010101" charset="0"/>
              </a:rPr>
              <a:t>རྒྱལ་བློན།</a:t>
            </a:r>
          </a:p>
        </p:txBody>
      </p:sp>
      <p:sp>
        <p:nvSpPr>
          <p:cNvPr id="244" name="任意多边形 243"/>
          <p:cNvSpPr/>
          <p:nvPr/>
        </p:nvSpPr>
        <p:spPr>
          <a:xfrm rot="18780000">
            <a:off x="6449060" y="4610100"/>
            <a:ext cx="2051050" cy="1211580"/>
          </a:xfrm>
          <a:custGeom>
            <a:avLst/>
            <a:gdLst>
              <a:gd name="connsiteX0" fmla="*/ 0 w 1661160"/>
              <a:gd name="connsiteY0" fmla="*/ 0 h 1211580"/>
              <a:gd name="connsiteX1" fmla="*/ 1661160 w 1661160"/>
              <a:gd name="connsiteY1" fmla="*/ 121158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1160" h="1211580">
                <a:moveTo>
                  <a:pt x="0" y="0"/>
                </a:moveTo>
                <a:lnTo>
                  <a:pt x="1661160" y="1211580"/>
                </a:lnTo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Microsoft Himalaya" panose="01010100010101010101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20700000">
            <a:off x="6697345" y="4737100"/>
            <a:ext cx="6959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Microsoft Himalaya" panose="01010100010101010101" charset="0"/>
              </a:rPr>
              <a:t>ཕ་བུ།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bldLvl="0" animBg="1"/>
      <p:bldP spid="5" grpId="0" animBg="1"/>
      <p:bldP spid="5" grpId="1" animBg="1"/>
      <p:bldP spid="5" grpId="2" bldLvl="0" animBg="1"/>
      <p:bldP spid="6" grpId="0" animBg="1"/>
      <p:bldP spid="6" grpId="1" animBg="1"/>
      <p:bldP spid="6" grpId="2" bldLvl="0" animBg="1"/>
      <p:bldP spid="7" grpId="0" animBg="1"/>
      <p:bldP spid="7" grpId="1" animBg="1"/>
      <p:bldP spid="7" grpId="2" bldLvl="0" animBg="1"/>
      <p:bldP spid="29" grpId="0" animBg="1"/>
      <p:bldP spid="29" grpId="1" animBg="1"/>
      <p:bldP spid="29" grpId="2" bldLvl="0" animBg="1"/>
      <p:bldP spid="8" grpId="0" animBg="1"/>
      <p:bldP spid="8" grpId="1" animBg="1"/>
      <p:bldP spid="8" grpId="2" bldLvl="0" animBg="1"/>
      <p:bldP spid="248" grpId="0" bldLvl="0" animBg="1"/>
      <p:bldP spid="249" grpId="0" bldLvl="0" animBg="1"/>
      <p:bldP spid="252" grpId="0" bldLvl="0" animBg="1"/>
      <p:bldP spid="251" grpId="0" bldLvl="0" animBg="1"/>
      <p:bldP spid="250" grpId="0" bldLvl="0" animBg="1"/>
      <p:bldP spid="9" grpId="0"/>
      <p:bldP spid="9" grpId="1"/>
      <p:bldP spid="9" grpId="2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8" grpId="1"/>
      <p:bldP spid="18" grpId="2"/>
      <p:bldP spid="19" grpId="0"/>
      <p:bldP spid="20" grpId="0"/>
      <p:bldP spid="244" grpId="0" bldLvl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Other_5"/>
          <p:cNvSpPr/>
          <p:nvPr>
            <p:custDataLst>
              <p:tags r:id="rId2"/>
            </p:custDataLst>
          </p:nvPr>
        </p:nvSpPr>
        <p:spPr bwMode="auto">
          <a:xfrm>
            <a:off x="135559" y="5475289"/>
            <a:ext cx="1037167" cy="739775"/>
          </a:xfrm>
          <a:custGeom>
            <a:avLst/>
            <a:gdLst>
              <a:gd name="connsiteX0" fmla="*/ 387768 w 775536"/>
              <a:gd name="connsiteY0" fmla="*/ 193884 h 775536"/>
              <a:gd name="connsiteX1" fmla="*/ 387768 w 775536"/>
              <a:gd name="connsiteY1" fmla="*/ 775536 h 775536"/>
              <a:gd name="connsiteX2" fmla="*/ 387768 w 775536"/>
              <a:gd name="connsiteY2" fmla="*/ 193884 h 775536"/>
              <a:gd name="connsiteX0" fmla="*/ 390595 w 781190"/>
              <a:gd name="connsiteY0" fmla="*/ 180135 h 783218"/>
              <a:gd name="connsiteX1" fmla="*/ 390595 w 781190"/>
              <a:gd name="connsiteY1" fmla="*/ 783218 h 783218"/>
              <a:gd name="connsiteX2" fmla="*/ 390595 w 781190"/>
              <a:gd name="connsiteY2" fmla="*/ 180135 h 783218"/>
              <a:gd name="connsiteX0" fmla="*/ 390595 w 778138"/>
              <a:gd name="connsiteY0" fmla="*/ 180135 h 783218"/>
              <a:gd name="connsiteX1" fmla="*/ 390595 w 778138"/>
              <a:gd name="connsiteY1" fmla="*/ 783218 h 783218"/>
              <a:gd name="connsiteX2" fmla="*/ 390595 w 778138"/>
              <a:gd name="connsiteY2" fmla="*/ 180135 h 783218"/>
              <a:gd name="connsiteX0" fmla="*/ 385729 w 773272"/>
              <a:gd name="connsiteY0" fmla="*/ 142982 h 746065"/>
              <a:gd name="connsiteX1" fmla="*/ 385729 w 773272"/>
              <a:gd name="connsiteY1" fmla="*/ 746065 h 746065"/>
              <a:gd name="connsiteX2" fmla="*/ 385729 w 773272"/>
              <a:gd name="connsiteY2" fmla="*/ 142982 h 746065"/>
              <a:gd name="connsiteX0" fmla="*/ 385729 w 773272"/>
              <a:gd name="connsiteY0" fmla="*/ 140873 h 755862"/>
              <a:gd name="connsiteX1" fmla="*/ 385729 w 773272"/>
              <a:gd name="connsiteY1" fmla="*/ 755862 h 755862"/>
              <a:gd name="connsiteX2" fmla="*/ 385729 w 773272"/>
              <a:gd name="connsiteY2" fmla="*/ 140873 h 755862"/>
              <a:gd name="connsiteX0" fmla="*/ 385729 w 773880"/>
              <a:gd name="connsiteY0" fmla="*/ 137803 h 752792"/>
              <a:gd name="connsiteX1" fmla="*/ 385729 w 773880"/>
              <a:gd name="connsiteY1" fmla="*/ 752792 h 752792"/>
              <a:gd name="connsiteX2" fmla="*/ 385729 w 773880"/>
              <a:gd name="connsiteY2" fmla="*/ 137803 h 752792"/>
              <a:gd name="connsiteX0" fmla="*/ 389982 w 778133"/>
              <a:gd name="connsiteY0" fmla="*/ 130650 h 745639"/>
              <a:gd name="connsiteX1" fmla="*/ 389982 w 778133"/>
              <a:gd name="connsiteY1" fmla="*/ 745639 h 745639"/>
              <a:gd name="connsiteX2" fmla="*/ 389982 w 778133"/>
              <a:gd name="connsiteY2" fmla="*/ 130650 h 745639"/>
              <a:gd name="connsiteX0" fmla="*/ 389982 w 778133"/>
              <a:gd name="connsiteY0" fmla="*/ 128609 h 743598"/>
              <a:gd name="connsiteX1" fmla="*/ 389982 w 778133"/>
              <a:gd name="connsiteY1" fmla="*/ 743598 h 743598"/>
              <a:gd name="connsiteX2" fmla="*/ 389982 w 778133"/>
              <a:gd name="connsiteY2" fmla="*/ 128609 h 743598"/>
              <a:gd name="connsiteX0" fmla="*/ 389371 w 777522"/>
              <a:gd name="connsiteY0" fmla="*/ 125552 h 740541"/>
              <a:gd name="connsiteX1" fmla="*/ 389371 w 777522"/>
              <a:gd name="connsiteY1" fmla="*/ 740541 h 740541"/>
              <a:gd name="connsiteX2" fmla="*/ 389371 w 777522"/>
              <a:gd name="connsiteY2" fmla="*/ 125552 h 7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22" h="740541">
                <a:moveTo>
                  <a:pt x="389371" y="125552"/>
                </a:moveTo>
                <a:cubicBezTo>
                  <a:pt x="541416" y="-205401"/>
                  <a:pt x="1181064" y="158889"/>
                  <a:pt x="389371" y="740541"/>
                </a:cubicBezTo>
                <a:cubicBezTo>
                  <a:pt x="-402322" y="158889"/>
                  <a:pt x="232563" y="-198256"/>
                  <a:pt x="389371" y="12555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22" name="MH_Other_6"/>
          <p:cNvSpPr/>
          <p:nvPr>
            <p:custDataLst>
              <p:tags r:id="rId3"/>
            </p:custDataLst>
          </p:nvPr>
        </p:nvSpPr>
        <p:spPr bwMode="auto">
          <a:xfrm>
            <a:off x="207526" y="5505450"/>
            <a:ext cx="893233" cy="6731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MH_Other_7"/>
          <p:cNvSpPr/>
          <p:nvPr>
            <p:custDataLst>
              <p:tags r:id="rId4"/>
            </p:custDataLst>
          </p:nvPr>
        </p:nvSpPr>
        <p:spPr bwMode="auto">
          <a:xfrm>
            <a:off x="135559" y="4327526"/>
            <a:ext cx="1037167" cy="741363"/>
          </a:xfrm>
          <a:custGeom>
            <a:avLst/>
            <a:gdLst>
              <a:gd name="connsiteX0" fmla="*/ 387768 w 775536"/>
              <a:gd name="connsiteY0" fmla="*/ 193884 h 775536"/>
              <a:gd name="connsiteX1" fmla="*/ 387768 w 775536"/>
              <a:gd name="connsiteY1" fmla="*/ 775536 h 775536"/>
              <a:gd name="connsiteX2" fmla="*/ 387768 w 775536"/>
              <a:gd name="connsiteY2" fmla="*/ 193884 h 775536"/>
              <a:gd name="connsiteX0" fmla="*/ 390595 w 781190"/>
              <a:gd name="connsiteY0" fmla="*/ 180135 h 783218"/>
              <a:gd name="connsiteX1" fmla="*/ 390595 w 781190"/>
              <a:gd name="connsiteY1" fmla="*/ 783218 h 783218"/>
              <a:gd name="connsiteX2" fmla="*/ 390595 w 781190"/>
              <a:gd name="connsiteY2" fmla="*/ 180135 h 783218"/>
              <a:gd name="connsiteX0" fmla="*/ 390595 w 778138"/>
              <a:gd name="connsiteY0" fmla="*/ 180135 h 783218"/>
              <a:gd name="connsiteX1" fmla="*/ 390595 w 778138"/>
              <a:gd name="connsiteY1" fmla="*/ 783218 h 783218"/>
              <a:gd name="connsiteX2" fmla="*/ 390595 w 778138"/>
              <a:gd name="connsiteY2" fmla="*/ 180135 h 783218"/>
              <a:gd name="connsiteX0" fmla="*/ 385729 w 773272"/>
              <a:gd name="connsiteY0" fmla="*/ 142982 h 746065"/>
              <a:gd name="connsiteX1" fmla="*/ 385729 w 773272"/>
              <a:gd name="connsiteY1" fmla="*/ 746065 h 746065"/>
              <a:gd name="connsiteX2" fmla="*/ 385729 w 773272"/>
              <a:gd name="connsiteY2" fmla="*/ 142982 h 746065"/>
              <a:gd name="connsiteX0" fmla="*/ 385729 w 773272"/>
              <a:gd name="connsiteY0" fmla="*/ 140873 h 755862"/>
              <a:gd name="connsiteX1" fmla="*/ 385729 w 773272"/>
              <a:gd name="connsiteY1" fmla="*/ 755862 h 755862"/>
              <a:gd name="connsiteX2" fmla="*/ 385729 w 773272"/>
              <a:gd name="connsiteY2" fmla="*/ 140873 h 755862"/>
              <a:gd name="connsiteX0" fmla="*/ 385729 w 773880"/>
              <a:gd name="connsiteY0" fmla="*/ 137803 h 752792"/>
              <a:gd name="connsiteX1" fmla="*/ 385729 w 773880"/>
              <a:gd name="connsiteY1" fmla="*/ 752792 h 752792"/>
              <a:gd name="connsiteX2" fmla="*/ 385729 w 773880"/>
              <a:gd name="connsiteY2" fmla="*/ 137803 h 752792"/>
              <a:gd name="connsiteX0" fmla="*/ 389982 w 778133"/>
              <a:gd name="connsiteY0" fmla="*/ 130650 h 745639"/>
              <a:gd name="connsiteX1" fmla="*/ 389982 w 778133"/>
              <a:gd name="connsiteY1" fmla="*/ 745639 h 745639"/>
              <a:gd name="connsiteX2" fmla="*/ 389982 w 778133"/>
              <a:gd name="connsiteY2" fmla="*/ 130650 h 745639"/>
              <a:gd name="connsiteX0" fmla="*/ 389982 w 778133"/>
              <a:gd name="connsiteY0" fmla="*/ 128609 h 743598"/>
              <a:gd name="connsiteX1" fmla="*/ 389982 w 778133"/>
              <a:gd name="connsiteY1" fmla="*/ 743598 h 743598"/>
              <a:gd name="connsiteX2" fmla="*/ 389982 w 778133"/>
              <a:gd name="connsiteY2" fmla="*/ 128609 h 743598"/>
              <a:gd name="connsiteX0" fmla="*/ 389371 w 777522"/>
              <a:gd name="connsiteY0" fmla="*/ 125552 h 740541"/>
              <a:gd name="connsiteX1" fmla="*/ 389371 w 777522"/>
              <a:gd name="connsiteY1" fmla="*/ 740541 h 740541"/>
              <a:gd name="connsiteX2" fmla="*/ 389371 w 777522"/>
              <a:gd name="connsiteY2" fmla="*/ 125552 h 7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22" h="740541">
                <a:moveTo>
                  <a:pt x="389371" y="125552"/>
                </a:moveTo>
                <a:cubicBezTo>
                  <a:pt x="541416" y="-205401"/>
                  <a:pt x="1181064" y="158889"/>
                  <a:pt x="389371" y="740541"/>
                </a:cubicBezTo>
                <a:cubicBezTo>
                  <a:pt x="-402322" y="158889"/>
                  <a:pt x="232563" y="-198256"/>
                  <a:pt x="389371" y="12555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24" name="MH_Other_8"/>
          <p:cNvSpPr/>
          <p:nvPr>
            <p:custDataLst>
              <p:tags r:id="rId5"/>
            </p:custDataLst>
          </p:nvPr>
        </p:nvSpPr>
        <p:spPr bwMode="auto">
          <a:xfrm>
            <a:off x="207526" y="4359275"/>
            <a:ext cx="893233" cy="6731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MH_Other_9"/>
          <p:cNvSpPr/>
          <p:nvPr>
            <p:custDataLst>
              <p:tags r:id="rId6"/>
            </p:custDataLst>
          </p:nvPr>
        </p:nvSpPr>
        <p:spPr bwMode="auto">
          <a:xfrm>
            <a:off x="135559" y="2896351"/>
            <a:ext cx="1037167" cy="739775"/>
          </a:xfrm>
          <a:custGeom>
            <a:avLst/>
            <a:gdLst>
              <a:gd name="connsiteX0" fmla="*/ 387768 w 775536"/>
              <a:gd name="connsiteY0" fmla="*/ 193884 h 775536"/>
              <a:gd name="connsiteX1" fmla="*/ 387768 w 775536"/>
              <a:gd name="connsiteY1" fmla="*/ 775536 h 775536"/>
              <a:gd name="connsiteX2" fmla="*/ 387768 w 775536"/>
              <a:gd name="connsiteY2" fmla="*/ 193884 h 775536"/>
              <a:gd name="connsiteX0" fmla="*/ 390595 w 781190"/>
              <a:gd name="connsiteY0" fmla="*/ 180135 h 783218"/>
              <a:gd name="connsiteX1" fmla="*/ 390595 w 781190"/>
              <a:gd name="connsiteY1" fmla="*/ 783218 h 783218"/>
              <a:gd name="connsiteX2" fmla="*/ 390595 w 781190"/>
              <a:gd name="connsiteY2" fmla="*/ 180135 h 783218"/>
              <a:gd name="connsiteX0" fmla="*/ 390595 w 778138"/>
              <a:gd name="connsiteY0" fmla="*/ 180135 h 783218"/>
              <a:gd name="connsiteX1" fmla="*/ 390595 w 778138"/>
              <a:gd name="connsiteY1" fmla="*/ 783218 h 783218"/>
              <a:gd name="connsiteX2" fmla="*/ 390595 w 778138"/>
              <a:gd name="connsiteY2" fmla="*/ 180135 h 783218"/>
              <a:gd name="connsiteX0" fmla="*/ 385729 w 773272"/>
              <a:gd name="connsiteY0" fmla="*/ 142982 h 746065"/>
              <a:gd name="connsiteX1" fmla="*/ 385729 w 773272"/>
              <a:gd name="connsiteY1" fmla="*/ 746065 h 746065"/>
              <a:gd name="connsiteX2" fmla="*/ 385729 w 773272"/>
              <a:gd name="connsiteY2" fmla="*/ 142982 h 746065"/>
              <a:gd name="connsiteX0" fmla="*/ 385729 w 773272"/>
              <a:gd name="connsiteY0" fmla="*/ 140873 h 755862"/>
              <a:gd name="connsiteX1" fmla="*/ 385729 w 773272"/>
              <a:gd name="connsiteY1" fmla="*/ 755862 h 755862"/>
              <a:gd name="connsiteX2" fmla="*/ 385729 w 773272"/>
              <a:gd name="connsiteY2" fmla="*/ 140873 h 755862"/>
              <a:gd name="connsiteX0" fmla="*/ 385729 w 773880"/>
              <a:gd name="connsiteY0" fmla="*/ 137803 h 752792"/>
              <a:gd name="connsiteX1" fmla="*/ 385729 w 773880"/>
              <a:gd name="connsiteY1" fmla="*/ 752792 h 752792"/>
              <a:gd name="connsiteX2" fmla="*/ 385729 w 773880"/>
              <a:gd name="connsiteY2" fmla="*/ 137803 h 752792"/>
              <a:gd name="connsiteX0" fmla="*/ 389982 w 778133"/>
              <a:gd name="connsiteY0" fmla="*/ 130650 h 745639"/>
              <a:gd name="connsiteX1" fmla="*/ 389982 w 778133"/>
              <a:gd name="connsiteY1" fmla="*/ 745639 h 745639"/>
              <a:gd name="connsiteX2" fmla="*/ 389982 w 778133"/>
              <a:gd name="connsiteY2" fmla="*/ 130650 h 745639"/>
              <a:gd name="connsiteX0" fmla="*/ 389982 w 778133"/>
              <a:gd name="connsiteY0" fmla="*/ 128609 h 743598"/>
              <a:gd name="connsiteX1" fmla="*/ 389982 w 778133"/>
              <a:gd name="connsiteY1" fmla="*/ 743598 h 743598"/>
              <a:gd name="connsiteX2" fmla="*/ 389982 w 778133"/>
              <a:gd name="connsiteY2" fmla="*/ 128609 h 743598"/>
              <a:gd name="connsiteX0" fmla="*/ 389371 w 777522"/>
              <a:gd name="connsiteY0" fmla="*/ 125552 h 740541"/>
              <a:gd name="connsiteX1" fmla="*/ 389371 w 777522"/>
              <a:gd name="connsiteY1" fmla="*/ 740541 h 740541"/>
              <a:gd name="connsiteX2" fmla="*/ 389371 w 777522"/>
              <a:gd name="connsiteY2" fmla="*/ 125552 h 7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22" h="740541">
                <a:moveTo>
                  <a:pt x="389371" y="125552"/>
                </a:moveTo>
                <a:cubicBezTo>
                  <a:pt x="541416" y="-205401"/>
                  <a:pt x="1181064" y="158889"/>
                  <a:pt x="389371" y="740541"/>
                </a:cubicBezTo>
                <a:cubicBezTo>
                  <a:pt x="-402322" y="158889"/>
                  <a:pt x="232563" y="-198256"/>
                  <a:pt x="389371" y="12555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35" name="MH_Other_10"/>
          <p:cNvSpPr/>
          <p:nvPr>
            <p:custDataLst>
              <p:tags r:id="rId7"/>
            </p:custDataLst>
          </p:nvPr>
        </p:nvSpPr>
        <p:spPr bwMode="auto">
          <a:xfrm>
            <a:off x="207526" y="2939975"/>
            <a:ext cx="893233" cy="6731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MH_Other_11"/>
          <p:cNvSpPr/>
          <p:nvPr>
            <p:custDataLst>
              <p:tags r:id="rId8"/>
            </p:custDataLst>
          </p:nvPr>
        </p:nvSpPr>
        <p:spPr bwMode="auto">
          <a:xfrm>
            <a:off x="135558" y="1750176"/>
            <a:ext cx="1037167" cy="739775"/>
          </a:xfrm>
          <a:custGeom>
            <a:avLst/>
            <a:gdLst>
              <a:gd name="connsiteX0" fmla="*/ 387768 w 775536"/>
              <a:gd name="connsiteY0" fmla="*/ 193884 h 775536"/>
              <a:gd name="connsiteX1" fmla="*/ 387768 w 775536"/>
              <a:gd name="connsiteY1" fmla="*/ 775536 h 775536"/>
              <a:gd name="connsiteX2" fmla="*/ 387768 w 775536"/>
              <a:gd name="connsiteY2" fmla="*/ 193884 h 775536"/>
              <a:gd name="connsiteX0" fmla="*/ 390595 w 781190"/>
              <a:gd name="connsiteY0" fmla="*/ 180135 h 783218"/>
              <a:gd name="connsiteX1" fmla="*/ 390595 w 781190"/>
              <a:gd name="connsiteY1" fmla="*/ 783218 h 783218"/>
              <a:gd name="connsiteX2" fmla="*/ 390595 w 781190"/>
              <a:gd name="connsiteY2" fmla="*/ 180135 h 783218"/>
              <a:gd name="connsiteX0" fmla="*/ 390595 w 778138"/>
              <a:gd name="connsiteY0" fmla="*/ 180135 h 783218"/>
              <a:gd name="connsiteX1" fmla="*/ 390595 w 778138"/>
              <a:gd name="connsiteY1" fmla="*/ 783218 h 783218"/>
              <a:gd name="connsiteX2" fmla="*/ 390595 w 778138"/>
              <a:gd name="connsiteY2" fmla="*/ 180135 h 783218"/>
              <a:gd name="connsiteX0" fmla="*/ 385729 w 773272"/>
              <a:gd name="connsiteY0" fmla="*/ 142982 h 746065"/>
              <a:gd name="connsiteX1" fmla="*/ 385729 w 773272"/>
              <a:gd name="connsiteY1" fmla="*/ 746065 h 746065"/>
              <a:gd name="connsiteX2" fmla="*/ 385729 w 773272"/>
              <a:gd name="connsiteY2" fmla="*/ 142982 h 746065"/>
              <a:gd name="connsiteX0" fmla="*/ 385729 w 773272"/>
              <a:gd name="connsiteY0" fmla="*/ 140873 h 755862"/>
              <a:gd name="connsiteX1" fmla="*/ 385729 w 773272"/>
              <a:gd name="connsiteY1" fmla="*/ 755862 h 755862"/>
              <a:gd name="connsiteX2" fmla="*/ 385729 w 773272"/>
              <a:gd name="connsiteY2" fmla="*/ 140873 h 755862"/>
              <a:gd name="connsiteX0" fmla="*/ 385729 w 773880"/>
              <a:gd name="connsiteY0" fmla="*/ 137803 h 752792"/>
              <a:gd name="connsiteX1" fmla="*/ 385729 w 773880"/>
              <a:gd name="connsiteY1" fmla="*/ 752792 h 752792"/>
              <a:gd name="connsiteX2" fmla="*/ 385729 w 773880"/>
              <a:gd name="connsiteY2" fmla="*/ 137803 h 752792"/>
              <a:gd name="connsiteX0" fmla="*/ 389982 w 778133"/>
              <a:gd name="connsiteY0" fmla="*/ 130650 h 745639"/>
              <a:gd name="connsiteX1" fmla="*/ 389982 w 778133"/>
              <a:gd name="connsiteY1" fmla="*/ 745639 h 745639"/>
              <a:gd name="connsiteX2" fmla="*/ 389982 w 778133"/>
              <a:gd name="connsiteY2" fmla="*/ 130650 h 745639"/>
              <a:gd name="connsiteX0" fmla="*/ 389982 w 778133"/>
              <a:gd name="connsiteY0" fmla="*/ 128609 h 743598"/>
              <a:gd name="connsiteX1" fmla="*/ 389982 w 778133"/>
              <a:gd name="connsiteY1" fmla="*/ 743598 h 743598"/>
              <a:gd name="connsiteX2" fmla="*/ 389982 w 778133"/>
              <a:gd name="connsiteY2" fmla="*/ 128609 h 743598"/>
              <a:gd name="connsiteX0" fmla="*/ 389371 w 777522"/>
              <a:gd name="connsiteY0" fmla="*/ 125552 h 740541"/>
              <a:gd name="connsiteX1" fmla="*/ 389371 w 777522"/>
              <a:gd name="connsiteY1" fmla="*/ 740541 h 740541"/>
              <a:gd name="connsiteX2" fmla="*/ 389371 w 777522"/>
              <a:gd name="connsiteY2" fmla="*/ 125552 h 7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22" h="740541">
                <a:moveTo>
                  <a:pt x="389371" y="125552"/>
                </a:moveTo>
                <a:cubicBezTo>
                  <a:pt x="541416" y="-205401"/>
                  <a:pt x="1181064" y="158889"/>
                  <a:pt x="389371" y="740541"/>
                </a:cubicBezTo>
                <a:cubicBezTo>
                  <a:pt x="-402322" y="158889"/>
                  <a:pt x="232563" y="-198256"/>
                  <a:pt x="389371" y="12555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37" name="MH_Other_12"/>
          <p:cNvSpPr/>
          <p:nvPr>
            <p:custDataLst>
              <p:tags r:id="rId9"/>
            </p:custDataLst>
          </p:nvPr>
        </p:nvSpPr>
        <p:spPr bwMode="auto">
          <a:xfrm>
            <a:off x="207526" y="1780338"/>
            <a:ext cx="893233" cy="673100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51089" y="1579418"/>
            <a:ext cx="10636111" cy="13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>
                <a:latin typeface="Microsoft Himalaya" panose="01010100010101010101" charset="0"/>
              </a:rPr>
              <a:t>གནམ</a:t>
            </a:r>
            <a:r>
              <a:rPr lang="en-US" altLang="en-US" sz="3600" dirty="0" smtClean="0">
                <a:latin typeface="Microsoft Himalaya" panose="01010100010101010101" charset="0"/>
              </a:rPr>
              <a:t>་</a:t>
            </a:r>
            <a:r>
              <a:rPr lang="en-US" altLang="zh-CN" sz="3600" dirty="0">
                <a:latin typeface="Microsoft Himalaya" panose="01010100010101010101" charset="0"/>
              </a:rPr>
              <a:t>རི་སྲོང་བཙན་དང་སྲོང་བཙན་སྒམ་པོའི་སྐབས་བོད་ཆེན་པོའི་མངའ་ཁོངས་གཅིག་གྱུར་བྱེད་ཐུབ་པའི</a:t>
            </a:r>
            <a:r>
              <a:rPr lang="en-US" altLang="zh-CN" sz="3600" dirty="0" smtClean="0">
                <a:latin typeface="Microsoft Himalaya" panose="01010100010101010101" charset="0"/>
              </a:rPr>
              <a:t>་རྒྱུ་</a:t>
            </a:r>
            <a:r>
              <a:rPr lang="en-US" altLang="zh-CN" sz="3600" dirty="0">
                <a:latin typeface="Microsoft Himalaya" panose="01010100010101010101" charset="0"/>
              </a:rPr>
              <a:t>མཚན་ཅི།</a:t>
            </a:r>
          </a:p>
        </p:txBody>
      </p:sp>
      <p:sp>
        <p:nvSpPr>
          <p:cNvPr id="20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51088" y="3062288"/>
            <a:ext cx="10636111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>
                <a:latin typeface="Microsoft Himalaya" panose="01010100010101010101" charset="0"/>
              </a:rPr>
              <a:t>སྲོང་</a:t>
            </a:r>
            <a:r>
              <a:rPr lang="en-US" altLang="zh-CN" sz="3600" dirty="0">
                <a:latin typeface="Microsoft Himalaya" panose="01010100010101010101" charset="0"/>
              </a:rPr>
              <a:t>བཙན་སྒམ་པོས་སེང་གོ་མྱི་ཆེན་དམག་གི་རུ་དཔོན་དུ་གཏོང་རུང་གསུངས་པའི་རྒྱུ་མཚན་གང་རེད་འདུག་གམ།    </a:t>
            </a:r>
            <a:r>
              <a:rPr lang="en-US" altLang="zh-CN" sz="3600" dirty="0" err="1">
                <a:latin typeface="Microsoft Himalaya" panose="01010100010101010101" charset="0"/>
              </a:rPr>
              <a:t>དེ་ལས་ཁོང་གི་རང་གཤིས་ཅི་འདྲ་ཞིག་མཚོན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28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72726" y="4188074"/>
            <a:ext cx="9366111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bo-CN" altLang="zh-CN" sz="3600" dirty="0" smtClean="0">
                <a:latin typeface="+mn-lt"/>
                <a:ea typeface="+mn-ea"/>
              </a:rPr>
              <a:t>སློབ་ཚན་འདིའི་ནང་དུ་མི་སྣ་གང་དག་འདུས་ཡོད་པ་དང་། མི་སྣ་གཙོ་བོ་སུ་ཡིན།</a:t>
            </a:r>
            <a:endParaRPr lang="en-US" altLang="zh-CN" sz="3600" dirty="0" smtClean="0">
              <a:latin typeface="+mn-lt"/>
              <a:ea typeface="+mn-ea"/>
            </a:endParaRPr>
          </a:p>
        </p:txBody>
      </p:sp>
      <p:sp>
        <p:nvSpPr>
          <p:cNvPr id="30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51089" y="5343526"/>
            <a:ext cx="9366111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bo-CN" altLang="zh-CN" sz="3600" dirty="0" smtClean="0">
                <a:latin typeface="+mn-lt"/>
                <a:ea typeface="+mn-ea"/>
              </a:rPr>
              <a:t>སློབ་ཚན་འདིའི་ནང་གི་དང་སྒྱུར་གྲལ་རིམ་ནང་ཁུལ་གྱི་འགལ་བ་གཙོ་བོ་གང་ཡིན།</a:t>
            </a:r>
            <a:endParaRPr lang="en-US" altLang="zh-CN" sz="3600" dirty="0" smtClean="0">
              <a:latin typeface="+mn-lt"/>
              <a:ea typeface="+mn-ea"/>
            </a:endParaRPr>
          </a:p>
        </p:txBody>
      </p:sp>
      <p:sp>
        <p:nvSpPr>
          <p:cNvPr id="26" name="Freeform 60"/>
          <p:cNvSpPr/>
          <p:nvPr/>
        </p:nvSpPr>
        <p:spPr bwMode="auto">
          <a:xfrm>
            <a:off x="9678" y="3773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55955" y="377190"/>
            <a:ext cx="2458720" cy="649605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བསམ་གཞིག་སྒོ་མོ།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7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5" grpId="0" animBg="1"/>
      <p:bldP spid="37" grpId="0" animBg="1"/>
      <p:bldP spid="19" grpId="0"/>
      <p:bldP spid="20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19035" y="4446588"/>
            <a:ext cx="4616449" cy="1752600"/>
          </a:xfrm>
          <a:custGeom>
            <a:avLst/>
            <a:gdLst>
              <a:gd name="T0" fmla="*/ 311 w 12822"/>
              <a:gd name="T1" fmla="*/ 0 h 6490"/>
              <a:gd name="T2" fmla="*/ 660 w 12822"/>
              <a:gd name="T3" fmla="*/ 131 h 6490"/>
              <a:gd name="T4" fmla="*/ 424 w 12822"/>
              <a:gd name="T5" fmla="*/ 334 h 6490"/>
              <a:gd name="T6" fmla="*/ 0 w 12822"/>
              <a:gd name="T7" fmla="*/ 131 h 6490"/>
              <a:gd name="T8" fmla="*/ 311 w 12822"/>
              <a:gd name="T9" fmla="*/ 0 h 6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22" h="6490">
                <a:moveTo>
                  <a:pt x="6041" y="0"/>
                </a:moveTo>
                <a:lnTo>
                  <a:pt x="12821" y="2552"/>
                </a:lnTo>
                <a:lnTo>
                  <a:pt x="8237" y="6489"/>
                </a:lnTo>
                <a:lnTo>
                  <a:pt x="0" y="2546"/>
                </a:lnTo>
                <a:lnTo>
                  <a:pt x="6041" y="0"/>
                </a:lnTo>
              </a:path>
            </a:pathLst>
          </a:custGeom>
          <a:solidFill>
            <a:schemeClr val="bg1">
              <a:lumMod val="75000"/>
              <a:alpha val="8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38084" y="4029075"/>
            <a:ext cx="2247900" cy="1093788"/>
          </a:xfrm>
          <a:custGeom>
            <a:avLst/>
            <a:gdLst>
              <a:gd name="T0" fmla="*/ 85 w 6241"/>
              <a:gd name="T1" fmla="*/ 80 h 4046"/>
              <a:gd name="T2" fmla="*/ 321 w 6241"/>
              <a:gd name="T3" fmla="*/ 0 h 4046"/>
              <a:gd name="T4" fmla="*/ 311 w 6241"/>
              <a:gd name="T5" fmla="*/ 80 h 4046"/>
              <a:gd name="T6" fmla="*/ 0 w 6241"/>
              <a:gd name="T7" fmla="*/ 208 h 4046"/>
              <a:gd name="T8" fmla="*/ 85 w 6241"/>
              <a:gd name="T9" fmla="*/ 80 h 40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41" h="4046">
                <a:moveTo>
                  <a:pt x="1647" y="1549"/>
                </a:moveTo>
                <a:lnTo>
                  <a:pt x="6240" y="0"/>
                </a:lnTo>
                <a:lnTo>
                  <a:pt x="6041" y="1549"/>
                </a:lnTo>
                <a:lnTo>
                  <a:pt x="0" y="4045"/>
                </a:lnTo>
                <a:lnTo>
                  <a:pt x="1647" y="1549"/>
                </a:lnTo>
              </a:path>
            </a:pathLst>
          </a:custGeom>
          <a:solidFill>
            <a:schemeClr val="bg1">
              <a:lumMod val="95000"/>
              <a:alpha val="8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9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97302" y="4041775"/>
            <a:ext cx="3433233" cy="1104900"/>
          </a:xfrm>
          <a:custGeom>
            <a:avLst/>
            <a:gdLst>
              <a:gd name="T0" fmla="*/ 231 w 9536"/>
              <a:gd name="T1" fmla="*/ 0 h 4091"/>
              <a:gd name="T2" fmla="*/ 490 w 9536"/>
              <a:gd name="T3" fmla="*/ 82 h 4091"/>
              <a:gd name="T4" fmla="*/ 315 w 9536"/>
              <a:gd name="T5" fmla="*/ 211 h 4091"/>
              <a:gd name="T6" fmla="*/ 0 w 9536"/>
              <a:gd name="T7" fmla="*/ 77 h 4091"/>
              <a:gd name="T8" fmla="*/ 231 w 9536"/>
              <a:gd name="T9" fmla="*/ 0 h 40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36" h="4091">
                <a:moveTo>
                  <a:pt x="4493" y="0"/>
                </a:moveTo>
                <a:lnTo>
                  <a:pt x="9535" y="1598"/>
                </a:lnTo>
                <a:lnTo>
                  <a:pt x="6132" y="4090"/>
                </a:lnTo>
                <a:lnTo>
                  <a:pt x="0" y="1499"/>
                </a:lnTo>
                <a:lnTo>
                  <a:pt x="4493" y="0"/>
                </a:lnTo>
              </a:path>
            </a:pathLst>
          </a:cu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2784" y="4458463"/>
            <a:ext cx="2963333" cy="1751012"/>
          </a:xfrm>
          <a:custGeom>
            <a:avLst/>
            <a:gdLst>
              <a:gd name="T0" fmla="*/ 87 w 8230"/>
              <a:gd name="T1" fmla="*/ 0 h 6483"/>
              <a:gd name="T2" fmla="*/ 403 w 8230"/>
              <a:gd name="T3" fmla="*/ 133 h 6483"/>
              <a:gd name="T4" fmla="*/ 423 w 8230"/>
              <a:gd name="T5" fmla="*/ 333 h 6483"/>
              <a:gd name="T6" fmla="*/ 0 w 8230"/>
              <a:gd name="T7" fmla="*/ 131 h 6483"/>
              <a:gd name="T8" fmla="*/ 87 w 8230"/>
              <a:gd name="T9" fmla="*/ 0 h 64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30" h="6483">
                <a:moveTo>
                  <a:pt x="1697" y="0"/>
                </a:moveTo>
                <a:lnTo>
                  <a:pt x="7840" y="2591"/>
                </a:lnTo>
                <a:lnTo>
                  <a:pt x="8229" y="6482"/>
                </a:lnTo>
                <a:lnTo>
                  <a:pt x="0" y="2546"/>
                </a:lnTo>
                <a:lnTo>
                  <a:pt x="1697" y="0"/>
                </a:lnTo>
              </a:path>
            </a:pathLst>
          </a:custGeom>
          <a:solidFill>
            <a:schemeClr val="accent4">
              <a:alpha val="80000"/>
            </a:scheme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55635" y="3902076"/>
            <a:ext cx="3204633" cy="1012825"/>
          </a:xfrm>
          <a:custGeom>
            <a:avLst/>
            <a:gdLst>
              <a:gd name="T0" fmla="*/ 208 w 8901"/>
              <a:gd name="T1" fmla="*/ 0 h 3753"/>
              <a:gd name="T2" fmla="*/ 458 w 8901"/>
              <a:gd name="T3" fmla="*/ 79 h 3753"/>
              <a:gd name="T4" fmla="*/ 294 w 8901"/>
              <a:gd name="T5" fmla="*/ 193 h 3753"/>
              <a:gd name="T6" fmla="*/ 0 w 8901"/>
              <a:gd name="T7" fmla="*/ 74 h 3753"/>
              <a:gd name="T8" fmla="*/ 208 w 8901"/>
              <a:gd name="T9" fmla="*/ 0 h 37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01" h="3753">
                <a:moveTo>
                  <a:pt x="4041" y="0"/>
                </a:moveTo>
                <a:lnTo>
                  <a:pt x="8900" y="1539"/>
                </a:lnTo>
                <a:lnTo>
                  <a:pt x="5725" y="3752"/>
                </a:lnTo>
                <a:lnTo>
                  <a:pt x="0" y="1443"/>
                </a:lnTo>
                <a:lnTo>
                  <a:pt x="4041" y="0"/>
                </a:lnTo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MH_Other_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32301" y="3503613"/>
            <a:ext cx="2277533" cy="557212"/>
          </a:xfrm>
          <a:custGeom>
            <a:avLst/>
            <a:gdLst>
              <a:gd name="T0" fmla="*/ 134 w 6322"/>
              <a:gd name="T1" fmla="*/ 0 h 2065"/>
              <a:gd name="T2" fmla="*/ 325 w 6322"/>
              <a:gd name="T3" fmla="*/ 51 h 2065"/>
              <a:gd name="T4" fmla="*/ 207 w 6322"/>
              <a:gd name="T5" fmla="*/ 106 h 2065"/>
              <a:gd name="T6" fmla="*/ 0 w 6322"/>
              <a:gd name="T7" fmla="*/ 41 h 2065"/>
              <a:gd name="T8" fmla="*/ 134 w 6322"/>
              <a:gd name="T9" fmla="*/ 0 h 2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22" h="2065">
                <a:moveTo>
                  <a:pt x="2602" y="0"/>
                </a:moveTo>
                <a:lnTo>
                  <a:pt x="6321" y="1000"/>
                </a:lnTo>
                <a:lnTo>
                  <a:pt x="4019" y="2064"/>
                </a:lnTo>
                <a:lnTo>
                  <a:pt x="0" y="798"/>
                </a:lnTo>
                <a:lnTo>
                  <a:pt x="2602" y="0"/>
                </a:lnTo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4" name="MH_Other_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90434" y="3716338"/>
            <a:ext cx="2080683" cy="1204912"/>
          </a:xfrm>
          <a:custGeom>
            <a:avLst/>
            <a:gdLst>
              <a:gd name="T0" fmla="*/ 78 w 5776"/>
              <a:gd name="T1" fmla="*/ 0 h 4462"/>
              <a:gd name="T2" fmla="*/ 284 w 5776"/>
              <a:gd name="T3" fmla="*/ 65 h 4462"/>
              <a:gd name="T4" fmla="*/ 297 w 5776"/>
              <a:gd name="T5" fmla="*/ 230 h 4462"/>
              <a:gd name="T6" fmla="*/ 0 w 5776"/>
              <a:gd name="T7" fmla="*/ 110 h 4462"/>
              <a:gd name="T8" fmla="*/ 78 w 5776"/>
              <a:gd name="T9" fmla="*/ 0 h 4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76" h="4462">
                <a:moveTo>
                  <a:pt x="1509" y="0"/>
                </a:moveTo>
                <a:lnTo>
                  <a:pt x="5531" y="1260"/>
                </a:lnTo>
                <a:lnTo>
                  <a:pt x="5775" y="4461"/>
                </a:lnTo>
                <a:lnTo>
                  <a:pt x="0" y="2138"/>
                </a:lnTo>
                <a:lnTo>
                  <a:pt x="1509" y="0"/>
                </a:lnTo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5" name="MH_Other_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277983" y="3773488"/>
            <a:ext cx="1229784" cy="1143000"/>
          </a:xfrm>
          <a:custGeom>
            <a:avLst/>
            <a:gdLst>
              <a:gd name="T0" fmla="*/ 0 w 3414"/>
              <a:gd name="T1" fmla="*/ 55 h 4233"/>
              <a:gd name="T2" fmla="*/ 118 w 3414"/>
              <a:gd name="T3" fmla="*/ 0 h 4233"/>
              <a:gd name="T4" fmla="*/ 175 w 3414"/>
              <a:gd name="T5" fmla="*/ 103 h 4233"/>
              <a:gd name="T6" fmla="*/ 12 w 3414"/>
              <a:gd name="T7" fmla="*/ 218 h 4233"/>
              <a:gd name="T8" fmla="*/ 0 w 3414"/>
              <a:gd name="T9" fmla="*/ 55 h 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14" h="4233">
                <a:moveTo>
                  <a:pt x="0" y="1064"/>
                </a:moveTo>
                <a:lnTo>
                  <a:pt x="2302" y="0"/>
                </a:lnTo>
                <a:lnTo>
                  <a:pt x="3413" y="2006"/>
                </a:lnTo>
                <a:lnTo>
                  <a:pt x="235" y="4232"/>
                </a:lnTo>
                <a:lnTo>
                  <a:pt x="0" y="1064"/>
                </a:lnTo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MH_Other_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87535" y="2851150"/>
            <a:ext cx="975783" cy="128588"/>
          </a:xfrm>
          <a:custGeom>
            <a:avLst/>
            <a:gdLst>
              <a:gd name="T0" fmla="*/ 65 w 2711"/>
              <a:gd name="T1" fmla="*/ 0 h 478"/>
              <a:gd name="T2" fmla="*/ 140 w 2711"/>
              <a:gd name="T3" fmla="*/ 12 h 478"/>
              <a:gd name="T4" fmla="*/ 87 w 2711"/>
              <a:gd name="T5" fmla="*/ 24 h 478"/>
              <a:gd name="T6" fmla="*/ 0 w 2711"/>
              <a:gd name="T7" fmla="*/ 10 h 478"/>
              <a:gd name="T8" fmla="*/ 65 w 2711"/>
              <a:gd name="T9" fmla="*/ 0 h 4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11" h="478">
                <a:moveTo>
                  <a:pt x="1257" y="0"/>
                </a:moveTo>
                <a:lnTo>
                  <a:pt x="2710" y="239"/>
                </a:lnTo>
                <a:lnTo>
                  <a:pt x="1691" y="477"/>
                </a:lnTo>
                <a:lnTo>
                  <a:pt x="0" y="195"/>
                </a:lnTo>
                <a:lnTo>
                  <a:pt x="1257" y="0"/>
                </a:lnTo>
              </a:path>
            </a:pathLst>
          </a:custGeom>
          <a:solidFill>
            <a:schemeClr val="bg1">
              <a:lumMod val="75000"/>
              <a:alpha val="8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4" name="MH_Other_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87534" y="2365375"/>
            <a:ext cx="609600" cy="615950"/>
          </a:xfrm>
          <a:custGeom>
            <a:avLst/>
            <a:gdLst>
              <a:gd name="T0" fmla="*/ 75 w 1692"/>
              <a:gd name="T1" fmla="*/ 0 h 2278"/>
              <a:gd name="T2" fmla="*/ 87 w 1692"/>
              <a:gd name="T3" fmla="*/ 117 h 2278"/>
              <a:gd name="T4" fmla="*/ 0 w 1692"/>
              <a:gd name="T5" fmla="*/ 102 h 2278"/>
              <a:gd name="T6" fmla="*/ 75 w 1692"/>
              <a:gd name="T7" fmla="*/ 0 h 22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92" h="2278">
                <a:moveTo>
                  <a:pt x="1449" y="0"/>
                </a:moveTo>
                <a:lnTo>
                  <a:pt x="1691" y="2277"/>
                </a:lnTo>
                <a:lnTo>
                  <a:pt x="0" y="1973"/>
                </a:lnTo>
                <a:lnTo>
                  <a:pt x="1449" y="0"/>
                </a:lnTo>
              </a:path>
            </a:pathLst>
          </a:custGeom>
          <a:solidFill>
            <a:srgbClr val="F0F0F0">
              <a:alpha val="80000"/>
            </a:srgb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5" name="MH_Other_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55734" y="2365375"/>
            <a:ext cx="455083" cy="615950"/>
          </a:xfrm>
          <a:custGeom>
            <a:avLst/>
            <a:gdLst>
              <a:gd name="T0" fmla="*/ 0 w 1262"/>
              <a:gd name="T1" fmla="*/ 0 h 2278"/>
              <a:gd name="T2" fmla="*/ 65 w 1262"/>
              <a:gd name="T3" fmla="*/ 104 h 2278"/>
              <a:gd name="T4" fmla="*/ 12 w 1262"/>
              <a:gd name="T5" fmla="*/ 117 h 2278"/>
              <a:gd name="T6" fmla="*/ 0 w 1262"/>
              <a:gd name="T7" fmla="*/ 0 h 22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62" h="2278">
                <a:moveTo>
                  <a:pt x="0" y="0"/>
                </a:moveTo>
                <a:lnTo>
                  <a:pt x="1261" y="2017"/>
                </a:lnTo>
                <a:lnTo>
                  <a:pt x="242" y="2277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80000"/>
            </a:scheme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29" name="MH_Other_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805034" y="2973388"/>
            <a:ext cx="1134533" cy="635000"/>
          </a:xfrm>
          <a:custGeom>
            <a:avLst/>
            <a:gdLst>
              <a:gd name="T0" fmla="*/ 8 w 3154"/>
              <a:gd name="T1" fmla="*/ 0 h 2354"/>
              <a:gd name="T2" fmla="*/ 110 w 3154"/>
              <a:gd name="T3" fmla="*/ 13 h 2354"/>
              <a:gd name="T4" fmla="*/ 162 w 3154"/>
              <a:gd name="T5" fmla="*/ 121 h 2354"/>
              <a:gd name="T6" fmla="*/ 0 w 3154"/>
              <a:gd name="T7" fmla="*/ 79 h 2354"/>
              <a:gd name="T8" fmla="*/ 8 w 3154"/>
              <a:gd name="T9" fmla="*/ 0 h 2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54" h="2354">
                <a:moveTo>
                  <a:pt x="154" y="0"/>
                </a:moveTo>
                <a:lnTo>
                  <a:pt x="2135" y="261"/>
                </a:lnTo>
                <a:lnTo>
                  <a:pt x="3153" y="2353"/>
                </a:lnTo>
                <a:lnTo>
                  <a:pt x="0" y="1538"/>
                </a:lnTo>
                <a:lnTo>
                  <a:pt x="154" y="0"/>
                </a:lnTo>
              </a:path>
            </a:pathLst>
          </a:custGeom>
          <a:solidFill>
            <a:schemeClr val="bg1">
              <a:lumMod val="95000"/>
              <a:alpha val="8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2" name="MH_Other_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886401" y="3384550"/>
            <a:ext cx="2048933" cy="471488"/>
          </a:xfrm>
          <a:custGeom>
            <a:avLst/>
            <a:gdLst>
              <a:gd name="T0" fmla="*/ 128 w 5691"/>
              <a:gd name="T1" fmla="*/ 0 h 1748"/>
              <a:gd name="T2" fmla="*/ 293 w 5691"/>
              <a:gd name="T3" fmla="*/ 41 h 1748"/>
              <a:gd name="T4" fmla="*/ 188 w 5691"/>
              <a:gd name="T5" fmla="*/ 90 h 1748"/>
              <a:gd name="T6" fmla="*/ 0 w 5691"/>
              <a:gd name="T7" fmla="*/ 38 h 1748"/>
              <a:gd name="T8" fmla="*/ 128 w 5691"/>
              <a:gd name="T9" fmla="*/ 0 h 17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1" h="1748">
                <a:moveTo>
                  <a:pt x="2496" y="0"/>
                </a:moveTo>
                <a:lnTo>
                  <a:pt x="5690" y="801"/>
                </a:lnTo>
                <a:lnTo>
                  <a:pt x="3644" y="1747"/>
                </a:lnTo>
                <a:lnTo>
                  <a:pt x="0" y="748"/>
                </a:lnTo>
                <a:lnTo>
                  <a:pt x="2496" y="0"/>
                </a:lnTo>
              </a:path>
            </a:pathLst>
          </a:custGeom>
          <a:solidFill>
            <a:schemeClr val="bg1">
              <a:lumMod val="75000"/>
              <a:alpha val="8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7" name="MH_Other_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118302" y="3032125"/>
            <a:ext cx="817033" cy="827088"/>
          </a:xfrm>
          <a:custGeom>
            <a:avLst/>
            <a:gdLst>
              <a:gd name="T0" fmla="*/ 0 w 2266"/>
              <a:gd name="T1" fmla="*/ 15 h 3015"/>
              <a:gd name="T2" fmla="*/ 61 w 2266"/>
              <a:gd name="T3" fmla="*/ 0 h 3015"/>
              <a:gd name="T4" fmla="*/ 117 w 2266"/>
              <a:gd name="T5" fmla="*/ 106 h 3015"/>
              <a:gd name="T6" fmla="*/ 12 w 2266"/>
              <a:gd name="T7" fmla="*/ 155 h 3015"/>
              <a:gd name="T8" fmla="*/ 0 w 2266"/>
              <a:gd name="T9" fmla="*/ 15 h 3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9996"/>
              <a:gd name="connsiteY0" fmla="*/ 818 h 9880"/>
              <a:gd name="connsiteX1" fmla="*/ 4993 w 9996"/>
              <a:gd name="connsiteY1" fmla="*/ 0 h 9880"/>
              <a:gd name="connsiteX2" fmla="*/ 9996 w 9996"/>
              <a:gd name="connsiteY2" fmla="*/ 6712 h 9880"/>
              <a:gd name="connsiteX3" fmla="*/ 1055 w 9996"/>
              <a:gd name="connsiteY3" fmla="*/ 9880 h 9880"/>
              <a:gd name="connsiteX4" fmla="*/ 0 w 9996"/>
              <a:gd name="connsiteY4" fmla="*/ 818 h 9880"/>
              <a:gd name="connsiteX0" fmla="*/ 0 w 10000"/>
              <a:gd name="connsiteY0" fmla="*/ 946 h 10118"/>
              <a:gd name="connsiteX1" fmla="*/ 5345 w 10000"/>
              <a:gd name="connsiteY1" fmla="*/ 0 h 10118"/>
              <a:gd name="connsiteX2" fmla="*/ 10000 w 10000"/>
              <a:gd name="connsiteY2" fmla="*/ 6912 h 10118"/>
              <a:gd name="connsiteX3" fmla="*/ 1055 w 10000"/>
              <a:gd name="connsiteY3" fmla="*/ 10118 h 10118"/>
              <a:gd name="connsiteX4" fmla="*/ 0 w 10000"/>
              <a:gd name="connsiteY4" fmla="*/ 946 h 10118"/>
              <a:gd name="connsiteX0" fmla="*/ 0 w 10000"/>
              <a:gd name="connsiteY0" fmla="*/ 1005 h 10177"/>
              <a:gd name="connsiteX1" fmla="*/ 5384 w 10000"/>
              <a:gd name="connsiteY1" fmla="*/ 0 h 10177"/>
              <a:gd name="connsiteX2" fmla="*/ 10000 w 10000"/>
              <a:gd name="connsiteY2" fmla="*/ 6971 h 10177"/>
              <a:gd name="connsiteX3" fmla="*/ 1055 w 10000"/>
              <a:gd name="connsiteY3" fmla="*/ 10177 h 10177"/>
              <a:gd name="connsiteX4" fmla="*/ 0 w 10000"/>
              <a:gd name="connsiteY4" fmla="*/ 1005 h 10177"/>
              <a:gd name="connsiteX0" fmla="*/ 0 w 10000"/>
              <a:gd name="connsiteY0" fmla="*/ 1094 h 10266"/>
              <a:gd name="connsiteX1" fmla="*/ 5462 w 10000"/>
              <a:gd name="connsiteY1" fmla="*/ 0 h 10266"/>
              <a:gd name="connsiteX2" fmla="*/ 10000 w 10000"/>
              <a:gd name="connsiteY2" fmla="*/ 7060 h 10266"/>
              <a:gd name="connsiteX3" fmla="*/ 1055 w 10000"/>
              <a:gd name="connsiteY3" fmla="*/ 10266 h 10266"/>
              <a:gd name="connsiteX4" fmla="*/ 0 w 10000"/>
              <a:gd name="connsiteY4" fmla="*/ 1094 h 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66">
                <a:moveTo>
                  <a:pt x="0" y="1094"/>
                </a:moveTo>
                <a:lnTo>
                  <a:pt x="5462" y="0"/>
                </a:lnTo>
                <a:lnTo>
                  <a:pt x="10000" y="7060"/>
                </a:lnTo>
                <a:lnTo>
                  <a:pt x="1055" y="10266"/>
                </a:lnTo>
                <a:lnTo>
                  <a:pt x="0" y="1094"/>
                </a:lnTo>
              </a:path>
            </a:pathLst>
          </a:custGeom>
          <a:solidFill>
            <a:srgbClr val="F0F0F0">
              <a:alpha val="80000"/>
            </a:srgb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8" name="MH_Other_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886402" y="2973389"/>
            <a:ext cx="969433" cy="619125"/>
          </a:xfrm>
          <a:custGeom>
            <a:avLst/>
            <a:gdLst>
              <a:gd name="T0" fmla="*/ 72 w 2693"/>
              <a:gd name="T1" fmla="*/ 12 h 2292"/>
              <a:gd name="T2" fmla="*/ 139 w 2693"/>
              <a:gd name="T3" fmla="*/ 0 h 2292"/>
              <a:gd name="T4" fmla="*/ 132 w 2693"/>
              <a:gd name="T5" fmla="*/ 78 h 2292"/>
              <a:gd name="T6" fmla="*/ 0 w 2693"/>
              <a:gd name="T7" fmla="*/ 118 h 2292"/>
              <a:gd name="T8" fmla="*/ 72 w 2693"/>
              <a:gd name="T9" fmla="*/ 12 h 2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93" h="2292">
                <a:moveTo>
                  <a:pt x="1400" y="223"/>
                </a:moveTo>
                <a:lnTo>
                  <a:pt x="2692" y="0"/>
                </a:lnTo>
                <a:lnTo>
                  <a:pt x="2564" y="1525"/>
                </a:lnTo>
                <a:lnTo>
                  <a:pt x="0" y="2291"/>
                </a:lnTo>
                <a:lnTo>
                  <a:pt x="1400" y="223"/>
                </a:lnTo>
              </a:path>
            </a:pathLst>
          </a:custGeom>
          <a:solidFill>
            <a:schemeClr val="bg1">
              <a:lumMod val="95000"/>
              <a:alpha val="8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9" name="MH_Other_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892750" y="3036888"/>
            <a:ext cx="1312333" cy="820737"/>
          </a:xfrm>
          <a:custGeom>
            <a:avLst/>
            <a:gdLst>
              <a:gd name="T0" fmla="*/ 71 w 3645"/>
              <a:gd name="T1" fmla="*/ 0 h 3037"/>
              <a:gd name="T2" fmla="*/ 174 w 3645"/>
              <a:gd name="T3" fmla="*/ 16 h 3037"/>
              <a:gd name="T4" fmla="*/ 188 w 3645"/>
              <a:gd name="T5" fmla="*/ 156 h 3037"/>
              <a:gd name="T6" fmla="*/ 0 w 3645"/>
              <a:gd name="T7" fmla="*/ 105 h 3037"/>
              <a:gd name="T8" fmla="*/ 71 w 3645"/>
              <a:gd name="T9" fmla="*/ 0 h 30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5" h="3037">
                <a:moveTo>
                  <a:pt x="1388" y="0"/>
                </a:moveTo>
                <a:lnTo>
                  <a:pt x="3383" y="304"/>
                </a:lnTo>
                <a:lnTo>
                  <a:pt x="3644" y="3036"/>
                </a:lnTo>
                <a:lnTo>
                  <a:pt x="0" y="2040"/>
                </a:lnTo>
                <a:lnTo>
                  <a:pt x="1388" y="0"/>
                </a:lnTo>
              </a:path>
            </a:pathLst>
          </a:custGeom>
          <a:solidFill>
            <a:srgbClr val="F0F0F0">
              <a:alpha val="80000"/>
            </a:srgb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40" name="MH_Other_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83817" y="2965450"/>
            <a:ext cx="1170517" cy="152400"/>
          </a:xfrm>
          <a:custGeom>
            <a:avLst/>
            <a:gdLst>
              <a:gd name="T0" fmla="*/ 72 w 3247"/>
              <a:gd name="T1" fmla="*/ 0 h 571"/>
              <a:gd name="T2" fmla="*/ 167 w 3247"/>
              <a:gd name="T3" fmla="*/ 14 h 571"/>
              <a:gd name="T4" fmla="*/ 105 w 3247"/>
              <a:gd name="T5" fmla="*/ 29 h 571"/>
              <a:gd name="T6" fmla="*/ 0 w 3247"/>
              <a:gd name="T7" fmla="*/ 12 h 571"/>
              <a:gd name="T8" fmla="*/ 72 w 3247"/>
              <a:gd name="T9" fmla="*/ 0 h 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4296 w 10024"/>
              <a:gd name="connsiteY0" fmla="*/ 0 h 9982"/>
              <a:gd name="connsiteX1" fmla="*/ 10024 w 10024"/>
              <a:gd name="connsiteY1" fmla="*/ 4506 h 9982"/>
              <a:gd name="connsiteX2" fmla="*/ 6289 w 10024"/>
              <a:gd name="connsiteY2" fmla="*/ 9982 h 9982"/>
              <a:gd name="connsiteX3" fmla="*/ 0 w 10024"/>
              <a:gd name="connsiteY3" fmla="*/ 4203 h 9982"/>
              <a:gd name="connsiteX4" fmla="*/ 4296 w 10024"/>
              <a:gd name="connsiteY4" fmla="*/ 0 h 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4" h="9982">
                <a:moveTo>
                  <a:pt x="4296" y="0"/>
                </a:moveTo>
                <a:lnTo>
                  <a:pt x="10024" y="4506"/>
                </a:lnTo>
                <a:lnTo>
                  <a:pt x="6289" y="9982"/>
                </a:lnTo>
                <a:lnTo>
                  <a:pt x="0" y="4203"/>
                </a:lnTo>
                <a:lnTo>
                  <a:pt x="4296" y="0"/>
                </a:lnTo>
              </a:path>
            </a:pathLst>
          </a:custGeom>
          <a:solidFill>
            <a:srgbClr val="FFFFFF"/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54" name="MH_Other_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385935" y="4475163"/>
            <a:ext cx="1765300" cy="1738312"/>
          </a:xfrm>
          <a:custGeom>
            <a:avLst/>
            <a:gdLst>
              <a:gd name="T0" fmla="*/ 0 w 4904"/>
              <a:gd name="T1" fmla="*/ 133 h 6434"/>
              <a:gd name="T2" fmla="*/ 175 w 4904"/>
              <a:gd name="T3" fmla="*/ 0 h 6434"/>
              <a:gd name="T4" fmla="*/ 252 w 4904"/>
              <a:gd name="T5" fmla="*/ 129 h 6434"/>
              <a:gd name="T6" fmla="*/ 16 w 4904"/>
              <a:gd name="T7" fmla="*/ 331 h 6434"/>
              <a:gd name="T8" fmla="*/ 0 w 4904"/>
              <a:gd name="T9" fmla="*/ 133 h 6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04" h="6434">
                <a:moveTo>
                  <a:pt x="0" y="2581"/>
                </a:moveTo>
                <a:lnTo>
                  <a:pt x="3403" y="0"/>
                </a:lnTo>
                <a:lnTo>
                  <a:pt x="4903" y="2503"/>
                </a:lnTo>
                <a:lnTo>
                  <a:pt x="312" y="6433"/>
                </a:lnTo>
                <a:lnTo>
                  <a:pt x="0" y="2581"/>
                </a:lnTo>
              </a:path>
            </a:pathLst>
          </a:custGeom>
          <a:solidFill>
            <a:schemeClr val="accent4">
              <a:alpha val="80000"/>
            </a:schemeClr>
          </a:solidFill>
          <a:ln w="9525">
            <a:solidFill>
              <a:srgbClr val="C2C2C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97" name="MH_SubTitle_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0629" y="4344988"/>
            <a:ext cx="718396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600" dirty="0">
                <a:latin typeface="Microsoft Himalaya" panose="01010100010101010101" charset="0"/>
              </a:rPr>
              <a:t>༢  སྒྲུང་གཏམ་གྱི་དོན་གྱི་བྱུང་རིམ་སློབ་གྲོགས་ཕན་ཚུན་བར་ཤོད་ཐུབ་པ་བྱ་དགོས། </a:t>
            </a:r>
          </a:p>
        </p:txBody>
      </p:sp>
      <p:sp>
        <p:nvSpPr>
          <p:cNvPr id="3100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982" y="2670175"/>
            <a:ext cx="9487534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latin typeface="Microsoft Himalaya" panose="01010100010101010101" charset="0"/>
              </a:rPr>
              <a:t> ༡ </a:t>
            </a:r>
            <a:r>
              <a:rPr lang="en-US" altLang="zh-CN" sz="3600" dirty="0">
                <a:latin typeface="Microsoft Himalaya" panose="01010100010101010101" charset="0"/>
              </a:rPr>
              <a:t>སློབ་ཚན་ཁྲོད་ཀྱི་མི་སྣ་སོ་སོའི་བར་གྱི་འབྲེལ་བ་དང་དེ་དག་གི་རང་གཤིས་གང་འདྲ་ཡིན་པ་རྟོགས་དགོས།</a:t>
            </a:r>
            <a:endParaRPr lang="en-US" altLang="zh-CN" sz="3600" dirty="0" smtClean="0">
              <a:latin typeface="+mn-lt"/>
              <a:ea typeface="+mn-ea"/>
            </a:endParaRPr>
          </a:p>
        </p:txBody>
      </p:sp>
      <p:sp>
        <p:nvSpPr>
          <p:cNvPr id="30" name="MH_Other_1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515516" y="2350200"/>
            <a:ext cx="609600" cy="615950"/>
          </a:xfrm>
          <a:custGeom>
            <a:avLst/>
            <a:gdLst>
              <a:gd name="T0" fmla="*/ 75 w 1692"/>
              <a:gd name="T1" fmla="*/ 0 h 2278"/>
              <a:gd name="T2" fmla="*/ 87 w 1692"/>
              <a:gd name="T3" fmla="*/ 117 h 2278"/>
              <a:gd name="T4" fmla="*/ 0 w 1692"/>
              <a:gd name="T5" fmla="*/ 102 h 2278"/>
              <a:gd name="T6" fmla="*/ 75 w 1692"/>
              <a:gd name="T7" fmla="*/ 0 h 22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92" h="2278">
                <a:moveTo>
                  <a:pt x="1449" y="0"/>
                </a:moveTo>
                <a:lnTo>
                  <a:pt x="1691" y="2277"/>
                </a:lnTo>
                <a:lnTo>
                  <a:pt x="0" y="1973"/>
                </a:lnTo>
                <a:lnTo>
                  <a:pt x="1449" y="0"/>
                </a:lnTo>
              </a:path>
            </a:pathLst>
          </a:custGeom>
          <a:solidFill>
            <a:schemeClr val="bg1">
              <a:alpha val="80000"/>
            </a:scheme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1" name="MH_Other_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0146284" y="3028825"/>
            <a:ext cx="817033" cy="827088"/>
          </a:xfrm>
          <a:custGeom>
            <a:avLst/>
            <a:gdLst>
              <a:gd name="T0" fmla="*/ 0 w 2266"/>
              <a:gd name="T1" fmla="*/ 15 h 3015"/>
              <a:gd name="T2" fmla="*/ 61 w 2266"/>
              <a:gd name="T3" fmla="*/ 0 h 3015"/>
              <a:gd name="T4" fmla="*/ 117 w 2266"/>
              <a:gd name="T5" fmla="*/ 106 h 3015"/>
              <a:gd name="T6" fmla="*/ 12 w 2266"/>
              <a:gd name="T7" fmla="*/ 155 h 3015"/>
              <a:gd name="T8" fmla="*/ 0 w 2266"/>
              <a:gd name="T9" fmla="*/ 15 h 3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9996"/>
              <a:gd name="connsiteY0" fmla="*/ 818 h 9880"/>
              <a:gd name="connsiteX1" fmla="*/ 4993 w 9996"/>
              <a:gd name="connsiteY1" fmla="*/ 0 h 9880"/>
              <a:gd name="connsiteX2" fmla="*/ 9996 w 9996"/>
              <a:gd name="connsiteY2" fmla="*/ 6712 h 9880"/>
              <a:gd name="connsiteX3" fmla="*/ 1055 w 9996"/>
              <a:gd name="connsiteY3" fmla="*/ 9880 h 9880"/>
              <a:gd name="connsiteX4" fmla="*/ 0 w 9996"/>
              <a:gd name="connsiteY4" fmla="*/ 818 h 9880"/>
              <a:gd name="connsiteX0" fmla="*/ 0 w 10000"/>
              <a:gd name="connsiteY0" fmla="*/ 946 h 10118"/>
              <a:gd name="connsiteX1" fmla="*/ 5345 w 10000"/>
              <a:gd name="connsiteY1" fmla="*/ 0 h 10118"/>
              <a:gd name="connsiteX2" fmla="*/ 10000 w 10000"/>
              <a:gd name="connsiteY2" fmla="*/ 6912 h 10118"/>
              <a:gd name="connsiteX3" fmla="*/ 1055 w 10000"/>
              <a:gd name="connsiteY3" fmla="*/ 10118 h 10118"/>
              <a:gd name="connsiteX4" fmla="*/ 0 w 10000"/>
              <a:gd name="connsiteY4" fmla="*/ 946 h 10118"/>
              <a:gd name="connsiteX0" fmla="*/ 0 w 10000"/>
              <a:gd name="connsiteY0" fmla="*/ 1005 h 10177"/>
              <a:gd name="connsiteX1" fmla="*/ 5384 w 10000"/>
              <a:gd name="connsiteY1" fmla="*/ 0 h 10177"/>
              <a:gd name="connsiteX2" fmla="*/ 10000 w 10000"/>
              <a:gd name="connsiteY2" fmla="*/ 6971 h 10177"/>
              <a:gd name="connsiteX3" fmla="*/ 1055 w 10000"/>
              <a:gd name="connsiteY3" fmla="*/ 10177 h 10177"/>
              <a:gd name="connsiteX4" fmla="*/ 0 w 10000"/>
              <a:gd name="connsiteY4" fmla="*/ 1005 h 10177"/>
              <a:gd name="connsiteX0" fmla="*/ 0 w 10000"/>
              <a:gd name="connsiteY0" fmla="*/ 1094 h 10266"/>
              <a:gd name="connsiteX1" fmla="*/ 5462 w 10000"/>
              <a:gd name="connsiteY1" fmla="*/ 0 h 10266"/>
              <a:gd name="connsiteX2" fmla="*/ 10000 w 10000"/>
              <a:gd name="connsiteY2" fmla="*/ 7060 h 10266"/>
              <a:gd name="connsiteX3" fmla="*/ 1055 w 10000"/>
              <a:gd name="connsiteY3" fmla="*/ 10266 h 10266"/>
              <a:gd name="connsiteX4" fmla="*/ 0 w 10000"/>
              <a:gd name="connsiteY4" fmla="*/ 1094 h 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66">
                <a:moveTo>
                  <a:pt x="0" y="1094"/>
                </a:moveTo>
                <a:lnTo>
                  <a:pt x="5462" y="0"/>
                </a:lnTo>
                <a:lnTo>
                  <a:pt x="10000" y="7060"/>
                </a:lnTo>
                <a:lnTo>
                  <a:pt x="1055" y="10266"/>
                </a:lnTo>
                <a:lnTo>
                  <a:pt x="0" y="1094"/>
                </a:lnTo>
              </a:path>
            </a:pathLst>
          </a:custGeom>
          <a:solidFill>
            <a:srgbClr val="00B050">
              <a:alpha val="80000"/>
            </a:srgb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6" name="MH_Other_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920732" y="3033588"/>
            <a:ext cx="1312333" cy="820737"/>
          </a:xfrm>
          <a:custGeom>
            <a:avLst/>
            <a:gdLst>
              <a:gd name="T0" fmla="*/ 71 w 3645"/>
              <a:gd name="T1" fmla="*/ 0 h 3037"/>
              <a:gd name="T2" fmla="*/ 174 w 3645"/>
              <a:gd name="T3" fmla="*/ 16 h 3037"/>
              <a:gd name="T4" fmla="*/ 188 w 3645"/>
              <a:gd name="T5" fmla="*/ 156 h 3037"/>
              <a:gd name="T6" fmla="*/ 0 w 3645"/>
              <a:gd name="T7" fmla="*/ 105 h 3037"/>
              <a:gd name="T8" fmla="*/ 71 w 3645"/>
              <a:gd name="T9" fmla="*/ 0 h 30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5" h="3037">
                <a:moveTo>
                  <a:pt x="1388" y="0"/>
                </a:moveTo>
                <a:lnTo>
                  <a:pt x="3383" y="304"/>
                </a:lnTo>
                <a:lnTo>
                  <a:pt x="3644" y="3036"/>
                </a:lnTo>
                <a:lnTo>
                  <a:pt x="0" y="2040"/>
                </a:lnTo>
                <a:lnTo>
                  <a:pt x="1388" y="0"/>
                </a:lnTo>
              </a:path>
            </a:pathLst>
          </a:custGeom>
          <a:solidFill>
            <a:srgbClr val="00B050">
              <a:alpha val="80000"/>
            </a:srgbClr>
          </a:solidFill>
          <a:ln w="9525">
            <a:solidFill>
              <a:srgbClr val="C5C5C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45" name="Freeform 60"/>
          <p:cNvSpPr/>
          <p:nvPr/>
        </p:nvSpPr>
        <p:spPr bwMode="auto">
          <a:xfrm>
            <a:off x="9678" y="3773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86435" y="323850"/>
            <a:ext cx="2458720" cy="649605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ལས་བྱ་བཀོད་སྒྲིག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4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/>
      <p:bldP spid="3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8546" y="1448795"/>
            <a:ext cx="1571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/>
              <a:t>སློབ་མ།</a:t>
            </a:r>
            <a:endParaRPr lang="zh-CN" altLang="en-US" sz="2800" b="1" dirty="0"/>
          </a:p>
          <a:p>
            <a:r>
              <a:rPr lang="bo-CN" altLang="zh-CN" sz="2800" b="1" dirty="0" smtClean="0"/>
              <a:t>མཁའ་འབུམ་ཐར།</a:t>
            </a:r>
          </a:p>
          <a:p>
            <a:r>
              <a:rPr lang="bo-CN" altLang="zh-CN" sz="2800" b="1" dirty="0" smtClean="0"/>
              <a:t>སྨན་བླ་སྐྱབས། </a:t>
            </a:r>
            <a:endParaRPr lang="en-US" altLang="zh-CN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10581" y="2905040"/>
            <a:ext cx="3158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དགེ་རྒན།</a:t>
            </a:r>
          </a:p>
          <a:p>
            <a:r>
              <a:rPr lang="bo-CN" altLang="zh-CN" sz="2800" b="1" dirty="0" smtClean="0"/>
              <a:t>ཨ་གོ་སྐྱིད།  </a:t>
            </a:r>
            <a:r>
              <a:rPr lang="zh-CN" altLang="bo-CN" sz="2800" b="1" dirty="0" smtClean="0">
                <a:latin typeface="宋体"/>
                <a:ea typeface="宋体"/>
              </a:rPr>
              <a:t>（</a:t>
            </a:r>
            <a:r>
              <a:rPr lang="bo-CN" altLang="zh-CN" sz="2800" b="1" dirty="0" smtClean="0"/>
              <a:t>མང་རྫོང་མི་རིགས་སློབ་འབྲིང་།</a:t>
            </a:r>
            <a:r>
              <a:rPr lang="zh-CN" altLang="bo-CN" sz="2800" b="1" dirty="0" smtClean="0">
                <a:latin typeface="宋体"/>
                <a:ea typeface="宋体"/>
              </a:rPr>
              <a:t>）</a:t>
            </a:r>
            <a:endParaRPr lang="bo-CN" altLang="zh-CN" sz="2800" b="1" dirty="0" smtClean="0"/>
          </a:p>
          <a:p>
            <a:r>
              <a:rPr lang="bo-CN" altLang="zh-CN" sz="2800" b="1" dirty="0" smtClean="0"/>
              <a:t>རི་མོ་ཐར། </a:t>
            </a:r>
            <a:r>
              <a:rPr lang="zh-CN" altLang="bo-CN" sz="2800" b="1" dirty="0" smtClean="0">
                <a:latin typeface="宋体"/>
                <a:ea typeface="宋体"/>
              </a:rPr>
              <a:t>（</a:t>
            </a:r>
            <a:r>
              <a:rPr lang="bo-CN" altLang="zh-CN" sz="2800" b="1" dirty="0" smtClean="0"/>
              <a:t>གཅན་ཚ་རྫོང་མི་རིགས་སློབ་འབྲིང་དང་པོ།</a:t>
            </a:r>
            <a:r>
              <a:rPr lang="zh-CN" altLang="bo-CN" sz="2800" b="1" dirty="0" smtClean="0">
                <a:latin typeface="宋体"/>
                <a:ea typeface="宋体"/>
              </a:rPr>
              <a:t>）</a:t>
            </a:r>
            <a:endParaRPr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73" y="1930515"/>
            <a:ext cx="2708588" cy="2041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70076" y="410886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པད་མ་བཀྲ་ཤིས།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3" y="1420749"/>
            <a:ext cx="3956685" cy="380936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文本框 5"/>
          <p:cNvSpPr txBox="1"/>
          <p:nvPr/>
        </p:nvSpPr>
        <p:spPr>
          <a:xfrm>
            <a:off x="377190" y="1499870"/>
            <a:ext cx="7331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Himalaya" panose="01010100010101010101" charset="0"/>
                <a:cs typeface="Microsoft Himalaya" panose="01010100010101010101" charset="0"/>
              </a:rPr>
              <a:t>      ༡༩༥༥ལོར་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ཀན་སུའུ་ཞིང་ཆེན་དཔའ་རིས་བོད་རིགས་རང་སྐྱོང་རྫོང་དུ་</a:t>
            </a:r>
            <a:r>
              <a:rPr lang="en-US" altLang="en-US" sz="3600" dirty="0">
                <a:latin typeface="Microsoft Himalaya" panose="01010100010101010101" charset="0"/>
                <a:cs typeface="Microsoft Himalaya" panose="01010100010101010101" charset="0"/>
              </a:rPr>
              <a:t>འཁྲུངས་པ་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དང་། </a:t>
            </a:r>
            <a:r>
              <a:rPr lang="en-US" altLang="en-US" sz="3600" dirty="0" err="1">
                <a:latin typeface="Microsoft Himalaya" panose="01010100010101010101" charset="0"/>
                <a:cs typeface="Microsoft Himalaya" panose="01010100010101010101" charset="0"/>
              </a:rPr>
              <a:t>ཕ་ཡུལ་མཚོ་སྔོན་ནས་ཡིན</a:t>
            </a:r>
            <a:r>
              <a:rPr lang="en-US" altLang="en-US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ཀྲུང་དབྱང་མི་རིགས་སློབ་གྲྭ་ཆེན་མོའི་དགེ་རྒན་ཆེན་མོ་དང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་།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འབུམ་རམས་པའི་མཛུབ་སྟོན་དགེ་རྒན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en-US" sz="3600" dirty="0" err="1">
                <a:latin typeface="Microsoft Himalaya" panose="01010100010101010101" charset="0"/>
                <a:cs typeface="Microsoft Himalaya" panose="01010100010101010101" charset="0"/>
              </a:rPr>
              <a:t>རྒྱལ་ཁབ་མི་རིགས་དོན་གཅོད་ཨུ་ཡོན་ལྷན་ཁང་གི་ཀྲུའུ་རིན་གཞོན་པ་ཡིན</a:t>
            </a:r>
            <a:r>
              <a:rPr lang="en-US" altLang="en-US" sz="3600" dirty="0">
                <a:latin typeface="Microsoft Himalaya" panose="01010100010101010101" charset="0"/>
                <a:cs typeface="Microsoft Himalaya" panose="01010100010101010101" charset="0"/>
              </a:rPr>
              <a:t>། ༢༠༠༡ལོར</a:t>
            </a:r>
            <a:r>
              <a:rPr lang="zh-CN" altLang="en-US" sz="2400" dirty="0">
                <a:latin typeface="Microsoft Himalaya" panose="01010100010101010101" charset="0"/>
                <a:cs typeface="Microsoft Himalaya" panose="01010100010101010101" charset="0"/>
              </a:rPr>
              <a:t>《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བོད་ཀྱི་རིག་གནས་འཕེལ་རྒྱས་ཀྱི་ལོ་རྒྱུས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r>
              <a:rPr lang="zh-CN" altLang="en-US" sz="2400" dirty="0">
                <a:latin typeface="Microsoft Himalaya" panose="01010100010101010101" charset="0"/>
                <a:cs typeface="Microsoft Himalaya" panose="01010100010101010101" charset="0"/>
              </a:rPr>
              <a:t>》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ཞེས་པའི་བརྩམས་ཆོས་ལ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en-US" altLang="en-US" sz="3600" dirty="0">
                <a:latin typeface="Microsoft Himalaya" panose="01010100010101010101" charset="0"/>
                <a:cs typeface="Microsoft Himalaya" panose="01010100010101010101" charset="0"/>
              </a:rPr>
              <a:t>“</a:t>
            </a:r>
            <a:r>
              <a:rPr lang="en-US" altLang="en-US" sz="3600" dirty="0" err="1">
                <a:latin typeface="Microsoft Himalaya" panose="01010100010101010101" charset="0"/>
                <a:cs typeface="Microsoft Himalaya" panose="01010100010101010101" charset="0"/>
              </a:rPr>
              <a:t>མཆོག་གྱུར་ལྔའི”ལས་གྲྭའི་བྱ་དགའ་ཐོབ</a:t>
            </a:r>
            <a:r>
              <a:rPr lang="en-US" altLang="en-US" sz="3600" dirty="0">
                <a:latin typeface="Microsoft Himalaya" panose="01010100010101010101" charset="0"/>
                <a:cs typeface="Microsoft Himalaya" panose="01010100010101010101" charset="0"/>
              </a:rPr>
              <a:t>། ༢༠༡༣ལོར</a:t>
            </a:r>
            <a:r>
              <a:rPr lang="zh-CN" altLang="en-US" sz="2400" dirty="0">
                <a:latin typeface="Microsoft Himalaya" panose="01010100010101010101" charset="0"/>
                <a:cs typeface="Microsoft Himalaya" panose="01010100010101010101" charset="0"/>
              </a:rPr>
              <a:t>《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དོན་གྲུབ་དབང་འབུམ་གྱི་གསུང་རྩོམ</a:t>
            </a:r>
            <a:r>
              <a:rPr lang="zh-CN" altLang="en-US" sz="2400" dirty="0" smtClean="0">
                <a:latin typeface="Microsoft Himalaya" panose="01010100010101010101" charset="0"/>
                <a:cs typeface="Microsoft Himalaya" panose="01010100010101010101" charset="0"/>
              </a:rPr>
              <a:t>》</a:t>
            </a:r>
            <a:r>
              <a:rPr lang="en-US" altLang="zh-CN" sz="3600" dirty="0" err="1" smtClean="0">
                <a:latin typeface="Microsoft Himalaya" panose="01010100010101010101" charset="0"/>
                <a:cs typeface="Microsoft Himalaya" panose="01010100010101010101" charset="0"/>
              </a:rPr>
              <a:t>པར་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དུ་བསྐྲུན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2674" y="5377815"/>
            <a:ext cx="2394585" cy="645160"/>
          </a:xfrm>
          <a:prstGeom prst="rect">
            <a:avLst/>
          </a:prstGeom>
          <a:solidFill>
            <a:srgbClr val="FA332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དོན་གྲུབ་དབང་འབུམ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21" name="Freeform 60"/>
          <p:cNvSpPr/>
          <p:nvPr/>
        </p:nvSpPr>
        <p:spPr bwMode="auto">
          <a:xfrm>
            <a:off x="55398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16915" y="541655"/>
            <a:ext cx="2268855" cy="59563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latin typeface="Microsoft Himalaya" panose="01010100010101010101" charset="0"/>
                <a:sym typeface="+mn-ea"/>
              </a:rPr>
              <a:t>རྩོམ་པ་པོ་ངོ་སྤྲོད།</a:t>
            </a:r>
            <a:endParaRPr lang="en-US" altLang="zh-CN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0"/>
          <p:cNvSpPr/>
          <p:nvPr/>
        </p:nvSpPr>
        <p:spPr bwMode="auto">
          <a:xfrm>
            <a:off x="143790" y="438314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3505" y="1648179"/>
            <a:ext cx="251028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སྒྲུང་གཏམ་ནི་མི་སྣའི་སྣང་བརྙན་གསར་བཞེངས་བྱེད་པ་ལ་བརྟེན་ནས་སྤྱི་ཚོགས་འཚོ་བ་མཚོན་པར་བྱེད་པའི་རྩོམ་ལུས་ཤིག་ལ་ཟེར།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774827" y="438785"/>
            <a:ext cx="1735455" cy="59563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མཚན་ཉིད།</a:t>
            </a:r>
          </a:p>
        </p:txBody>
      </p:sp>
      <p:sp>
        <p:nvSpPr>
          <p:cNvPr id="7" name="对角圆角矩形 6"/>
          <p:cNvSpPr/>
          <p:nvPr/>
        </p:nvSpPr>
        <p:spPr>
          <a:xfrm>
            <a:off x="5141722" y="2030095"/>
            <a:ext cx="2298700" cy="807720"/>
          </a:xfrm>
          <a:prstGeom prst="round2Diag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latin typeface="Microsoft Himalaya" panose="01010100010101010101" charset="0"/>
                <a:cs typeface="Microsoft Himalaya" panose="01010100010101010101" charset="0"/>
              </a:rPr>
              <a:t>བྱུང་རིམ།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3130042" y="3610610"/>
            <a:ext cx="2012315" cy="82105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མི་སྣ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9" name="对角圆角矩形 8"/>
          <p:cNvSpPr/>
          <p:nvPr/>
        </p:nvSpPr>
        <p:spPr>
          <a:xfrm>
            <a:off x="5142357" y="5574030"/>
            <a:ext cx="2297430" cy="82296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latin typeface="Microsoft Himalaya" panose="01010100010101010101" charset="0"/>
                <a:cs typeface="Microsoft Himalaya" panose="01010100010101010101" charset="0"/>
              </a:rPr>
              <a:t>ཁོར་ཡུག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44212" y="664210"/>
            <a:ext cx="443865" cy="6193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4" name="Freeform 8"/>
          <p:cNvSpPr/>
          <p:nvPr/>
        </p:nvSpPr>
        <p:spPr bwMode="auto">
          <a:xfrm rot="5400000">
            <a:off x="9669236" y="-533491"/>
            <a:ext cx="682815" cy="270674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800">
              <a:solidFill>
                <a:prstClr val="black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6" name="Freeform 6"/>
          <p:cNvSpPr/>
          <p:nvPr/>
        </p:nvSpPr>
        <p:spPr bwMode="auto">
          <a:xfrm rot="5400000">
            <a:off x="9667246" y="342896"/>
            <a:ext cx="677228" cy="2697173"/>
          </a:xfrm>
          <a:custGeom>
            <a:avLst/>
            <a:gdLst>
              <a:gd name="T0" fmla="*/ 0 w 2480"/>
              <a:gd name="T1" fmla="*/ 234 h 873"/>
              <a:gd name="T2" fmla="*/ 0 w 2480"/>
              <a:gd name="T3" fmla="*/ 873 h 873"/>
              <a:gd name="T4" fmla="*/ 2480 w 2480"/>
              <a:gd name="T5" fmla="*/ 873 h 873"/>
              <a:gd name="T6" fmla="*/ 2480 w 2480"/>
              <a:gd name="T7" fmla="*/ 234 h 873"/>
              <a:gd name="T8" fmla="*/ 1226 w 2480"/>
              <a:gd name="T9" fmla="*/ 0 h 873"/>
              <a:gd name="T10" fmla="*/ 0 w 2480"/>
              <a:gd name="T11" fmla="*/ 234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3">
                <a:moveTo>
                  <a:pt x="0" y="234"/>
                </a:moveTo>
                <a:lnTo>
                  <a:pt x="0" y="873"/>
                </a:lnTo>
                <a:lnTo>
                  <a:pt x="2480" y="873"/>
                </a:lnTo>
                <a:lnTo>
                  <a:pt x="2480" y="234"/>
                </a:lnTo>
                <a:lnTo>
                  <a:pt x="1226" y="0"/>
                </a:lnTo>
                <a:lnTo>
                  <a:pt x="0" y="234"/>
                </a:lnTo>
                <a:close/>
              </a:path>
            </a:pathLst>
          </a:cu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7" name="Freeform 5"/>
          <p:cNvSpPr/>
          <p:nvPr/>
        </p:nvSpPr>
        <p:spPr bwMode="auto">
          <a:xfrm rot="5400000">
            <a:off x="9671077" y="1174725"/>
            <a:ext cx="679133" cy="2706741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8" name="Freeform 7"/>
          <p:cNvSpPr/>
          <p:nvPr/>
        </p:nvSpPr>
        <p:spPr bwMode="auto">
          <a:xfrm rot="5400000">
            <a:off x="9709120" y="2054830"/>
            <a:ext cx="653340" cy="2706741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22C50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47" name="Freeform 8"/>
          <p:cNvSpPr/>
          <p:nvPr/>
        </p:nvSpPr>
        <p:spPr bwMode="auto">
          <a:xfrm rot="5400000">
            <a:off x="9829230" y="4850131"/>
            <a:ext cx="645158" cy="2931160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48" name="Freeform 7"/>
          <p:cNvSpPr/>
          <p:nvPr/>
        </p:nvSpPr>
        <p:spPr bwMode="auto">
          <a:xfrm rot="5400000">
            <a:off x="9800273" y="3909442"/>
            <a:ext cx="645158" cy="2931160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76827" y="506027"/>
            <a:ext cx="1693037" cy="13907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CN" sz="36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01760" y="506027"/>
            <a:ext cx="13531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འགོ་རྩོམ་པ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40812" y="1384937"/>
            <a:ext cx="1275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འཕེལ་རྒྱས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79865" y="2192655"/>
            <a:ext cx="1275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མཐོ་རླབས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77388" y="3081530"/>
            <a:ext cx="14757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མཇུག་འབྲས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89365" y="5052443"/>
            <a:ext cx="1948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རང་བྱུང་ཁོར་ཡུག</a:t>
            </a:r>
            <a:endParaRPr lang="en-US" altLang="zh-CN" sz="36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80881" y="5993130"/>
            <a:ext cx="1948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སྤྱི་ཚོགས་ཁོར་ཡུག</a:t>
            </a:r>
            <a:endParaRPr lang="en-US" altLang="zh-CN" sz="36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9828" y="572770"/>
            <a:ext cx="841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Microsoft Himalaya" panose="01010100010101010101" charset="0"/>
                <a:cs typeface="Microsoft Himalaya" panose="01010100010101010101" charset="0"/>
              </a:rPr>
              <a:t>སྒྲུང</a:t>
            </a:r>
            <a:r>
              <a:rPr lang="en-US" altLang="zh-CN" sz="3600" b="1" dirty="0" smtClean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</a:p>
          <a:p>
            <a:r>
              <a:rPr lang="en-US" altLang="zh-CN" sz="3600" b="1" dirty="0" err="1" smtClean="0">
                <a:latin typeface="Microsoft Himalaya" panose="01010100010101010101" charset="0"/>
                <a:cs typeface="Microsoft Himalaya" panose="01010100010101010101" charset="0"/>
              </a:rPr>
              <a:t>གཏམ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8" grpId="0" animBg="1"/>
      <p:bldP spid="9" grpId="0" animBg="1"/>
      <p:bldP spid="14" grpId="0" animBg="1"/>
      <p:bldP spid="34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2" grpId="0"/>
      <p:bldP spid="3" grpId="0"/>
      <p:bldP spid="4" grpId="0"/>
      <p:bldP spid="5" grpId="0"/>
      <p:bldP spid="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2715" y="1167765"/>
            <a:ext cx="112401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འཕོང་སྐྱེན་རྣམ་ལྔ</a:t>
            </a:r>
            <a:r>
              <a:rPr lang="en-US" altLang="zh-CN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།  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མདའ་འཕེན་སྐབས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རྒྱང་ནས་འཕོག་པ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མི་འཆོར་བར་འཕོག་པ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ཚབས་ཆེ་བར་འཕོག་པ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   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གནད་དུ་འཕོག་པ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སྒྲ་གྲགས་པར་འཕོག་པ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</a:p>
          <a:p>
            <a:r>
              <a:rPr lang="en-US" altLang="zh-CN" sz="3600" dirty="0" err="1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ལྷུར་ལེན་པ</a:t>
            </a:r>
            <a:r>
              <a:rPr lang="en-US" altLang="zh-CN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r>
              <a:rPr lang="en-US" altLang="zh-CN" sz="3600" dirty="0">
                <a:solidFill>
                  <a:schemeClr val="accent5"/>
                </a:solidFill>
                <a:latin typeface="Microsoft Himalaya" panose="01010100010101010101" charset="0"/>
                <a:cs typeface="Microsoft Himalaya" panose="01010100010101010101" charset="0"/>
              </a:rPr>
              <a:t>  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སེམས་རྩེ་གཅིག་གི་སྒོ་ནས་དང་དུ་ལེན་པ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  <a:p>
            <a:r>
              <a:rPr lang="en-US" altLang="zh-CN" sz="3600" dirty="0" err="1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ཡབ་འབངས་རུས་དྲུག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 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བོད་བཙན་པོའི་སྐབས་སུ་རྒྱལ་རིགས་སུ་གཏོགས་པའི་རུས་ཏེ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ལྷོ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གཉགས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སྣུབས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སེ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སྦོ་བཅས་དྲུག་ལ་ཟེར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  <a:p>
            <a:r>
              <a:rPr lang="en-US" altLang="zh-CN" sz="3600" dirty="0" err="1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ཡར་ལྷ་ཤམ་པོ</a:t>
            </a:r>
            <a:r>
              <a:rPr lang="en-US" altLang="zh-CN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  བོད་ལྗོངས་ལྷོ་ཁ་འཕྱོང་རྒྱས་རྫོང་གི་ཁོངས་སུ་ཡོད་པའི་གངས་རི་ཞིག་གི་མིང་།</a:t>
            </a:r>
          </a:p>
          <a:p>
            <a:r>
              <a:rPr lang="en-US" altLang="zh-CN" sz="3600" dirty="0" err="1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གཤར</a:t>
            </a:r>
            <a:r>
              <a:rPr lang="en-US" altLang="zh-CN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 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གཅིག་རྗེས་གཅིག་འབྲངས་ནས་འགྲོ་བའི་དོན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21" name="Freeform 60"/>
          <p:cNvSpPr/>
          <p:nvPr/>
        </p:nvSpPr>
        <p:spPr bwMode="auto">
          <a:xfrm>
            <a:off x="132868" y="4281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63905" y="337185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ཐ་སྙད་མཆན་འགྲེལ།</a:t>
            </a:r>
            <a:endParaRPr lang="en-US" altLang="zh-CN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</a:endParaRPr>
          </a:p>
        </p:txBody>
      </p:sp>
      <p:pic>
        <p:nvPicPr>
          <p:cNvPr id="11270" name="Picture 45" descr="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675" y="4560570"/>
            <a:ext cx="2797175" cy="2037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任意多边形 852"/>
          <p:cNvSpPr/>
          <p:nvPr/>
        </p:nvSpPr>
        <p:spPr>
          <a:xfrm flipV="1">
            <a:off x="0" y="3649820"/>
            <a:ext cx="12192000" cy="211601"/>
          </a:xfrm>
          <a:custGeom>
            <a:avLst/>
            <a:gdLst>
              <a:gd name="connsiteX0" fmla="*/ 0 w 8172450"/>
              <a:gd name="connsiteY0" fmla="*/ 0 h 0"/>
              <a:gd name="connsiteX1" fmla="*/ 8172450 w 8172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72450">
                <a:moveTo>
                  <a:pt x="0" y="0"/>
                </a:moveTo>
                <a:lnTo>
                  <a:pt x="8172450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3" name="Freeform 60"/>
          <p:cNvSpPr/>
          <p:nvPr/>
        </p:nvSpPr>
        <p:spPr bwMode="auto">
          <a:xfrm>
            <a:off x="9678" y="3773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42950" y="328295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མི་སྣ་གཙོ་བོ་ངོ་སྤྲོད།</a:t>
            </a:r>
            <a:endParaRPr lang="en-US" altLang="zh-CN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  <a:sym typeface="+mn-ea"/>
            </a:endParaRPr>
          </a:p>
        </p:txBody>
      </p:sp>
      <p:sp>
        <p:nvSpPr>
          <p:cNvPr id="205" name="Freeform 5"/>
          <p:cNvSpPr/>
          <p:nvPr/>
        </p:nvSpPr>
        <p:spPr bwMode="auto">
          <a:xfrm rot="2568552" flipH="1">
            <a:off x="996950" y="1461135"/>
            <a:ext cx="2275205" cy="1936750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Freeform 5"/>
          <p:cNvSpPr/>
          <p:nvPr/>
        </p:nvSpPr>
        <p:spPr bwMode="auto">
          <a:xfrm rot="2568552" flipH="1">
            <a:off x="4423410" y="1407795"/>
            <a:ext cx="2376805" cy="1993900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00B0F0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" name="Freeform 5"/>
          <p:cNvSpPr/>
          <p:nvPr/>
        </p:nvSpPr>
        <p:spPr bwMode="auto">
          <a:xfrm rot="2568552" flipH="1">
            <a:off x="7832725" y="1534160"/>
            <a:ext cx="2265045" cy="1892300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chemeClr val="accent2"/>
          </a:solidFill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" name="Freeform 5"/>
          <p:cNvSpPr/>
          <p:nvPr/>
        </p:nvSpPr>
        <p:spPr bwMode="auto">
          <a:xfrm rot="13308552" flipH="1">
            <a:off x="871220" y="4262755"/>
            <a:ext cx="2315210" cy="1892300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" name="Freeform 5"/>
          <p:cNvSpPr/>
          <p:nvPr/>
        </p:nvSpPr>
        <p:spPr bwMode="auto">
          <a:xfrm rot="13608552" flipH="1">
            <a:off x="4436110" y="4262755"/>
            <a:ext cx="2289810" cy="1927225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00B050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" name="Freeform 5"/>
          <p:cNvSpPr/>
          <p:nvPr/>
        </p:nvSpPr>
        <p:spPr bwMode="auto">
          <a:xfrm rot="13488552" flipH="1">
            <a:off x="8106410" y="4352925"/>
            <a:ext cx="2197735" cy="1824355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7030A0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57312" y="1764257"/>
            <a:ext cx="139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Microsoft Himalaya" panose="01010100010101010101" charset="0"/>
              </a:rPr>
              <a:t>སྲོང་བཙན་སྒམ་པོ</a:t>
            </a:r>
            <a:r>
              <a:rPr lang="en-US" altLang="zh-CN" sz="36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44287" y="1752125"/>
            <a:ext cx="129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Microsoft Himalaya" panose="01010100010101010101" charset="0"/>
              </a:rPr>
              <a:t>གནམ་རི་སྲོང་བཙན</a:t>
            </a:r>
            <a:r>
              <a:rPr lang="en-US" altLang="zh-CN" sz="36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211864" y="1829344"/>
            <a:ext cx="135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Microsoft Himalaya" panose="01010100010101010101" charset="0"/>
              </a:rPr>
              <a:t>ཁྱུང་བོ་སྤུང་སད</a:t>
            </a:r>
            <a:r>
              <a:rPr lang="en-US" altLang="zh-CN" sz="36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47505" y="512000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Microsoft Himalaya" panose="01010100010101010101" charset="0"/>
              </a:rPr>
              <a:t>མྱང་ཙེང་སྐུ</a:t>
            </a:r>
            <a:r>
              <a:rPr lang="en-US" altLang="zh-CN" sz="36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84445" y="5120005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Microsoft Himalaya" panose="01010100010101010101" charset="0"/>
              </a:rPr>
              <a:t>ཞང་སྣང</a:t>
            </a:r>
            <a:r>
              <a:rPr lang="en-US" altLang="zh-CN" sz="3600" b="1" dirty="0">
                <a:latin typeface="Microsoft Himalaya" panose="01010100010101010101" charset="0"/>
              </a:rPr>
              <a:t>་།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63508" y="4900549"/>
            <a:ext cx="1139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Microsoft Himalaya" panose="01010100010101010101" charset="0"/>
              </a:rPr>
              <a:t>སེང་གོ་མྱི་ཆེན</a:t>
            </a:r>
            <a:r>
              <a:rPr lang="en-US" altLang="zh-CN" sz="3600" b="1" dirty="0">
                <a:latin typeface="Microsoft Himalaya" panose="01010100010101010101" charset="0"/>
              </a:rPr>
              <a:t>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" grpId="0" animBg="1"/>
      <p:bldP spid="205" grpId="0" animBg="1"/>
      <p:bldP spid="205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bldLvl="0" animBg="1"/>
      <p:bldP spid="29" grpId="0" animBg="1"/>
      <p:bldP spid="29" grpId="1" bldLvl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0"/>
          <p:cNvSpPr/>
          <p:nvPr/>
        </p:nvSpPr>
        <p:spPr bwMode="auto">
          <a:xfrm>
            <a:off x="9678" y="3773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86435" y="323850"/>
            <a:ext cx="2359025" cy="649605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སློབ་ཚན་དབྱེ་ཞིབ།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99810" y="1950720"/>
            <a:ext cx="5872480" cy="3832225"/>
            <a:chOff x="651109" y="2376419"/>
            <a:chExt cx="4653448" cy="370950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651109" y="2376419"/>
              <a:ext cx="4653448" cy="3709504"/>
              <a:chOff x="223" y="839"/>
              <a:chExt cx="3109" cy="2530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223" y="839"/>
                <a:ext cx="3109" cy="1927"/>
              </a:xfrm>
              <a:custGeom>
                <a:avLst/>
                <a:gdLst>
                  <a:gd name="T0" fmla="*/ 0 w 1313"/>
                  <a:gd name="T1" fmla="*/ 795 h 795"/>
                  <a:gd name="T2" fmla="*/ 0 w 1313"/>
                  <a:gd name="T3" fmla="*/ 29 h 795"/>
                  <a:gd name="T4" fmla="*/ 29 w 1313"/>
                  <a:gd name="T5" fmla="*/ 0 h 795"/>
                  <a:gd name="T6" fmla="*/ 1284 w 1313"/>
                  <a:gd name="T7" fmla="*/ 0 h 795"/>
                  <a:gd name="T8" fmla="*/ 1313 w 1313"/>
                  <a:gd name="T9" fmla="*/ 29 h 795"/>
                  <a:gd name="T10" fmla="*/ 1313 w 1313"/>
                  <a:gd name="T11" fmla="*/ 795 h 795"/>
                  <a:gd name="T12" fmla="*/ 0 w 1313"/>
                  <a:gd name="T13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3" h="795">
                    <a:moveTo>
                      <a:pt x="0" y="795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1284" y="0"/>
                      <a:pt x="1284" y="0"/>
                      <a:pt x="1284" y="0"/>
                    </a:cubicBezTo>
                    <a:cubicBezTo>
                      <a:pt x="1300" y="0"/>
                      <a:pt x="1313" y="13"/>
                      <a:pt x="1313" y="29"/>
                    </a:cubicBezTo>
                    <a:cubicBezTo>
                      <a:pt x="1313" y="795"/>
                      <a:pt x="1313" y="795"/>
                      <a:pt x="1313" y="795"/>
                    </a:cubicBezTo>
                    <a:lnTo>
                      <a:pt x="0" y="795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223" y="2766"/>
                <a:ext cx="3109" cy="139"/>
              </a:xfrm>
              <a:custGeom>
                <a:avLst/>
                <a:gdLst>
                  <a:gd name="T0" fmla="*/ 1284 w 1313"/>
                  <a:gd name="T1" fmla="*/ 118 h 118"/>
                  <a:gd name="T2" fmla="*/ 29 w 1313"/>
                  <a:gd name="T3" fmla="*/ 118 h 118"/>
                  <a:gd name="T4" fmla="*/ 0 w 1313"/>
                  <a:gd name="T5" fmla="*/ 89 h 118"/>
                  <a:gd name="T6" fmla="*/ 0 w 1313"/>
                  <a:gd name="T7" fmla="*/ 0 h 118"/>
                  <a:gd name="T8" fmla="*/ 1313 w 1313"/>
                  <a:gd name="T9" fmla="*/ 0 h 118"/>
                  <a:gd name="T10" fmla="*/ 1313 w 1313"/>
                  <a:gd name="T11" fmla="*/ 89 h 118"/>
                  <a:gd name="T12" fmla="*/ 1284 w 1313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3" h="118">
                    <a:moveTo>
                      <a:pt x="1284" y="118"/>
                    </a:moveTo>
                    <a:cubicBezTo>
                      <a:pt x="29" y="118"/>
                      <a:pt x="29" y="118"/>
                      <a:pt x="29" y="118"/>
                    </a:cubicBezTo>
                    <a:cubicBezTo>
                      <a:pt x="13" y="118"/>
                      <a:pt x="0" y="105"/>
                      <a:pt x="0" y="8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3" y="0"/>
                      <a:pt x="1313" y="0"/>
                      <a:pt x="1313" y="0"/>
                    </a:cubicBezTo>
                    <a:cubicBezTo>
                      <a:pt x="1313" y="89"/>
                      <a:pt x="1313" y="89"/>
                      <a:pt x="1313" y="89"/>
                    </a:cubicBezTo>
                    <a:cubicBezTo>
                      <a:pt x="1313" y="105"/>
                      <a:pt x="1300" y="118"/>
                      <a:pt x="1284" y="118"/>
                    </a:cubicBezTo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1284" y="2905"/>
                <a:ext cx="1041" cy="376"/>
              </a:xfrm>
              <a:custGeom>
                <a:avLst/>
                <a:gdLst>
                  <a:gd name="T0" fmla="*/ 0 w 1041"/>
                  <a:gd name="T1" fmla="*/ 376 h 376"/>
                  <a:gd name="T2" fmla="*/ 0 w 1041"/>
                  <a:gd name="T3" fmla="*/ 338 h 376"/>
                  <a:gd name="T4" fmla="*/ 120 w 1041"/>
                  <a:gd name="T5" fmla="*/ 324 h 376"/>
                  <a:gd name="T6" fmla="*/ 206 w 1041"/>
                  <a:gd name="T7" fmla="*/ 0 h 376"/>
                  <a:gd name="T8" fmla="*/ 833 w 1041"/>
                  <a:gd name="T9" fmla="*/ 0 h 376"/>
                  <a:gd name="T10" fmla="*/ 918 w 1041"/>
                  <a:gd name="T11" fmla="*/ 324 h 376"/>
                  <a:gd name="T12" fmla="*/ 1041 w 1041"/>
                  <a:gd name="T13" fmla="*/ 338 h 376"/>
                  <a:gd name="T14" fmla="*/ 1041 w 1041"/>
                  <a:gd name="T15" fmla="*/ 376 h 376"/>
                  <a:gd name="T16" fmla="*/ 0 w 1041"/>
                  <a:gd name="T17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1" h="376">
                    <a:moveTo>
                      <a:pt x="0" y="376"/>
                    </a:moveTo>
                    <a:lnTo>
                      <a:pt x="0" y="338"/>
                    </a:lnTo>
                    <a:lnTo>
                      <a:pt x="120" y="324"/>
                    </a:lnTo>
                    <a:lnTo>
                      <a:pt x="206" y="0"/>
                    </a:lnTo>
                    <a:lnTo>
                      <a:pt x="833" y="0"/>
                    </a:lnTo>
                    <a:lnTo>
                      <a:pt x="918" y="324"/>
                    </a:lnTo>
                    <a:lnTo>
                      <a:pt x="1041" y="338"/>
                    </a:lnTo>
                    <a:lnTo>
                      <a:pt x="1041" y="376"/>
                    </a:lnTo>
                    <a:lnTo>
                      <a:pt x="0" y="376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1284" y="2993"/>
                <a:ext cx="1041" cy="376"/>
              </a:xfrm>
              <a:custGeom>
                <a:avLst/>
                <a:gdLst>
                  <a:gd name="T0" fmla="*/ 0 w 1041"/>
                  <a:gd name="T1" fmla="*/ 376 h 376"/>
                  <a:gd name="T2" fmla="*/ 0 w 1041"/>
                  <a:gd name="T3" fmla="*/ 338 h 376"/>
                  <a:gd name="T4" fmla="*/ 120 w 1041"/>
                  <a:gd name="T5" fmla="*/ 324 h 376"/>
                  <a:gd name="T6" fmla="*/ 206 w 1041"/>
                  <a:gd name="T7" fmla="*/ 0 h 376"/>
                  <a:gd name="T8" fmla="*/ 833 w 1041"/>
                  <a:gd name="T9" fmla="*/ 0 h 376"/>
                  <a:gd name="T10" fmla="*/ 918 w 1041"/>
                  <a:gd name="T11" fmla="*/ 324 h 376"/>
                  <a:gd name="T12" fmla="*/ 1041 w 1041"/>
                  <a:gd name="T13" fmla="*/ 338 h 376"/>
                  <a:gd name="T14" fmla="*/ 1041 w 1041"/>
                  <a:gd name="T15" fmla="*/ 376 h 376"/>
                  <a:gd name="T16" fmla="*/ 0 w 1041"/>
                  <a:gd name="T17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1" h="376">
                    <a:moveTo>
                      <a:pt x="0" y="376"/>
                    </a:moveTo>
                    <a:lnTo>
                      <a:pt x="0" y="338"/>
                    </a:lnTo>
                    <a:lnTo>
                      <a:pt x="120" y="324"/>
                    </a:lnTo>
                    <a:lnTo>
                      <a:pt x="206" y="0"/>
                    </a:lnTo>
                    <a:lnTo>
                      <a:pt x="833" y="0"/>
                    </a:lnTo>
                    <a:lnTo>
                      <a:pt x="918" y="324"/>
                    </a:lnTo>
                    <a:lnTo>
                      <a:pt x="1041" y="338"/>
                    </a:lnTo>
                    <a:lnTo>
                      <a:pt x="1041" y="376"/>
                    </a:lnTo>
                    <a:lnTo>
                      <a:pt x="0" y="376"/>
                    </a:lnTo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1793" y="882"/>
                <a:ext cx="30" cy="33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318" y="960"/>
                <a:ext cx="2919" cy="163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1478" y="2993"/>
                <a:ext cx="651" cy="61"/>
              </a:xfrm>
              <a:custGeom>
                <a:avLst/>
                <a:gdLst>
                  <a:gd name="T0" fmla="*/ 639 w 651"/>
                  <a:gd name="T1" fmla="*/ 0 h 61"/>
                  <a:gd name="T2" fmla="*/ 12 w 651"/>
                  <a:gd name="T3" fmla="*/ 0 h 61"/>
                  <a:gd name="T4" fmla="*/ 0 w 651"/>
                  <a:gd name="T5" fmla="*/ 61 h 61"/>
                  <a:gd name="T6" fmla="*/ 651 w 651"/>
                  <a:gd name="T7" fmla="*/ 61 h 61"/>
                  <a:gd name="T8" fmla="*/ 639 w 65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61">
                    <a:moveTo>
                      <a:pt x="639" y="0"/>
                    </a:moveTo>
                    <a:lnTo>
                      <a:pt x="12" y="0"/>
                    </a:lnTo>
                    <a:lnTo>
                      <a:pt x="0" y="61"/>
                    </a:lnTo>
                    <a:lnTo>
                      <a:pt x="651" y="61"/>
                    </a:lnTo>
                    <a:lnTo>
                      <a:pt x="639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1478" y="2993"/>
                <a:ext cx="651" cy="61"/>
              </a:xfrm>
              <a:custGeom>
                <a:avLst/>
                <a:gdLst>
                  <a:gd name="T0" fmla="*/ 639 w 651"/>
                  <a:gd name="T1" fmla="*/ 0 h 61"/>
                  <a:gd name="T2" fmla="*/ 12 w 651"/>
                  <a:gd name="T3" fmla="*/ 0 h 61"/>
                  <a:gd name="T4" fmla="*/ 0 w 651"/>
                  <a:gd name="T5" fmla="*/ 61 h 61"/>
                  <a:gd name="T6" fmla="*/ 651 w 651"/>
                  <a:gd name="T7" fmla="*/ 61 h 61"/>
                  <a:gd name="T8" fmla="*/ 639 w 65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61">
                    <a:moveTo>
                      <a:pt x="639" y="0"/>
                    </a:moveTo>
                    <a:lnTo>
                      <a:pt x="12" y="0"/>
                    </a:lnTo>
                    <a:lnTo>
                      <a:pt x="0" y="61"/>
                    </a:lnTo>
                    <a:lnTo>
                      <a:pt x="651" y="61"/>
                    </a:lnTo>
                    <a:lnTo>
                      <a:pt x="639" y="0"/>
                    </a:lnTo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" name="同心圆 1"/>
            <p:cNvSpPr/>
            <p:nvPr/>
          </p:nvSpPr>
          <p:spPr>
            <a:xfrm>
              <a:off x="2892923" y="5500243"/>
              <a:ext cx="247650" cy="247650"/>
            </a:xfrm>
            <a:prstGeom prst="donut">
              <a:avLst>
                <a:gd name="adj" fmla="val 7033"/>
              </a:avLst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947469" y="5554789"/>
              <a:ext cx="138557" cy="13855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459220" y="2591435"/>
            <a:ext cx="52692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Microsoft Himalaya" panose="01010100010101010101" charset="0"/>
                <a:cs typeface="Microsoft Himalaya" panose="01010100010101010101" charset="0"/>
              </a:rPr>
              <a:t>ཁག་དང་པོའི་ནང་དུ</a:t>
            </a:r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</a:rPr>
              <a:t>་(</a:t>
            </a:r>
            <a:r>
              <a:rPr lang="en-US" altLang="zh-CN" sz="3200" dirty="0" err="1">
                <a:latin typeface="Microsoft Himalaya" panose="01010100010101010101" charset="0"/>
                <a:cs typeface="Microsoft Himalaya" panose="01010100010101010101" charset="0"/>
              </a:rPr>
              <a:t>རང་གྲུབ་ཚན་པ་དང་</a:t>
            </a:r>
            <a:r>
              <a:rPr lang="en-US" altLang="zh-CN" sz="3200" dirty="0" err="1" smtClean="0">
                <a:latin typeface="Microsoft Himalaya" panose="01010100010101010101" charset="0"/>
                <a:cs typeface="Microsoft Himalaya" panose="01010100010101010101" charset="0"/>
              </a:rPr>
              <a:t>པོ</a:t>
            </a:r>
            <a:r>
              <a:rPr lang="en-US" altLang="zh-CN" sz="3200" dirty="0" smtClean="0">
                <a:latin typeface="Microsoft Himalaya" panose="01010100010101010101" charset="0"/>
                <a:cs typeface="Microsoft Himalaya" panose="01010100010101010101" charset="0"/>
              </a:rPr>
              <a:t>)བཙན་</a:t>
            </a:r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</a:rPr>
              <a:t>པོ་སྲོང་བཙན་སྒམ་པོ་ལོ་ན་ཆུང་དུས་ཀྱི་ཁྱད་འཕགས་ཀྱི་ཡོན་ཏན་དང་བློ་གྲོས་ལ་བསྔགས་བརྗོད་བྱས་ཡོད།</a:t>
            </a:r>
          </a:p>
        </p:txBody>
      </p:sp>
      <p:sp>
        <p:nvSpPr>
          <p:cNvPr id="132" name="Freeform 55"/>
          <p:cNvSpPr/>
          <p:nvPr/>
        </p:nvSpPr>
        <p:spPr bwMode="auto">
          <a:xfrm>
            <a:off x="125730" y="2425065"/>
            <a:ext cx="2018665" cy="3357880"/>
          </a:xfrm>
          <a:custGeom>
            <a:avLst/>
            <a:gdLst>
              <a:gd name="T0" fmla="*/ 91 w 104"/>
              <a:gd name="T1" fmla="*/ 30 h 124"/>
              <a:gd name="T2" fmla="*/ 90 w 104"/>
              <a:gd name="T3" fmla="*/ 27 h 124"/>
              <a:gd name="T4" fmla="*/ 68 w 104"/>
              <a:gd name="T5" fmla="*/ 1 h 124"/>
              <a:gd name="T6" fmla="*/ 68 w 104"/>
              <a:gd name="T7" fmla="*/ 1 h 124"/>
              <a:gd name="T8" fmla="*/ 68 w 104"/>
              <a:gd name="T9" fmla="*/ 1 h 124"/>
              <a:gd name="T10" fmla="*/ 63 w 104"/>
              <a:gd name="T11" fmla="*/ 1 h 124"/>
              <a:gd name="T12" fmla="*/ 30 w 104"/>
              <a:gd name="T13" fmla="*/ 1 h 124"/>
              <a:gd name="T14" fmla="*/ 25 w 104"/>
              <a:gd name="T15" fmla="*/ 1 h 124"/>
              <a:gd name="T16" fmla="*/ 2 w 104"/>
              <a:gd name="T17" fmla="*/ 27 h 124"/>
              <a:gd name="T18" fmla="*/ 4 w 104"/>
              <a:gd name="T19" fmla="*/ 37 h 124"/>
              <a:gd name="T20" fmla="*/ 22 w 104"/>
              <a:gd name="T21" fmla="*/ 50 h 124"/>
              <a:gd name="T22" fmla="*/ 17 w 104"/>
              <a:gd name="T23" fmla="*/ 29 h 124"/>
              <a:gd name="T24" fmla="*/ 25 w 104"/>
              <a:gd name="T25" fmla="*/ 36 h 124"/>
              <a:gd name="T26" fmla="*/ 25 w 104"/>
              <a:gd name="T27" fmla="*/ 62 h 124"/>
              <a:gd name="T28" fmla="*/ 14 w 104"/>
              <a:gd name="T29" fmla="*/ 87 h 124"/>
              <a:gd name="T30" fmla="*/ 14 w 104"/>
              <a:gd name="T31" fmla="*/ 94 h 124"/>
              <a:gd name="T32" fmla="*/ 33 w 104"/>
              <a:gd name="T33" fmla="*/ 122 h 124"/>
              <a:gd name="T34" fmla="*/ 30 w 104"/>
              <a:gd name="T35" fmla="*/ 91 h 124"/>
              <a:gd name="T36" fmla="*/ 40 w 104"/>
              <a:gd name="T37" fmla="*/ 69 h 124"/>
              <a:gd name="T38" fmla="*/ 62 w 104"/>
              <a:gd name="T39" fmla="*/ 90 h 124"/>
              <a:gd name="T40" fmla="*/ 59 w 104"/>
              <a:gd name="T41" fmla="*/ 121 h 124"/>
              <a:gd name="T42" fmla="*/ 79 w 104"/>
              <a:gd name="T43" fmla="*/ 93 h 124"/>
              <a:gd name="T44" fmla="*/ 79 w 104"/>
              <a:gd name="T45" fmla="*/ 86 h 124"/>
              <a:gd name="T46" fmla="*/ 68 w 104"/>
              <a:gd name="T47" fmla="*/ 19 h 124"/>
              <a:gd name="T48" fmla="*/ 79 w 104"/>
              <a:gd name="T49" fmla="*/ 35 h 124"/>
              <a:gd name="T50" fmla="*/ 91 w 104"/>
              <a:gd name="T51" fmla="*/ 60 h 124"/>
              <a:gd name="T52" fmla="*/ 92 w 104"/>
              <a:gd name="T53" fmla="*/ 122 h 124"/>
              <a:gd name="T54" fmla="*/ 94 w 104"/>
              <a:gd name="T55" fmla="*/ 60 h 124"/>
              <a:gd name="T56" fmla="*/ 99 w 104"/>
              <a:gd name="T57" fmla="*/ 54 h 124"/>
              <a:gd name="T58" fmla="*/ 101 w 104"/>
              <a:gd name="T59" fmla="*/ 57 h 124"/>
              <a:gd name="T60" fmla="*/ 104 w 104"/>
              <a:gd name="T61" fmla="*/ 57 h 124"/>
              <a:gd name="T62" fmla="*/ 104 w 104"/>
              <a:gd name="T63" fmla="*/ 57 h 124"/>
              <a:gd name="T64" fmla="*/ 98 w 104"/>
              <a:gd name="T65" fmla="*/ 5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4" h="124">
                <a:moveTo>
                  <a:pt x="98" y="50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29"/>
                  <a:pt x="90" y="28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73" y="3"/>
                  <a:pt x="73" y="3"/>
                  <a:pt x="73" y="3"/>
                </a:cubicBezTo>
                <a:cubicBezTo>
                  <a:pt x="72" y="2"/>
                  <a:pt x="70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0" y="7"/>
                  <a:pt x="53" y="11"/>
                  <a:pt x="46" y="11"/>
                </a:cubicBezTo>
                <a:cubicBezTo>
                  <a:pt x="39" y="11"/>
                  <a:pt x="33" y="7"/>
                  <a:pt x="30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2" y="0"/>
                  <a:pt x="20" y="1"/>
                  <a:pt x="18" y="3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30"/>
                  <a:pt x="1" y="34"/>
                  <a:pt x="4" y="36"/>
                </a:cubicBezTo>
                <a:cubicBezTo>
                  <a:pt x="4" y="36"/>
                  <a:pt x="4" y="36"/>
                  <a:pt x="4" y="37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2" y="50"/>
                  <a:pt x="22" y="50"/>
                </a:cubicBezTo>
                <a:cubicBezTo>
                  <a:pt x="22" y="33"/>
                  <a:pt x="22" y="33"/>
                  <a:pt x="22" y="33"/>
                </a:cubicBezTo>
                <a:cubicBezTo>
                  <a:pt x="17" y="29"/>
                  <a:pt x="17" y="29"/>
                  <a:pt x="17" y="29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14" y="87"/>
                  <a:pt x="14" y="87"/>
                  <a:pt x="14" y="87"/>
                </a:cubicBezTo>
                <a:cubicBezTo>
                  <a:pt x="13" y="88"/>
                  <a:pt x="13" y="89"/>
                  <a:pt x="13" y="91"/>
                </a:cubicBezTo>
                <a:cubicBezTo>
                  <a:pt x="13" y="92"/>
                  <a:pt x="13" y="93"/>
                  <a:pt x="14" y="94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4" y="122"/>
                  <a:pt x="29" y="124"/>
                  <a:pt x="33" y="122"/>
                </a:cubicBezTo>
                <a:cubicBezTo>
                  <a:pt x="38" y="121"/>
                  <a:pt x="40" y="116"/>
                  <a:pt x="38" y="112"/>
                </a:cubicBezTo>
                <a:cubicBezTo>
                  <a:pt x="30" y="91"/>
                  <a:pt x="30" y="91"/>
                  <a:pt x="30" y="91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62" y="90"/>
                  <a:pt x="62" y="90"/>
                  <a:pt x="62" y="9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5"/>
                  <a:pt x="55" y="119"/>
                  <a:pt x="59" y="121"/>
                </a:cubicBezTo>
                <a:cubicBezTo>
                  <a:pt x="63" y="123"/>
                  <a:pt x="68" y="121"/>
                  <a:pt x="70" y="116"/>
                </a:cubicBezTo>
                <a:cubicBezTo>
                  <a:pt x="79" y="93"/>
                  <a:pt x="79" y="93"/>
                  <a:pt x="79" y="93"/>
                </a:cubicBezTo>
                <a:cubicBezTo>
                  <a:pt x="79" y="92"/>
                  <a:pt x="79" y="90"/>
                  <a:pt x="79" y="89"/>
                </a:cubicBezTo>
                <a:cubicBezTo>
                  <a:pt x="79" y="88"/>
                  <a:pt x="79" y="87"/>
                  <a:pt x="79" y="86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19"/>
                  <a:pt x="68" y="19"/>
                  <a:pt x="68" y="19"/>
                </a:cubicBezTo>
                <a:cubicBezTo>
                  <a:pt x="78" y="35"/>
                  <a:pt x="78" y="35"/>
                  <a:pt x="78" y="35"/>
                </a:cubicBezTo>
                <a:cubicBezTo>
                  <a:pt x="79" y="35"/>
                  <a:pt x="79" y="35"/>
                  <a:pt x="79" y="35"/>
                </a:cubicBezTo>
                <a:cubicBezTo>
                  <a:pt x="86" y="56"/>
                  <a:pt x="86" y="56"/>
                  <a:pt x="86" y="56"/>
                </a:cubicBezTo>
                <a:cubicBezTo>
                  <a:pt x="87" y="58"/>
                  <a:pt x="89" y="59"/>
                  <a:pt x="91" y="6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91" y="121"/>
                  <a:pt x="91" y="122"/>
                  <a:pt x="92" y="122"/>
                </a:cubicBezTo>
                <a:cubicBezTo>
                  <a:pt x="93" y="122"/>
                  <a:pt x="94" y="121"/>
                  <a:pt x="94" y="12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7" y="59"/>
                  <a:pt x="99" y="57"/>
                  <a:pt x="99" y="54"/>
                </a:cubicBezTo>
                <a:cubicBezTo>
                  <a:pt x="100" y="55"/>
                  <a:pt x="101" y="56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8"/>
                  <a:pt x="102" y="59"/>
                  <a:pt x="103" y="59"/>
                </a:cubicBezTo>
                <a:cubicBezTo>
                  <a:pt x="103" y="59"/>
                  <a:pt x="104" y="58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4"/>
                  <a:pt x="102" y="51"/>
                  <a:pt x="98" y="50"/>
                </a:cubicBez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716915" y="1943735"/>
            <a:ext cx="645160" cy="621665"/>
          </a:xfrm>
          <a:prstGeom prst="ellipse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2375027" y="3100705"/>
            <a:ext cx="3120517" cy="748030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-1" fmla="*/ 0 w 3524250"/>
              <a:gd name="connsiteY0-2" fmla="*/ 0 h 733425"/>
              <a:gd name="connsiteX1-3" fmla="*/ 381000 w 3524250"/>
              <a:gd name="connsiteY1-4" fmla="*/ 381000 h 733425"/>
              <a:gd name="connsiteX2-5" fmla="*/ 28575 w 3524250"/>
              <a:gd name="connsiteY2-6" fmla="*/ 733425 h 733425"/>
              <a:gd name="connsiteX3-7" fmla="*/ 3181350 w 3524250"/>
              <a:gd name="connsiteY3-8" fmla="*/ 733425 h 733425"/>
              <a:gd name="connsiteX4-9" fmla="*/ 3524250 w 3524250"/>
              <a:gd name="connsiteY4-10" fmla="*/ 390525 h 733425"/>
              <a:gd name="connsiteX5-11" fmla="*/ 3162300 w 3524250"/>
              <a:gd name="connsiteY5-12" fmla="*/ 6350 h 733425"/>
              <a:gd name="connsiteX6-13" fmla="*/ 0 w 3524250"/>
              <a:gd name="connsiteY6-14" fmla="*/ 0 h 733425"/>
              <a:gd name="connsiteX0-15" fmla="*/ 0 w 3524250"/>
              <a:gd name="connsiteY0-16" fmla="*/ 0 h 733425"/>
              <a:gd name="connsiteX1-17" fmla="*/ 381000 w 3524250"/>
              <a:gd name="connsiteY1-18" fmla="*/ 381000 h 733425"/>
              <a:gd name="connsiteX2-19" fmla="*/ 28575 w 3524250"/>
              <a:gd name="connsiteY2-20" fmla="*/ 733425 h 733425"/>
              <a:gd name="connsiteX3-21" fmla="*/ 3181350 w 3524250"/>
              <a:gd name="connsiteY3-22" fmla="*/ 733425 h 733425"/>
              <a:gd name="connsiteX4-23" fmla="*/ 3524250 w 3524250"/>
              <a:gd name="connsiteY4-24" fmla="*/ 390525 h 733425"/>
              <a:gd name="connsiteX5-25" fmla="*/ 3171825 w 3524250"/>
              <a:gd name="connsiteY5-26" fmla="*/ 6350 h 733425"/>
              <a:gd name="connsiteX6-27" fmla="*/ 0 w 3524250"/>
              <a:gd name="connsiteY6-28" fmla="*/ 0 h 733425"/>
              <a:gd name="connsiteX0-29" fmla="*/ 0 w 3524250"/>
              <a:gd name="connsiteY0-30" fmla="*/ 0 h 733425"/>
              <a:gd name="connsiteX1-31" fmla="*/ 381000 w 3524250"/>
              <a:gd name="connsiteY1-32" fmla="*/ 387350 h 733425"/>
              <a:gd name="connsiteX2-33" fmla="*/ 28575 w 3524250"/>
              <a:gd name="connsiteY2-34" fmla="*/ 733425 h 733425"/>
              <a:gd name="connsiteX3-35" fmla="*/ 3181350 w 3524250"/>
              <a:gd name="connsiteY3-36" fmla="*/ 733425 h 733425"/>
              <a:gd name="connsiteX4-37" fmla="*/ 3524250 w 3524250"/>
              <a:gd name="connsiteY4-38" fmla="*/ 390525 h 733425"/>
              <a:gd name="connsiteX5-39" fmla="*/ 3171825 w 3524250"/>
              <a:gd name="connsiteY5-40" fmla="*/ 6350 h 733425"/>
              <a:gd name="connsiteX6-41" fmla="*/ 0 w 3524250"/>
              <a:gd name="connsiteY6-42" fmla="*/ 0 h 733425"/>
              <a:gd name="connsiteX0-43" fmla="*/ 0 w 3511550"/>
              <a:gd name="connsiteY0-44" fmla="*/ 0 h 733425"/>
              <a:gd name="connsiteX1-45" fmla="*/ 368300 w 3511550"/>
              <a:gd name="connsiteY1-46" fmla="*/ 387350 h 733425"/>
              <a:gd name="connsiteX2-47" fmla="*/ 15875 w 3511550"/>
              <a:gd name="connsiteY2-48" fmla="*/ 733425 h 733425"/>
              <a:gd name="connsiteX3-49" fmla="*/ 3168650 w 3511550"/>
              <a:gd name="connsiteY3-50" fmla="*/ 733425 h 733425"/>
              <a:gd name="connsiteX4-51" fmla="*/ 3511550 w 3511550"/>
              <a:gd name="connsiteY4-52" fmla="*/ 390525 h 733425"/>
              <a:gd name="connsiteX5-53" fmla="*/ 3159125 w 3511550"/>
              <a:gd name="connsiteY5-54" fmla="*/ 6350 h 733425"/>
              <a:gd name="connsiteX6-55" fmla="*/ 0 w 3511550"/>
              <a:gd name="connsiteY6-56" fmla="*/ 0 h 733425"/>
              <a:gd name="connsiteX0-57" fmla="*/ 0 w 3499644"/>
              <a:gd name="connsiteY0-58" fmla="*/ 0 h 733425"/>
              <a:gd name="connsiteX1-59" fmla="*/ 356394 w 3499644"/>
              <a:gd name="connsiteY1-60" fmla="*/ 387350 h 733425"/>
              <a:gd name="connsiteX2-61" fmla="*/ 3969 w 3499644"/>
              <a:gd name="connsiteY2-62" fmla="*/ 733425 h 733425"/>
              <a:gd name="connsiteX3-63" fmla="*/ 3156744 w 3499644"/>
              <a:gd name="connsiteY3-64" fmla="*/ 733425 h 733425"/>
              <a:gd name="connsiteX4-65" fmla="*/ 3499644 w 3499644"/>
              <a:gd name="connsiteY4-66" fmla="*/ 390525 h 733425"/>
              <a:gd name="connsiteX5-67" fmla="*/ 3147219 w 3499644"/>
              <a:gd name="connsiteY5-68" fmla="*/ 6350 h 733425"/>
              <a:gd name="connsiteX6-69" fmla="*/ 0 w 3499644"/>
              <a:gd name="connsiteY6-70" fmla="*/ 0 h 733425"/>
              <a:gd name="connsiteX0-71" fmla="*/ 0 w 3499644"/>
              <a:gd name="connsiteY0-72" fmla="*/ 0 h 733425"/>
              <a:gd name="connsiteX1-73" fmla="*/ 370681 w 3499644"/>
              <a:gd name="connsiteY1-74" fmla="*/ 387350 h 733425"/>
              <a:gd name="connsiteX2-75" fmla="*/ 3969 w 3499644"/>
              <a:gd name="connsiteY2-76" fmla="*/ 733425 h 733425"/>
              <a:gd name="connsiteX3-77" fmla="*/ 3156744 w 3499644"/>
              <a:gd name="connsiteY3-78" fmla="*/ 733425 h 733425"/>
              <a:gd name="connsiteX4-79" fmla="*/ 3499644 w 3499644"/>
              <a:gd name="connsiteY4-80" fmla="*/ 390525 h 733425"/>
              <a:gd name="connsiteX5-81" fmla="*/ 3147219 w 3499644"/>
              <a:gd name="connsiteY5-82" fmla="*/ 6350 h 733425"/>
              <a:gd name="connsiteX6-83" fmla="*/ 0 w 3499644"/>
              <a:gd name="connsiteY6-84" fmla="*/ 0 h 733425"/>
              <a:gd name="connsiteX0-85" fmla="*/ 0 w 3499644"/>
              <a:gd name="connsiteY0-86" fmla="*/ 0 h 733425"/>
              <a:gd name="connsiteX1-87" fmla="*/ 370681 w 3499644"/>
              <a:gd name="connsiteY1-88" fmla="*/ 387350 h 733425"/>
              <a:gd name="connsiteX2-89" fmla="*/ 3969 w 3499644"/>
              <a:gd name="connsiteY2-90" fmla="*/ 733425 h 733425"/>
              <a:gd name="connsiteX3-91" fmla="*/ 3156744 w 3499644"/>
              <a:gd name="connsiteY3-92" fmla="*/ 733425 h 733425"/>
              <a:gd name="connsiteX4-93" fmla="*/ 3499644 w 3499644"/>
              <a:gd name="connsiteY4-94" fmla="*/ 390525 h 733425"/>
              <a:gd name="connsiteX5-95" fmla="*/ 3147219 w 3499644"/>
              <a:gd name="connsiteY5-96" fmla="*/ 3969 h 733425"/>
              <a:gd name="connsiteX6-97" fmla="*/ 0 w 3499644"/>
              <a:gd name="connsiteY6-98" fmla="*/ 0 h 733425"/>
              <a:gd name="connsiteX0-99" fmla="*/ 0 w 3499644"/>
              <a:gd name="connsiteY0-100" fmla="*/ 0 h 733425"/>
              <a:gd name="connsiteX1-101" fmla="*/ 370681 w 3499644"/>
              <a:gd name="connsiteY1-102" fmla="*/ 387350 h 733425"/>
              <a:gd name="connsiteX2-103" fmla="*/ 3969 w 3499644"/>
              <a:gd name="connsiteY2-104" fmla="*/ 733425 h 733425"/>
              <a:gd name="connsiteX3-105" fmla="*/ 3156744 w 3499644"/>
              <a:gd name="connsiteY3-106" fmla="*/ 733425 h 733425"/>
              <a:gd name="connsiteX4-107" fmla="*/ 3499644 w 3499644"/>
              <a:gd name="connsiteY4-108" fmla="*/ 390525 h 733425"/>
              <a:gd name="connsiteX5-109" fmla="*/ 3142457 w 3499644"/>
              <a:gd name="connsiteY5-110" fmla="*/ 1588 h 733425"/>
              <a:gd name="connsiteX6-111" fmla="*/ 0 w 3499644"/>
              <a:gd name="connsiteY6-112" fmla="*/ 0 h 733425"/>
              <a:gd name="connsiteX0-113" fmla="*/ 0 w 3499644"/>
              <a:gd name="connsiteY0-114" fmla="*/ 0 h 733425"/>
              <a:gd name="connsiteX1-115" fmla="*/ 370681 w 3499644"/>
              <a:gd name="connsiteY1-116" fmla="*/ 387350 h 733425"/>
              <a:gd name="connsiteX2-117" fmla="*/ 3969 w 3499644"/>
              <a:gd name="connsiteY2-118" fmla="*/ 733425 h 733425"/>
              <a:gd name="connsiteX3-119" fmla="*/ 3156744 w 3499644"/>
              <a:gd name="connsiteY3-120" fmla="*/ 733425 h 733425"/>
              <a:gd name="connsiteX4-121" fmla="*/ 3499644 w 3499644"/>
              <a:gd name="connsiteY4-122" fmla="*/ 390525 h 733425"/>
              <a:gd name="connsiteX5-123" fmla="*/ 3151982 w 3499644"/>
              <a:gd name="connsiteY5-124" fmla="*/ 1588 h 733425"/>
              <a:gd name="connsiteX6-125" fmla="*/ 0 w 3499644"/>
              <a:gd name="connsiteY6-126" fmla="*/ 0 h 733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85490" y="3152140"/>
            <a:ext cx="14897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Microsoft Himalaya" panose="01010100010101010101" charset="0"/>
                <a:cs typeface="Microsoft Himalaya" panose="01010100010101010101" charset="0"/>
              </a:rPr>
              <a:t>ཁག་དང་པོ།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椭圆 237"/>
          <p:cNvSpPr/>
          <p:nvPr/>
        </p:nvSpPr>
        <p:spPr>
          <a:xfrm>
            <a:off x="249555" y="2145030"/>
            <a:ext cx="2325370" cy="2204085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7" name="Freeform 8"/>
          <p:cNvSpPr/>
          <p:nvPr/>
        </p:nvSpPr>
        <p:spPr bwMode="auto">
          <a:xfrm rot="5400000">
            <a:off x="6953250" y="1056640"/>
            <a:ext cx="1903095" cy="7617460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 rot="5400000">
            <a:off x="7086536" y="-2212912"/>
            <a:ext cx="1854327" cy="7838440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 rot="5400000">
            <a:off x="5307804" y="68231"/>
            <a:ext cx="949007" cy="6415405"/>
          </a:xfrm>
          <a:custGeom>
            <a:avLst/>
            <a:gdLst>
              <a:gd name="T0" fmla="*/ 0 w 2480"/>
              <a:gd name="T1" fmla="*/ 234 h 873"/>
              <a:gd name="T2" fmla="*/ 0 w 2480"/>
              <a:gd name="T3" fmla="*/ 873 h 873"/>
              <a:gd name="T4" fmla="*/ 2480 w 2480"/>
              <a:gd name="T5" fmla="*/ 873 h 873"/>
              <a:gd name="T6" fmla="*/ 2480 w 2480"/>
              <a:gd name="T7" fmla="*/ 234 h 873"/>
              <a:gd name="T8" fmla="*/ 1226 w 2480"/>
              <a:gd name="T9" fmla="*/ 0 h 873"/>
              <a:gd name="T10" fmla="*/ 0 w 2480"/>
              <a:gd name="T11" fmla="*/ 234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3">
                <a:moveTo>
                  <a:pt x="0" y="234"/>
                </a:moveTo>
                <a:lnTo>
                  <a:pt x="0" y="873"/>
                </a:lnTo>
                <a:lnTo>
                  <a:pt x="2480" y="873"/>
                </a:lnTo>
                <a:lnTo>
                  <a:pt x="2480" y="234"/>
                </a:lnTo>
                <a:lnTo>
                  <a:pt x="1226" y="0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4480" y="742696"/>
            <a:ext cx="63773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གནམ་རི་སྲོང་བཙན་གྱིས་རྒྱལ་སྲིད་ཚོགས་འདུ་བསྡུས་ནས་དྭགས་པོའི་གྱེན་ལོག་འདུལ་བའི་རུ་འདྲེན་དམག་དཔོན་བདམས་པ་བྲིས་པ་བརྒྱུད་ནས་གཏམ་རྒྱུད་ཀྱི་</a:t>
            </a:r>
            <a:r>
              <a:rPr lang="en-US" altLang="zh-CN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འགོ་བརྩམས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་ཡོད།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175" y="2924810"/>
            <a:ext cx="16998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Microsoft Himalaya" panose="01010100010101010101" charset="0"/>
                <a:cs typeface="Microsoft Himalaya" panose="01010100010101010101" charset="0"/>
              </a:rPr>
              <a:t>ཁག་གཉིས་པ།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54500" y="3958590"/>
            <a:ext cx="5850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Microsoft Himalaya" panose="01010100010101010101" charset="0"/>
                <a:cs typeface="Microsoft Himalaya" panose="01010100010101010101" charset="0"/>
              </a:rPr>
              <a:t> སེང་གོ་མྱི་ཆེན་གྱིས་རུ་སྣ་འདྲེན་པར་བློན་ཆེན་ཁྱུང་པོ་སྤུང་སད་དང་རྩོད་པ་བྱས་ཏེ་གཏམ་རྒྱུད་ཀྱི་འགལ་བ་ཐག་མར་གྲུབ་ཡོད་པའོ། 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73680" y="2922555"/>
            <a:ext cx="503491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Microsoft Himalaya" panose="01010100010101010101" charset="0"/>
                <a:cs typeface="Microsoft Himalaya" panose="01010100010101010101" charset="0"/>
              </a:rPr>
              <a:t>རང་གྲུབ་ཚན་པ་གཉིས་པ་ནས་བཅུ་དྲུག</a:t>
            </a:r>
            <a:r>
              <a:rPr lang="en-US" altLang="en-US" sz="4000" dirty="0" err="1">
                <a:latin typeface="Microsoft Himalaya" panose="01010100010101010101" charset="0"/>
                <a:cs typeface="Microsoft Himalaya" panose="01010100010101010101" charset="0"/>
              </a:rPr>
              <a:t>་བར</a:t>
            </a:r>
            <a:r>
              <a:rPr lang="en-US" altLang="en-US" sz="40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11" name="Freeform 60"/>
          <p:cNvSpPr/>
          <p:nvPr/>
        </p:nvSpPr>
        <p:spPr bwMode="auto">
          <a:xfrm>
            <a:off x="9678" y="3773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86435" y="323850"/>
            <a:ext cx="2359025" cy="649605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སློབ་ཚན་དབྱེ་ཞིབ།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bldLvl="0" animBg="1"/>
      <p:bldP spid="187" grpId="0" bldLvl="0" animBg="1"/>
      <p:bldP spid="5" grpId="0" bldLvl="0" animBg="1"/>
      <p:bldP spid="6" grpId="0" animBg="1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608828" y="5153946"/>
            <a:ext cx="6397244" cy="1045685"/>
          </a:xfrm>
          <a:prstGeom prst="roundRect">
            <a:avLst>
              <a:gd name="adj" fmla="val 50000"/>
            </a:avLst>
          </a:prstGeom>
          <a:solidFill>
            <a:srgbClr val="7A7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/>
          <a:p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གནམ་རི་སྲོང་བཙན་གྱིས་ཐབས་མཁས་ཀྱིས་བློན་པོ་གསར་རྙིང་བར་གྱི་འགལ་བ་ཞི་འཇགས་སུ་བཏང་ནས་གཏམ་རྒྱད་ཀྱི་</a:t>
            </a:r>
            <a:r>
              <a:rPr lang="en-US" altLang="zh-CN" sz="3200" b="1" dirty="0">
                <a:solidFill>
                  <a:srgbClr val="00FF00"/>
                </a:solidFill>
                <a:latin typeface="Microsoft Himalaya" panose="01010100010101010101" charset="0"/>
                <a:cs typeface="Microsoft Himalaya" panose="01010100010101010101" charset="0"/>
              </a:rPr>
              <a:t>མཇུག་བསྡུས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་ཡོད།</a:t>
            </a: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462107" y="2057782"/>
            <a:ext cx="3119967" cy="12319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37045" y="3239517"/>
            <a:ext cx="3139017" cy="36512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65324" y="4024374"/>
            <a:ext cx="2997200" cy="350838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27129" y="4245101"/>
            <a:ext cx="2872317" cy="12573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080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04156" y="1226930"/>
            <a:ext cx="7046468" cy="1098151"/>
          </a:xfrm>
          <a:prstGeom prst="roundRect">
            <a:avLst>
              <a:gd name="adj" fmla="val 50000"/>
            </a:avLst>
          </a:prstGeom>
          <a:solidFill>
            <a:srgbClr val="FF6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/>
          <a:p>
            <a:pPr eaLnBrk="1" hangingPunct="1"/>
            <a:endParaRPr kumimoji="1" lang="zh-TW" altLang="en-US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081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261442" y="2601625"/>
            <a:ext cx="6433735" cy="1133474"/>
          </a:xfrm>
          <a:prstGeom prst="roundRect">
            <a:avLst>
              <a:gd name="adj" fmla="val 50000"/>
            </a:avLst>
          </a:prstGeom>
          <a:solidFill>
            <a:srgbClr val="63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/>
          <a:p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ཞང་སྣང་དང་ཁྱུང་པོ་སྤུང་སད་གཉིས་ཀྱིས་གླུ་ལེན་རེས་བྱས་ཏེ་གཏམ་རྒྱུད་ཀྱི་བྱུང་རིམ་</a:t>
            </a:r>
            <a:r>
              <a:rPr lang="en-US" altLang="zh-CN" sz="3200" b="1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མཐོ་རླབས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་སུ་སྤེལ་བ།</a:t>
            </a:r>
          </a:p>
        </p:txBody>
      </p:sp>
      <p:sp>
        <p:nvSpPr>
          <p:cNvPr id="3082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727700" y="3876674"/>
            <a:ext cx="6122924" cy="997077"/>
          </a:xfrm>
          <a:prstGeom prst="roundRect">
            <a:avLst>
              <a:gd name="adj" fmla="val 50000"/>
            </a:avLst>
          </a:prstGeom>
          <a:solidFill>
            <a:srgbClr val="FEC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/>
          <a:p>
            <a:r>
              <a:rPr lang="en-US" altLang="zh-CN" sz="3200" b="1" dirty="0">
                <a:latin typeface="Microsoft Himalaya" panose="01010100010101010101" charset="0"/>
              </a:rPr>
              <a:t>ཁྱུང་པོ་སྤུང་སད་ཆང་གིས་བཟི་བར་གྱུར་ཏེ་ང་རྒྱལ་ཁེངས་དྲེགས་ཀྱི་རང་བསྟོད་ཀྱི་གླུ་བླངས་པ་དང</a:t>
            </a:r>
            <a:r>
              <a:rPr lang="en-US" altLang="zh-CN" sz="3200" b="1" dirty="0" smtClean="0">
                <a:latin typeface="Microsoft Himalaya" panose="01010100010101010101" charset="0"/>
              </a:rPr>
              <a:t>་འགལ་</a:t>
            </a:r>
            <a:r>
              <a:rPr lang="en-US" altLang="zh-CN" sz="3200" b="1" dirty="0">
                <a:latin typeface="Microsoft Himalaya" panose="01010100010101010101" charset="0"/>
              </a:rPr>
              <a:t>བ་ཛ་དྲག་ཏུ་བསྐྱོན་པ།</a:t>
            </a:r>
          </a:p>
        </p:txBody>
      </p:sp>
      <p:sp>
        <p:nvSpPr>
          <p:cNvPr id="3083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37744" y="1825101"/>
            <a:ext cx="3081528" cy="4251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 anchorCtr="1"/>
          <a:lstStyle/>
          <a:p>
            <a:pPr algn="ctr" eaLnBrk="1" hangingPunct="1"/>
            <a:endParaRPr kumimoji="1" lang="zh-TW" altLang="en-US" sz="24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438912" y="2057782"/>
            <a:ext cx="2660903" cy="380352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endParaRPr lang="en-US" altLang="zh-CN" sz="2000" dirty="0">
              <a:latin typeface="Microsoft Himalaya" panose="0101010001010101010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386" y="2848839"/>
            <a:ext cx="22311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latin typeface="Microsoft Himalaya" panose="01010100010101010101" charset="0"/>
              </a:rPr>
              <a:t>  </a:t>
            </a:r>
            <a:r>
              <a:rPr lang="en-US" altLang="zh-CN" sz="3600" dirty="0" err="1" smtClean="0">
                <a:latin typeface="Microsoft Himalaya" panose="01010100010101010101" charset="0"/>
              </a:rPr>
              <a:t>ཁག་</a:t>
            </a:r>
            <a:r>
              <a:rPr lang="en-US" altLang="zh-CN" sz="3600" dirty="0" err="1">
                <a:latin typeface="Microsoft Himalaya" panose="01010100010101010101" charset="0"/>
              </a:rPr>
              <a:t>གསུམ</a:t>
            </a:r>
            <a:r>
              <a:rPr lang="en-US" altLang="zh-CN" sz="4000" dirty="0" err="1">
                <a:latin typeface="Microsoft Himalaya" panose="01010100010101010101" charset="0"/>
              </a:rPr>
              <a:t>་</a:t>
            </a:r>
            <a:r>
              <a:rPr lang="en-US" altLang="zh-CN" sz="3600" dirty="0" err="1">
                <a:latin typeface="Microsoft Himalaya" panose="01010100010101010101" charset="0"/>
              </a:rPr>
              <a:t>པ</a:t>
            </a:r>
            <a:r>
              <a:rPr lang="en-US" altLang="zh-CN" sz="3600" dirty="0" smtClean="0">
                <a:latin typeface="Microsoft Himalaya" panose="01010100010101010101" charset="0"/>
              </a:rPr>
              <a:t>།</a:t>
            </a:r>
            <a:endParaRPr lang="en-US" altLang="zh-CN" sz="3200" dirty="0" smtClean="0">
              <a:latin typeface="Microsoft Himalaya" panose="01010100010101010101" charset="0"/>
            </a:endParaRPr>
          </a:p>
          <a:p>
            <a:r>
              <a:rPr lang="en-US" altLang="zh-CN" sz="3600" dirty="0" err="1" smtClean="0">
                <a:latin typeface="Microsoft Himalaya" panose="01010100010101010101" charset="0"/>
                <a:cs typeface="Microsoft Himalaya" panose="01010100010101010101" charset="0"/>
              </a:rPr>
              <a:t>རང་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</a:rPr>
              <a:t>གྲུབ་ཚན་པ</a:t>
            </a:r>
            <a:r>
              <a:rPr lang="en-US" altLang="zh-CN" sz="3600" dirty="0" smtClean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bo-CN" altLang="zh-CN" sz="3600" dirty="0" smtClean="0">
                <a:latin typeface="Microsoft Himalaya" panose="01010100010101010101" charset="0"/>
                <a:cs typeface="Microsoft Himalaya" panose="01010100010101010101" charset="0"/>
              </a:rPr>
              <a:t>   </a:t>
            </a:r>
            <a:r>
              <a:rPr lang="en-US" altLang="zh-CN" sz="3600" dirty="0" err="1" smtClean="0">
                <a:latin typeface="Microsoft Himalaya" panose="01010100010101010101" charset="0"/>
                <a:cs typeface="Microsoft Himalaya" panose="01010100010101010101" charset="0"/>
              </a:rPr>
              <a:t>བཅུ</a:t>
            </a:r>
            <a:r>
              <a:rPr lang="en-US" altLang="zh-CN" sz="3600" dirty="0" err="1" smtClean="0">
                <a:latin typeface="Microsoft Himalaya" panose="01010100010101010101" charset="0"/>
              </a:rPr>
              <a:t>་</a:t>
            </a:r>
            <a:r>
              <a:rPr lang="en-US" altLang="zh-CN" sz="3600" dirty="0" err="1">
                <a:latin typeface="Microsoft Himalaya" panose="01010100010101010101" charset="0"/>
              </a:rPr>
              <a:t>བདུན་ནས</a:t>
            </a:r>
            <a:r>
              <a:rPr lang="en-US" altLang="zh-CN" sz="3600" dirty="0" smtClean="0">
                <a:latin typeface="Microsoft Himalaya" panose="01010100010101010101" charset="0"/>
              </a:rPr>
              <a:t>་</a:t>
            </a:r>
            <a:r>
              <a:rPr lang="bo-CN" altLang="zh-CN" sz="3600" dirty="0" smtClean="0">
                <a:latin typeface="Microsoft Himalaya" panose="01010100010101010101" charset="0"/>
              </a:rPr>
              <a:t> </a:t>
            </a:r>
            <a:r>
              <a:rPr lang="en-US" altLang="zh-CN" sz="3600" dirty="0" err="1" smtClean="0">
                <a:latin typeface="Microsoft Himalaya" panose="01010100010101010101" charset="0"/>
              </a:rPr>
              <a:t>མཇུག་གི</a:t>
            </a:r>
            <a:r>
              <a:rPr lang="en-US" altLang="zh-CN" sz="3600" dirty="0" err="1">
                <a:latin typeface="Microsoft Himalaya" panose="01010100010101010101" charset="0"/>
              </a:rPr>
              <a:t>་བར</a:t>
            </a:r>
            <a:r>
              <a:rPr lang="en-US" altLang="zh-CN" sz="3600" dirty="0" smtClean="0">
                <a:latin typeface="Microsoft Himalaya" panose="01010100010101010101" charset="0"/>
              </a:rPr>
              <a:t>།</a:t>
            </a:r>
            <a:endParaRPr lang="en-US" altLang="zh-CN" sz="3600" dirty="0">
              <a:latin typeface="Microsoft Himalaya" panose="01010100010101010101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2019" y="1226930"/>
            <a:ext cx="6516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གནམ་རི་སྲོང་བཙན་གྱིས་སེང་གོ་མྱི་ཆེན་ལ་དགྱེས་སྐྱེམས་སྟོན་མོ་མཛད་པ་དང་འགལ་བ་</a:t>
            </a:r>
            <a:r>
              <a:rPr lang="en-US" altLang="zh-CN" sz="3200" b="1" dirty="0">
                <a:solidFill>
                  <a:srgbClr val="CC00CC"/>
                </a:solidFill>
                <a:latin typeface="Microsoft Himalaya" panose="01010100010101010101" charset="0"/>
                <a:cs typeface="Microsoft Himalaya" panose="01010100010101010101" charset="0"/>
              </a:rPr>
              <a:t>འཕེལ་རྒྱས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་སུ་སོང་བ།</a:t>
            </a:r>
          </a:p>
        </p:txBody>
      </p:sp>
      <p:sp>
        <p:nvSpPr>
          <p:cNvPr id="16" name="Freeform 60"/>
          <p:cNvSpPr/>
          <p:nvPr/>
        </p:nvSpPr>
        <p:spPr bwMode="auto">
          <a:xfrm>
            <a:off x="3685" y="349878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0442" y="296418"/>
            <a:ext cx="2359025" cy="649605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སློབ་ཚན་དབྱེ་ཞིབ།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5" grpId="0" animBg="1"/>
      <p:bldP spid="6" grpId="0" animBg="1"/>
      <p:bldP spid="7" grpId="0" animBg="1"/>
      <p:bldP spid="8" grpId="0" animBg="1"/>
      <p:bldP spid="3080" grpId="0" animBg="1"/>
      <p:bldP spid="3081" grpId="0" animBg="1"/>
      <p:bldP spid="3082" grpId="0" animBg="1"/>
      <p:bldP spid="3083" grpId="0" animBg="1"/>
      <p:bldP spid="13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1033273" y="2644775"/>
            <a:ext cx="2145962" cy="481013"/>
          </a:xfrm>
          <a:prstGeom prst="trapezoid">
            <a:avLst/>
          </a:prstGeom>
          <a:solidFill>
            <a:srgbClr val="01A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>
            <a:off x="1367441" y="2515491"/>
            <a:ext cx="1515459" cy="610297"/>
          </a:xfrm>
          <a:custGeom>
            <a:avLst/>
            <a:gdLst>
              <a:gd name="connsiteX0" fmla="*/ 602379 w 1204758"/>
              <a:gd name="connsiteY0" fmla="*/ 0 h 575726"/>
              <a:gd name="connsiteX1" fmla="*/ 1195447 w 1204758"/>
              <a:gd name="connsiteY1" fmla="*/ 483365 h 575726"/>
              <a:gd name="connsiteX2" fmla="*/ 1204758 w 1204758"/>
              <a:gd name="connsiteY2" fmla="*/ 575726 h 575726"/>
              <a:gd name="connsiteX3" fmla="*/ 0 w 1204758"/>
              <a:gd name="connsiteY3" fmla="*/ 575726 h 575726"/>
              <a:gd name="connsiteX4" fmla="*/ 9311 w 1204758"/>
              <a:gd name="connsiteY4" fmla="*/ 483365 h 575726"/>
              <a:gd name="connsiteX5" fmla="*/ 602379 w 1204758"/>
              <a:gd name="connsiteY5" fmla="*/ 0 h 5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758" h="575726">
                <a:moveTo>
                  <a:pt x="602379" y="0"/>
                </a:moveTo>
                <a:cubicBezTo>
                  <a:pt x="894922" y="0"/>
                  <a:pt x="1138999" y="207509"/>
                  <a:pt x="1195447" y="483365"/>
                </a:cubicBezTo>
                <a:lnTo>
                  <a:pt x="1204758" y="575726"/>
                </a:lnTo>
                <a:lnTo>
                  <a:pt x="0" y="575726"/>
                </a:lnTo>
                <a:lnTo>
                  <a:pt x="9311" y="483365"/>
                </a:lnTo>
                <a:cubicBezTo>
                  <a:pt x="65759" y="207509"/>
                  <a:pt x="309836" y="0"/>
                  <a:pt x="602379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1A5B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1A5B3"/>
                </a:solidFill>
                <a:latin typeface="Agency FB" panose="020B0503020202020204" pitchFamily="34" charset="0"/>
                <a:ea typeface="微软雅黑" panose="020B0503020204020204" charset="-122"/>
              </a:rPr>
              <a:t> ༡</a:t>
            </a:r>
            <a:endParaRPr lang="zh-CN" altLang="en-US" sz="2400" b="1" dirty="0">
              <a:solidFill>
                <a:srgbClr val="01A5B3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6" name="MH_SubTitle_1"/>
          <p:cNvSpPr/>
          <p:nvPr>
            <p:custDataLst>
              <p:tags r:id="rId4"/>
            </p:custDataLst>
          </p:nvPr>
        </p:nvSpPr>
        <p:spPr>
          <a:xfrm>
            <a:off x="1033273" y="2924969"/>
            <a:ext cx="2145962" cy="2452593"/>
          </a:xfrm>
          <a:custGeom>
            <a:avLst/>
            <a:gdLst>
              <a:gd name="connsiteX0" fmla="*/ 0 w 1337733"/>
              <a:gd name="connsiteY0" fmla="*/ 0 h 1811867"/>
              <a:gd name="connsiteX1" fmla="*/ 149970 w 1337733"/>
              <a:gd name="connsiteY1" fmla="*/ 0 h 1811867"/>
              <a:gd name="connsiteX2" fmla="*/ 184150 w 1337733"/>
              <a:gd name="connsiteY2" fmla="*/ 101600 h 1811867"/>
              <a:gd name="connsiteX3" fmla="*/ 1153583 w 1337733"/>
              <a:gd name="connsiteY3" fmla="*/ 101600 h 1811867"/>
              <a:gd name="connsiteX4" fmla="*/ 1187763 w 1337733"/>
              <a:gd name="connsiteY4" fmla="*/ 0 h 1811867"/>
              <a:gd name="connsiteX5" fmla="*/ 1337733 w 1337733"/>
              <a:gd name="connsiteY5" fmla="*/ 0 h 1811867"/>
              <a:gd name="connsiteX6" fmla="*/ 1337733 w 1337733"/>
              <a:gd name="connsiteY6" fmla="*/ 1811867 h 1811867"/>
              <a:gd name="connsiteX7" fmla="*/ 0 w 1337733"/>
              <a:gd name="connsiteY7" fmla="*/ 1811867 h 18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33" h="1811867">
                <a:moveTo>
                  <a:pt x="0" y="0"/>
                </a:moveTo>
                <a:lnTo>
                  <a:pt x="149970" y="0"/>
                </a:lnTo>
                <a:lnTo>
                  <a:pt x="184150" y="101600"/>
                </a:lnTo>
                <a:lnTo>
                  <a:pt x="1153583" y="101600"/>
                </a:lnTo>
                <a:lnTo>
                  <a:pt x="1187763" y="0"/>
                </a:lnTo>
                <a:lnTo>
                  <a:pt x="1337733" y="0"/>
                </a:lnTo>
                <a:lnTo>
                  <a:pt x="1337733" y="1811867"/>
                </a:lnTo>
                <a:lnTo>
                  <a:pt x="0" y="1811867"/>
                </a:lnTo>
                <a:close/>
              </a:path>
            </a:pathLst>
          </a:custGeom>
          <a:solidFill>
            <a:srgbClr val="01A5B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72000" anchor="ctr">
            <a:normAutofit/>
          </a:bodyPr>
          <a:lstStyle/>
          <a:p>
            <a:r>
              <a:rPr lang="en-US" altLang="en-US" sz="24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</a:t>
            </a:r>
            <a:r>
              <a:rPr lang="en-US" altLang="zh-CN" sz="36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རྒྱལ་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སྲིད་ལུགས</a:t>
            </a:r>
            <a:r>
              <a:rPr lang="en-US" altLang="zh-CN" sz="36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   </a:t>
            </a:r>
          </a:p>
          <a:p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en-US" altLang="zh-CN" sz="36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</a:t>
            </a:r>
            <a:r>
              <a:rPr lang="en-US" altLang="zh-CN" sz="36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བཞིན་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སྐྱོང་བ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en-US" altLang="zh-CN" sz="36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8" name="MH_Other_3"/>
          <p:cNvSpPr/>
          <p:nvPr>
            <p:custDataLst>
              <p:tags r:id="rId5"/>
            </p:custDataLst>
          </p:nvPr>
        </p:nvSpPr>
        <p:spPr>
          <a:xfrm>
            <a:off x="3636761" y="2644774"/>
            <a:ext cx="2133398" cy="514551"/>
          </a:xfrm>
          <a:prstGeom prst="trapezoid">
            <a:avLst/>
          </a:prstGeom>
          <a:solidFill>
            <a:srgbClr val="88B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9" name="MH_Other_4"/>
          <p:cNvSpPr/>
          <p:nvPr>
            <p:custDataLst>
              <p:tags r:id="rId6"/>
            </p:custDataLst>
          </p:nvPr>
        </p:nvSpPr>
        <p:spPr>
          <a:xfrm>
            <a:off x="3985026" y="2472938"/>
            <a:ext cx="1505006" cy="652850"/>
          </a:xfrm>
          <a:custGeom>
            <a:avLst/>
            <a:gdLst>
              <a:gd name="connsiteX0" fmla="*/ 602379 w 1204758"/>
              <a:gd name="connsiteY0" fmla="*/ 0 h 575726"/>
              <a:gd name="connsiteX1" fmla="*/ 1195447 w 1204758"/>
              <a:gd name="connsiteY1" fmla="*/ 483365 h 575726"/>
              <a:gd name="connsiteX2" fmla="*/ 1204758 w 1204758"/>
              <a:gd name="connsiteY2" fmla="*/ 575726 h 575726"/>
              <a:gd name="connsiteX3" fmla="*/ 0 w 1204758"/>
              <a:gd name="connsiteY3" fmla="*/ 575726 h 575726"/>
              <a:gd name="connsiteX4" fmla="*/ 9311 w 1204758"/>
              <a:gd name="connsiteY4" fmla="*/ 483365 h 575726"/>
              <a:gd name="connsiteX5" fmla="*/ 602379 w 1204758"/>
              <a:gd name="connsiteY5" fmla="*/ 0 h 5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758" h="575726">
                <a:moveTo>
                  <a:pt x="602379" y="0"/>
                </a:moveTo>
                <a:cubicBezTo>
                  <a:pt x="894922" y="0"/>
                  <a:pt x="1138999" y="207509"/>
                  <a:pt x="1195447" y="483365"/>
                </a:cubicBezTo>
                <a:lnTo>
                  <a:pt x="1204758" y="575726"/>
                </a:lnTo>
                <a:lnTo>
                  <a:pt x="0" y="575726"/>
                </a:lnTo>
                <a:lnTo>
                  <a:pt x="9311" y="483365"/>
                </a:lnTo>
                <a:cubicBezTo>
                  <a:pt x="65759" y="207509"/>
                  <a:pt x="309836" y="0"/>
                  <a:pt x="602379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88BC2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88BC22"/>
                </a:solidFill>
                <a:latin typeface="Agency FB" panose="020B0503020202020204" pitchFamily="34" charset="0"/>
                <a:ea typeface="微软雅黑" panose="020B0503020204020204" charset="-122"/>
              </a:rPr>
              <a:t>༢</a:t>
            </a:r>
            <a:endParaRPr lang="zh-CN" altLang="en-US" sz="2400" b="1" dirty="0">
              <a:solidFill>
                <a:srgbClr val="88BC22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MH_SubTitle_2"/>
          <p:cNvSpPr/>
          <p:nvPr>
            <p:custDataLst>
              <p:tags r:id="rId7"/>
            </p:custDataLst>
          </p:nvPr>
        </p:nvSpPr>
        <p:spPr>
          <a:xfrm>
            <a:off x="3636761" y="2839467"/>
            <a:ext cx="2131160" cy="2623596"/>
          </a:xfrm>
          <a:custGeom>
            <a:avLst/>
            <a:gdLst>
              <a:gd name="connsiteX0" fmla="*/ 0 w 1337733"/>
              <a:gd name="connsiteY0" fmla="*/ 0 h 1811867"/>
              <a:gd name="connsiteX1" fmla="*/ 149970 w 1337733"/>
              <a:gd name="connsiteY1" fmla="*/ 0 h 1811867"/>
              <a:gd name="connsiteX2" fmla="*/ 184150 w 1337733"/>
              <a:gd name="connsiteY2" fmla="*/ 101600 h 1811867"/>
              <a:gd name="connsiteX3" fmla="*/ 1153583 w 1337733"/>
              <a:gd name="connsiteY3" fmla="*/ 101600 h 1811867"/>
              <a:gd name="connsiteX4" fmla="*/ 1187763 w 1337733"/>
              <a:gd name="connsiteY4" fmla="*/ 0 h 1811867"/>
              <a:gd name="connsiteX5" fmla="*/ 1337733 w 1337733"/>
              <a:gd name="connsiteY5" fmla="*/ 0 h 1811867"/>
              <a:gd name="connsiteX6" fmla="*/ 1337733 w 1337733"/>
              <a:gd name="connsiteY6" fmla="*/ 1811867 h 1811867"/>
              <a:gd name="connsiteX7" fmla="*/ 0 w 1337733"/>
              <a:gd name="connsiteY7" fmla="*/ 1811867 h 18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33" h="1811867">
                <a:moveTo>
                  <a:pt x="0" y="0"/>
                </a:moveTo>
                <a:lnTo>
                  <a:pt x="149970" y="0"/>
                </a:lnTo>
                <a:lnTo>
                  <a:pt x="184150" y="101600"/>
                </a:lnTo>
                <a:lnTo>
                  <a:pt x="1153583" y="101600"/>
                </a:lnTo>
                <a:lnTo>
                  <a:pt x="1187763" y="0"/>
                </a:lnTo>
                <a:lnTo>
                  <a:pt x="1337733" y="0"/>
                </a:lnTo>
                <a:lnTo>
                  <a:pt x="1337733" y="1811867"/>
                </a:lnTo>
                <a:lnTo>
                  <a:pt x="0" y="1811867"/>
                </a:lnTo>
                <a:close/>
              </a:path>
            </a:pathLst>
          </a:custGeom>
          <a:solidFill>
            <a:srgbClr val="88BC2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72000" anchor="ctr">
            <a:normAutofit/>
          </a:bodyPr>
          <a:lstStyle/>
          <a:p>
            <a:r>
              <a:rPr lang="en-US" altLang="zh-CN" sz="32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རྒྱལ་བློན་བར་གྱི་འགལ་བ་སྡུམ་པའི་ཐབས་ལ་མཁས་པ</a:t>
            </a:r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200" dirty="0"/>
          </a:p>
        </p:txBody>
      </p:sp>
      <p:sp>
        <p:nvSpPr>
          <p:cNvPr id="13" name="MH_Other_5"/>
          <p:cNvSpPr/>
          <p:nvPr>
            <p:custDataLst>
              <p:tags r:id="rId8"/>
            </p:custDataLst>
          </p:nvPr>
        </p:nvSpPr>
        <p:spPr>
          <a:xfrm>
            <a:off x="6394451" y="2624389"/>
            <a:ext cx="2019300" cy="537167"/>
          </a:xfrm>
          <a:prstGeom prst="trapezoid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MH_Other_6"/>
          <p:cNvSpPr/>
          <p:nvPr>
            <p:custDataLst>
              <p:tags r:id="rId9"/>
            </p:custDataLst>
          </p:nvPr>
        </p:nvSpPr>
        <p:spPr>
          <a:xfrm>
            <a:off x="6690784" y="2544066"/>
            <a:ext cx="1424517" cy="681544"/>
          </a:xfrm>
          <a:custGeom>
            <a:avLst/>
            <a:gdLst>
              <a:gd name="connsiteX0" fmla="*/ 602379 w 1204758"/>
              <a:gd name="connsiteY0" fmla="*/ 0 h 575726"/>
              <a:gd name="connsiteX1" fmla="*/ 1195447 w 1204758"/>
              <a:gd name="connsiteY1" fmla="*/ 483365 h 575726"/>
              <a:gd name="connsiteX2" fmla="*/ 1204758 w 1204758"/>
              <a:gd name="connsiteY2" fmla="*/ 575726 h 575726"/>
              <a:gd name="connsiteX3" fmla="*/ 0 w 1204758"/>
              <a:gd name="connsiteY3" fmla="*/ 575726 h 575726"/>
              <a:gd name="connsiteX4" fmla="*/ 9311 w 1204758"/>
              <a:gd name="connsiteY4" fmla="*/ 483365 h 575726"/>
              <a:gd name="connsiteX5" fmla="*/ 602379 w 1204758"/>
              <a:gd name="connsiteY5" fmla="*/ 0 h 5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758" h="575726">
                <a:moveTo>
                  <a:pt x="602379" y="0"/>
                </a:moveTo>
                <a:cubicBezTo>
                  <a:pt x="894922" y="0"/>
                  <a:pt x="1138999" y="207509"/>
                  <a:pt x="1195447" y="483365"/>
                </a:cubicBezTo>
                <a:lnTo>
                  <a:pt x="1204758" y="575726"/>
                </a:lnTo>
                <a:lnTo>
                  <a:pt x="0" y="575726"/>
                </a:lnTo>
                <a:lnTo>
                  <a:pt x="9311" y="483365"/>
                </a:lnTo>
                <a:cubicBezTo>
                  <a:pt x="65759" y="207509"/>
                  <a:pt x="309836" y="0"/>
                  <a:pt x="602379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FF87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8700"/>
                </a:solidFill>
                <a:latin typeface="Agency FB" panose="020B0503020202020204" pitchFamily="34" charset="0"/>
                <a:ea typeface="微软雅黑" panose="020B0503020204020204" charset="-122"/>
              </a:rPr>
              <a:t>༣</a:t>
            </a:r>
            <a:endParaRPr lang="zh-CN" altLang="en-US" sz="2400" b="1" dirty="0">
              <a:solidFill>
                <a:srgbClr val="FF8700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MH_SubTitle_3"/>
          <p:cNvSpPr/>
          <p:nvPr>
            <p:custDataLst>
              <p:tags r:id="rId10"/>
            </p:custDataLst>
          </p:nvPr>
        </p:nvSpPr>
        <p:spPr>
          <a:xfrm>
            <a:off x="6394451" y="2924969"/>
            <a:ext cx="2017184" cy="2492374"/>
          </a:xfrm>
          <a:custGeom>
            <a:avLst/>
            <a:gdLst>
              <a:gd name="connsiteX0" fmla="*/ 0 w 1337733"/>
              <a:gd name="connsiteY0" fmla="*/ 0 h 1811867"/>
              <a:gd name="connsiteX1" fmla="*/ 149970 w 1337733"/>
              <a:gd name="connsiteY1" fmla="*/ 0 h 1811867"/>
              <a:gd name="connsiteX2" fmla="*/ 184150 w 1337733"/>
              <a:gd name="connsiteY2" fmla="*/ 101600 h 1811867"/>
              <a:gd name="connsiteX3" fmla="*/ 1153583 w 1337733"/>
              <a:gd name="connsiteY3" fmla="*/ 101600 h 1811867"/>
              <a:gd name="connsiteX4" fmla="*/ 1187763 w 1337733"/>
              <a:gd name="connsiteY4" fmla="*/ 0 h 1811867"/>
              <a:gd name="connsiteX5" fmla="*/ 1337733 w 1337733"/>
              <a:gd name="connsiteY5" fmla="*/ 0 h 1811867"/>
              <a:gd name="connsiteX6" fmla="*/ 1337733 w 1337733"/>
              <a:gd name="connsiteY6" fmla="*/ 1811867 h 1811867"/>
              <a:gd name="connsiteX7" fmla="*/ 0 w 1337733"/>
              <a:gd name="connsiteY7" fmla="*/ 1811867 h 18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33" h="1811867">
                <a:moveTo>
                  <a:pt x="0" y="0"/>
                </a:moveTo>
                <a:lnTo>
                  <a:pt x="149970" y="0"/>
                </a:lnTo>
                <a:lnTo>
                  <a:pt x="184150" y="101600"/>
                </a:lnTo>
                <a:lnTo>
                  <a:pt x="1153583" y="101600"/>
                </a:lnTo>
                <a:lnTo>
                  <a:pt x="1187763" y="0"/>
                </a:lnTo>
                <a:lnTo>
                  <a:pt x="1337733" y="0"/>
                </a:lnTo>
                <a:lnTo>
                  <a:pt x="1337733" y="1811867"/>
                </a:lnTo>
                <a:lnTo>
                  <a:pt x="0" y="1811867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72000" anchor="ctr">
            <a:normAutofit/>
          </a:bodyPr>
          <a:lstStyle/>
          <a:p>
            <a:r>
              <a:rPr lang="en-US" altLang="zh-CN" sz="3200" b="1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ལེགས་ཉེས་སྤང་བླང་གི་གནད་ལ་མཁས་པ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200" b="1" dirty="0"/>
          </a:p>
        </p:txBody>
      </p:sp>
      <p:sp>
        <p:nvSpPr>
          <p:cNvPr id="17" name="MH_Other_7"/>
          <p:cNvSpPr/>
          <p:nvPr>
            <p:custDataLst>
              <p:tags r:id="rId11"/>
            </p:custDataLst>
          </p:nvPr>
        </p:nvSpPr>
        <p:spPr>
          <a:xfrm>
            <a:off x="9012767" y="2644775"/>
            <a:ext cx="2017184" cy="481013"/>
          </a:xfrm>
          <a:prstGeom prst="trapezoid">
            <a:avLst/>
          </a:prstGeom>
          <a:solidFill>
            <a:srgbClr val="A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MH_Other_8"/>
          <p:cNvSpPr/>
          <p:nvPr>
            <p:custDataLst>
              <p:tags r:id="rId12"/>
            </p:custDataLst>
          </p:nvPr>
        </p:nvSpPr>
        <p:spPr>
          <a:xfrm>
            <a:off x="9344531" y="2567181"/>
            <a:ext cx="1424517" cy="564391"/>
          </a:xfrm>
          <a:custGeom>
            <a:avLst/>
            <a:gdLst>
              <a:gd name="connsiteX0" fmla="*/ 602379 w 1204758"/>
              <a:gd name="connsiteY0" fmla="*/ 0 h 575726"/>
              <a:gd name="connsiteX1" fmla="*/ 1195447 w 1204758"/>
              <a:gd name="connsiteY1" fmla="*/ 483365 h 575726"/>
              <a:gd name="connsiteX2" fmla="*/ 1204758 w 1204758"/>
              <a:gd name="connsiteY2" fmla="*/ 575726 h 575726"/>
              <a:gd name="connsiteX3" fmla="*/ 0 w 1204758"/>
              <a:gd name="connsiteY3" fmla="*/ 575726 h 575726"/>
              <a:gd name="connsiteX4" fmla="*/ 9311 w 1204758"/>
              <a:gd name="connsiteY4" fmla="*/ 483365 h 575726"/>
              <a:gd name="connsiteX5" fmla="*/ 602379 w 1204758"/>
              <a:gd name="connsiteY5" fmla="*/ 0 h 5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758" h="575726">
                <a:moveTo>
                  <a:pt x="602379" y="0"/>
                </a:moveTo>
                <a:cubicBezTo>
                  <a:pt x="894922" y="0"/>
                  <a:pt x="1138999" y="207509"/>
                  <a:pt x="1195447" y="483365"/>
                </a:cubicBezTo>
                <a:lnTo>
                  <a:pt x="1204758" y="575726"/>
                </a:lnTo>
                <a:lnTo>
                  <a:pt x="0" y="575726"/>
                </a:lnTo>
                <a:lnTo>
                  <a:pt x="9311" y="483365"/>
                </a:lnTo>
                <a:cubicBezTo>
                  <a:pt x="65759" y="207509"/>
                  <a:pt x="309836" y="0"/>
                  <a:pt x="602379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AD090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AD0902"/>
                </a:solidFill>
                <a:latin typeface="Agency FB" panose="020B0503020202020204" pitchFamily="34" charset="0"/>
                <a:ea typeface="微软雅黑" panose="020B0503020204020204" charset="-122"/>
              </a:rPr>
              <a:t>༤</a:t>
            </a:r>
            <a:endParaRPr lang="zh-CN" altLang="en-US" sz="2400" b="1" dirty="0">
              <a:solidFill>
                <a:srgbClr val="AD0902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MH_SubTitle_4"/>
          <p:cNvSpPr/>
          <p:nvPr>
            <p:custDataLst>
              <p:tags r:id="rId13"/>
            </p:custDataLst>
          </p:nvPr>
        </p:nvSpPr>
        <p:spPr>
          <a:xfrm>
            <a:off x="9012766" y="2930745"/>
            <a:ext cx="2088049" cy="2446818"/>
          </a:xfrm>
          <a:custGeom>
            <a:avLst/>
            <a:gdLst>
              <a:gd name="connsiteX0" fmla="*/ 0 w 1337733"/>
              <a:gd name="connsiteY0" fmla="*/ 0 h 1811867"/>
              <a:gd name="connsiteX1" fmla="*/ 149970 w 1337733"/>
              <a:gd name="connsiteY1" fmla="*/ 0 h 1811867"/>
              <a:gd name="connsiteX2" fmla="*/ 184150 w 1337733"/>
              <a:gd name="connsiteY2" fmla="*/ 101600 h 1811867"/>
              <a:gd name="connsiteX3" fmla="*/ 1153583 w 1337733"/>
              <a:gd name="connsiteY3" fmla="*/ 101600 h 1811867"/>
              <a:gd name="connsiteX4" fmla="*/ 1187763 w 1337733"/>
              <a:gd name="connsiteY4" fmla="*/ 0 h 1811867"/>
              <a:gd name="connsiteX5" fmla="*/ 1337733 w 1337733"/>
              <a:gd name="connsiteY5" fmla="*/ 0 h 1811867"/>
              <a:gd name="connsiteX6" fmla="*/ 1337733 w 1337733"/>
              <a:gd name="connsiteY6" fmla="*/ 1811867 h 1811867"/>
              <a:gd name="connsiteX7" fmla="*/ 0 w 1337733"/>
              <a:gd name="connsiteY7" fmla="*/ 1811867 h 18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33" h="1811867">
                <a:moveTo>
                  <a:pt x="0" y="0"/>
                </a:moveTo>
                <a:lnTo>
                  <a:pt x="149970" y="0"/>
                </a:lnTo>
                <a:lnTo>
                  <a:pt x="184150" y="101600"/>
                </a:lnTo>
                <a:lnTo>
                  <a:pt x="1153583" y="101600"/>
                </a:lnTo>
                <a:lnTo>
                  <a:pt x="1187763" y="0"/>
                </a:lnTo>
                <a:lnTo>
                  <a:pt x="1337733" y="0"/>
                </a:lnTo>
                <a:lnTo>
                  <a:pt x="1337733" y="1811867"/>
                </a:lnTo>
                <a:lnTo>
                  <a:pt x="0" y="1811867"/>
                </a:lnTo>
                <a:close/>
              </a:path>
            </a:pathLst>
          </a:custGeom>
          <a:solidFill>
            <a:srgbClr val="AD090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72000" anchor="ctr">
            <a:normAutofit/>
          </a:bodyPr>
          <a:lstStyle/>
          <a:p>
            <a:r>
              <a:rPr lang="en-US" altLang="zh-CN" sz="3200" b="1" dirty="0" err="1" smtClean="0">
                <a:latin typeface="Microsoft Himalaya" panose="01010100010101010101" charset="0"/>
                <a:sym typeface="+mn-ea"/>
              </a:rPr>
              <a:t>མི་</a:t>
            </a:r>
            <a:r>
              <a:rPr lang="en-US" altLang="zh-CN" sz="3200" b="1" dirty="0" err="1">
                <a:latin typeface="Microsoft Himalaya" panose="01010100010101010101" charset="0"/>
                <a:sym typeface="+mn-ea"/>
              </a:rPr>
              <a:t>འཇོན་ཐང་ཅན་ལ་བརྩི་འཇོག་ཡོད་པ</a:t>
            </a:r>
            <a:r>
              <a:rPr lang="en-US" altLang="zh-CN" sz="3200" b="1" dirty="0">
                <a:latin typeface="Microsoft Himalaya" panose="01010100010101010101" charset="0"/>
                <a:sym typeface="+mn-ea"/>
              </a:rPr>
              <a:t>།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0" y="1293536"/>
            <a:ext cx="222368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600" dirty="0" err="1">
                <a:latin typeface="Microsoft Himalaya" panose="01010100010101010101" charset="0"/>
              </a:rPr>
              <a:t>གནམ་རི་སྲོང་བཙན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20" name="Freeform 60"/>
          <p:cNvSpPr/>
          <p:nvPr/>
        </p:nvSpPr>
        <p:spPr bwMode="auto">
          <a:xfrm>
            <a:off x="9678" y="37731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16915" y="350520"/>
            <a:ext cx="2359025" cy="649605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མི་སྣ་དབྱེ་ཞིབ།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81212160606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Other"/>
  <p:tag name="MH_ORDER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SubTitle"/>
  <p:tag name="MH_ORDER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SubTitle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81212161337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SubTitle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1337"/>
  <p:tag name="MH_LIBRARY" val="GRAPHIC"/>
  <p:tag name="MH_TYPE" val="SubTitle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81212205642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SubTitle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Other"/>
  <p:tag name="MH_ORDER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SubTitle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05642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81212211004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Other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1004"/>
  <p:tag name="MH_LIBRARY" val="GRAPHIC"/>
  <p:tag name="MH_TYPE" val="Other"/>
  <p:tag name="MH_ORDER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81212214842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4842"/>
  <p:tag name="MH_LIBRARY" val="GRAPHIC"/>
  <p:tag name="MH_TYPE" val="Other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4842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4842"/>
  <p:tag name="MH_LIBRARY" val="GRAPHIC"/>
  <p:tag name="MH_TYPE" val="Other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4842"/>
  <p:tag name="MH_LIBRARY" val="GRAPHIC"/>
  <p:tag name="MH_TYPE" val="SubTitle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81212212537"/>
  <p:tag name="MH_LIBRARY" val="GRAPHI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Other"/>
  <p:tag name="MH_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212537"/>
  <p:tag name="MH_LIBRARY" val="GRAPHIC"/>
  <p:tag name="MH_TYPE" val="Other"/>
  <p:tag name="MH_ORDER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SubTitle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81221074409"/>
  <p:tag name="MH_LIBRARY" val="GRAPHI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Other"/>
  <p:tag name="MH_ORDER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SubTitle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SubTitle"/>
  <p:tag name="MH_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SubTitle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4409"/>
  <p:tag name="MH_LIBRARY" val="GRAPHIC"/>
  <p:tag name="MH_TYPE" val="SubTitle"/>
  <p:tag name="MH_ORDER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81221075739"/>
  <p:tag name="MH_LIBRARY" val="GRAPHI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60606"/>
  <p:tag name="MH_LIBRARY" val="GRAPHIC"/>
  <p:tag name="MH_TYPE" val="SubTitle"/>
  <p:tag name="MH_ORDER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5739"/>
  <p:tag name="MH_LIBRARY" val="GRAPHIC"/>
  <p:tag name="MH_TYPE" val="Other"/>
  <p:tag name="MH_ORDER" val="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A000120140530A42KPBG</Template>
  <TotalTime>96</TotalTime>
  <Words>1151</Words>
  <Application>Microsoft Office PowerPoint</Application>
  <PresentationFormat>自定义</PresentationFormat>
  <Paragraphs>131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LX</cp:lastModifiedBy>
  <cp:revision>84</cp:revision>
  <dcterms:created xsi:type="dcterms:W3CDTF">2018-10-23T07:08:00Z</dcterms:created>
  <dcterms:modified xsi:type="dcterms:W3CDTF">2018-12-23T12:02:15Z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