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emf" ContentType="image/x-emf"/>
  <Default Extension="gif" ContentType="image/gif"/>
  <Default Extension="wmf" ContentType="image/x-wmf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erverZoom="0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type="screen4x3" cy="6858000" cx="9144000"/>
  <p:notesSz cx="6858000" cy="9144000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anose="020B0604020202020204" pitchFamily="34" charset="0"/>
        <a:ea typeface="宋体" panose="02010600030101010101" pitchFamily="2" charset="-122"/>
        <a:sym typeface="Arial" panose="020B0604020202020204" pitchFamily="34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anose="020B0604020202020204" pitchFamily="34" charset="0"/>
        <a:ea typeface="宋体" panose="02010600030101010101" pitchFamily="2" charset="-122"/>
        <a:sym typeface="Arial" panose="020B0604020202020204" pitchFamily="34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anose="020B0604020202020204" pitchFamily="34" charset="0"/>
        <a:ea typeface="宋体" panose="02010600030101010101" pitchFamily="2" charset="-122"/>
        <a:sym typeface="Arial" panose="020B0604020202020204" pitchFamily="34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anose="020B0604020202020204" pitchFamily="34" charset="0"/>
        <a:ea typeface="宋体" panose="02010600030101010101" pitchFamily="2" charset="-122"/>
        <a:sym typeface="Arial" panose="020B0604020202020204" pitchFamily="34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anose="020B0604020202020204" pitchFamily="34" charset="0"/>
        <a:ea typeface="宋体" panose="02010600030101010101" pitchFamily="2" charset="-122"/>
        <a:sym typeface="Arial" panose="020B0604020202020204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7015" autoAdjust="0"/>
    <p:restoredTop sz="92867" autoAdjust="0"/>
  </p:normalViewPr>
  <p:slideViewPr>
    <p:cSldViewPr>
      <p:cViewPr varScale="1">
        <p:scale>
          <a:sx n="91" d="100"/>
          <a:sy n="91" d="100"/>
        </p:scale>
        <p:origin x="-432" y="-102"/>
      </p:cViewPr>
      <p:guideLst>
        <p:guide orient="horz" pos="2159"/>
        <p:guide pos="2880"/>
      </p:guideLst>
    </p:cSldViewPr>
  </p:slide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74" name="页眉占位符 1048748"/>
          <p:cNvSpPr/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/>
            <a:endParaRPr altLang="en-US" sz="1200" lang="zh-CN"/>
          </a:p>
        </p:txBody>
      </p:sp>
      <p:sp>
        <p:nvSpPr>
          <p:cNvPr id="1048775" name="日期占位符 1048749"/>
          <p:cNvSpPr/>
          <p:nvPr>
            <p:ph type="dt" idx="1"/>
          </p:nvPr>
        </p:nvSpPr>
        <p:spPr>
          <a:xfrm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atinLnBrk="1" lvl="0"/>
            <a:fld id="{566ABCEB-ACFC-4714-9973-3DA970169C29}" type="datetime1">
              <a:rPr altLang="en-US" sz="1200" lang="zh-CN"/>
            </a:fld>
            <a:endParaRPr altLang="en-US" sz="1200" lang="zh-CN"/>
          </a:p>
        </p:txBody>
      </p:sp>
      <p:sp>
        <p:nvSpPr>
          <p:cNvPr id="1048776" name="幻灯片图像占位符 1048750"/>
          <p:cNvSpPr/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p/>
        </p:txBody>
      </p:sp>
      <p:sp>
        <p:nvSpPr>
          <p:cNvPr id="1048777" name="文本占位符 1048751"/>
          <p:cNvSpPr/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zh-CN"/>
              <a:t>单击此处编辑母版文本样式</a:t>
            </a:r>
            <a:endParaRPr altLang="en-US" lang="zh-CN"/>
          </a:p>
          <a:p>
            <a:pPr lvl="1"/>
            <a:r>
              <a:rPr altLang="en-US" lang="zh-CN"/>
              <a:t>第二级</a:t>
            </a:r>
            <a:endParaRPr altLang="en-US" lang="zh-CN"/>
          </a:p>
          <a:p>
            <a:pPr lvl="2"/>
            <a:r>
              <a:rPr altLang="en-US" lang="zh-CN"/>
              <a:t>第三级</a:t>
            </a:r>
            <a:endParaRPr altLang="en-US" lang="zh-CN"/>
          </a:p>
          <a:p>
            <a:pPr lvl="3"/>
            <a:r>
              <a:rPr altLang="en-US" lang="zh-CN"/>
              <a:t>第四级</a:t>
            </a:r>
            <a:endParaRPr altLang="en-US" lang="zh-CN"/>
          </a:p>
          <a:p>
            <a:pPr lvl="4"/>
            <a:r>
              <a:rPr altLang="en-US" lang="zh-CN"/>
              <a:t>第五级</a:t>
            </a:r>
            <a:endParaRPr altLang="en-US" lang="zh-CN"/>
          </a:p>
        </p:txBody>
      </p:sp>
      <p:sp>
        <p:nvSpPr>
          <p:cNvPr id="1048778" name="页脚占位符 1048752"/>
          <p:cNvSpPr/>
          <p:nvPr>
            <p:ph type="ftr" sz="quarter" idx="4"/>
          </p:nvPr>
        </p:nvSpPr>
        <p:spPr>
          <a:xfrm>
            <a:off x="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atinLnBrk="1" lvl="0"/>
            <a:endParaRPr altLang="en-US" sz="1200" lang="zh-CN"/>
          </a:p>
        </p:txBody>
      </p:sp>
      <p:sp>
        <p:nvSpPr>
          <p:cNvPr id="1048779" name="灯片编号占位符 1048753"/>
          <p:cNvSpPr/>
          <p:nvPr>
            <p:ph type="sldNum" sz="quarter" idx="5"/>
          </p:nvPr>
        </p:nvSpPr>
        <p:spPr>
          <a:xfrm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zh-CN"/>
            </a:fld>
            <a:endParaRPr altLang="en-US" sz="1200" lang="zh-CN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eaLnBrk="1" fontAlgn="base" hangingPunct="1" indent="0" latinLnBrk="1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anose="020F0502020204030204" pitchFamily="34" charset="0"/>
        <a:ea typeface="宋体" panose="02010600030101010101" pitchFamily="2" charset="-122"/>
        <a:sym typeface="Arial" panose="020B0604020202020204" pitchFamily="34" charset="0"/>
      </a:defRPr>
    </a:lvl1pPr>
    <a:lvl2pPr algn="l" eaLnBrk="1" fontAlgn="base" hangingPunct="1" indent="0" latinLnBrk="1" marL="4572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anose="020F0502020204030204" pitchFamily="34" charset="0"/>
        <a:ea typeface="宋体" panose="02010600030101010101" pitchFamily="2" charset="-122"/>
        <a:sym typeface="Arial" panose="020B0604020202020204" pitchFamily="34" charset="0"/>
      </a:defRPr>
    </a:lvl2pPr>
    <a:lvl3pPr algn="l" eaLnBrk="1" fontAlgn="base" hangingPunct="1" indent="0" latinLnBrk="1" marL="9144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anose="020F0502020204030204" pitchFamily="34" charset="0"/>
        <a:ea typeface="宋体" panose="02010600030101010101" pitchFamily="2" charset="-122"/>
        <a:sym typeface="Arial" panose="020B0604020202020204" pitchFamily="34" charset="0"/>
      </a:defRPr>
    </a:lvl3pPr>
    <a:lvl4pPr algn="l" eaLnBrk="1" fontAlgn="base" hangingPunct="1" indent="0" latinLnBrk="1" marL="13716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anose="020F0502020204030204" pitchFamily="34" charset="0"/>
        <a:ea typeface="宋体" panose="02010600030101010101" pitchFamily="2" charset="-122"/>
        <a:sym typeface="Arial" panose="020B0604020202020204" pitchFamily="34" charset="0"/>
      </a:defRPr>
    </a:lvl4pPr>
    <a:lvl5pPr algn="l" eaLnBrk="1" fontAlgn="base" hangingPunct="1" indent="0" latinLnBrk="1" marL="18288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anose="020F0502020204030204" pitchFamily="34" charset="0"/>
        <a:ea typeface="宋体" panose="02010600030101010101" pitchFamily="2" charset="-122"/>
        <a:sym typeface="Arial" panose="020B0604020202020204" pitchFamily="34" charset="0"/>
      </a:defRPr>
    </a:lvl5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3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7" name="幻灯片图像占位符 104861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/>
        </p:spPr>
        <p:txBody>
          <a:bodyPr anchor="t" bIns="45720" lIns="91440" rIns="91440" tIns="45720" vert="horz"/>
          <a:p/>
        </p:txBody>
      </p:sp>
      <p:sp>
        <p:nvSpPr>
          <p:cNvPr id="1048618" name="文本占位符 1048614"/>
          <p:cNvSpPr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anchor="t" bIns="45720" lIns="91440" rIns="91440" tIns="45720" vert="horz"/>
          <a:p>
            <a:endParaRPr altLang="en-US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7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48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单击此处编辑母版副标题样式</a:t>
            </a:r>
            <a:endParaRPr altLang="en-US" lang="zh-CN"/>
          </a:p>
        </p:txBody>
      </p:sp>
      <p:sp>
        <p:nvSpPr>
          <p:cNvPr id="1048749" name="日期占位符 104857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50" name="灯片编号占位符 104857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</a:fld>
            <a:endParaRPr altLang="zh-CN" sz="1400" lang="en-US"/>
          </a:p>
        </p:txBody>
      </p:sp>
      <p:sp>
        <p:nvSpPr>
          <p:cNvPr id="1048751" name="页脚占位符 104857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6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单击此处编辑母版文本样式</a:t>
            </a:r>
            <a:endParaRPr altLang="zh-CN" lang="en-US" smtClean="0"/>
          </a:p>
          <a:p>
            <a:pPr lvl="1"/>
            <a:r>
              <a:rPr altLang="zh-CN" lang="en-US" smtClean="0"/>
              <a:t>第二级</a:t>
            </a:r>
            <a:endParaRPr altLang="zh-CN" lang="en-US" smtClean="0"/>
          </a:p>
          <a:p>
            <a:pPr lvl="2"/>
            <a:r>
              <a:rPr altLang="zh-CN" lang="en-US" smtClean="0"/>
              <a:t>第三级</a:t>
            </a:r>
            <a:endParaRPr altLang="zh-CN" lang="en-US" smtClean="0"/>
          </a:p>
          <a:p>
            <a:pPr lvl="3"/>
            <a:r>
              <a:rPr altLang="zh-CN" lang="en-US" smtClean="0"/>
              <a:t>第四级</a:t>
            </a:r>
            <a:endParaRPr altLang="zh-CN" lang="en-US" smtClean="0"/>
          </a:p>
          <a:p>
            <a:pPr lvl="4"/>
            <a:r>
              <a:rPr altLang="zh-CN" lang="en-US" smtClean="0"/>
              <a:t>第五级</a:t>
            </a:r>
            <a:endParaRPr altLang="zh-CN" lang="en-US" smtClean="0"/>
          </a:p>
        </p:txBody>
      </p:sp>
      <p:sp>
        <p:nvSpPr>
          <p:cNvPr id="1048765" name="日期占位符 104857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66" name="灯片编号占位符 104857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</a:fld>
            <a:endParaRPr altLang="zh-CN" sz="1400" lang="en-US"/>
          </a:p>
        </p:txBody>
      </p:sp>
      <p:sp>
        <p:nvSpPr>
          <p:cNvPr id="1048767" name="页脚占位符 104857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4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单击此处编辑母版文本样式</a:t>
            </a:r>
            <a:endParaRPr altLang="zh-CN" lang="en-US" smtClean="0"/>
          </a:p>
          <a:p>
            <a:pPr lvl="1"/>
            <a:r>
              <a:rPr altLang="zh-CN" lang="en-US" smtClean="0"/>
              <a:t>第二级</a:t>
            </a:r>
            <a:endParaRPr altLang="zh-CN" lang="en-US" smtClean="0"/>
          </a:p>
          <a:p>
            <a:pPr lvl="2"/>
            <a:r>
              <a:rPr altLang="zh-CN" lang="en-US" smtClean="0"/>
              <a:t>第三级</a:t>
            </a:r>
            <a:endParaRPr altLang="zh-CN" lang="en-US" smtClean="0"/>
          </a:p>
          <a:p>
            <a:pPr lvl="3"/>
            <a:r>
              <a:rPr altLang="zh-CN" lang="en-US" smtClean="0"/>
              <a:t>第四级</a:t>
            </a:r>
            <a:endParaRPr altLang="zh-CN" lang="en-US" smtClean="0"/>
          </a:p>
          <a:p>
            <a:pPr lvl="4"/>
            <a:r>
              <a:rPr altLang="zh-CN" lang="en-US" smtClean="0"/>
              <a:t>第五级</a:t>
            </a:r>
            <a:endParaRPr altLang="zh-CN" lang="en-US" smtClean="0"/>
          </a:p>
        </p:txBody>
      </p:sp>
      <p:sp>
        <p:nvSpPr>
          <p:cNvPr id="1048744" name="日期占位符 104857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45" name="灯片编号占位符 104857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</a:fld>
            <a:endParaRPr altLang="zh-CN" sz="1400" lang="en-US"/>
          </a:p>
        </p:txBody>
      </p:sp>
      <p:sp>
        <p:nvSpPr>
          <p:cNvPr id="1048746" name="页脚占位符 104857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单击此处编辑母版文本样式</a:t>
            </a:r>
            <a:endParaRPr altLang="zh-CN" lang="en-US" smtClean="0"/>
          </a:p>
          <a:p>
            <a:pPr lvl="1"/>
            <a:r>
              <a:rPr altLang="zh-CN" lang="en-US" smtClean="0"/>
              <a:t>第二级</a:t>
            </a:r>
            <a:endParaRPr altLang="zh-CN" lang="en-US" smtClean="0"/>
          </a:p>
          <a:p>
            <a:pPr lvl="2"/>
            <a:r>
              <a:rPr altLang="zh-CN" lang="en-US" smtClean="0"/>
              <a:t>第三级</a:t>
            </a:r>
            <a:endParaRPr altLang="zh-CN" lang="en-US" smtClean="0"/>
          </a:p>
          <a:p>
            <a:pPr lvl="3"/>
            <a:r>
              <a:rPr altLang="zh-CN" lang="en-US" smtClean="0"/>
              <a:t>第四级</a:t>
            </a:r>
            <a:endParaRPr altLang="zh-CN" lang="en-US" smtClean="0"/>
          </a:p>
          <a:p>
            <a:pPr lvl="4"/>
            <a:r>
              <a:rPr altLang="zh-CN" lang="en-US" smtClean="0"/>
              <a:t>第五级</a:t>
            </a:r>
            <a:endParaRPr altLang="zh-CN" lang="en-US" smtClean="0"/>
          </a:p>
        </p:txBody>
      </p:sp>
      <p:sp>
        <p:nvSpPr>
          <p:cNvPr id="1048591" name="日期占位符 104857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92" name="灯片编号占位符 104857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</a:fld>
            <a:endParaRPr altLang="zh-CN" sz="1400" lang="en-US"/>
          </a:p>
        </p:txBody>
      </p:sp>
      <p:sp>
        <p:nvSpPr>
          <p:cNvPr id="1048593" name="页脚占位符 104857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8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59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单击此处编辑母版文本样式</a:t>
            </a:r>
            <a:endParaRPr altLang="zh-CN" lang="en-US" smtClean="0"/>
          </a:p>
        </p:txBody>
      </p:sp>
      <p:sp>
        <p:nvSpPr>
          <p:cNvPr id="1048760" name="日期占位符 104857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61" name="灯片编号占位符 104857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</a:fld>
            <a:endParaRPr altLang="zh-CN" sz="1400" lang="en-US"/>
          </a:p>
        </p:txBody>
      </p:sp>
      <p:sp>
        <p:nvSpPr>
          <p:cNvPr id="1048762" name="页脚占位符 104857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2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单击此处编辑母版文本样式</a:t>
            </a:r>
            <a:endParaRPr altLang="zh-CN" lang="en-US" smtClean="0"/>
          </a:p>
          <a:p>
            <a:pPr lvl="1"/>
            <a:r>
              <a:rPr altLang="zh-CN" lang="en-US" smtClean="0"/>
              <a:t>第二级</a:t>
            </a:r>
            <a:endParaRPr altLang="zh-CN" lang="en-US" smtClean="0"/>
          </a:p>
          <a:p>
            <a:pPr lvl="2"/>
            <a:r>
              <a:rPr altLang="zh-CN" lang="en-US" smtClean="0"/>
              <a:t>第三级</a:t>
            </a:r>
            <a:endParaRPr altLang="zh-CN" lang="en-US" smtClean="0"/>
          </a:p>
          <a:p>
            <a:pPr lvl="3"/>
            <a:r>
              <a:rPr altLang="zh-CN" lang="en-US" smtClean="0"/>
              <a:t>第四级</a:t>
            </a:r>
            <a:endParaRPr altLang="zh-CN" lang="en-US" smtClean="0"/>
          </a:p>
          <a:p>
            <a:pPr lvl="4"/>
            <a:r>
              <a:rPr altLang="zh-CN" lang="en-US" smtClean="0"/>
              <a:t>第五级</a:t>
            </a:r>
            <a:endParaRPr altLang="zh-CN" lang="en-US" smtClean="0"/>
          </a:p>
        </p:txBody>
      </p:sp>
      <p:sp>
        <p:nvSpPr>
          <p:cNvPr id="104872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单击此处编辑母版文本样式</a:t>
            </a:r>
            <a:endParaRPr altLang="zh-CN" lang="en-US" smtClean="0"/>
          </a:p>
          <a:p>
            <a:pPr lvl="1"/>
            <a:r>
              <a:rPr altLang="zh-CN" lang="en-US" smtClean="0"/>
              <a:t>第二级</a:t>
            </a:r>
            <a:endParaRPr altLang="zh-CN" lang="en-US" smtClean="0"/>
          </a:p>
          <a:p>
            <a:pPr lvl="2"/>
            <a:r>
              <a:rPr altLang="zh-CN" lang="en-US" smtClean="0"/>
              <a:t>第三级</a:t>
            </a:r>
            <a:endParaRPr altLang="zh-CN" lang="en-US" smtClean="0"/>
          </a:p>
          <a:p>
            <a:pPr lvl="3"/>
            <a:r>
              <a:rPr altLang="zh-CN" lang="en-US" smtClean="0"/>
              <a:t>第四级</a:t>
            </a:r>
            <a:endParaRPr altLang="zh-CN" lang="en-US" smtClean="0"/>
          </a:p>
          <a:p>
            <a:pPr lvl="4"/>
            <a:r>
              <a:rPr altLang="zh-CN" lang="en-US" smtClean="0"/>
              <a:t>第五级</a:t>
            </a:r>
            <a:endParaRPr altLang="zh-CN" lang="en-US" smtClean="0"/>
          </a:p>
        </p:txBody>
      </p:sp>
      <p:sp>
        <p:nvSpPr>
          <p:cNvPr id="1048727" name="日期占位符 1048577"/>
          <p:cNvSpPr/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28" name="灯片编号占位符 104857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</a:fld>
            <a:endParaRPr altLang="zh-CN" sz="1400" lang="en-US"/>
          </a:p>
        </p:txBody>
      </p:sp>
      <p:sp>
        <p:nvSpPr>
          <p:cNvPr id="1048729" name="页脚占位符 104857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31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单击此处编辑母版文本样式</a:t>
            </a:r>
            <a:endParaRPr altLang="zh-CN" lang="en-US" smtClean="0"/>
          </a:p>
        </p:txBody>
      </p:sp>
      <p:sp>
        <p:nvSpPr>
          <p:cNvPr id="1048732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单击此处编辑母版文本样式</a:t>
            </a:r>
            <a:endParaRPr altLang="zh-CN" lang="en-US" smtClean="0"/>
          </a:p>
          <a:p>
            <a:pPr lvl="1"/>
            <a:r>
              <a:rPr altLang="zh-CN" lang="en-US" smtClean="0"/>
              <a:t>第二级</a:t>
            </a:r>
            <a:endParaRPr altLang="zh-CN" lang="en-US" smtClean="0"/>
          </a:p>
          <a:p>
            <a:pPr lvl="2"/>
            <a:r>
              <a:rPr altLang="zh-CN" lang="en-US" smtClean="0"/>
              <a:t>第三级</a:t>
            </a:r>
            <a:endParaRPr altLang="zh-CN" lang="en-US" smtClean="0"/>
          </a:p>
          <a:p>
            <a:pPr lvl="3"/>
            <a:r>
              <a:rPr altLang="zh-CN" lang="en-US" smtClean="0"/>
              <a:t>第四级</a:t>
            </a:r>
            <a:endParaRPr altLang="zh-CN" lang="en-US" smtClean="0"/>
          </a:p>
          <a:p>
            <a:pPr lvl="4"/>
            <a:r>
              <a:rPr altLang="zh-CN" lang="en-US" smtClean="0"/>
              <a:t>第五级</a:t>
            </a:r>
            <a:endParaRPr altLang="zh-CN" lang="en-US" smtClean="0"/>
          </a:p>
        </p:txBody>
      </p:sp>
      <p:sp>
        <p:nvSpPr>
          <p:cNvPr id="104873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单击此处编辑母版文本样式</a:t>
            </a:r>
            <a:endParaRPr altLang="zh-CN" lang="en-US" smtClean="0"/>
          </a:p>
        </p:txBody>
      </p:sp>
      <p:sp>
        <p:nvSpPr>
          <p:cNvPr id="104873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单击此处编辑母版文本样式</a:t>
            </a:r>
            <a:endParaRPr altLang="zh-CN" lang="en-US" smtClean="0"/>
          </a:p>
          <a:p>
            <a:pPr lvl="1"/>
            <a:r>
              <a:rPr altLang="zh-CN" lang="en-US" smtClean="0"/>
              <a:t>第二级</a:t>
            </a:r>
            <a:endParaRPr altLang="zh-CN" lang="en-US" smtClean="0"/>
          </a:p>
          <a:p>
            <a:pPr lvl="2"/>
            <a:r>
              <a:rPr altLang="zh-CN" lang="en-US" smtClean="0"/>
              <a:t>第三级</a:t>
            </a:r>
            <a:endParaRPr altLang="zh-CN" lang="en-US" smtClean="0"/>
          </a:p>
          <a:p>
            <a:pPr lvl="3"/>
            <a:r>
              <a:rPr altLang="zh-CN" lang="en-US" smtClean="0"/>
              <a:t>第四级</a:t>
            </a:r>
            <a:endParaRPr altLang="zh-CN" lang="en-US" smtClean="0"/>
          </a:p>
          <a:p>
            <a:pPr lvl="4"/>
            <a:r>
              <a:rPr altLang="zh-CN" lang="en-US" smtClean="0"/>
              <a:t>第五级</a:t>
            </a:r>
            <a:endParaRPr altLang="zh-CN" lang="en-US" smtClean="0"/>
          </a:p>
        </p:txBody>
      </p:sp>
      <p:sp>
        <p:nvSpPr>
          <p:cNvPr id="1048735" name="日期占位符 1048577"/>
          <p:cNvSpPr/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36" name="灯片编号占位符 1048579"/>
          <p:cNvSpPr/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</a:fld>
            <a:endParaRPr altLang="zh-CN" sz="1400" lang="en-US"/>
          </a:p>
        </p:txBody>
      </p:sp>
      <p:sp>
        <p:nvSpPr>
          <p:cNvPr id="1048737" name="页脚占位符 1048578"/>
          <p:cNvSpPr/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39" name="日期占位符 104857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40" name="灯片编号占位符 104857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</a:fld>
            <a:endParaRPr altLang="zh-CN" sz="1400" lang="en-US"/>
          </a:p>
        </p:txBody>
      </p:sp>
      <p:sp>
        <p:nvSpPr>
          <p:cNvPr id="1048741" name="页脚占位符 104857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日期占位符 104857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82" name="灯片编号占位符 104857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</a:fld>
            <a:endParaRPr altLang="zh-CN" sz="1400" lang="en-US"/>
          </a:p>
        </p:txBody>
      </p:sp>
      <p:sp>
        <p:nvSpPr>
          <p:cNvPr id="1048583" name="页脚占位符 104857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和标题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6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单击此处编辑母版文本样式</a:t>
            </a:r>
            <a:endParaRPr altLang="zh-CN" lang="en-US" smtClean="0"/>
          </a:p>
        </p:txBody>
      </p:sp>
      <p:sp>
        <p:nvSpPr>
          <p:cNvPr id="1048770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单击此处编辑母版文本样式</a:t>
            </a:r>
            <a:endParaRPr altLang="zh-CN" lang="en-US" smtClean="0"/>
          </a:p>
          <a:p>
            <a:pPr lvl="1"/>
            <a:r>
              <a:rPr altLang="zh-CN" lang="en-US" smtClean="0"/>
              <a:t>第二级</a:t>
            </a:r>
            <a:endParaRPr altLang="zh-CN" lang="en-US" smtClean="0"/>
          </a:p>
          <a:p>
            <a:pPr lvl="2"/>
            <a:r>
              <a:rPr altLang="zh-CN" lang="en-US" smtClean="0"/>
              <a:t>第三级</a:t>
            </a:r>
            <a:endParaRPr altLang="zh-CN" lang="en-US" smtClean="0"/>
          </a:p>
          <a:p>
            <a:pPr lvl="3"/>
            <a:r>
              <a:rPr altLang="zh-CN" lang="en-US" smtClean="0"/>
              <a:t>第四级</a:t>
            </a:r>
            <a:endParaRPr altLang="zh-CN" lang="en-US" smtClean="0"/>
          </a:p>
          <a:p>
            <a:pPr lvl="4"/>
            <a:r>
              <a:rPr altLang="zh-CN" lang="en-US" smtClean="0"/>
              <a:t>第五级</a:t>
            </a:r>
            <a:endParaRPr altLang="zh-CN" lang="en-US" smtClean="0"/>
          </a:p>
        </p:txBody>
      </p:sp>
      <p:sp>
        <p:nvSpPr>
          <p:cNvPr id="1048771" name="日期占位符 1048577"/>
          <p:cNvSpPr/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72" name="灯片编号占位符 104857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</a:fld>
            <a:endParaRPr altLang="zh-CN" sz="1400" lang="en-US"/>
          </a:p>
        </p:txBody>
      </p:sp>
      <p:sp>
        <p:nvSpPr>
          <p:cNvPr id="1048773" name="页脚占位符 104857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和标题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单击此处编辑母版标题样式</a:t>
            </a:r>
            <a:endParaRPr altLang="en-US" lang="zh-CN"/>
          </a:p>
        </p:txBody>
      </p:sp>
      <p:sp>
        <p:nvSpPr>
          <p:cNvPr id="10487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单击此处编辑母版文本样式</a:t>
            </a:r>
            <a:endParaRPr altLang="zh-CN" lang="en-US" smtClean="0"/>
          </a:p>
        </p:txBody>
      </p:sp>
      <p:sp>
        <p:nvSpPr>
          <p:cNvPr id="1048754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755" name="日期占位符 1048577"/>
          <p:cNvSpPr/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756" name="灯片编号占位符 104857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</a:fld>
            <a:endParaRPr altLang="zh-CN" sz="1400" lang="en-US"/>
          </a:p>
        </p:txBody>
      </p:sp>
      <p:sp>
        <p:nvSpPr>
          <p:cNvPr id="1048757" name="页脚占位符 104857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image" Target="../media/image2.png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hlink"/>
        </a:solidFill>
      </p:bgPr>
    </p:bg>
    <p:spTree>
      <p:nvGrpSpPr>
        <p:cNvPr id="1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标题 1048575"/>
          <p:cNvSpPr/>
          <p:nvPr>
            <p:ph type="title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zh-CN"/>
              <a:t>单击此处编辑母版标题样式</a:t>
            </a:r>
            <a:endParaRPr altLang="en-US" lang="zh-CN"/>
          </a:p>
        </p:txBody>
      </p:sp>
      <p:sp>
        <p:nvSpPr>
          <p:cNvPr id="1048577" name="文本占位符 1048576"/>
          <p:cNvSpPr/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zh-CN"/>
              <a:t>单击此处编辑母版文本样式</a:t>
            </a:r>
            <a:endParaRPr altLang="en-US" lang="zh-CN"/>
          </a:p>
          <a:p>
            <a:pPr lvl="1"/>
            <a:r>
              <a:rPr altLang="en-US" lang="zh-CN"/>
              <a:t>第二级</a:t>
            </a:r>
            <a:endParaRPr altLang="en-US" lang="zh-CN"/>
          </a:p>
          <a:p>
            <a:pPr lvl="2"/>
            <a:r>
              <a:rPr altLang="en-US" lang="zh-CN"/>
              <a:t>第三级</a:t>
            </a:r>
            <a:endParaRPr altLang="en-US" lang="zh-CN"/>
          </a:p>
          <a:p>
            <a:pPr lvl="3"/>
            <a:r>
              <a:rPr altLang="en-US" lang="zh-CN"/>
              <a:t>第四级</a:t>
            </a:r>
            <a:endParaRPr altLang="en-US" lang="zh-CN"/>
          </a:p>
          <a:p>
            <a:pPr lvl="4"/>
            <a:r>
              <a:rPr altLang="en-US" lang="zh-CN"/>
              <a:t>第五级</a:t>
            </a:r>
            <a:endParaRPr altLang="en-US" lang="zh-CN"/>
          </a:p>
        </p:txBody>
      </p:sp>
      <p:sp>
        <p:nvSpPr>
          <p:cNvPr id="1048578" name="日期占位符 104857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zh-CN" sz="1400" lang="en-US"/>
          </a:p>
        </p:txBody>
      </p:sp>
      <p:sp>
        <p:nvSpPr>
          <p:cNvPr id="1048579" name="页脚占位符 104857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endParaRPr altLang="zh-CN" sz="1400" lang="en-US"/>
          </a:p>
        </p:txBody>
      </p:sp>
      <p:sp>
        <p:nvSpPr>
          <p:cNvPr id="1048580" name="灯片编号占位符 104857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zh-CN" sz="1400" lang="en-US"/>
            </a:fld>
            <a:endParaRPr altLang="zh-CN" sz="1400" lang="en-US"/>
          </a:p>
        </p:txBody>
      </p:sp>
      <p:pic>
        <p:nvPicPr>
          <p:cNvPr id="2097152" name="图片 2097151" descr="f14b1f3b80706dc514cecba2"/>
          <p:cNvPicPr>
            <a:picLocks/>
          </p:cNvPicPr>
          <p:nvPr/>
        </p:nvPicPr>
        <p:blipFill>
          <a:blip xmlns:r="http://schemas.openxmlformats.org/officeDocument/2006/relationships" r:embed="rId1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/>
          <a:noFill/>
          <a:ln>
            <a:noFill/>
          </a:ln>
        </p:spPr>
      </p:pic>
      <p:pic>
        <p:nvPicPr>
          <p:cNvPr id="2097153" name="图片 2097152" descr="小学资源网官方logo"/>
          <p:cNvPicPr>
            <a:picLocks/>
          </p:cNvPicPr>
          <p:nvPr/>
        </p:nvPicPr>
        <p:blipFill>
          <a:blip xmlns:r="http://schemas.openxmlformats.org/officeDocument/2006/relationships" r:embed="rId13"/>
          <a:srcRect/>
          <a:stretch>
            <a:fillRect/>
          </a:stretch>
        </p:blipFill>
        <p:spPr>
          <a:xfrm>
            <a:off x="0" y="6051550"/>
            <a:ext cx="1676400" cy="806450"/>
          </a:xfrm>
          <a:prstGeom prst="rect"/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1" sldNum="0"/>
  <p:txStyles>
    <p:titleStyle>
      <a:lvl1pPr algn="ctr" fontAlgn="base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4400" i="0" u="none">
          <a:solidFill>
            <a:schemeClr val="lt2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1pPr>
    </p:titleStyle>
    <p:bodyStyle>
      <a:lvl1pPr algn="l" fontAlgn="base" indent="-342900" latinLnBrk="1" marL="34290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•"/>
        <a:defRPr baseline="0" b="0" sz="3200" i="0" u="none">
          <a:solidFill>
            <a:schemeClr val="dk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1pPr>
      <a:lvl2pPr algn="l" fontAlgn="base" indent="-285750" latinLnBrk="1" marL="74295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baseline="0" b="0" sz="2800" i="0" u="none">
          <a:solidFill>
            <a:schemeClr val="dk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2pPr>
      <a:lvl3pPr algn="l" fontAlgn="base" indent="-228600" latinLnBrk="1" marL="114300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•"/>
        <a:defRPr baseline="0" b="0" sz="2400" i="0" u="none">
          <a:solidFill>
            <a:schemeClr val="dk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3pPr>
      <a:lvl4pPr algn="l" fontAlgn="base" indent="-228600" latinLnBrk="1" marL="160020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baseline="0" b="0" sz="2000" i="0" u="none">
          <a:solidFill>
            <a:schemeClr val="dk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4pPr>
      <a:lvl5pPr algn="l" fontAlgn="base" indent="-228600" latinLnBrk="1" marL="205740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»"/>
        <a:defRPr baseline="0" b="0" sz="2000" i="0" u="none">
          <a:solidFill>
            <a:schemeClr val="dk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5pPr>
    </p:bodyStyle>
    <p:otherStyle>
      <a:lvl1pPr algn="l" eaLnBrk="1" fontAlgn="base" hangingPunct="1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1pPr>
      <a:lvl2pPr algn="l" eaLnBrk="1" fontAlgn="base" hangingPunct="1" indent="0" latinLnBrk="1" marL="4572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2pPr>
      <a:lvl3pPr algn="l" eaLnBrk="1" fontAlgn="base" hangingPunct="1" indent="0" latinLnBrk="1" marL="9144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3pPr>
      <a:lvl4pPr algn="l" eaLnBrk="1" fontAlgn="base" hangingPunct="1" indent="0" latinLnBrk="1" marL="13716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4pPr>
      <a:lvl5pPr algn="l" eaLnBrk="1" fontAlgn="base" hangingPunct="1" indent="0" latinLnBrk="1" marL="18288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anose="020B0604020202020204" pitchFamily="34" charset="0"/>
          <a:ea typeface="宋体" panose="02010600030101010101" pitchFamily="2" charset="-122"/>
          <a:sym typeface="Arial" panose="020B0604020202020204" pitchFamily="34" charset="0"/>
        </a:defRPr>
      </a:lvl5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7.gif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image" Target="../media/image20.jpeg"/><Relationship Id="rId3" Type="http://schemas.openxmlformats.org/officeDocument/2006/relationships/image" Target="../media/image21.jpeg"/><Relationship Id="rId4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image" Target="../media/image23.png"/><Relationship Id="rId3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8" Type="http://schemas.openxmlformats.org/officeDocument/2006/relationships/slideLayout" Target="../slideLayouts/slideLayout7.xml"/><Relationship Id="rId9" Type="http://schemas.openxmlformats.org/officeDocument/2006/relationships/notesSlide" Target="../notesSlides/notesSlide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Relationship Id="rId3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2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4" name="文本框 1048580"/>
          <p:cNvSpPr txBox="1"/>
          <p:nvPr/>
        </p:nvSpPr>
        <p:spPr>
          <a:xfrm>
            <a:off x="368935" y="1073150"/>
            <a:ext cx="8406765" cy="472440"/>
          </a:xfrm>
          <a:prstGeom prst="rect"/>
          <a:noFill/>
          <a:ln>
            <a:noFill/>
          </a:ln>
        </p:spPr>
        <p:txBody>
          <a:bodyPr bIns="45720" lIns="91440" rIns="91440" tIns="45720" vert="horz" wrap="squar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侧爸邦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得爸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布敌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扳摆扳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帛罢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zh-CN" sz="1200" lang="zh-CN">
                <a:latin typeface="BZDBT" panose="02010601030101010101" pitchFamily="2" charset="-122"/>
                <a:ea typeface="BZDBT" panose="02010601030101010101" pitchFamily="2" charset="-122"/>
              </a:rPr>
              <a:t>搬调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搬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罢得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﹀  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伴罢稗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搬搬邦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蝶搬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罢雕敌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搬调搬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颁稗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颁拜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罢得敌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档拜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昌敌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蝶搬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200" lang="zh-CN">
                <a:latin typeface="BZDBT" panose="02010601030101010101" pitchFamily="2" charset="-122"/>
                <a:ea typeface="BZDBT" panose="02010601030101010101" pitchFamily="2" charset="-122"/>
              </a:rPr>
              <a:t>炒搬</a:t>
            </a:r>
            <a:r>
              <a:rPr altLang="zh-CN" sz="1200" lang="en-US">
                <a:latin typeface="BZDBT" panose="02010601030101010101" pitchFamily="2" charset="-122"/>
                <a:ea typeface="BZDBT" panose="02010601030101010101" pitchFamily="2" charset="-122"/>
              </a:rPr>
              <a:t>﹀</a:t>
            </a:r>
            <a:endParaRPr altLang="zh-CN" sz="1200" lang="en-US"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048585" name="文本框 1048581"/>
          <p:cNvSpPr txBox="1"/>
          <p:nvPr/>
        </p:nvSpPr>
        <p:spPr>
          <a:xfrm>
            <a:off x="2207895" y="2059940"/>
            <a:ext cx="3139440" cy="6248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squar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en-US" lang="zh-CN">
                <a:ea typeface="BZDBT" panose="02010601030101010101" pitchFamily="2" charset="-122"/>
              </a:rPr>
              <a:t>典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地扳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掣罢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斑敌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敞拜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柏</a:t>
            </a:r>
            <a:r>
              <a:rPr altLang="zh-CN" lang="en-US">
                <a:ea typeface="BZDBT" panose="02010601030101010101" pitchFamily="2" charset="-122"/>
              </a:rPr>
              <a:t>﹀</a:t>
            </a:r>
            <a:endParaRPr altLang="zh-CN" lang="en-US">
              <a:ea typeface="BZDBT" panose="02010601030101010101" pitchFamily="2" charset="-122"/>
            </a:endParaRPr>
          </a:p>
        </p:txBody>
      </p:sp>
      <p:sp>
        <p:nvSpPr>
          <p:cNvPr id="1048586" name="矩形 1048582"/>
          <p:cNvSpPr/>
          <p:nvPr/>
        </p:nvSpPr>
        <p:spPr>
          <a:xfrm>
            <a:off x="1371600" y="3200400"/>
            <a:ext cx="5505450" cy="466725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</a:bodyPr>
          <a:p>
            <a:pPr algn="ctr"/>
            <a:r>
              <a:rPr b="0" sz="1800" i="0" kern="10" normalizeH="0" spc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伴避拜︽锤﹀   缔爸︽罢瓣搬︽拜垂搬邦︽宝︽成扳︽旦邦︽地︽淬﹀</a:t>
            </a:r>
            <a:endParaRPr b="0" sz="1800" i="0" kern="10" normalizeH="0" spc="0"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</a:ln>
              <a:solidFill>
                <a:srgbClr val="0000FF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048587" name="矩形 1048583"/>
          <p:cNvSpPr/>
          <p:nvPr/>
        </p:nvSpPr>
        <p:spPr>
          <a:xfrm>
            <a:off x="1447800" y="4114800"/>
            <a:ext cx="5257800" cy="466725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</a:bodyPr>
          <a:p>
            <a:pPr algn="ctr"/>
            <a:r>
              <a:rPr b="0" sz="1800" i="0" kern="10" normalizeH="0" spc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伴避拜︽嫡办﹀     典︽地扳︽掣罢︽斑敌︽伴刀稗︽陡︽</a:t>
            </a:r>
            <a:r>
              <a:rPr b="0" sz="1800" i="0" kern="10" lang="zh-CN" normalizeH="0" spc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拜爸︽冲</a:t>
            </a:r>
            <a:r>
              <a:rPr b="0" sz="1800" i="0" kern="10" normalizeH="0" spc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﹀</a:t>
            </a:r>
            <a:endParaRPr b="0" sz="1800" i="0" kern="10" normalizeH="0" spc="0"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</a:ln>
              <a:solidFill>
                <a:srgbClr val="0000FF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048588" name="矩形 1048584"/>
          <p:cNvSpPr/>
          <p:nvPr/>
        </p:nvSpPr>
        <p:spPr>
          <a:xfrm>
            <a:off x="1447800" y="4876800"/>
            <a:ext cx="3390900" cy="466725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</a:bodyPr>
          <a:p>
            <a:pPr algn="ctr"/>
            <a:r>
              <a:rPr b="0" sz="1800" i="0" kern="10" normalizeH="0" spc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伴避拜︽扳霸稗﹀     </a:t>
            </a:r>
            <a:r>
              <a:rPr b="0" sz="1800" i="0" kern="10" lang="zh-CN" normalizeH="0" spc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脆罢︽拜扳半</a:t>
            </a:r>
            <a:r>
              <a:rPr b="0" sz="1800" i="0" kern="10" normalizeH="0" spc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﹀</a:t>
            </a:r>
            <a:endParaRPr b="0" sz="1800" i="0" kern="10" normalizeH="0" spc="0"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</a:ln>
              <a:solidFill>
                <a:srgbClr val="0000FF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7" name="图片 2097166"/>
          <p:cNvPicPr>
            <a:picLocks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>
          <a:xfrm>
            <a:off x="2590800" y="2781300"/>
            <a:ext cx="4038600" cy="4076700"/>
          </a:xfrm>
          <a:prstGeom prst="rect"/>
          <a:noFill/>
          <a:ln>
            <a:noFill/>
          </a:ln>
        </p:spPr>
      </p:pic>
      <p:sp>
        <p:nvSpPr>
          <p:cNvPr id="1048702" name="椭圆 1048709"/>
          <p:cNvSpPr/>
          <p:nvPr/>
        </p:nvSpPr>
        <p:spPr>
          <a:xfrm>
            <a:off x="2590800" y="2781300"/>
            <a:ext cx="4038600" cy="4038600"/>
          </a:xfrm>
          <a:prstGeom prst="ellipse"/>
          <a:noFill/>
          <a:ln w="50800" cap="flat" cmpd="sng">
            <a:solidFill>
              <a:srgbClr val="FF33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endParaRPr altLang="en-US" lang="zh-CN"/>
          </a:p>
        </p:txBody>
      </p:sp>
      <p:grpSp>
        <p:nvGrpSpPr>
          <p:cNvPr id="45" name="组合 43"/>
          <p:cNvGrpSpPr/>
          <p:nvPr/>
        </p:nvGrpSpPr>
        <p:grpSpPr>
          <a:xfrm rot="0">
            <a:off x="3124200" y="-2971800"/>
            <a:ext cx="3105150" cy="2659062"/>
            <a:chOff x="2400" y="1754"/>
            <a:chExt cx="2181" cy="1832"/>
          </a:xfrm>
        </p:grpSpPr>
        <p:sp>
          <p:nvSpPr>
            <p:cNvPr id="1048703" name="矩形 1048710"/>
            <p:cNvSpPr/>
            <p:nvPr/>
          </p:nvSpPr>
          <p:spPr>
            <a:xfrm>
              <a:off x="2640" y="1754"/>
              <a:ext cx="875" cy="568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5pPr>
            </a:lstStyle>
            <a:p>
              <a:pPr eaLnBrk="1" hangingPunct="1" latinLnBrk="1" lvl="0"/>
              <a:r>
                <a:rPr altLang="en-US" b="1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帝办</a:t>
              </a:r>
              <a:r>
                <a:rPr altLang="zh-CN" b="1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︽</a:t>
              </a:r>
              <a:r>
                <a:rPr altLang="en-US" b="1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但拜</a:t>
              </a:r>
              <a:r>
                <a:rPr altLang="zh-CN" b="1" sz="2800" lang="en-US">
                  <a:solidFill>
                    <a:schemeClr val="lt1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.</a:t>
              </a:r>
              <a:endParaRPr altLang="zh-CN" b="1" sz="2800" lang="en-US">
                <a:solidFill>
                  <a:schemeClr val="lt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endParaRPr>
            </a:p>
            <a:p>
              <a:pPr eaLnBrk="1" hangingPunct="1" latinLnBrk="1" lvl="0"/>
              <a:r>
                <a:rPr altLang="en-US" b="1" sz="20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30％</a:t>
              </a:r>
              <a:endParaRPr altLang="en-US" b="1" sz="2000" lang="zh-CN">
                <a:solidFill>
                  <a:srgbClr val="FF33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048704" name="矩形 1048711"/>
            <p:cNvSpPr/>
            <p:nvPr/>
          </p:nvSpPr>
          <p:spPr>
            <a:xfrm>
              <a:off x="3639" y="2251"/>
              <a:ext cx="942" cy="567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5pPr>
            </a:lstStyle>
            <a:p>
              <a:pPr eaLnBrk="1" hangingPunct="1" latinLnBrk="1" lvl="0"/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扳蹈邦</a:t>
              </a:r>
              <a:r>
                <a:rPr altLang="zh-CN" b="1" sz="1600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︽</a:t>
              </a:r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胆办</a:t>
              </a:r>
              <a:r>
                <a:rPr altLang="zh-CN" b="1" sz="2800" lang="en-US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.</a:t>
              </a:r>
              <a:endParaRPr altLang="zh-CN" b="1" sz="2800" lang="en-US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endParaRPr>
            </a:p>
            <a:p>
              <a:pPr eaLnBrk="1" hangingPunct="1" latinLnBrk="1" lvl="0"/>
              <a:r>
                <a:rPr altLang="en-US" b="1" sz="20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10％</a:t>
              </a:r>
              <a:endParaRPr altLang="en-US" b="1" sz="2000" lang="zh-CN">
                <a:solidFill>
                  <a:srgbClr val="FF33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048705" name="矩形 1048712"/>
            <p:cNvSpPr/>
            <p:nvPr/>
          </p:nvSpPr>
          <p:spPr>
            <a:xfrm>
              <a:off x="2400" y="3019"/>
              <a:ext cx="799" cy="567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5pPr>
            </a:lstStyle>
            <a:p>
              <a:pPr eaLnBrk="1" hangingPunct="1" latinLnBrk="1" lvl="0"/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碘邦</a:t>
              </a:r>
              <a:r>
                <a:rPr altLang="zh-CN" b="1" sz="1600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︽</a:t>
              </a:r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胆办</a:t>
              </a:r>
              <a:r>
                <a:rPr altLang="zh-CN" b="1" sz="2800" lang="en-US">
                  <a:solidFill>
                    <a:srgbClr val="00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.</a:t>
              </a:r>
              <a:endParaRPr altLang="zh-CN" b="1" sz="2800" lang="en-US">
                <a:solidFill>
                  <a:srgbClr val="00FF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endParaRPr>
            </a:p>
            <a:p>
              <a:pPr eaLnBrk="1" hangingPunct="1" latinLnBrk="1" lvl="0"/>
              <a:r>
                <a:rPr altLang="en-US" b="1" sz="20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60％</a:t>
              </a:r>
              <a:endParaRPr altLang="en-US" b="1" sz="2000" lang="zh-CN">
                <a:solidFill>
                  <a:srgbClr val="FF33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46" name="组合 44"/>
          <p:cNvGrpSpPr/>
          <p:nvPr/>
        </p:nvGrpSpPr>
        <p:grpSpPr>
          <a:xfrm rot="0">
            <a:off x="990600" y="-2895600"/>
            <a:ext cx="3200400" cy="2533650"/>
            <a:chOff x="624" y="-1816"/>
            <a:chExt cx="2016" cy="1596"/>
          </a:xfrm>
        </p:grpSpPr>
        <p:sp>
          <p:nvSpPr>
            <p:cNvPr id="1048706" name="矩形 1048713"/>
            <p:cNvSpPr/>
            <p:nvPr/>
          </p:nvSpPr>
          <p:spPr>
            <a:xfrm>
              <a:off x="864" y="-1816"/>
              <a:ext cx="912" cy="404"/>
            </a:xfrm>
            <a:prstGeom prst="rect"/>
            <a:solidFill>
              <a:schemeClr val="lt1"/>
            </a:solidFill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5pPr>
            </a:lstStyle>
            <a:p>
              <a:pPr eaLnBrk="1" hangingPunct="1" latinLnBrk="1" lvl="0"/>
              <a:r>
                <a:rPr altLang="zh-CN" b="1" sz="3600" lang="en-US">
                  <a:effectLst>
                    <a:outerShdw algn="tl" blurRad="38100" dir="2700000" dist="381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108</a:t>
              </a:r>
              <a:r>
                <a:rPr altLang="zh-CN" b="1" sz="3600" lang="en-US">
                  <a:effectLst>
                    <a:outerShdw algn="tl" blurRad="38100" dir="2700000" dist="38100">
                      <a:srgbClr val="C0C0C0"/>
                    </a:outerShdw>
                  </a:effectLst>
                  <a:ea typeface="BZDBT" panose="02010601030101010101" pitchFamily="2" charset="-122"/>
                </a:rPr>
                <a:t>°</a:t>
              </a:r>
              <a:endParaRPr altLang="zh-CN" b="1" sz="3600" lang="en-US">
                <a:effectLst>
                  <a:outerShdw algn="tl" blurRad="38100" dir="2700000" dist="38100">
                    <a:srgbClr val="C0C0C0"/>
                  </a:outerShdw>
                </a:effectLst>
                <a:ea typeface="BZDBT" panose="02010601030101010101" pitchFamily="2" charset="-122"/>
              </a:endParaRPr>
            </a:p>
          </p:txBody>
        </p:sp>
        <p:sp>
          <p:nvSpPr>
            <p:cNvPr id="1048707" name="矩形 1048714"/>
            <p:cNvSpPr/>
            <p:nvPr/>
          </p:nvSpPr>
          <p:spPr>
            <a:xfrm>
              <a:off x="624" y="-624"/>
              <a:ext cx="912" cy="404"/>
            </a:xfrm>
            <a:prstGeom prst="rect"/>
            <a:solidFill>
              <a:srgbClr val="00FF00"/>
            </a:solidFill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5pPr>
            </a:lstStyle>
            <a:p>
              <a:pPr eaLnBrk="1" hangingPunct="1" latinLnBrk="1" lvl="0"/>
              <a:r>
                <a:rPr altLang="zh-CN" b="1" sz="3600" lang="en-US">
                  <a:effectLst>
                    <a:outerShdw algn="tl" blurRad="38100" dir="2700000" dist="38100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216</a:t>
              </a:r>
              <a:r>
                <a:rPr altLang="zh-CN" b="1" sz="3600" lang="en-US">
                  <a:effectLst>
                    <a:outerShdw algn="tl" blurRad="38100" dir="2700000" dist="38100">
                      <a:srgbClr val="C0C0C0"/>
                    </a:outerShdw>
                  </a:effectLst>
                  <a:ea typeface="BZDBT" panose="02010601030101010101" pitchFamily="2" charset="-122"/>
                </a:rPr>
                <a:t>°</a:t>
              </a:r>
              <a:endParaRPr altLang="zh-CN" b="1" sz="3600" lang="en-US">
                <a:effectLst>
                  <a:outerShdw algn="tl" blurRad="38100" dir="2700000" dist="38100">
                    <a:srgbClr val="C0C0C0"/>
                  </a:outerShdw>
                </a:effectLst>
                <a:ea typeface="BZDBT" panose="02010601030101010101" pitchFamily="2" charset="-122"/>
              </a:endParaRPr>
            </a:p>
          </p:txBody>
        </p:sp>
        <p:sp>
          <p:nvSpPr>
            <p:cNvPr id="1048708" name="文本框 1048715"/>
            <p:cNvSpPr txBox="1"/>
            <p:nvPr/>
          </p:nvSpPr>
          <p:spPr>
            <a:xfrm>
              <a:off x="1920" y="-1364"/>
              <a:ext cx="720" cy="404"/>
            </a:xfrm>
            <a:prstGeom prst="rect"/>
            <a:solidFill>
              <a:srgbClr val="FFFF00"/>
            </a:solidFill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5pPr>
            </a:lstStyle>
            <a:p>
              <a:pPr eaLnBrk="1" hangingPunct="1" latinLnBrk="1" lvl="0">
                <a:spcBef>
                  <a:spcPct val="50000"/>
                </a:spcBef>
              </a:pPr>
              <a:r>
                <a:rPr altLang="zh-CN" b="1" sz="3600" lang="en-US">
                  <a:latin typeface="Times New Roman" panose="02020603050405020304" pitchFamily="18" charset="0"/>
                  <a:ea typeface="BZDBT" panose="02010601030101010101" pitchFamily="2" charset="-122"/>
                </a:rPr>
                <a:t>36</a:t>
              </a:r>
              <a:r>
                <a:rPr altLang="zh-CN" b="1" sz="3600" lang="en-US">
                  <a:ea typeface="BZDBT" panose="02010601030101010101" pitchFamily="2" charset="-122"/>
                </a:rPr>
                <a:t>°</a:t>
              </a:r>
              <a:endParaRPr altLang="zh-CN" b="1" sz="3600" lang="en-US">
                <a:ea typeface="BZDBT" panose="02010601030101010101" pitchFamily="2" charset="-122"/>
              </a:endParaRPr>
            </a:p>
          </p:txBody>
        </p:sp>
      </p:grpSp>
      <p:sp>
        <p:nvSpPr>
          <p:cNvPr id="1048709" name="矩形 1048717"/>
          <p:cNvSpPr/>
          <p:nvPr/>
        </p:nvSpPr>
        <p:spPr>
          <a:xfrm>
            <a:off x="381000" y="374015"/>
            <a:ext cx="3124200" cy="39878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zh-CN" b="1" sz="2000" lang="en-US">
              <a:solidFill>
                <a:srgbClr val="0000FF"/>
              </a:solidFill>
              <a:ea typeface="BZDBT" panose="02010601030101010101" pitchFamily="2" charset="-122"/>
            </a:endParaRPr>
          </a:p>
        </p:txBody>
      </p:sp>
      <p:sp>
        <p:nvSpPr>
          <p:cNvPr id="1048710" name="矩形 1048718"/>
          <p:cNvSpPr/>
          <p:nvPr/>
        </p:nvSpPr>
        <p:spPr>
          <a:xfrm>
            <a:off x="215265" y="1158240"/>
            <a:ext cx="8422640" cy="1571625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  <a:scene3d>
              <a:camera prst="orthographicFront"/>
              <a:lightRig dir="t" rig="sof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l"/>
            <a:r>
              <a:rPr b="0" i="0" kern="10" normalizeH="0" spc="0">
                <a:solidFill>
                  <a:schemeClr val="accent4"/>
                </a:solidFill>
                <a:effectLst/>
                <a:latin typeface="BZDBT" panose="02010601030101010101" pitchFamily="2" charset="-122"/>
                <a:ea typeface="BZDBT" panose="02010601030101010101" pitchFamily="2" charset="-122"/>
              </a:rPr>
              <a:t>爸︽档敌︽伴刀稗︽陡敌︽蝶搬︽扳︽档︽档︽残爸︽雕︽雕敌︽稗爸︽吵︽的罢邦︽斑敌︽脆︽遍爸邦︽</a:t>
            </a:r>
            <a:endParaRPr b="0" i="0" kern="10" normalizeH="0" spc="0">
              <a:solidFill>
                <a:schemeClr val="accent4"/>
              </a:solidFill>
              <a:effectLst/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algn="l"/>
            <a:endParaRPr b="0" i="0" kern="10" normalizeH="0" spc="0">
              <a:solidFill>
                <a:schemeClr val="accent4"/>
              </a:solidFill>
              <a:effectLst/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algn="l"/>
            <a:r>
              <a:rPr b="0" i="0" kern="10" normalizeH="0" spc="0">
                <a:solidFill>
                  <a:schemeClr val="accent4"/>
                </a:solidFill>
                <a:effectLst/>
                <a:latin typeface="BZDBT" panose="02010601030101010101" pitchFamily="2" charset="-122"/>
                <a:ea typeface="BZDBT" panose="02010601030101010101" pitchFamily="2" charset="-122"/>
              </a:rPr>
              <a:t>宝邦︽伴刀稗︽陡︽底爸邦︽宝︽脆︽遍爸邦︽宝︽搬兵︽柏敌︽登稗︽颁拜︽拜爸︽缔爸︽罢瓣搬︽</a:t>
            </a:r>
            <a:endParaRPr b="0" i="0" kern="10" normalizeH="0" spc="0">
              <a:solidFill>
                <a:schemeClr val="accent4"/>
              </a:solidFill>
              <a:effectLst/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algn="l"/>
            <a:endParaRPr b="0" i="0" kern="10" normalizeH="0" spc="0">
              <a:solidFill>
                <a:schemeClr val="accent4"/>
              </a:solidFill>
              <a:effectLst/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algn="l"/>
            <a:r>
              <a:rPr b="0" i="0" kern="10" normalizeH="0" spc="0">
                <a:solidFill>
                  <a:schemeClr val="accent4"/>
                </a:solidFill>
                <a:effectLst/>
                <a:latin typeface="BZDBT" panose="02010601030101010101" pitchFamily="2" charset="-122"/>
                <a:ea typeface="BZDBT" panose="02010601030101010101" pitchFamily="2" charset="-122"/>
              </a:rPr>
              <a:t>拜垂搬邦︽宝︽波半︽尝敌︽等半︽卞︽拆笛︽遍爸邦︽搬旦︽拜便邦﹀</a:t>
            </a:r>
            <a:r>
              <a:rPr b="0" i="0" kern="10" normalizeH="0" spc="0">
                <a:solidFill>
                  <a:schemeClr val="accent4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b="0" i="0" kern="10" normalizeH="0" spc="0">
              <a:solidFill>
                <a:schemeClr val="accent4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grpSp>
        <p:nvGrpSpPr>
          <p:cNvPr id="47" name="组合 45"/>
          <p:cNvGrpSpPr/>
          <p:nvPr/>
        </p:nvGrpSpPr>
        <p:grpSpPr>
          <a:xfrm rot="0">
            <a:off x="5791200" y="-2921000"/>
            <a:ext cx="3105150" cy="2722562"/>
            <a:chOff x="2400" y="1754"/>
            <a:chExt cx="2181" cy="1876"/>
          </a:xfrm>
        </p:grpSpPr>
        <p:sp>
          <p:nvSpPr>
            <p:cNvPr id="1048711" name="矩形 1048719"/>
            <p:cNvSpPr/>
            <p:nvPr/>
          </p:nvSpPr>
          <p:spPr>
            <a:xfrm>
              <a:off x="2640" y="1754"/>
              <a:ext cx="875" cy="652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5pPr>
            </a:lstStyle>
            <a:p>
              <a:pPr eaLnBrk="1" hangingPunct="1" latinLnBrk="1" lvl="0"/>
              <a:r>
                <a:rPr altLang="en-US" b="1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帝办</a:t>
              </a:r>
              <a:r>
                <a:rPr altLang="zh-CN" b="1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︽</a:t>
              </a:r>
              <a:r>
                <a:rPr altLang="en-US" b="1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但拜</a:t>
              </a:r>
              <a:r>
                <a:rPr altLang="zh-CN" b="1" sz="2800" lang="en-US">
                  <a:solidFill>
                    <a:schemeClr val="lt1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.</a:t>
              </a:r>
              <a:endParaRPr altLang="zh-CN" b="1" sz="2800" lang="en-US">
                <a:solidFill>
                  <a:schemeClr val="lt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endParaRPr>
            </a:p>
            <a:p>
              <a:pPr eaLnBrk="1" hangingPunct="1" latinLnBrk="1" lvl="0"/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脆</a:t>
              </a:r>
              <a:r>
                <a:rPr altLang="zh-CN" sz="2800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12</a:t>
              </a:r>
              <a:endParaRPr altLang="zh-CN" sz="2800" lang="en-US">
                <a:solidFill>
                  <a:srgbClr val="FF33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endParaRPr>
            </a:p>
          </p:txBody>
        </p:sp>
        <p:sp>
          <p:nvSpPr>
            <p:cNvPr id="1048712" name="矩形 1048720"/>
            <p:cNvSpPr/>
            <p:nvPr/>
          </p:nvSpPr>
          <p:spPr>
            <a:xfrm>
              <a:off x="3639" y="2251"/>
              <a:ext cx="942" cy="693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5pPr>
            </a:lstStyle>
            <a:p>
              <a:pPr eaLnBrk="1" hangingPunct="1" latinLnBrk="1" lvl="0"/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扳蹈邦</a:t>
              </a:r>
              <a:r>
                <a:rPr altLang="zh-CN" b="1" sz="1600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︽</a:t>
              </a:r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胆办</a:t>
              </a:r>
              <a:r>
                <a:rPr altLang="zh-CN" b="1" sz="2800" lang="en-US">
                  <a:solidFill>
                    <a:srgbClr val="FFFF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.</a:t>
              </a:r>
              <a:endParaRPr altLang="zh-CN" b="1" sz="2800" lang="en-US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endParaRPr>
            </a:p>
            <a:p>
              <a:pPr eaLnBrk="1" hangingPunct="1" latinLnBrk="1" lvl="0"/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脆</a:t>
              </a:r>
              <a:r>
                <a:rPr altLang="zh-CN" sz="3200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4</a:t>
              </a:r>
              <a:endParaRPr altLang="zh-CN" sz="3200" lang="en-US">
                <a:solidFill>
                  <a:srgbClr val="FF33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048713" name="矩形 1048721"/>
            <p:cNvSpPr/>
            <p:nvPr/>
          </p:nvSpPr>
          <p:spPr>
            <a:xfrm>
              <a:off x="2400" y="3104"/>
              <a:ext cx="737" cy="526"/>
            </a:xfrm>
            <a:prstGeom prst="rect"/>
            <a:noFill/>
            <a:ln>
              <a:noFill/>
            </a:ln>
          </p:spPr>
          <p:txBody>
            <a:bodyPr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5pPr>
            </a:lstStyle>
            <a:p>
              <a:pPr eaLnBrk="1" hangingPunct="1" latinLnBrk="1" lvl="0"/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碘邦</a:t>
              </a:r>
              <a:r>
                <a:rPr altLang="zh-CN" b="1" sz="1600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︽</a:t>
              </a:r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胆办</a:t>
              </a:r>
              <a:endParaRPr altLang="en-US" b="1" sz="1600" lang="zh-CN">
                <a:solidFill>
                  <a:srgbClr val="FF33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endParaRPr>
            </a:p>
            <a:p>
              <a:pPr eaLnBrk="1" hangingPunct="1" latinLnBrk="1" lvl="0"/>
              <a:r>
                <a:rPr altLang="en-US" b="1" sz="1600" lang="zh-CN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BZDBT" panose="02010601030101010101" pitchFamily="2" charset="-122"/>
                  <a:ea typeface="BZDBT" panose="02010601030101010101" pitchFamily="2" charset="-122"/>
                </a:rPr>
                <a:t>脆</a:t>
              </a:r>
              <a:r>
                <a:rPr altLang="zh-CN" sz="2800" lang="en-US">
                  <a:solidFill>
                    <a:srgbClr val="FF3300"/>
                  </a:solidFill>
                  <a:effectLst>
                    <a:outerShdw algn="tl" blurRad="38100" dir="2700000" dist="38100">
                      <a:srgbClr val="C0C0C0"/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24</a:t>
              </a:r>
              <a:endParaRPr altLang="zh-CN" sz="2800" lang="en-US">
                <a:solidFill>
                  <a:srgbClr val="FF33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1048714" name="横卷形 0"/>
          <p:cNvSpPr/>
          <p:nvPr/>
        </p:nvSpPr>
        <p:spPr>
          <a:xfrm>
            <a:off x="57785" y="88265"/>
            <a:ext cx="2880360" cy="684530"/>
          </a:xfrm>
          <a:prstGeom prst="horizontalScroll"/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lang="zh-CN">
                <a:latin typeface="BZDHT" panose="02010601030101010101" pitchFamily="2" charset="-122"/>
                <a:ea typeface="BZDHT" panose="02010601030101010101" pitchFamily="2" charset="-122"/>
              </a:rPr>
              <a:t>搬得︽斑﹀    凋︽搬缠稗﹀</a:t>
            </a:r>
            <a:endParaRPr altLang="en-US" lang="zh-CN">
              <a:latin typeface="BZDHT" panose="02010601030101010101" pitchFamily="2" charset="-122"/>
              <a:ea typeface="BZDHT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dur="2000" id="7"/>
                                        <p:tgtEl>
                                          <p:spTgt spid="104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id="10" nodeType="clickEffect" presetClass="entr" presetID="48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0487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80000">
                                          <p:val>
                                            <p:fltVal val="90.0"/>
                                          </p:val>
                                        </p:tav>
                                        <p:tav tm="8000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48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"/>
                                          </p:val>
                                        </p:tav>
                                        <p:tav tm="50000">
                                          <p:val>
                                            <p:fltVal val="0.94999998807907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5"/>
                                        <p:tgtEl>
                                          <p:spTgt spid="104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>
                            <p:stCondLst>
                              <p:cond delay="1000"/>
                            </p:stCondLst>
                            <p:childTnLst>
                              <p:par>
                                <p:cTn fill="hold" id="17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25" nodeType="clickEffect" presetClass="path" presetID="0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1 0.08959 C -0.14253 0.15787 -0.30347 0.22616 -0.34774 0.36273 C -0.39201 0.49931 -0.26441 0.81806 -0.24774 0.9088" pathEditMode="relative" rAng="0" ptsTypes="aaA">
                                      <p:cBhvr>
                                        <p:cTn dur="2000" fill="hold" id="26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xit" presetID="55" presetSubtype="0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dur="1000" id="3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3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32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>
                      <p:stCondLst>
                        <p:cond delay="indefinite"/>
                      </p:stCondLst>
                      <p:childTnLst>
                        <p:par>
                          <p:cTn fill="hold" id="35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36" nodeType="clickEffect" presetClass="path" presetID="0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6.2963E-6 C -0.06215 0.12013 -0.12431 0.24027 -0.11788 0.39143 C -0.11146 0.54236 0.01267 0.82152 0.03871 0.90763" pathEditMode="relative" ptsTypes="aaA">
                                      <p:cBhvr>
                                        <p:cTn dur="2000" fill="hold" id="37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xit" presetID="5" presetSubtype="10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dur="500" id="4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45" nodeType="clickEffect" presetClass="path" presetID="0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7014 C 0.11268 0.14167 0.22552 0.21319 0.26771 0.35394 C 0.3099 0.49468 0.25556 0.82176 0.25313 0.91528" pathEditMode="relative" rAng="0" ptsTypes="aaA">
                                      <p:cBhvr>
                                        <p:cTn dur="2000" fill="hold" id="46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2" grpId="0" animBg="1"/>
      <p:bldP spid="10487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5" name="内容占位符 1048722"/>
          <p:cNvSpPr/>
          <p:nvPr>
            <p:ph idx="1"/>
          </p:nvPr>
        </p:nvSpPr>
        <p:spPr>
          <a:xfrm>
            <a:off x="0" y="533400"/>
            <a:ext cx="9144000" cy="55927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en-US" sz="3600" lang="zh-CN">
                <a:solidFill>
                  <a:srgbClr val="FFCC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。</a:t>
            </a:r>
            <a:endParaRPr altLang="en-US" sz="3600" lang="zh-CN">
              <a:solidFill>
                <a:srgbClr val="FFCCFF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2000" lang="en-US"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altLang="zh-CN" sz="2000" lang="en-US"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en-US" sz="2000" lang="zh-CN">
                <a:latin typeface="BZDBT" panose="02010601030101010101" pitchFamily="2" charset="-122"/>
                <a:ea typeface="BZDBT" panose="02010601030101010101" pitchFamily="2" charset="-122"/>
              </a:rPr>
              <a:t>   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缔爸︽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罢瓣搬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拜垂搬邦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宝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成扳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旦邦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地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淬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搬凳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搬敌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雏半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搬佰爸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编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便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地扳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呈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﹀</a:t>
            </a:r>
            <a:r>
              <a:rPr altLang="en-US" sz="2800" lang="zh-CN">
                <a:solidFill>
                  <a:srgbClr val="FFCC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。</a:t>
            </a:r>
            <a:endParaRPr altLang="en-US" sz="2800" lang="zh-CN">
              <a:solidFill>
                <a:srgbClr val="FFCCFF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（1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）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才稗︽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办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柏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绊邦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雕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雕敌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遍爸邦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颁拜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宝邦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雏敌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遍爸邦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颁拜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宝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搬兵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柏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罢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档拜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登稗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卞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底拜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斑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3600" lang="zh-CN">
                <a:solidFill>
                  <a:srgbClr val="FFCC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。</a:t>
            </a:r>
            <a:endParaRPr altLang="en-US" sz="3600" lang="zh-CN">
              <a:solidFill>
                <a:srgbClr val="FFCCFF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      旦︽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拜便邦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﹀</a:t>
            </a:r>
            <a:r>
              <a:rPr altLang="en-US" sz="2800" lang="zh-CN">
                <a:solidFill>
                  <a:srgbClr val="FFCC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。</a:t>
            </a:r>
            <a:endParaRPr altLang="en-US" sz="2800" lang="zh-CN">
              <a:solidFill>
                <a:srgbClr val="FFCCFF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（2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）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炒︽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稗邦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柏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绊邦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雕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雕敌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遍爸邦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颁拜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扳档稗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斑敌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缔爸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罢瓣搬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拜垂搬邦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宝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波半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尝敌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等半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卞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2400" lang="zh-CN">
                <a:solidFill>
                  <a:srgbClr val="FFCC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。</a:t>
            </a:r>
            <a:endParaRPr altLang="en-US" sz="2400" lang="zh-CN">
              <a:solidFill>
                <a:srgbClr val="FFCCFF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     拆笛︽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遍爸邦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拜便邦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﹀</a:t>
            </a:r>
            <a:r>
              <a:rPr altLang="en-US" sz="2400" lang="zh-CN">
                <a:solidFill>
                  <a:srgbClr val="FFCC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。</a:t>
            </a:r>
            <a:endParaRPr altLang="en-US" sz="2400" lang="zh-CN">
              <a:solidFill>
                <a:srgbClr val="FFCCFF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endParaRPr altLang="en-US" sz="1400" lang="zh-CN"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（3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）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颁爸邦︽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喘拜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涤邦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伴颁扳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得罢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搬拜扳邦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稗邦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波半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拜垂搬邦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罢财罢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伴淳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拜便邦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斑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扳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拌拜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﹀</a:t>
            </a:r>
            <a:r>
              <a:rPr altLang="en-US" sz="2400" lang="zh-CN">
                <a:solidFill>
                  <a:srgbClr val="FFCC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。</a:t>
            </a:r>
            <a:endParaRPr altLang="en-US" sz="2400" lang="zh-CN">
              <a:solidFill>
                <a:srgbClr val="FFCCFF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endParaRPr altLang="zh-CN" sz="1400" lang="en-US"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     搬旦邦︽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登稗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斑敌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波半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尝敌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等半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卞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拆笛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遍爸邦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办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罢得罢邦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稗邦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波半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拜垂搬邦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稗爸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吵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缔爸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2400" lang="zh-CN">
                <a:solidFill>
                  <a:srgbClr val="FFCC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。</a:t>
            </a:r>
            <a:endParaRPr altLang="en-US" sz="2400" lang="zh-CN">
              <a:solidFill>
                <a:srgbClr val="FFCCFF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      罢瓣搬︽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霸罢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伴淳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拜便邦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﹀</a:t>
            </a:r>
            <a:r>
              <a:rPr altLang="en-US" sz="2400" lang="zh-CN">
                <a:solidFill>
                  <a:srgbClr val="FFCC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。</a:t>
            </a:r>
            <a:endParaRPr altLang="en-US" sz="2400" lang="zh-CN">
              <a:solidFill>
                <a:srgbClr val="FFCCFF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altLang="zh-CN" sz="1600" lang="en-US"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（4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）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缔爸︽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罢瓣搬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拜垂搬邦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霸罢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雕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雕敌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遍爸邦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颁拜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扳档稗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斑敌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脆爸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拜爸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炒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拜罢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编邦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登稗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斑敌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2400" lang="zh-CN">
                <a:solidFill>
                  <a:srgbClr val="FFCC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。</a:t>
            </a:r>
            <a:endParaRPr altLang="en-US" sz="2400" lang="zh-CN">
              <a:solidFill>
                <a:srgbClr val="FFCCFF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endParaRPr altLang="zh-CN" sz="1400" lang="en-US"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     搬兵︽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柏敌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遍爸邦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伴淳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400" lang="zh-CN">
                <a:latin typeface="BZDBT" panose="02010601030101010101" pitchFamily="2" charset="-122"/>
                <a:ea typeface="BZDBT" panose="02010601030101010101" pitchFamily="2" charset="-122"/>
              </a:rPr>
              <a:t>拜便邦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﹀</a:t>
            </a:r>
            <a:r>
              <a:rPr altLang="en-US" sz="2400" lang="zh-CN">
                <a:solidFill>
                  <a:srgbClr val="FFCC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。</a:t>
            </a:r>
            <a:endParaRPr altLang="en-US" sz="2400" lang="zh-CN">
              <a:solidFill>
                <a:srgbClr val="FFCCFF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indent="-609600" latinLnBrk="1" lvl="0" marL="609600">
              <a:spcBef>
                <a:spcPct val="0"/>
              </a:spcBef>
              <a:buFontTx/>
              <a:buNone/>
            </a:pPr>
            <a:endParaRPr altLang="en-US" sz="1400" lang="zh-CN"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048716" name="横卷形 0"/>
          <p:cNvSpPr/>
          <p:nvPr/>
        </p:nvSpPr>
        <p:spPr>
          <a:xfrm>
            <a:off x="108585" y="45085"/>
            <a:ext cx="2830830" cy="575945"/>
          </a:xfrm>
          <a:prstGeom prst="horizontalScroll"/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lang="zh-CN">
                <a:latin typeface="BZDHT" panose="02010601030101010101" pitchFamily="2" charset="-122"/>
                <a:ea typeface="BZDHT" panose="02010601030101010101" pitchFamily="2" charset="-122"/>
              </a:rPr>
              <a:t>布︽斑﹀   扳苍罢︽成扳﹀</a:t>
            </a:r>
            <a:endParaRPr altLang="en-US" lang="zh-CN">
              <a:latin typeface="BZDHT" panose="02010601030101010101" pitchFamily="2" charset="-122"/>
              <a:ea typeface="BZDHT" panose="02010601030101010101" pitchFamily="2" charset="-122"/>
            </a:endParaRPr>
          </a:p>
        </p:txBody>
      </p:sp>
      <p:pic>
        <p:nvPicPr>
          <p:cNvPr id="2097168" name="图片 26627" descr="WW_03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426835" y="5300980"/>
            <a:ext cx="2522220" cy="1596390"/>
          </a:xfrm>
          <a:prstGeom prst="rect"/>
          <a:noFill/>
          <a:ln w="9525">
            <a:noFill/>
          </a:ln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7"/>
                                        <p:tgtEl>
                                          <p:spTgt spid="1048715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>
                                            <p:txEl>
                                              <p:charRg st="11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48715">
                                            <p:txEl>
                                              <p:charRg st="11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715">
                                            <p:txEl>
                                              <p:charRg st="11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>
                                            <p:txEl>
                                              <p:charRg st="62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715">
                                            <p:txEl>
                                              <p:charRg st="62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715">
                                            <p:txEl>
                                              <p:charRg st="62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>
                                            <p:txEl>
                                              <p:charRg st="124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048715">
                                            <p:txEl>
                                              <p:charRg st="124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8715">
                                            <p:txEl>
                                              <p:charRg st="124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>
                                            <p:txEl>
                                              <p:charRg st="138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48715">
                                            <p:txEl>
                                              <p:charRg st="138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048715">
                                            <p:txEl>
                                              <p:charRg st="138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>
                                            <p:txEl>
                                              <p:charRg st="197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715">
                                            <p:txEl>
                                              <p:charRg st="197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048715">
                                            <p:txEl>
                                              <p:charRg st="197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>
                      <p:stCondLst>
                        <p:cond delay="indefinite"/>
                      </p:stCondLst>
                      <p:childTnLst>
                        <p:par>
                          <p:cTn fill="hold" id="35">
                            <p:stCondLst>
                              <p:cond delay="0"/>
                            </p:stCondLst>
                            <p:childTnLst>
                              <p:par>
                                <p:cTn fill="hold" id="3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>
                                            <p:txEl>
                                              <p:charRg st="218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48715">
                                            <p:txEl>
                                              <p:charRg st="218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048715">
                                            <p:txEl>
                                              <p:charRg st="218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>
                                            <p:txEl>
                                              <p:charRg st="275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048715">
                                            <p:txEl>
                                              <p:charRg st="275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048715">
                                            <p:txEl>
                                              <p:charRg st="275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>
                                            <p:txEl>
                                              <p:charRg st="336" end="3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1048715">
                                            <p:txEl>
                                              <p:charRg st="336" end="3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1048715">
                                            <p:txEl>
                                              <p:charRg st="336" end="3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>
                                            <p:txEl>
                                              <p:charRg st="360" end="4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1048715">
                                            <p:txEl>
                                              <p:charRg st="360" end="4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048715">
                                            <p:txEl>
                                              <p:charRg st="360" end="4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>
                                            <p:txEl>
                                              <p:charRg st="420" end="4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048715">
                                            <p:txEl>
                                              <p:charRg st="420" end="4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048715">
                                            <p:txEl>
                                              <p:charRg st="420" end="4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7" name="横卷形 0"/>
          <p:cNvSpPr/>
          <p:nvPr/>
        </p:nvSpPr>
        <p:spPr>
          <a:xfrm>
            <a:off x="108585" y="45085"/>
            <a:ext cx="2830830" cy="575945"/>
          </a:xfrm>
          <a:prstGeom prst="horizontalScroll"/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lang="zh-CN">
                <a:latin typeface="BZDHT" panose="02010601030101010101" pitchFamily="2" charset="-122"/>
                <a:ea typeface="BZDHT" panose="02010601030101010101" pitchFamily="2" charset="-122"/>
              </a:rPr>
              <a:t>掣罢︽斑﹀   蹿爸︽罢得﹀</a:t>
            </a:r>
            <a:endParaRPr altLang="en-US" lang="zh-CN">
              <a:latin typeface="BZDHT" panose="02010601030101010101" pitchFamily="2" charset="-122"/>
              <a:ea typeface="BZDHT" panose="02010601030101010101" pitchFamily="2" charset="-122"/>
            </a:endParaRPr>
          </a:p>
        </p:txBody>
      </p:sp>
      <p:sp>
        <p:nvSpPr>
          <p:cNvPr id="1048718" name="文本框 1"/>
          <p:cNvSpPr txBox="1"/>
          <p:nvPr/>
        </p:nvSpPr>
        <p:spPr>
          <a:xfrm>
            <a:off x="969010" y="1385570"/>
            <a:ext cx="7635240" cy="1476375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lang="zh-CN">
                <a:latin typeface="BZDHT" panose="02010601030101010101" pitchFamily="2" charset="-122"/>
                <a:ea typeface="BZDHT" panose="02010601030101010101" pitchFamily="2" charset="-122"/>
              </a:rPr>
              <a:t>粗爸︽颁稗︽层半︽布︽斑﹀</a:t>
            </a:r>
            <a:endParaRPr altLang="en-US" lang="zh-CN">
              <a:latin typeface="BZDHT" panose="02010601030101010101" pitchFamily="2" charset="-122"/>
              <a:ea typeface="BZDHT" panose="02010601030101010101" pitchFamily="2" charset="-122"/>
            </a:endParaRPr>
          </a:p>
          <a:p>
            <a:endParaRPr altLang="en-US" lang="zh-CN">
              <a:latin typeface="BZDHT" panose="02010601030101010101" pitchFamily="2" charset="-122"/>
              <a:ea typeface="BZDHT" panose="02010601030101010101" pitchFamily="2" charset="-122"/>
            </a:endParaRPr>
          </a:p>
          <a:p>
            <a:endParaRPr altLang="en-US" lang="zh-CN">
              <a:latin typeface="BZDHT" panose="02010601030101010101" pitchFamily="2" charset="-122"/>
              <a:ea typeface="BZDHT" panose="02010601030101010101" pitchFamily="2" charset="-122"/>
            </a:endParaRPr>
          </a:p>
          <a:p>
            <a:endParaRPr altLang="en-US" lang="zh-CN">
              <a:latin typeface="BZDHT" panose="02010601030101010101" pitchFamily="2" charset="-122"/>
              <a:ea typeface="BZDHT" panose="02010601030101010101" pitchFamily="2" charset="-122"/>
            </a:endParaRPr>
          </a:p>
          <a:p>
            <a:r>
              <a:rPr altLang="en-US" lang="zh-CN">
                <a:latin typeface="BZDHT" panose="02010601030101010101" pitchFamily="2" charset="-122"/>
                <a:ea typeface="BZDHT" panose="02010601030101010101" pitchFamily="2" charset="-122"/>
              </a:rPr>
              <a:t>吧  蹿爸︽罢得﹀      拜爸︽冲﹀       罢册邦︽斑﹀</a:t>
            </a:r>
            <a:endParaRPr altLang="en-US" lang="zh-CN">
              <a:latin typeface="BZDHT" panose="02010601030101010101" pitchFamily="2" charset="-122"/>
              <a:ea typeface="BZDHT" panose="02010601030101010101" pitchFamily="2" charset="-122"/>
            </a:endParaRPr>
          </a:p>
        </p:txBody>
      </p:sp>
      <p:pic>
        <p:nvPicPr>
          <p:cNvPr id="2097169" name="图片 48164" descr="777"/>
          <p:cNvPicPr>
            <a:picLocks noChangeAspect="1"/>
          </p:cNvPicPr>
          <p:nvPr/>
        </p:nvPicPr>
        <p:blipFill>
          <a:blip xmlns:r="http://schemas.openxmlformats.org/officeDocument/2006/relationships"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45815" y="3237865"/>
            <a:ext cx="5258435" cy="3688080"/>
          </a:xfrm>
          <a:prstGeom prst="rect"/>
          <a:noFill/>
          <a:ln w="9525">
            <a:noFill/>
          </a:ln>
        </p:spPr>
      </p:pic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/>
      </p:grpSpPr>
      <p:sp>
        <p:nvSpPr>
          <p:cNvPr id="1048719" name="横卷形 1"/>
          <p:cNvSpPr/>
          <p:nvPr/>
        </p:nvSpPr>
        <p:spPr>
          <a:xfrm>
            <a:off x="107315" y="44450"/>
            <a:ext cx="3350260" cy="864235"/>
          </a:xfrm>
          <a:prstGeom prst="horizontalScroll"/>
          <a:solidFill>
            <a:srgbClr val="00B050">
              <a:alpha val="5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sz="1600" lang="zh-CN">
                <a:latin typeface="BZDHT" panose="02010601030101010101" pitchFamily="2" charset="-122"/>
                <a:ea typeface="BZDHT" panose="02010601030101010101" pitchFamily="2" charset="-122"/>
              </a:rPr>
              <a:t>搬吵稗︽斑﹀   雹稗︽楚拜︽蝶搬︽罢雕﹀</a:t>
            </a:r>
            <a:endParaRPr altLang="en-US" sz="1600" lang="zh-CN">
              <a:latin typeface="BZDHT" panose="02010601030101010101" pitchFamily="2" charset="-122"/>
              <a:ea typeface="BZDHT" panose="02010601030101010101" pitchFamily="2" charset="-122"/>
            </a:endParaRPr>
          </a:p>
        </p:txBody>
      </p:sp>
      <p:pic>
        <p:nvPicPr>
          <p:cNvPr id="2097170" name="图片 2" descr="1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 l="23669" t="12869" r="11452"/>
          <a:stretch>
            <a:fillRect/>
          </a:stretch>
        </p:blipFill>
        <p:spPr>
          <a:xfrm>
            <a:off x="12700" y="4968240"/>
            <a:ext cx="1704340" cy="1870075"/>
          </a:xfrm>
          <a:prstGeom prst="rect"/>
        </p:spPr>
      </p:pic>
      <p:grpSp>
        <p:nvGrpSpPr>
          <p:cNvPr id="51" name="组合 8"/>
          <p:cNvGrpSpPr/>
          <p:nvPr/>
        </p:nvGrpSpPr>
        <p:grpSpPr>
          <a:xfrm>
            <a:off x="363220" y="909320"/>
            <a:ext cx="8087995" cy="3293745"/>
            <a:chOff x="572" y="1432"/>
            <a:chExt cx="12737" cy="5187"/>
          </a:xfrm>
        </p:grpSpPr>
        <p:pic>
          <p:nvPicPr>
            <p:cNvPr id="2097171" name="图片 4" descr="5555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2"/>
            <a:srcRect l="7312" t="3732" r="28350" b="3212"/>
            <a:stretch>
              <a:fillRect/>
            </a:stretch>
          </p:blipFill>
          <p:spPr>
            <a:xfrm>
              <a:off x="572" y="1433"/>
              <a:ext cx="5565" cy="5187"/>
            </a:xfrm>
            <a:prstGeom prst="rect"/>
          </p:spPr>
        </p:pic>
        <p:pic>
          <p:nvPicPr>
            <p:cNvPr id="2097172" name="图片 5" descr="666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3"/>
            <a:srcRect l="14084" t="7105" r="7218" b="3415"/>
            <a:stretch>
              <a:fillRect/>
            </a:stretch>
          </p:blipFill>
          <p:spPr>
            <a:xfrm>
              <a:off x="7913" y="1432"/>
              <a:ext cx="5396" cy="5080"/>
            </a:xfrm>
            <a:prstGeom prst="rect"/>
          </p:spPr>
        </p:pic>
      </p:grpSp>
      <p:sp>
        <p:nvSpPr>
          <p:cNvPr id="1048720" name="线形标注 1 6"/>
          <p:cNvSpPr/>
          <p:nvPr/>
        </p:nvSpPr>
        <p:spPr>
          <a:xfrm>
            <a:off x="1907540" y="4483735"/>
            <a:ext cx="2145030" cy="2354580"/>
          </a:xfrm>
          <a:prstGeom prst="borderCallout1">
            <a:avLst>
              <a:gd name="adj1" fmla="val 24057"/>
              <a:gd name="adj2" fmla="val -3865"/>
              <a:gd name="adj3" fmla="val -15264"/>
              <a:gd name="adj4" fmla="val -34043"/>
            </a:avLst>
          </a:prstGeom>
          <a:solidFill>
            <a:srgbClr val="FFFF00">
              <a:alpha val="27000"/>
            </a:srgbClr>
          </a:solidFill>
          <a:ln w="28575" cmpd="sng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l"/>
            <a:endParaRPr altLang="en-US" sz="1000" lang="zh-CN">
              <a:solidFill>
                <a:schemeClr val="tx1"/>
              </a:solidFill>
              <a:latin typeface="BZDHT" panose="02010601030101010101" pitchFamily="2" charset="-122"/>
              <a:ea typeface="BZDHT" panose="02010601030101010101" pitchFamily="2" charset="-122"/>
            </a:endParaRPr>
          </a:p>
          <a:p>
            <a:pPr algn="l"/>
            <a:r>
              <a:rPr altLang="en-US" sz="1200" lang="zh-CN">
                <a:solidFill>
                  <a:schemeClr val="tx1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乘邦︽颁拜﹀   </a:t>
            </a:r>
            <a:r>
              <a:rPr altLang="en-US" sz="1200" lang="zh-CN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 </a:t>
            </a:r>
            <a:r>
              <a:rPr altLang="zh-CN" sz="1200" lang="en-US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2</a:t>
            </a:r>
            <a:r>
              <a:rPr altLang="zh-CN" sz="1400" 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％</a:t>
            </a:r>
            <a:endParaRPr altLang="zh-CN" sz="1400" lang="en-US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/>
            <a:r>
              <a:rPr altLang="en-US" sz="1200" lang="zh-CN">
                <a:solidFill>
                  <a:schemeClr val="tx1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储︽拜坝半︽柄﹀   </a:t>
            </a:r>
            <a:r>
              <a:rPr altLang="zh-CN" sz="1200" lang="en-US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0</a:t>
            </a:r>
            <a:r>
              <a:rPr altLang="zh-CN" sz="1400" 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％</a:t>
            </a:r>
            <a:endParaRPr altLang="zh-CN" sz="1400" lang="en-US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/>
            <a:r>
              <a:rPr altLang="en-US" sz="1200" lang="zh-CN">
                <a:solidFill>
                  <a:schemeClr val="tx1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败稗︽残敌︽伴彻邦︽蹿半︽</a:t>
            </a:r>
            <a:endParaRPr altLang="en-US" sz="1200" lang="zh-CN">
              <a:solidFill>
                <a:schemeClr val="tx1"/>
              </a:solidFill>
              <a:latin typeface="BZDHT" panose="02010601030101010101" pitchFamily="2" charset="-122"/>
              <a:ea typeface="BZDHT" panose="02010601030101010101" pitchFamily="2" charset="-122"/>
            </a:endParaRPr>
          </a:p>
          <a:p>
            <a:pPr algn="l"/>
            <a:r>
              <a:rPr altLang="en-US" sz="1200" lang="zh-CN">
                <a:solidFill>
                  <a:schemeClr val="tx1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拜捕邦︽岛邦﹀  </a:t>
            </a:r>
            <a:r>
              <a:rPr altLang="zh-CN" lang="en-US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4</a:t>
            </a:r>
            <a:r>
              <a:rPr altLang="zh-CN" 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％</a:t>
            </a:r>
            <a:endParaRPr altLang="zh-CN" lang="en-US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/>
            <a:r>
              <a:rPr altLang="zh-CN" sz="1200" lang="zh-CN">
                <a:solidFill>
                  <a:schemeClr val="tx1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坝办︽柄﹀     </a:t>
            </a:r>
            <a:r>
              <a:rPr altLang="zh-CN" sz="1200" lang="en-US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0</a:t>
            </a:r>
            <a:r>
              <a:rPr altLang="zh-CN" sz="1400" 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％</a:t>
            </a:r>
            <a:endParaRPr altLang="zh-CN" sz="1400" lang="en-US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/>
            <a:r>
              <a:rPr altLang="zh-CN" sz="1200" lang="zh-CN">
                <a:solidFill>
                  <a:schemeClr val="tx1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挡办︽柄﹀    </a:t>
            </a:r>
            <a:r>
              <a:rPr altLang="zh-CN" sz="1200" lang="en-US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0</a:t>
            </a:r>
            <a:r>
              <a:rPr altLang="zh-CN" sz="1400" 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％</a:t>
            </a:r>
            <a:endParaRPr altLang="zh-CN" sz="1400" lang="en-US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/>
            <a:r>
              <a:rPr altLang="en-US" sz="1200" lang="zh-CN">
                <a:solidFill>
                  <a:schemeClr val="tx1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稗︽忱稗︽柄﹀  </a:t>
            </a:r>
            <a:r>
              <a:rPr altLang="zh-CN" sz="1200" lang="zh-CN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 </a:t>
            </a:r>
            <a:r>
              <a:rPr altLang="zh-CN" sz="1200" lang="en-US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1</a:t>
            </a:r>
            <a:r>
              <a:rPr altLang="zh-CN" sz="1400" 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％</a:t>
            </a:r>
            <a:endParaRPr altLang="zh-CN" sz="1400" lang="en-US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/>
            <a:r>
              <a:rPr altLang="en-US" sz="1200" lang="zh-CN">
                <a:solidFill>
                  <a:schemeClr val="tx1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扳爸半︽柄﹀    </a:t>
            </a:r>
            <a:r>
              <a:rPr altLang="zh-CN" lang="en-US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4</a:t>
            </a:r>
            <a:r>
              <a:rPr altLang="zh-CN" 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％</a:t>
            </a:r>
            <a:endParaRPr altLang="zh-CN" lang="en-US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1048721" name="线形标注 1(带边框和强调线) 7"/>
          <p:cNvSpPr/>
          <p:nvPr/>
        </p:nvSpPr>
        <p:spPr>
          <a:xfrm>
            <a:off x="5261610" y="4554855"/>
            <a:ext cx="2952750" cy="2221865"/>
          </a:xfrm>
          <a:prstGeom prst="accentBorderCallout1">
            <a:avLst>
              <a:gd name="adj1" fmla="val 4682"/>
              <a:gd name="adj2" fmla="val -7978"/>
              <a:gd name="adj3" fmla="val -20034"/>
              <a:gd name="adj4" fmla="val 13978"/>
            </a:avLst>
          </a:prstGeom>
          <a:gradFill>
            <a:gsLst>
              <a:gs pos="23000">
                <a:srgbClr val="14CD68">
                  <a:alpha val="56000"/>
                  <a:lumMod val="97000"/>
                </a:srgbClr>
              </a:gs>
              <a:gs pos="100000">
                <a:srgbClr val="0B6E38"/>
              </a:gs>
            </a:gsLst>
            <a:lin ang="5400000" scaled="0"/>
          </a:gradFill>
          <a:ln w="28575" cmpd="dbl">
            <a:solidFill>
              <a:srgbClr val="C00000">
                <a:alpha val="62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l"/>
            <a:endParaRPr altLang="en-US" sz="1600" lang="zh-CN">
              <a:solidFill>
                <a:schemeClr val="tx1"/>
              </a:solidFill>
              <a:latin typeface="BZDHT" panose="02010601030101010101" pitchFamily="2" charset="-122"/>
              <a:ea typeface="BZDHT" panose="02010601030101010101" pitchFamily="2" charset="-122"/>
            </a:endParaRPr>
          </a:p>
          <a:p>
            <a:pPr algn="l"/>
            <a:endParaRPr altLang="en-US" sz="1600" lang="zh-CN">
              <a:solidFill>
                <a:schemeClr val="tx1"/>
              </a:solidFill>
              <a:latin typeface="BZDHT" panose="02010601030101010101" pitchFamily="2" charset="-122"/>
              <a:ea typeface="BZDHT" panose="02010601030101010101" pitchFamily="2" charset="-122"/>
            </a:endParaRPr>
          </a:p>
          <a:p>
            <a:pPr algn="l"/>
            <a:r>
              <a:rPr altLang="en-US" sz="1600" lang="zh-CN">
                <a:solidFill>
                  <a:schemeClr val="tx1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乘邦︽颁拜﹀    </a:t>
            </a:r>
            <a:r>
              <a:rPr altLang="zh-CN" sz="1600" lang="en-US">
                <a:solidFill>
                  <a:srgbClr val="FFFF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3</a:t>
            </a:r>
            <a:r>
              <a:rPr altLang="zh-CN" sz="1600" lang="en-US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％</a:t>
            </a:r>
            <a:endParaRPr altLang="zh-CN" sz="1600" lang="en-US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/>
            <a:r>
              <a:rPr altLang="en-US" sz="1600" lang="zh-CN">
                <a:solidFill>
                  <a:schemeClr val="tx1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储︽拜坝半︽柄﹀   </a:t>
            </a:r>
            <a:r>
              <a:rPr altLang="zh-CN" sz="1600" lang="en-US">
                <a:solidFill>
                  <a:srgbClr val="FFFF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5</a:t>
            </a:r>
            <a:r>
              <a:rPr altLang="zh-CN" sz="1600" lang="en-US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％</a:t>
            </a:r>
            <a:endParaRPr altLang="zh-CN" sz="1600" lang="en-US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/>
            <a:r>
              <a:rPr altLang="en-US" sz="1600" lang="zh-CN">
                <a:solidFill>
                  <a:schemeClr val="tx1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败稗︽残敌︽伴彻邦︽蹿半︽</a:t>
            </a:r>
            <a:endParaRPr altLang="en-US" sz="1600" lang="zh-CN">
              <a:solidFill>
                <a:schemeClr val="tx1"/>
              </a:solidFill>
              <a:latin typeface="BZDHT" panose="02010601030101010101" pitchFamily="2" charset="-122"/>
              <a:ea typeface="BZDHT" panose="02010601030101010101" pitchFamily="2" charset="-122"/>
              <a:sym typeface="+mn-ea"/>
            </a:endParaRPr>
          </a:p>
          <a:p>
            <a:pPr algn="l"/>
            <a:r>
              <a:rPr altLang="en-US" sz="1600" lang="zh-CN">
                <a:solidFill>
                  <a:schemeClr val="tx1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拜捕邦︽岛邦﹀    </a:t>
            </a:r>
            <a:r>
              <a:rPr altLang="zh-CN" sz="1600" lang="en-US">
                <a:solidFill>
                  <a:srgbClr val="FFFF00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2</a:t>
            </a:r>
            <a:r>
              <a:rPr altLang="zh-CN" sz="1600" lang="en-US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％</a:t>
            </a:r>
            <a:endParaRPr altLang="zh-CN" sz="1600" lang="en-US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/>
            <a:r>
              <a:rPr altLang="zh-CN" sz="1600" lang="zh-CN">
                <a:solidFill>
                  <a:schemeClr val="tx1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坝办︽柄﹀   </a:t>
            </a:r>
            <a:r>
              <a:rPr altLang="zh-CN" sz="1600" lang="en-US">
                <a:solidFill>
                  <a:srgbClr val="FFFF00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13</a:t>
            </a:r>
            <a:r>
              <a:rPr altLang="zh-CN" sz="1600" lang="en-US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％</a:t>
            </a:r>
            <a:endParaRPr altLang="zh-CN" sz="1600" lang="en-US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/>
            <a:r>
              <a:rPr altLang="zh-CN" sz="1600" lang="zh-CN">
                <a:solidFill>
                  <a:schemeClr val="tx1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挡办︽柄﹀   </a:t>
            </a:r>
            <a:r>
              <a:rPr altLang="zh-CN" sz="1600" lang="en-US">
                <a:solidFill>
                  <a:srgbClr val="FFFF00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7</a:t>
            </a:r>
            <a:r>
              <a:rPr altLang="zh-CN" sz="1600" lang="en-US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％</a:t>
            </a:r>
            <a:endParaRPr altLang="zh-CN" sz="1600" lang="en-US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/>
            <a:r>
              <a:rPr altLang="en-US" sz="1600" lang="zh-CN">
                <a:solidFill>
                  <a:schemeClr val="tx1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稗︽忱稗︽柄﹀ </a:t>
            </a:r>
            <a:r>
              <a:rPr altLang="zh-CN" sz="1600" lang="zh-CN">
                <a:solidFill>
                  <a:schemeClr val="tx1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 </a:t>
            </a:r>
            <a:r>
              <a:rPr altLang="zh-CN" sz="1600" lang="en-US">
                <a:solidFill>
                  <a:srgbClr val="FFFF00"/>
                </a:solidFill>
                <a:latin typeface="BZDHT" panose="02010601030101010101" pitchFamily="2" charset="-122"/>
                <a:ea typeface="BZDHT" panose="02010601030101010101" pitchFamily="2" charset="-122"/>
                <a:sym typeface="+mn-ea"/>
              </a:rPr>
              <a:t>3</a:t>
            </a:r>
            <a:r>
              <a:rPr altLang="zh-CN" sz="1600" lang="en-US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％</a:t>
            </a:r>
            <a:endParaRPr altLang="zh-CN" sz="1600" lang="en-US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/>
            <a:endParaRPr altLang="zh-CN" sz="1600" lang="en-US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l"/>
            <a:endParaRPr altLang="zh-CN" sz="2000" lang="en-US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1" presetSubtype="1" repeatCount="indefinite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209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dur="2000" id="12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7" id="15" nodeType="clickEffect" presetClass="entr" presetID="27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dur="80" id="17"/>
                                        <p:tgtEl>
                                          <p:spTgt spid="10487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dur="80" id="18"/>
                                        <p:tgtEl>
                                          <p:spTgt spid="1048720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80" id="19"/>
                                        <p:tgtEl>
                                          <p:spTgt spid="10487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27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dur="80" id="24"/>
                                        <p:tgtEl>
                                          <p:spTgt spid="10487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dur="80" id="25"/>
                                        <p:tgtEl>
                                          <p:spTgt spid="1048721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80" id="26"/>
                                        <p:tgtEl>
                                          <p:spTgt spid="10487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0" grpId="0" animBg="1"/>
      <p:bldP spid="1048720" grpId="1" animBg="1"/>
      <p:bldP spid="1048720" grpId="2" animBg="1"/>
      <p:bldP spid="1048720" grpId="3" animBg="1"/>
      <p:bldP spid="1048720" grpId="4" animBg="1"/>
      <p:bldP spid="1048720" grpId="5" animBg="1"/>
      <p:bldP spid="1048720" grpId="6" animBg="1"/>
      <p:bldP spid="1048720" grpId="7" animBg="1"/>
      <p:bldP spid="10487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5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22" name="文本框 1048723"/>
          <p:cNvSpPr txBox="1"/>
          <p:nvPr/>
        </p:nvSpPr>
        <p:spPr>
          <a:xfrm>
            <a:off x="1431925" y="1773237"/>
            <a:ext cx="18415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zh-CN" sz="2400" lang="zh-CN">
              <a:latin typeface="Times New Roman" panose="02020603050405020304" pitchFamily="18" charset="0"/>
            </a:endParaRPr>
          </a:p>
        </p:txBody>
      </p:sp>
      <p:pic>
        <p:nvPicPr>
          <p:cNvPr id="2097173" name="内容占位符 2097167" descr="图片69"/>
          <p:cNvPicPr>
            <a:picLocks/>
          </p:cNvPicPr>
          <p:nvPr>
            <p:ph sz="half" idx="2"/>
          </p:nvPr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>
          <a:xfrm>
            <a:off x="6234112" y="4495800"/>
            <a:ext cx="2147887" cy="1600200"/>
          </a:xfrm>
          <a:prstGeom prst="rect"/>
          <a:noFill/>
          <a:ln>
            <a:noFill/>
          </a:ln>
        </p:spPr>
      </p:pic>
      <p:sp>
        <p:nvSpPr>
          <p:cNvPr id="1048723" name="矩形 1048724"/>
          <p:cNvSpPr/>
          <p:nvPr/>
        </p:nvSpPr>
        <p:spPr>
          <a:xfrm>
            <a:off x="1776730" y="1613535"/>
            <a:ext cx="4614862" cy="3362325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  <a:spAutoFit/>
          </a:bodyPr>
          <a:p>
            <a:pPr algn="ctr"/>
            <a:r>
              <a:rPr b="0" sz="3600" i="0" kern="10" normalizeH="0" spc="0">
                <a:solidFill>
                  <a:srgbClr val="7030A0"/>
                </a:solidFill>
                <a:effectLst>
                  <a:reflection algn="bl" blurRad="6350" dir="5400000" endA="300" endPos="35500" rotWithShape="0" stA="53000" sy="-90000"/>
                </a:effectLst>
                <a:latin typeface="BZDBT" panose="02010601030101010101" pitchFamily="2" charset="-122"/>
                <a:ea typeface="BZDBT" panose="02010601030101010101" pitchFamily="2" charset="-122"/>
              </a:rPr>
              <a:t>调半︽扳百办﹀</a:t>
            </a:r>
            <a:endParaRPr b="0" sz="3600" i="0" kern="10" normalizeH="0" spc="0">
              <a:solidFill>
                <a:srgbClr val="7030A0"/>
              </a:solidFill>
              <a:effectLst>
                <a:reflection algn="bl" blurRad="6350" dir="5400000" endA="300" endPos="35500" rotWithShape="0" stA="53000" sy="-90000"/>
              </a:effectLst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18" id="5" nodeType="withEffect" presetClass="entr" presetID="27" presetSubtype="0" repeatCount="indefinite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dur="500" id="7"/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dur="500" id="8"/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500" id="9"/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3" grpId="0"/>
      <p:bldP spid="1048723" grpId="1"/>
      <p:bldP spid="1048723" grpId="2"/>
      <p:bldP spid="1048723" grpId="3"/>
      <p:bldP spid="1048723" grpId="4"/>
      <p:bldP spid="1048723" grpId="5"/>
      <p:bldP spid="1048723" grpId="7"/>
      <p:bldP spid="1048723" grpId="8"/>
      <p:bldP spid="1048723" grpId="9"/>
      <p:bldP spid="1048723" grpId="10"/>
      <p:bldP spid="1048723" grpId="11"/>
      <p:bldP spid="1048723" grpId="12"/>
      <p:bldP spid="1048723" grpId="13"/>
      <p:bldP spid="1048723" grpId="14"/>
      <p:bldP spid="1048723" grpId="15"/>
      <p:bldP spid="1048723" grpId="16"/>
      <p:bldP spid="1048723" grpId="17"/>
      <p:bldP spid="1048723" grpId="18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pSp>
        <p:nvGrpSpPr>
          <p:cNvPr id="32" name="组合 23"/>
          <p:cNvGrpSpPr/>
          <p:nvPr/>
        </p:nvGrpSpPr>
        <p:grpSpPr>
          <a:xfrm rot="0">
            <a:off x="179387" y="620712"/>
            <a:ext cx="8785225" cy="5903912"/>
            <a:chOff x="113" y="391"/>
            <a:chExt cx="5534" cy="3719"/>
          </a:xfrm>
        </p:grpSpPr>
        <p:sp>
          <p:nvSpPr>
            <p:cNvPr id="1048594" name="矩形 1048586"/>
            <p:cNvSpPr/>
            <p:nvPr/>
          </p:nvSpPr>
          <p:spPr>
            <a:xfrm>
              <a:off x="113" y="391"/>
              <a:ext cx="5511" cy="3719"/>
            </a:xfrm>
            <a:prstGeom prst="rect"/>
            <a:solidFill>
              <a:srgbClr val="FFFFFF"/>
            </a:solidFill>
            <a:ln>
              <a:noFill/>
            </a:ln>
          </p:spPr>
          <p:txBody>
            <a:bodyPr anchor="ctr" bIns="46800" lIns="90000" rIns="90000" tIns="46800" vert="horz" wrap="none"/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5pPr>
            </a:lstStyle>
            <a:p>
              <a:pPr algn="ctr" eaLnBrk="1" hangingPunct="1" latinLnBrk="1" lvl="0"/>
              <a:endParaRPr altLang="en-US" b="1" sz="2800" lang="zh-CN">
                <a:ea typeface="楷体_GB2312" pitchFamily="49" charset="-122"/>
              </a:endParaRPr>
            </a:p>
          </p:txBody>
        </p:sp>
        <p:sp>
          <p:nvSpPr>
            <p:cNvPr id="1048595" name="矩形 1048587"/>
            <p:cNvSpPr/>
            <p:nvPr/>
          </p:nvSpPr>
          <p:spPr>
            <a:xfrm>
              <a:off x="1292" y="391"/>
              <a:ext cx="2314" cy="3719"/>
            </a:xfrm>
            <a:prstGeom prst="rect"/>
            <a:solidFill>
              <a:srgbClr val="EAEAEA"/>
            </a:solidFill>
            <a:ln>
              <a:noFill/>
            </a:ln>
          </p:spPr>
        </p:sp>
        <p:sp>
          <p:nvSpPr>
            <p:cNvPr id="1048596" name="矩形 1048588"/>
            <p:cNvSpPr/>
            <p:nvPr/>
          </p:nvSpPr>
          <p:spPr>
            <a:xfrm>
              <a:off x="3198" y="391"/>
              <a:ext cx="2449" cy="3719"/>
            </a:xfrm>
            <a:prstGeom prst="rect"/>
            <a:solidFill>
              <a:srgbClr val="DDDDDD"/>
            </a:solidFill>
            <a:ln>
              <a:noFill/>
            </a:ln>
          </p:spPr>
        </p:sp>
      </p:grpSp>
      <p:sp>
        <p:nvSpPr>
          <p:cNvPr id="1048597" name="文本框 1048589"/>
          <p:cNvSpPr txBox="1"/>
          <p:nvPr/>
        </p:nvSpPr>
        <p:spPr>
          <a:xfrm>
            <a:off x="779462" y="2461260"/>
            <a:ext cx="7241200" cy="1211200"/>
          </a:xfrm>
          <a:prstGeom prst="rect"/>
          <a:noFill/>
          <a:ln>
            <a:noFill/>
          </a:ln>
        </p:spPr>
        <p:txBody>
          <a:bodyPr bIns="46800" lIns="90000" rIns="90000" tIns="4680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en-US" b="1" sz="3200" lang="zh-CN">
                <a:ea typeface="楷体_GB2312" pitchFamily="49" charset="-122"/>
              </a:rPr>
              <a:t>①</a:t>
            </a:r>
            <a:r>
              <a:rPr altLang="en-US" b="1" sz="3600" lang="zh-CN">
                <a:ea typeface="楷体_GB2312" pitchFamily="49" charset="-122"/>
              </a:rPr>
              <a:t>  </a:t>
            </a:r>
            <a:r>
              <a:rPr altLang="zh-CN" b="1" lang="en-US">
                <a:ea typeface="BZDBT" panose="02010601030101010101" pitchFamily="2" charset="-122"/>
              </a:rPr>
              <a:t>敞爸︽</a:t>
            </a:r>
            <a:r>
              <a:rPr altLang="en-US" b="1" lang="zh-CN">
                <a:ea typeface="BZDBT" panose="02010601030101010101" pitchFamily="2" charset="-122"/>
              </a:rPr>
              <a:t>痹 </a:t>
            </a:r>
            <a:r>
              <a:rPr altLang="zh-CN" b="1" sz="2400" lang="en-US">
                <a:ea typeface="BZDBT" panose="02010601030101010101" pitchFamily="2" charset="-122"/>
              </a:rPr>
              <a:t>80</a:t>
            </a:r>
            <a:r>
              <a:rPr altLang="en-US" b="1" lang="zh-CN">
                <a:ea typeface="BZDBT" panose="02010601030101010101" pitchFamily="2" charset="-122"/>
              </a:rPr>
              <a:t> 呈</a:t>
            </a:r>
            <a:r>
              <a:rPr altLang="zh-CN" b="1" lang="en-US">
                <a:ea typeface="BZDBT" panose="02010601030101010101" pitchFamily="2" charset="-122"/>
              </a:rPr>
              <a:t>︽</a:t>
            </a:r>
            <a:r>
              <a:rPr altLang="en-US" b="1" lang="zh-CN">
                <a:ea typeface="BZDBT" panose="02010601030101010101" pitchFamily="2" charset="-122"/>
              </a:rPr>
              <a:t>敞爸</a:t>
            </a:r>
            <a:r>
              <a:rPr altLang="zh-CN" b="1" lang="en-US">
                <a:ea typeface="BZDBT" panose="02010601030101010101" pitchFamily="2" charset="-122"/>
              </a:rPr>
              <a:t>︽</a:t>
            </a:r>
            <a:r>
              <a:rPr altLang="en-US" b="1" lang="zh-CN">
                <a:ea typeface="BZDBT" panose="02010601030101010101" pitchFamily="2" charset="-122"/>
              </a:rPr>
              <a:t>痹 </a:t>
            </a:r>
            <a:r>
              <a:rPr altLang="zh-CN" b="1" sz="2400" lang="en-US">
                <a:ea typeface="BZDBT" panose="02010601030101010101" pitchFamily="2" charset="-122"/>
              </a:rPr>
              <a:t>50 </a:t>
            </a:r>
            <a:r>
              <a:rPr altLang="en-US" b="1" lang="zh-CN">
                <a:ea typeface="BZDBT" panose="02010601030101010101" pitchFamily="2" charset="-122"/>
              </a:rPr>
              <a:t>办邦</a:t>
            </a:r>
            <a:r>
              <a:rPr altLang="en-US" b="1" sz="2000" lang="zh-CN">
                <a:ea typeface="楷体_GB2312" pitchFamily="49" charset="-122"/>
              </a:rPr>
              <a:t>（</a:t>
            </a:r>
            <a:r>
              <a:rPr altLang="en-US" b="1" sz="3600" lang="zh-CN">
                <a:ea typeface="楷体_GB2312" pitchFamily="49" charset="-122"/>
              </a:rPr>
              <a:t>        </a:t>
            </a:r>
            <a:r>
              <a:rPr altLang="en-US" b="1" sz="2000" lang="zh-CN">
                <a:ea typeface="楷体_GB2312" pitchFamily="49" charset="-122"/>
              </a:rPr>
              <a:t>）</a:t>
            </a:r>
            <a:r>
              <a:rPr altLang="zh-CN" b="1" lang="en-US">
                <a:ea typeface="BZDBT" panose="02010601030101010101" pitchFamily="2" charset="-122"/>
              </a:rPr>
              <a:t>扳爸︽﹀</a:t>
            </a:r>
            <a:endParaRPr altLang="zh-CN" b="1" lang="en-US">
              <a:ea typeface="BZDBT" panose="02010601030101010101" pitchFamily="2" charset="-122"/>
            </a:endParaRPr>
          </a:p>
          <a:p>
            <a:pPr eaLnBrk="1" hangingPunct="1" latinLnBrk="1" lvl="0"/>
            <a:r>
              <a:rPr altLang="zh-CN" b="1" sz="2000" lang="en-US">
                <a:ea typeface="楷体_GB2312" pitchFamily="49" charset="-122"/>
              </a:rPr>
              <a:t>            </a:t>
            </a:r>
            <a:r>
              <a:rPr altLang="en-US" b="1" lang="zh-CN">
                <a:latin typeface="BZDBT" panose="02010601030101010101" pitchFamily="2" charset="-122"/>
                <a:ea typeface="BZDBT" panose="02010601030101010101" pitchFamily="2" charset="-122"/>
              </a:rPr>
              <a:t>炒</a:t>
            </a:r>
            <a:r>
              <a:rPr altLang="zh-CN" b="1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lang="zh-CN">
                <a:latin typeface="BZDBT" panose="02010601030101010101" pitchFamily="2" charset="-122"/>
                <a:ea typeface="BZDBT" panose="02010601030101010101" pitchFamily="2" charset="-122"/>
              </a:rPr>
              <a:t>呈</a:t>
            </a:r>
            <a:r>
              <a:rPr altLang="zh-CN" b="1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2000" lang="zh-CN">
                <a:ea typeface="楷体_GB2312" pitchFamily="49" charset="-122"/>
              </a:rPr>
              <a:t>（</a:t>
            </a:r>
            <a:r>
              <a:rPr altLang="en-US" b="1" sz="3600" lang="zh-CN">
                <a:ea typeface="楷体_GB2312" pitchFamily="49" charset="-122"/>
              </a:rPr>
              <a:t>       </a:t>
            </a:r>
            <a:r>
              <a:rPr altLang="en-US" b="1" sz="2000" lang="zh-CN">
                <a:ea typeface="楷体_GB2312" pitchFamily="49" charset="-122"/>
              </a:rPr>
              <a:t>）</a:t>
            </a:r>
            <a:r>
              <a:rPr altLang="zh-CN" b="1" sz="2400" lang="en-US">
                <a:ea typeface="楷体_GB2312" pitchFamily="49" charset="-122"/>
              </a:rPr>
              <a:t>%</a:t>
            </a:r>
            <a:r>
              <a:rPr altLang="en-US" b="1" lang="zh-CN">
                <a:latin typeface="BZDBT" panose="02010601030101010101" pitchFamily="2" charset="-122"/>
                <a:ea typeface="BZDBT" panose="02010601030101010101" pitchFamily="2" charset="-122"/>
              </a:rPr>
              <a:t>翟邦</a:t>
            </a:r>
            <a:r>
              <a:rPr altLang="zh-CN" b="1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lang="zh-CN">
                <a:latin typeface="BZDBT" panose="02010601030101010101" pitchFamily="2" charset="-122"/>
                <a:ea typeface="BZDBT" panose="02010601030101010101" pitchFamily="2" charset="-122"/>
              </a:rPr>
              <a:t>扳爸</a:t>
            </a:r>
            <a:r>
              <a:rPr altLang="zh-CN" b="1" lang="en-US">
                <a:latin typeface="BZDBT" panose="02010601030101010101" pitchFamily="2" charset="-122"/>
                <a:ea typeface="BZDBT" panose="02010601030101010101" pitchFamily="2" charset="-122"/>
              </a:rPr>
              <a:t>︽﹀</a:t>
            </a:r>
            <a:endParaRPr altLang="zh-CN" b="1" lang="en-US"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048598" name="文本框 1048590"/>
          <p:cNvSpPr txBox="1"/>
          <p:nvPr/>
        </p:nvSpPr>
        <p:spPr>
          <a:xfrm>
            <a:off x="779462" y="4148772"/>
            <a:ext cx="7241200" cy="1211200"/>
          </a:xfrm>
          <a:prstGeom prst="rect"/>
          <a:noFill/>
          <a:ln>
            <a:noFill/>
          </a:ln>
        </p:spPr>
        <p:txBody>
          <a:bodyPr bIns="46800" lIns="90000" rIns="90000" tIns="4680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en-US" b="1" sz="3200" lang="zh-CN">
                <a:ea typeface="楷体_GB2312" pitchFamily="49" charset="-122"/>
              </a:rPr>
              <a:t>②  </a:t>
            </a:r>
            <a:r>
              <a:rPr altLang="en-US" b="1" lang="zh-CN">
                <a:ea typeface="BZDBT" panose="02010601030101010101" pitchFamily="2" charset="-122"/>
              </a:rPr>
              <a:t> </a:t>
            </a:r>
            <a:r>
              <a:rPr altLang="zh-CN" b="1" lang="en-US">
                <a:latin typeface="BZDBT" panose="02010601030101010101" pitchFamily="2" charset="-122"/>
                <a:ea typeface="BZDBT" panose="02010601030101010101" pitchFamily="2" charset="-122"/>
              </a:rPr>
              <a:t>敞爸︽</a:t>
            </a:r>
            <a:r>
              <a:rPr altLang="en-US" b="1" lang="zh-CN">
                <a:latin typeface="BZDBT" panose="02010601030101010101" pitchFamily="2" charset="-122"/>
                <a:ea typeface="BZDBT" panose="02010601030101010101" pitchFamily="2" charset="-122"/>
              </a:rPr>
              <a:t>痹 </a:t>
            </a:r>
            <a:r>
              <a:rPr altLang="zh-CN" b="1" sz="2400" lang="en-US">
                <a:latin typeface="BZDBT" panose="02010601030101010101" pitchFamily="2" charset="-122"/>
                <a:ea typeface="BZDBT" panose="02010601030101010101" pitchFamily="2" charset="-122"/>
              </a:rPr>
              <a:t>50 </a:t>
            </a:r>
            <a:r>
              <a:rPr altLang="en-US" b="1" lang="zh-CN">
                <a:latin typeface="BZDBT" panose="02010601030101010101" pitchFamily="2" charset="-122"/>
                <a:ea typeface="BZDBT" panose="02010601030101010101" pitchFamily="2" charset="-122"/>
              </a:rPr>
              <a:t>呈</a:t>
            </a:r>
            <a:r>
              <a:rPr altLang="zh-CN" b="1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lang="zh-CN">
                <a:latin typeface="BZDBT" panose="02010601030101010101" pitchFamily="2" charset="-122"/>
                <a:ea typeface="BZDBT" panose="02010601030101010101" pitchFamily="2" charset="-122"/>
              </a:rPr>
              <a:t>敞爸</a:t>
            </a:r>
            <a:r>
              <a:rPr altLang="zh-CN" b="1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lang="zh-CN">
                <a:latin typeface="BZDBT" panose="02010601030101010101" pitchFamily="2" charset="-122"/>
                <a:ea typeface="BZDBT" panose="02010601030101010101" pitchFamily="2" charset="-122"/>
              </a:rPr>
              <a:t>痹 </a:t>
            </a:r>
            <a:r>
              <a:rPr altLang="zh-CN" b="1" sz="2400" lang="en-US">
                <a:latin typeface="BZDBT" panose="02010601030101010101" pitchFamily="2" charset="-122"/>
                <a:ea typeface="BZDBT" panose="02010601030101010101" pitchFamily="2" charset="-122"/>
              </a:rPr>
              <a:t>80</a:t>
            </a:r>
            <a:r>
              <a:rPr altLang="en-US" b="1" lang="zh-CN">
                <a:latin typeface="BZDBT" panose="02010601030101010101" pitchFamily="2" charset="-122"/>
                <a:ea typeface="BZDBT" panose="02010601030101010101" pitchFamily="2" charset="-122"/>
              </a:rPr>
              <a:t> 办邦</a:t>
            </a:r>
            <a:r>
              <a:rPr altLang="en-US" b="1" sz="2000" lang="zh-CN">
                <a:ea typeface="楷体_GB2312" pitchFamily="49" charset="-122"/>
              </a:rPr>
              <a:t>（</a:t>
            </a:r>
            <a:r>
              <a:rPr altLang="en-US" b="1" sz="3600" lang="zh-CN">
                <a:ea typeface="楷体_GB2312" pitchFamily="49" charset="-122"/>
              </a:rPr>
              <a:t>       </a:t>
            </a:r>
            <a:r>
              <a:rPr altLang="en-US" b="1" sz="2000" lang="zh-CN">
                <a:ea typeface="楷体_GB2312" pitchFamily="49" charset="-122"/>
              </a:rPr>
              <a:t>）</a:t>
            </a:r>
            <a:r>
              <a:rPr altLang="zh-CN" b="1" sz="2000" lang="en-US">
                <a:ea typeface="BZDBT" panose="02010601030101010101" pitchFamily="2" charset="-122"/>
              </a:rPr>
              <a:t>测爸︽﹀ </a:t>
            </a:r>
            <a:endParaRPr altLang="zh-CN" b="1" sz="2000" lang="en-US">
              <a:ea typeface="BZDBT" panose="02010601030101010101" pitchFamily="2" charset="-122"/>
            </a:endParaRPr>
          </a:p>
          <a:p>
            <a:pPr eaLnBrk="1" hangingPunct="1" latinLnBrk="1" lvl="0"/>
            <a:r>
              <a:rPr altLang="zh-CN" b="1" sz="3600" lang="en-US">
                <a:ea typeface="楷体_GB2312" pitchFamily="49" charset="-122"/>
              </a:rPr>
              <a:t>        </a:t>
            </a:r>
            <a:r>
              <a:rPr altLang="zh-CN" lang="en-US">
                <a:ea typeface="BZDBT" panose="02010601030101010101" pitchFamily="2" charset="-122"/>
              </a:rPr>
              <a:t> </a:t>
            </a:r>
            <a:r>
              <a:rPr altLang="en-US" b="1" lang="zh-CN">
                <a:ea typeface="BZDBT" panose="02010601030101010101" pitchFamily="2" charset="-122"/>
              </a:rPr>
              <a:t>炒</a:t>
            </a:r>
            <a:r>
              <a:rPr altLang="zh-CN" b="1" lang="en-US">
                <a:ea typeface="BZDBT" panose="02010601030101010101" pitchFamily="2" charset="-122"/>
              </a:rPr>
              <a:t>︽</a:t>
            </a:r>
            <a:r>
              <a:rPr altLang="en-US" b="1" lang="zh-CN">
                <a:ea typeface="BZDBT" panose="02010601030101010101" pitchFamily="2" charset="-122"/>
              </a:rPr>
              <a:t>呈</a:t>
            </a:r>
            <a:r>
              <a:rPr altLang="zh-CN" b="1" lang="en-US">
                <a:ea typeface="BZDBT" panose="02010601030101010101" pitchFamily="2" charset="-122"/>
              </a:rPr>
              <a:t>︽</a:t>
            </a:r>
            <a:r>
              <a:rPr altLang="en-US" b="1" sz="2000" lang="zh-CN">
                <a:ea typeface="楷体_GB2312" pitchFamily="49" charset="-122"/>
              </a:rPr>
              <a:t>（</a:t>
            </a:r>
            <a:r>
              <a:rPr altLang="en-US" b="1" sz="3600" lang="zh-CN">
                <a:ea typeface="楷体_GB2312" pitchFamily="49" charset="-122"/>
              </a:rPr>
              <a:t>       </a:t>
            </a:r>
            <a:r>
              <a:rPr altLang="en-US" b="1" sz="2000" lang="zh-CN">
                <a:ea typeface="楷体_GB2312" pitchFamily="49" charset="-122"/>
              </a:rPr>
              <a:t>）</a:t>
            </a:r>
            <a:r>
              <a:rPr altLang="zh-CN" b="1" sz="2400" lang="en-US">
                <a:ea typeface="楷体_GB2312" pitchFamily="49" charset="-122"/>
              </a:rPr>
              <a:t>%</a:t>
            </a:r>
            <a:r>
              <a:rPr altLang="en-US" b="1" lang="zh-CN">
                <a:ea typeface="BZDBT" panose="02010601030101010101" pitchFamily="2" charset="-122"/>
              </a:rPr>
              <a:t>翟邦</a:t>
            </a:r>
            <a:r>
              <a:rPr altLang="zh-CN" b="1" lang="en-US">
                <a:ea typeface="BZDBT" panose="02010601030101010101" pitchFamily="2" charset="-122"/>
              </a:rPr>
              <a:t>︽</a:t>
            </a:r>
            <a:r>
              <a:rPr altLang="en-US" b="1" lang="zh-CN">
                <a:ea typeface="BZDBT" panose="02010601030101010101" pitchFamily="2" charset="-122"/>
              </a:rPr>
              <a:t>测爸</a:t>
            </a:r>
            <a:r>
              <a:rPr altLang="zh-CN" b="1" lang="en-US">
                <a:ea typeface="BZDBT" panose="02010601030101010101" pitchFamily="2" charset="-122"/>
              </a:rPr>
              <a:t>︽﹀</a:t>
            </a:r>
            <a:endParaRPr altLang="zh-CN" b="1" lang="en-US">
              <a:ea typeface="BZDBT" panose="02010601030101010101" pitchFamily="2" charset="-122"/>
            </a:endParaRPr>
          </a:p>
        </p:txBody>
      </p:sp>
      <p:grpSp>
        <p:nvGrpSpPr>
          <p:cNvPr id="33" name="组合 24"/>
          <p:cNvGrpSpPr/>
          <p:nvPr/>
        </p:nvGrpSpPr>
        <p:grpSpPr>
          <a:xfrm rot="0">
            <a:off x="617537" y="533400"/>
            <a:ext cx="4041775" cy="1504950"/>
            <a:chOff x="234" y="391"/>
            <a:chExt cx="2546" cy="948"/>
          </a:xfrm>
        </p:grpSpPr>
        <p:pic>
          <p:nvPicPr>
            <p:cNvPr id="2097154" name="图片 2097153"/>
            <p:cNvPicPr>
              <a:picLocks/>
            </p:cNvPicPr>
            <p:nvPr/>
          </p:nvPicPr>
          <p:blipFill>
            <a:blip xmlns:r="http://schemas.openxmlformats.org/officeDocument/2006/relationships"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 rot="20973938" flipH="1">
              <a:off x="277" y="391"/>
              <a:ext cx="426" cy="948"/>
            </a:xfrm>
            <a:prstGeom prst="rect"/>
            <a:noFill/>
            <a:ln>
              <a:noFill/>
            </a:ln>
          </p:spPr>
        </p:pic>
        <p:sp>
          <p:nvSpPr>
            <p:cNvPr id="1048599" name="文本框 1048593"/>
            <p:cNvSpPr txBox="1"/>
            <p:nvPr/>
          </p:nvSpPr>
          <p:spPr>
            <a:xfrm>
              <a:off x="234" y="748"/>
              <a:ext cx="2546" cy="451"/>
            </a:xfrm>
            <a:prstGeom prst="rect"/>
            <a:noFill/>
            <a:ln>
              <a:noFill/>
            </a:ln>
          </p:spPr>
          <p:txBody>
            <a:bodyPr bIns="46800" lIns="90000" rIns="90000" tIns="4680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5pPr>
            </a:lstStyle>
            <a:p>
              <a:pPr algn="ctr" eaLnBrk="1" hangingPunct="1" latinLnBrk="1" lvl="0"/>
              <a:r>
                <a:rPr altLang="zh-CN" b="1" sz="4000" lang="en-US">
                  <a:solidFill>
                    <a:schemeClr val="lt1"/>
                  </a:solidFill>
                  <a:ea typeface="BZDBT" panose="02010601030101010101" pitchFamily="2" charset="-122"/>
                </a:rPr>
                <a:t>︽</a:t>
              </a:r>
              <a:r>
                <a:rPr altLang="en-US" b="1" sz="2400" lang="zh-CN">
                  <a:solidFill>
                    <a:srgbClr val="FF3399"/>
                  </a:solidFill>
                  <a:ea typeface="BZDBT" panose="02010601030101010101" pitchFamily="2" charset="-122"/>
                </a:rPr>
                <a:t>爸邦</a:t>
              </a:r>
              <a:r>
                <a:rPr altLang="zh-CN" b="1" sz="2400" lang="en-US">
                  <a:solidFill>
                    <a:srgbClr val="FF3399"/>
                  </a:solidFill>
                  <a:ea typeface="BZDBT" panose="02010601030101010101" pitchFamily="2" charset="-122"/>
                </a:rPr>
                <a:t>︽</a:t>
              </a:r>
              <a:r>
                <a:rPr altLang="en-US" b="1" sz="2400" lang="zh-CN">
                  <a:solidFill>
                    <a:srgbClr val="FF3399"/>
                  </a:solidFill>
                  <a:ea typeface="BZDBT" panose="02010601030101010101" pitchFamily="2" charset="-122"/>
                </a:rPr>
                <a:t>霸</a:t>
              </a:r>
              <a:r>
                <a:rPr altLang="zh-CN" b="1" sz="2400" lang="en-US">
                  <a:solidFill>
                    <a:srgbClr val="FF3399"/>
                  </a:solidFill>
                  <a:ea typeface="BZDBT" panose="02010601030101010101" pitchFamily="2" charset="-122"/>
                </a:rPr>
                <a:t>︽</a:t>
              </a:r>
              <a:r>
                <a:rPr altLang="en-US" b="1" sz="2400" lang="zh-CN">
                  <a:solidFill>
                    <a:srgbClr val="FF3399"/>
                  </a:solidFill>
                  <a:ea typeface="BZDBT" panose="02010601030101010101" pitchFamily="2" charset="-122"/>
                </a:rPr>
                <a:t>鼻爸</a:t>
              </a:r>
              <a:r>
                <a:rPr altLang="zh-CN" b="1" sz="2400" lang="en-US">
                  <a:solidFill>
                    <a:srgbClr val="FF3399"/>
                  </a:solidFill>
                  <a:ea typeface="BZDBT" panose="02010601030101010101" pitchFamily="2" charset="-122"/>
                </a:rPr>
                <a:t>︽</a:t>
              </a:r>
              <a:r>
                <a:rPr altLang="en-US" b="1" sz="2400" lang="zh-CN">
                  <a:solidFill>
                    <a:srgbClr val="FF3399"/>
                  </a:solidFill>
                  <a:ea typeface="BZDBT" panose="02010601030101010101" pitchFamily="2" charset="-122"/>
                </a:rPr>
                <a:t>电邦</a:t>
              </a:r>
              <a:r>
                <a:rPr altLang="zh-CN" b="1" sz="2400" lang="en-US">
                  <a:solidFill>
                    <a:srgbClr val="FF3399"/>
                  </a:solidFill>
                  <a:ea typeface="BZDBT" panose="02010601030101010101" pitchFamily="2" charset="-122"/>
                </a:rPr>
                <a:t>﹀</a:t>
              </a:r>
              <a:endParaRPr altLang="zh-CN" b="1" sz="2400" lang="en-US">
                <a:solidFill>
                  <a:srgbClr val="FF3399"/>
                </a:solidFill>
                <a:ea typeface="BZDBT" panose="02010601030101010101" pitchFamily="2" charset="-122"/>
              </a:endParaRPr>
            </a:p>
          </p:txBody>
        </p:sp>
      </p:grpSp>
      <p:sp>
        <p:nvSpPr>
          <p:cNvPr id="1048600" name="文本框 1048594"/>
          <p:cNvSpPr txBox="1"/>
          <p:nvPr/>
        </p:nvSpPr>
        <p:spPr>
          <a:xfrm>
            <a:off x="5029200" y="2451735"/>
            <a:ext cx="1066800" cy="641350"/>
          </a:xfrm>
          <a:prstGeom prst="rect"/>
          <a:noFill/>
          <a:ln>
            <a:noFill/>
          </a:ln>
        </p:spPr>
        <p:txBody>
          <a:bodyPr anchor="t" bIns="46800" lIns="90000" rIns="90000" tIns="4680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r>
              <a:rPr altLang="zh-CN" b="1" sz="3600" lang="en-US">
                <a:solidFill>
                  <a:srgbClr val="FF3399"/>
                </a:solidFill>
                <a:ea typeface="华文新魏" pitchFamily="2" charset="-122"/>
              </a:rPr>
              <a:t>30</a:t>
            </a:r>
            <a:endParaRPr altLang="zh-CN" b="1" sz="3600" lang="en-US">
              <a:solidFill>
                <a:srgbClr val="FF3399"/>
              </a:solidFill>
              <a:ea typeface="华文新魏" pitchFamily="2" charset="-122"/>
            </a:endParaRPr>
          </a:p>
        </p:txBody>
      </p:sp>
      <p:sp>
        <p:nvSpPr>
          <p:cNvPr id="1048601" name="文本框 1048595"/>
          <p:cNvSpPr txBox="1"/>
          <p:nvPr/>
        </p:nvSpPr>
        <p:spPr>
          <a:xfrm>
            <a:off x="2510155" y="3051492"/>
            <a:ext cx="914400" cy="579437"/>
          </a:xfrm>
          <a:prstGeom prst="rect"/>
          <a:noFill/>
          <a:ln>
            <a:noFill/>
          </a:ln>
        </p:spPr>
        <p:txBody>
          <a:bodyPr anchor="t" bIns="46800" lIns="90000" rIns="90000" tIns="4680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r>
              <a:rPr altLang="zh-CN" b="1" sz="3200" lang="en-US">
                <a:solidFill>
                  <a:srgbClr val="FF3399"/>
                </a:solidFill>
                <a:ea typeface="华文新魏" pitchFamily="2" charset="-122"/>
              </a:rPr>
              <a:t>60</a:t>
            </a:r>
            <a:endParaRPr altLang="zh-CN" b="1" sz="3200" lang="en-US">
              <a:solidFill>
                <a:srgbClr val="FF3399"/>
              </a:solidFill>
              <a:ea typeface="华文新魏" pitchFamily="2" charset="-122"/>
            </a:endParaRPr>
          </a:p>
        </p:txBody>
      </p:sp>
      <p:sp>
        <p:nvSpPr>
          <p:cNvPr id="1048602" name="文本框 1048596"/>
          <p:cNvSpPr txBox="1"/>
          <p:nvPr/>
        </p:nvSpPr>
        <p:spPr>
          <a:xfrm>
            <a:off x="5038090" y="4217352"/>
            <a:ext cx="1066800" cy="579437"/>
          </a:xfrm>
          <a:prstGeom prst="rect"/>
          <a:noFill/>
          <a:ln>
            <a:noFill/>
          </a:ln>
        </p:spPr>
        <p:txBody>
          <a:bodyPr anchor="t" bIns="46800" lIns="90000" rIns="90000" tIns="4680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r>
              <a:rPr altLang="zh-CN" b="1" sz="3200" lang="en-US">
                <a:solidFill>
                  <a:srgbClr val="FF3399"/>
                </a:solidFill>
                <a:ea typeface="华文新魏" pitchFamily="2" charset="-122"/>
              </a:rPr>
              <a:t>30</a:t>
            </a:r>
            <a:endParaRPr altLang="zh-CN" b="1" sz="3200" lang="en-US">
              <a:solidFill>
                <a:srgbClr val="FF3399"/>
              </a:solidFill>
              <a:ea typeface="华文新魏" pitchFamily="2" charset="-122"/>
            </a:endParaRPr>
          </a:p>
        </p:txBody>
      </p:sp>
      <p:sp>
        <p:nvSpPr>
          <p:cNvPr id="1048603" name="文本框 1048597"/>
          <p:cNvSpPr txBox="1"/>
          <p:nvPr/>
        </p:nvSpPr>
        <p:spPr>
          <a:xfrm>
            <a:off x="2667000" y="4751705"/>
            <a:ext cx="990600" cy="1084199"/>
          </a:xfrm>
          <a:prstGeom prst="rect"/>
          <a:noFill/>
          <a:ln>
            <a:noFill/>
          </a:ln>
        </p:spPr>
        <p:txBody>
          <a:bodyPr anchor="t" bIns="46800" lIns="90000" rIns="90000" tIns="4680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r>
              <a:rPr altLang="zh-CN" b="1" sz="3200" lang="en-US">
                <a:solidFill>
                  <a:srgbClr val="FF3399"/>
                </a:solidFill>
                <a:ea typeface="华文新魏" pitchFamily="2" charset="-122"/>
              </a:rPr>
              <a:t>37.5</a:t>
            </a:r>
            <a:endParaRPr altLang="zh-CN" b="1" sz="3200" lang="en-US">
              <a:solidFill>
                <a:srgbClr val="FF3399"/>
              </a:solidFill>
              <a:ea typeface="华文新魏" pitchFamily="2" charset="-122"/>
            </a:endParaRPr>
          </a:p>
        </p:txBody>
      </p:sp>
      <p:sp>
        <p:nvSpPr>
          <p:cNvPr id="1048604" name="横卷形 0"/>
          <p:cNvSpPr/>
          <p:nvPr/>
        </p:nvSpPr>
        <p:spPr>
          <a:xfrm>
            <a:off x="80645" y="44450"/>
            <a:ext cx="2736215" cy="575945"/>
          </a:xfrm>
          <a:prstGeom prst="horizontalScroll"/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lang="zh-CN">
                <a:latin typeface="BZDHT" panose="02010601030101010101" pitchFamily="2" charset="-122"/>
                <a:ea typeface="BZDHT" panose="02010601030101010101" pitchFamily="2" charset="-122"/>
              </a:rPr>
              <a:t>拜爸︽冲﹀  搬比半︽蹿爸︽﹀</a:t>
            </a:r>
            <a:endParaRPr altLang="en-US" lang="zh-CN">
              <a:latin typeface="BZDHT" panose="02010601030101010101" pitchFamily="2" charset="-122"/>
              <a:ea typeface="BZDHT" panose="02010601030101010101" pitchFamily="2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5" nodeType="withEffect" presetClass="path" presetID="60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042 -0.01944 C -0.25833 0.05116 -0.25347 0.15 -0.23542 0.14861 C -0.20938 0.14861 -0.20747 -0.18217 -0.17639 -0.18333 C -0.14844 -0.18333 -0.16337 0.10579 -0.13646 0.10463 C -0.10851 0.10463 -0.12344 -0.10486 -0.0934 -0.10486 C -0.06649 -0.10486 -0.08142 0.03658 -0.05747 0.03658 C -0.03438 0.03658 -0.04635 -0.07153 -0.02535 -0.07153 C -0.01337 -0.07153 -0.0125 -0.04213 -0.01146 -0.01944" pathEditMode="relative" rAng="0" ptsTypes="ffffffff">
                                      <p:cBhvr>
                                        <p:cTn dur="2000" fill="hold" id="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8" nodeType="after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utoRev="1" decel="50000" dur="200" fill="hold" id="11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utoRev="1" decel="100000" dur="200" fill="hold" id="1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mult">
                                        <p:cTn autoRev="1" decel="100000" dur="200" fill="hold" id="13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15" nodeType="after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utoRev="1" decel="50000" dur="200" fill="hold" id="18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utoRev="1" decel="100000" dur="200" fill="hold" id="19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mult">
                                        <p:cTn autoRev="1" decel="100000" dur="200" fill="hold" id="2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grpId="0" id="23" nodeType="clickEffect" presetClass="entr" presetID="3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228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228" fill="hold" id="26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"/>
                                          </p:val>
                                        </p:tav>
                                        <p:tav tm="69900">
                                          <p:val>
                                            <p:fltVal val="45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28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utoRev="1" decel="50000" dur="78" fill="hold" id="28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8" fill="hold" id="29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grpId="0" id="32" nodeType="clickEffect" presetClass="entr" presetID="3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228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228" fill="hold" id="35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"/>
                                          </p:val>
                                        </p:tav>
                                        <p:tav tm="69900">
                                          <p:val>
                                            <p:fltVal val="45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28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utoRev="1" decel="50000" dur="78" fill="hold" id="37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8" fill="hold" id="38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grpId="0" id="41" nodeType="clickEffect" presetClass="entr" presetID="3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228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228" fill="hold" id="44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"/>
                                          </p:val>
                                        </p:tav>
                                        <p:tav tm="69900">
                                          <p:val>
                                            <p:fltVal val="45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28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utoRev="1" decel="50000" dur="78" fill="hold" id="46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8" fill="hold" id="47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grpId="0" id="50" nodeType="clickEffect" presetClass="entr" presetID="3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228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228" fill="hold" id="53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"/>
                                          </p:val>
                                        </p:tav>
                                        <p:tav tm="69900">
                                          <p:val>
                                            <p:fltVal val="45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28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utoRev="1" decel="50000" dur="78" fill="hold" id="55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8" fill="hold" id="56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7" grpId="0"/>
      <p:bldP spid="1048598" grpId="0"/>
      <p:bldP spid="1048600" grpId="0"/>
      <p:bldP spid="1048601" grpId="0"/>
      <p:bldP spid="1048602" grpId="0"/>
      <p:bldP spid="10486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5" name="图片 2097154"/>
          <p:cNvPicPr>
            <a:picLocks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>
          <a:xfrm>
            <a:off x="1317625" y="476250"/>
            <a:ext cx="4495800" cy="4460875"/>
          </a:xfrm>
          <a:prstGeom prst="rect"/>
          <a:noFill/>
          <a:ln>
            <a:noFill/>
          </a:ln>
        </p:spPr>
      </p:pic>
      <p:sp>
        <p:nvSpPr>
          <p:cNvPr id="1048605" name="矩形 1048602"/>
          <p:cNvSpPr/>
          <p:nvPr/>
        </p:nvSpPr>
        <p:spPr>
          <a:xfrm>
            <a:off x="152400" y="5031740"/>
            <a:ext cx="9784080" cy="701040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en-US" b="1" sz="2000" lang="zh-CN">
                <a:latin typeface="Times New Roman" panose="02020603050405020304" pitchFamily="18" charset="0"/>
                <a:ea typeface="BZDBT" panose="02010601030101010101" pitchFamily="2" charset="-122"/>
              </a:rPr>
              <a:t>罢绊扳</a:t>
            </a:r>
            <a:r>
              <a:rPr altLang="zh-CN" b="1" sz="2000" lang="en-US">
                <a:latin typeface="Times New Roman" panose="02020603050405020304" pitchFamily="18" charset="0"/>
                <a:ea typeface="BZDBT" panose="02010601030101010101" pitchFamily="2" charset="-122"/>
              </a:rPr>
              <a:t>︽</a:t>
            </a:r>
            <a:r>
              <a:rPr altLang="en-US" b="1" sz="2000" lang="zh-CN">
                <a:latin typeface="Times New Roman" panose="02020603050405020304" pitchFamily="18" charset="0"/>
                <a:ea typeface="BZDBT" panose="02010601030101010101" pitchFamily="2" charset="-122"/>
              </a:rPr>
              <a:t>卞</a:t>
            </a:r>
            <a:r>
              <a:rPr altLang="zh-CN" b="1" sz="2000" lang="en-US">
                <a:latin typeface="Times New Roman" panose="02020603050405020304" pitchFamily="18" charset="0"/>
                <a:ea typeface="BZDBT" panose="02010601030101010101" pitchFamily="2" charset="-122"/>
              </a:rPr>
              <a:t>︽</a:t>
            </a:r>
            <a:r>
              <a:rPr altLang="en-US" b="1" sz="2000" lang="zh-CN">
                <a:latin typeface="Times New Roman" panose="02020603050405020304" pitchFamily="18" charset="0"/>
                <a:ea typeface="BZDBT" panose="02010601030101010101" pitchFamily="2" charset="-122"/>
              </a:rPr>
              <a:t>波半</a:t>
            </a:r>
            <a:r>
              <a:rPr altLang="zh-CN" b="1" sz="2000" lang="en-US">
                <a:latin typeface="Times New Roman" panose="02020603050405020304" pitchFamily="18" charset="0"/>
                <a:ea typeface="BZDBT" panose="02010601030101010101" pitchFamily="2" charset="-122"/>
              </a:rPr>
              <a:t>︽</a:t>
            </a:r>
            <a:r>
              <a:rPr altLang="en-US" b="1" sz="2000" lang="zh-CN">
                <a:latin typeface="Times New Roman" panose="02020603050405020304" pitchFamily="18" charset="0"/>
                <a:ea typeface="BZDBT" panose="02010601030101010101" pitchFamily="2" charset="-122"/>
              </a:rPr>
              <a:t>拜垂搬邦</a:t>
            </a:r>
            <a:r>
              <a:rPr altLang="zh-CN" b="1" sz="2000" lang="en-US">
                <a:latin typeface="Times New Roman" panose="02020603050405020304" pitchFamily="18" charset="0"/>
                <a:ea typeface="BZDBT" panose="02010601030101010101" pitchFamily="2" charset="-122"/>
              </a:rPr>
              <a:t>︽</a:t>
            </a:r>
            <a:r>
              <a:rPr altLang="en-US" b="1" sz="2000" lang="zh-CN">
                <a:latin typeface="Times New Roman" panose="02020603050405020304" pitchFamily="18" charset="0"/>
                <a:ea typeface="BZDBT" panose="02010601030101010101" pitchFamily="2" charset="-122"/>
              </a:rPr>
              <a:t>稗爸</a:t>
            </a:r>
            <a:r>
              <a:rPr altLang="zh-CN" b="1" sz="2000" lang="en-US">
                <a:latin typeface="Times New Roman" panose="02020603050405020304" pitchFamily="18" charset="0"/>
                <a:ea typeface="BZDBT" panose="02010601030101010101" pitchFamily="2" charset="-122"/>
              </a:rPr>
              <a:t>︽</a:t>
            </a:r>
            <a:r>
              <a:rPr altLang="en-US" b="1" sz="2000" lang="zh-CN">
                <a:latin typeface="Times New Roman" panose="02020603050405020304" pitchFamily="18" charset="0"/>
                <a:ea typeface="BZDBT" panose="02010601030101010101" pitchFamily="2" charset="-122"/>
              </a:rPr>
              <a:t>吵</a:t>
            </a:r>
            <a:r>
              <a:rPr altLang="zh-CN" b="1" sz="2000" lang="en-US">
                <a:latin typeface="Times New Roman" panose="02020603050405020304" pitchFamily="18" charset="0"/>
                <a:ea typeface="BZDBT" panose="02010601030101010101" pitchFamily="2" charset="-122"/>
              </a:rPr>
              <a:t>︽</a:t>
            </a:r>
            <a:r>
              <a:rPr altLang="en-US" b="1" sz="2000" lang="zh-CN">
                <a:latin typeface="Times New Roman" panose="02020603050405020304" pitchFamily="18" charset="0"/>
                <a:ea typeface="BZDBT" panose="02010601030101010101" pitchFamily="2" charset="-122"/>
              </a:rPr>
              <a:t>缔爸</a:t>
            </a:r>
            <a:r>
              <a:rPr altLang="zh-CN" b="1" sz="2000" lang="en-US">
                <a:latin typeface="Times New Roman" panose="02020603050405020304" pitchFamily="18" charset="0"/>
                <a:ea typeface="BZDBT" panose="02010601030101010101" pitchFamily="2" charset="-122"/>
              </a:rPr>
              <a:t>︽</a:t>
            </a:r>
            <a:r>
              <a:rPr altLang="en-US" b="1" sz="2000" lang="zh-CN">
                <a:latin typeface="Times New Roman" panose="02020603050405020304" pitchFamily="18" charset="0"/>
                <a:ea typeface="BZDBT" panose="02010601030101010101" pitchFamily="2" charset="-122"/>
              </a:rPr>
              <a:t>罢瓣搬</a:t>
            </a:r>
            <a:r>
              <a:rPr altLang="zh-CN" b="1" sz="2000" lang="en-US">
                <a:latin typeface="Times New Roman" panose="02020603050405020304" pitchFamily="18" charset="0"/>
                <a:ea typeface="BZDBT" panose="02010601030101010101" pitchFamily="2" charset="-122"/>
              </a:rPr>
              <a:t>︽</a:t>
            </a:r>
            <a:r>
              <a:rPr altLang="en-US" b="1" sz="2000" lang="zh-CN">
                <a:latin typeface="Times New Roman" panose="02020603050405020304" pitchFamily="18" charset="0"/>
                <a:ea typeface="BZDBT" panose="02010601030101010101" pitchFamily="2" charset="-122"/>
              </a:rPr>
              <a:t>拜垂搬邦</a:t>
            </a:r>
            <a:r>
              <a:rPr altLang="zh-CN" b="1" sz="2000" lang="en-US">
                <a:latin typeface="Times New Roman" panose="02020603050405020304" pitchFamily="18" charset="0"/>
                <a:ea typeface="BZDBT" panose="02010601030101010101" pitchFamily="2" charset="-122"/>
              </a:rPr>
              <a:t>︽</a:t>
            </a:r>
            <a:r>
              <a:rPr altLang="en-US" b="1" sz="2000" lang="zh-CN">
                <a:latin typeface="Times New Roman" panose="02020603050405020304" pitchFamily="18" charset="0"/>
                <a:ea typeface="BZDBT" panose="02010601030101010101" pitchFamily="2" charset="-122"/>
              </a:rPr>
              <a:t>（      ）底拜</a:t>
            </a:r>
            <a:r>
              <a:rPr altLang="zh-CN" b="1" sz="2000" lang="en-US">
                <a:latin typeface="Times New Roman" panose="02020603050405020304" pitchFamily="18" charset="0"/>
                <a:ea typeface="BZDBT" panose="02010601030101010101" pitchFamily="2" charset="-122"/>
              </a:rPr>
              <a:t>﹀</a:t>
            </a:r>
            <a:endParaRPr altLang="zh-CN" b="1" sz="2000" lang="en-US">
              <a:latin typeface="Times New Roman" panose="02020603050405020304" pitchFamily="18" charset="0"/>
              <a:ea typeface="BZDBT" panose="02010601030101010101" pitchFamily="2" charset="-122"/>
            </a:endParaRPr>
          </a:p>
          <a:p>
            <a:pPr eaLnBrk="1" hangingPunct="1" latinLnBrk="1" lvl="0"/>
            <a:endParaRPr altLang="en-US" b="1" sz="2000" lang="zh-CN">
              <a:solidFill>
                <a:srgbClr val="00FF00"/>
              </a:solidFill>
              <a:latin typeface="Times New Roman" panose="02020603050405020304" pitchFamily="18" charset="0"/>
              <a:ea typeface="BZDBT" panose="02010601030101010101" pitchFamily="2" charset="-122"/>
            </a:endParaRPr>
          </a:p>
        </p:txBody>
      </p:sp>
      <p:pic>
        <p:nvPicPr>
          <p:cNvPr id="2097156" name="图片 2097155"/>
          <p:cNvPicPr>
            <a:picLocks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>
          <a:xfrm>
            <a:off x="3516312" y="1381125"/>
            <a:ext cx="2286000" cy="1414462"/>
          </a:xfrm>
          <a:prstGeom prst="rect"/>
          <a:noFill/>
          <a:ln>
            <a:noFill/>
          </a:ln>
        </p:spPr>
      </p:pic>
      <p:pic>
        <p:nvPicPr>
          <p:cNvPr id="2097157" name="图片 2097156"/>
          <p:cNvPicPr>
            <a:picLocks/>
          </p:cNvPicPr>
          <p:nvPr/>
        </p:nvPicPr>
        <p:blipFill>
          <a:blip xmlns:r="http://schemas.openxmlformats.org/officeDocument/2006/relationships" r:embed="rId3"/>
          <a:srcRect/>
          <a:stretch>
            <a:fillRect/>
          </a:stretch>
        </p:blipFill>
        <p:spPr>
          <a:xfrm>
            <a:off x="1676400" y="434975"/>
            <a:ext cx="3733800" cy="2370137"/>
          </a:xfrm>
          <a:prstGeom prst="rect"/>
          <a:noFill/>
          <a:ln>
            <a:noFill/>
          </a:ln>
        </p:spPr>
      </p:pic>
      <p:pic>
        <p:nvPicPr>
          <p:cNvPr id="2097158" name="图片 2097157"/>
          <p:cNvPicPr>
            <a:picLocks/>
          </p:cNvPicPr>
          <p:nvPr/>
        </p:nvPicPr>
        <p:blipFill>
          <a:blip xmlns:r="http://schemas.openxmlformats.org/officeDocument/2006/relationships" r:embed="rId4"/>
          <a:srcRect/>
          <a:stretch>
            <a:fillRect/>
          </a:stretch>
        </p:blipFill>
        <p:spPr>
          <a:xfrm>
            <a:off x="1674812" y="466725"/>
            <a:ext cx="4114800" cy="2363787"/>
          </a:xfrm>
          <a:prstGeom prst="rect"/>
          <a:noFill/>
          <a:ln>
            <a:noFill/>
          </a:ln>
        </p:spPr>
      </p:pic>
      <p:pic>
        <p:nvPicPr>
          <p:cNvPr id="2097159" name="图片 2097158"/>
          <p:cNvPicPr>
            <a:picLocks/>
          </p:cNvPicPr>
          <p:nvPr/>
        </p:nvPicPr>
        <p:blipFill>
          <a:blip xmlns:r="http://schemas.openxmlformats.org/officeDocument/2006/relationships" r:embed="rId5"/>
          <a:srcRect/>
          <a:stretch>
            <a:fillRect/>
          </a:stretch>
        </p:blipFill>
        <p:spPr>
          <a:xfrm>
            <a:off x="1295400" y="455612"/>
            <a:ext cx="4495800" cy="4572000"/>
          </a:xfrm>
          <a:prstGeom prst="rect"/>
          <a:noFill/>
          <a:ln>
            <a:noFill/>
          </a:ln>
        </p:spPr>
      </p:pic>
      <p:pic>
        <p:nvPicPr>
          <p:cNvPr id="2097160" name="图片 2097159"/>
          <p:cNvPicPr>
            <a:picLocks/>
          </p:cNvPicPr>
          <p:nvPr/>
        </p:nvPicPr>
        <p:blipFill>
          <a:blip xmlns:r="http://schemas.openxmlformats.org/officeDocument/2006/relationships" r:embed="rId6"/>
          <a:srcRect/>
          <a:stretch>
            <a:fillRect/>
          </a:stretch>
        </p:blipFill>
        <p:spPr>
          <a:xfrm>
            <a:off x="1296987" y="1320800"/>
            <a:ext cx="4495800" cy="3657600"/>
          </a:xfrm>
          <a:prstGeom prst="rect"/>
          <a:noFill/>
          <a:ln>
            <a:noFill/>
          </a:ln>
        </p:spPr>
      </p:pic>
      <p:sp>
        <p:nvSpPr>
          <p:cNvPr id="1048606" name="矩形 1048603"/>
          <p:cNvSpPr/>
          <p:nvPr/>
        </p:nvSpPr>
        <p:spPr>
          <a:xfrm>
            <a:off x="6682105" y="4834890"/>
            <a:ext cx="685800" cy="7016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zh-CN" b="1" sz="4000" lang="en-US">
                <a:solidFill>
                  <a:srgbClr val="FF33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  <a:endParaRPr altLang="zh-CN" b="1" sz="4000" lang="en-US">
              <a:solidFill>
                <a:srgbClr val="FF3300"/>
              </a:solidFill>
              <a:effectLst>
                <a:outerShdw algn="tl" blurRad="38100" dir="2700000" dist="381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48607" name="文本框 1048604"/>
          <p:cNvSpPr txBox="1"/>
          <p:nvPr/>
        </p:nvSpPr>
        <p:spPr>
          <a:xfrm>
            <a:off x="5181600" y="1254125"/>
            <a:ext cx="60960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sz="2000" lang="en-US">
                <a:ea typeface="BZDBT" panose="02010601030101010101" pitchFamily="2" charset="-122"/>
              </a:rPr>
              <a:t>A</a:t>
            </a:r>
            <a:endParaRPr altLang="zh-CN" sz="2000" lang="en-US">
              <a:ea typeface="BZDBT" panose="02010601030101010101" pitchFamily="2" charset="-122"/>
            </a:endParaRPr>
          </a:p>
        </p:txBody>
      </p:sp>
      <p:sp>
        <p:nvSpPr>
          <p:cNvPr id="1048608" name="文本框 1048605"/>
          <p:cNvSpPr txBox="1"/>
          <p:nvPr/>
        </p:nvSpPr>
        <p:spPr>
          <a:xfrm>
            <a:off x="5715000" y="2590800"/>
            <a:ext cx="336550" cy="366712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zh-CN" lang="en-US">
                <a:ea typeface="BZDBT" panose="02010601030101010101" pitchFamily="2" charset="-122"/>
              </a:rPr>
              <a:t>B</a:t>
            </a:r>
            <a:endParaRPr altLang="zh-CN" lang="en-US">
              <a:ea typeface="BZDBT" panose="02010601030101010101" pitchFamily="2" charset="-122"/>
            </a:endParaRPr>
          </a:p>
        </p:txBody>
      </p:sp>
      <p:sp>
        <p:nvSpPr>
          <p:cNvPr id="1048609" name="文本框 1048606"/>
          <p:cNvSpPr txBox="1"/>
          <p:nvPr/>
        </p:nvSpPr>
        <p:spPr>
          <a:xfrm>
            <a:off x="5562600" y="1905000"/>
            <a:ext cx="590550" cy="336550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en-US" sz="1600" lang="zh-CN">
                <a:ea typeface="BZDBT" panose="02010601030101010101" pitchFamily="2" charset="-122"/>
              </a:rPr>
              <a:t>罢的</a:t>
            </a:r>
            <a:endParaRPr altLang="en-US" sz="1600" lang="zh-CN">
              <a:ea typeface="BZDBT" panose="02010601030101010101" pitchFamily="2" charset="-122"/>
            </a:endParaRPr>
          </a:p>
        </p:txBody>
      </p:sp>
      <p:sp>
        <p:nvSpPr>
          <p:cNvPr id="1048610" name="文本框 1048607"/>
          <p:cNvSpPr txBox="1"/>
          <p:nvPr/>
        </p:nvSpPr>
        <p:spPr>
          <a:xfrm>
            <a:off x="2803525" y="6397625"/>
            <a:ext cx="246380" cy="358141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en-US" lang="zh-CN">
              <a:ea typeface="BZDBT" panose="02010601030101010101" pitchFamily="2" charset="-122"/>
            </a:endParaRPr>
          </a:p>
        </p:txBody>
      </p:sp>
      <p:sp>
        <p:nvSpPr>
          <p:cNvPr id="1048611" name="文本框 1048608"/>
          <p:cNvSpPr txBox="1"/>
          <p:nvPr/>
        </p:nvSpPr>
        <p:spPr>
          <a:xfrm rot="19370408">
            <a:off x="3581400" y="1710055"/>
            <a:ext cx="1219200" cy="5232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en-US" sz="1400" lang="zh-CN">
                <a:ea typeface="BZDBT" panose="02010601030101010101" pitchFamily="2" charset="-122"/>
              </a:rPr>
              <a:t>颁爸邦</a:t>
            </a:r>
            <a:r>
              <a:rPr altLang="zh-CN" sz="1400" lang="en-US">
                <a:ea typeface="BZDBT" panose="02010601030101010101" pitchFamily="2" charset="-122"/>
              </a:rPr>
              <a:t>︽</a:t>
            </a:r>
            <a:r>
              <a:rPr altLang="en-US" sz="1400" lang="zh-CN">
                <a:ea typeface="BZDBT" panose="02010601030101010101" pitchFamily="2" charset="-122"/>
              </a:rPr>
              <a:t>畅罢</a:t>
            </a:r>
            <a:endParaRPr altLang="en-US" sz="1400" lang="zh-CN">
              <a:ea typeface="BZDBT" panose="02010601030101010101" pitchFamily="2" charset="-122"/>
            </a:endParaRPr>
          </a:p>
        </p:txBody>
      </p:sp>
      <p:sp>
        <p:nvSpPr>
          <p:cNvPr id="1048612" name="矩形 1048609"/>
          <p:cNvSpPr/>
          <p:nvPr/>
        </p:nvSpPr>
        <p:spPr>
          <a:xfrm>
            <a:off x="3810000" y="2819400"/>
            <a:ext cx="1447800" cy="3365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en-US" sz="1600" lang="zh-CN">
                <a:ea typeface="BZDBT" panose="02010601030101010101" pitchFamily="2" charset="-122"/>
              </a:rPr>
              <a:t>颁爸邦</a:t>
            </a:r>
            <a:r>
              <a:rPr altLang="zh-CN" sz="1600" lang="en-US">
                <a:ea typeface="BZDBT" panose="02010601030101010101" pitchFamily="2" charset="-122"/>
              </a:rPr>
              <a:t>︽</a:t>
            </a:r>
            <a:r>
              <a:rPr altLang="en-US" sz="1600" lang="zh-CN">
                <a:ea typeface="BZDBT" panose="02010601030101010101" pitchFamily="2" charset="-122"/>
              </a:rPr>
              <a:t>畅罢</a:t>
            </a:r>
            <a:endParaRPr altLang="en-US" sz="1600" lang="zh-CN">
              <a:ea typeface="BZDBT" panose="02010601030101010101" pitchFamily="2" charset="-122"/>
            </a:endParaRPr>
          </a:p>
        </p:txBody>
      </p:sp>
      <p:sp>
        <p:nvSpPr>
          <p:cNvPr id="1048613" name="文本框 1048610"/>
          <p:cNvSpPr txBox="1"/>
          <p:nvPr/>
        </p:nvSpPr>
        <p:spPr>
          <a:xfrm>
            <a:off x="3235325" y="2743200"/>
            <a:ext cx="498475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zh-CN" lang="en-US">
                <a:ea typeface="BZDBT" panose="02010601030101010101" pitchFamily="2" charset="-122"/>
              </a:rPr>
              <a:t>O</a:t>
            </a:r>
            <a:endParaRPr altLang="zh-CN" lang="en-US">
              <a:ea typeface="BZDBT" panose="02010601030101010101" pitchFamily="2" charset="-122"/>
            </a:endParaRPr>
          </a:p>
        </p:txBody>
      </p:sp>
      <p:sp>
        <p:nvSpPr>
          <p:cNvPr id="1048614" name="文本框 1048611"/>
          <p:cNvSpPr txBox="1"/>
          <p:nvPr/>
        </p:nvSpPr>
        <p:spPr>
          <a:xfrm>
            <a:off x="1050925" y="6626225"/>
            <a:ext cx="246380" cy="358141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en-US" lang="zh-CN">
              <a:ea typeface="BZDBT" panose="02010601030101010101" pitchFamily="2" charset="-122"/>
            </a:endParaRPr>
          </a:p>
        </p:txBody>
      </p:sp>
      <p:sp>
        <p:nvSpPr>
          <p:cNvPr id="1048615" name="矩形 1048612"/>
          <p:cNvSpPr/>
          <p:nvPr/>
        </p:nvSpPr>
        <p:spPr>
          <a:xfrm>
            <a:off x="143510" y="5464175"/>
            <a:ext cx="8915400" cy="1219200"/>
          </a:xfrm>
          <a:prstGeom prst="rect"/>
          <a:solidFill>
            <a:srgbClr val="FF99CC">
              <a:alpha val="16000"/>
            </a:srgbClr>
          </a:solidFill>
          <a:ln w="9525" cap="flat" cmpd="sng">
            <a:solidFill>
              <a:srgbClr val="FFCC99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en-US" lang="zh-CN">
                <a:ea typeface="BZDBT" panose="02010601030101010101" pitchFamily="2" charset="-122"/>
              </a:rPr>
              <a:t>  罢的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拜爸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罢的敌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驰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淬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罢册邦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搬柄拜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斑敌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颁爸邦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喘拜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罢册邦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宝邦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彪搬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斑敌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地邦</a:t>
            </a:r>
            <a:r>
              <a:rPr altLang="zh-CN" sz="4000" lang="en-US">
                <a:solidFill>
                  <a:srgbClr val="FF99CC"/>
                </a:solidFill>
                <a:ea typeface="BZDBT" panose="02010601030101010101" pitchFamily="2" charset="-122"/>
              </a:rPr>
              <a:t>︽</a:t>
            </a:r>
            <a:endParaRPr altLang="zh-CN" sz="4000" lang="en-US">
              <a:solidFill>
                <a:srgbClr val="FF99CC"/>
              </a:solidFill>
              <a:ea typeface="BZDBT" panose="02010601030101010101" pitchFamily="2" charset="-122"/>
            </a:endParaRPr>
          </a:p>
          <a:p>
            <a:pPr eaLnBrk="1" hangingPunct="1" latinLnBrk="1" lvl="0"/>
            <a:r>
              <a:rPr altLang="en-US" lang="zh-CN">
                <a:ea typeface="BZDBT" panose="02010601030101010101" pitchFamily="2" charset="-122"/>
              </a:rPr>
              <a:t>拜垂搬邦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办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solidFill>
                  <a:srgbClr val="FF33CC"/>
                </a:solidFill>
                <a:ea typeface="BZDBT" panose="02010601030101010101" pitchFamily="2" charset="-122"/>
              </a:rPr>
              <a:t>缔爸</a:t>
            </a:r>
            <a:r>
              <a:rPr altLang="zh-CN" lang="en-US">
                <a:solidFill>
                  <a:srgbClr val="FF33CC"/>
                </a:solidFill>
                <a:ea typeface="BZDBT" panose="02010601030101010101" pitchFamily="2" charset="-122"/>
              </a:rPr>
              <a:t>︽</a:t>
            </a:r>
            <a:r>
              <a:rPr altLang="en-US" lang="zh-CN">
                <a:solidFill>
                  <a:srgbClr val="FF33CC"/>
                </a:solidFill>
                <a:ea typeface="BZDBT" panose="02010601030101010101" pitchFamily="2" charset="-122"/>
              </a:rPr>
              <a:t>罢瓣搬</a:t>
            </a:r>
            <a:r>
              <a:rPr altLang="zh-CN" lang="en-US">
                <a:solidFill>
                  <a:srgbClr val="FF33CC"/>
                </a:solidFill>
                <a:ea typeface="BZDBT" panose="02010601030101010101" pitchFamily="2" charset="-122"/>
              </a:rPr>
              <a:t>︽</a:t>
            </a:r>
            <a:r>
              <a:rPr altLang="en-US" lang="zh-CN">
                <a:solidFill>
                  <a:srgbClr val="FF33CC"/>
                </a:solidFill>
                <a:ea typeface="BZDBT" panose="02010601030101010101" pitchFamily="2" charset="-122"/>
              </a:rPr>
              <a:t>拜垂搬邦</a:t>
            </a:r>
            <a:r>
              <a:rPr altLang="zh-CN" lang="en-US">
                <a:ea typeface="BZDBT" panose="02010601030101010101" pitchFamily="2" charset="-122"/>
              </a:rPr>
              <a:t>︽</a:t>
            </a:r>
            <a:r>
              <a:rPr altLang="en-US" lang="zh-CN">
                <a:ea typeface="BZDBT" panose="02010601030101010101" pitchFamily="2" charset="-122"/>
              </a:rPr>
              <a:t>瞪半</a:t>
            </a:r>
            <a:r>
              <a:rPr altLang="zh-CN" lang="en-US">
                <a:ea typeface="BZDBT" panose="02010601030101010101" pitchFamily="2" charset="-122"/>
              </a:rPr>
              <a:t>﹀</a:t>
            </a:r>
            <a:endParaRPr altLang="zh-CN" lang="en-US">
              <a:ea typeface="BZDBT" panose="02010601030101010101" pitchFamily="2" charset="-122"/>
            </a:endParaRPr>
          </a:p>
        </p:txBody>
      </p:sp>
      <p:pic>
        <p:nvPicPr>
          <p:cNvPr id="2097161" name="图片 2097160"/>
          <p:cNvPicPr>
            <a:picLocks/>
          </p:cNvPicPr>
          <p:nvPr/>
        </p:nvPicPr>
        <p:blipFill>
          <a:blip xmlns:r="http://schemas.openxmlformats.org/officeDocument/2006/relationships" r:embed="rId7"/>
          <a:srcRect/>
          <a:stretch>
            <a:fillRect/>
          </a:stretch>
        </p:blipFill>
        <p:spPr>
          <a:xfrm>
            <a:off x="1295400" y="1371600"/>
            <a:ext cx="4495800" cy="3592512"/>
          </a:xfrm>
          <a:prstGeom prst="rect"/>
          <a:noFill/>
          <a:ln>
            <a:noFill/>
          </a:ln>
        </p:spPr>
      </p:pic>
      <p:sp>
        <p:nvSpPr>
          <p:cNvPr id="1048616" name="横卷形 1"/>
          <p:cNvSpPr/>
          <p:nvPr/>
        </p:nvSpPr>
        <p:spPr>
          <a:xfrm>
            <a:off x="80645" y="59055"/>
            <a:ext cx="2448560" cy="720090"/>
          </a:xfrm>
          <a:prstGeom prst="horizontalScroll"/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sz="1400" lang="zh-CN">
                <a:latin typeface="BZDHT" panose="02010601030101010101" pitchFamily="2" charset="-122"/>
                <a:ea typeface="BZDHT" panose="02010601030101010101" pitchFamily="2" charset="-122"/>
              </a:rPr>
              <a:t>罢册邦︽斑﹀   罢邦半︽伴彻稗﹀</a:t>
            </a:r>
            <a:endParaRPr altLang="en-US" sz="1400" lang="zh-CN">
              <a:latin typeface="BZDHT" panose="02010601030101010101" pitchFamily="2" charset="-122"/>
              <a:ea typeface="BZDHT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afterEffect="1" display="0" dur="1" fill="hold" masterRel="nextClick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afterEffect="1" display="0" dur="1" fill="hold" masterRel="nextClick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afterEffect="1" display="0" dur="1" fill="hold" masterRel="nextClick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afterEffect="1" display="0" dur="1" fill="hold" masterRel="nextClick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afterEffect="1" display="0" dur="1" fill="hold" masterRel="nextClick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afterEffect="1" display="0" dur="1" fill="hold" masterRel="nextClick"/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9" name="文本框 1048615"/>
          <p:cNvSpPr txBox="1"/>
          <p:nvPr/>
        </p:nvSpPr>
        <p:spPr>
          <a:xfrm>
            <a:off x="1447800" y="1371600"/>
            <a:ext cx="5715000" cy="27463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endParaRPr altLang="en-US" b="1" sz="1200" lang="zh-CN">
              <a:latin typeface="BZDHT" panose="02010601030101010101" pitchFamily="2" charset="-122"/>
              <a:ea typeface="BZDHT" panose="02010601030101010101" pitchFamily="2" charset="-122"/>
            </a:endParaRPr>
          </a:p>
        </p:txBody>
      </p:sp>
      <p:sp>
        <p:nvSpPr>
          <p:cNvPr id="1048620" name="文本框 1048616"/>
          <p:cNvSpPr txBox="1"/>
          <p:nvPr/>
        </p:nvSpPr>
        <p:spPr>
          <a:xfrm>
            <a:off x="1905000" y="2133600"/>
            <a:ext cx="6096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12</a:t>
            </a:r>
            <a:endParaRPr altLang="zh-CN" b="1" lang="en-US"/>
          </a:p>
        </p:txBody>
      </p:sp>
      <p:sp>
        <p:nvSpPr>
          <p:cNvPr id="1048621" name="文本框 1048617"/>
          <p:cNvSpPr txBox="1"/>
          <p:nvPr/>
        </p:nvSpPr>
        <p:spPr>
          <a:xfrm>
            <a:off x="3124200" y="2971800"/>
            <a:ext cx="4572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8</a:t>
            </a:r>
            <a:endParaRPr altLang="zh-CN" b="1" lang="en-US"/>
          </a:p>
        </p:txBody>
      </p:sp>
      <p:sp>
        <p:nvSpPr>
          <p:cNvPr id="1048622" name="文本框 1048618"/>
          <p:cNvSpPr txBox="1"/>
          <p:nvPr/>
        </p:nvSpPr>
        <p:spPr>
          <a:xfrm>
            <a:off x="4191000" y="3048000"/>
            <a:ext cx="2286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6</a:t>
            </a:r>
            <a:endParaRPr altLang="zh-CN" b="1" lang="en-US"/>
          </a:p>
        </p:txBody>
      </p:sp>
      <p:sp>
        <p:nvSpPr>
          <p:cNvPr id="1048623" name="文本框 1048619"/>
          <p:cNvSpPr txBox="1"/>
          <p:nvPr/>
        </p:nvSpPr>
        <p:spPr>
          <a:xfrm>
            <a:off x="5410200" y="3581400"/>
            <a:ext cx="81915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5</a:t>
            </a:r>
            <a:endParaRPr altLang="zh-CN" b="1" lang="en-US"/>
          </a:p>
        </p:txBody>
      </p:sp>
      <p:sp>
        <p:nvSpPr>
          <p:cNvPr id="1048624" name="文本框 1048620"/>
          <p:cNvSpPr txBox="1"/>
          <p:nvPr/>
        </p:nvSpPr>
        <p:spPr>
          <a:xfrm>
            <a:off x="6477000" y="2924175"/>
            <a:ext cx="83185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9</a:t>
            </a:r>
            <a:endParaRPr altLang="zh-CN" b="1" lang="en-US"/>
          </a:p>
        </p:txBody>
      </p:sp>
      <p:sp>
        <p:nvSpPr>
          <p:cNvPr id="1048625" name="文本框 1048621"/>
          <p:cNvSpPr txBox="1"/>
          <p:nvPr/>
        </p:nvSpPr>
        <p:spPr>
          <a:xfrm>
            <a:off x="2433637" y="4724400"/>
            <a:ext cx="461962" cy="381000"/>
          </a:xfrm>
          <a:prstGeom prst="rect"/>
          <a:noFill/>
          <a:ln>
            <a:noFill/>
          </a:ln>
        </p:spPr>
        <p:txBody>
          <a:bodyPr anchor="t" bIns="45720" lIns="91440" rIns="91440" tIns="45720" vert="eaVert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en-US" lang="zh-CN"/>
          </a:p>
        </p:txBody>
      </p:sp>
      <p:sp>
        <p:nvSpPr>
          <p:cNvPr id="1048626" name="文本框 1048622"/>
          <p:cNvSpPr txBox="1"/>
          <p:nvPr/>
        </p:nvSpPr>
        <p:spPr>
          <a:xfrm>
            <a:off x="1600200" y="4876800"/>
            <a:ext cx="717550" cy="36988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en-US" lang="zh-CN"/>
          </a:p>
        </p:txBody>
      </p:sp>
      <p:sp>
        <p:nvSpPr>
          <p:cNvPr id="1048627" name="矩形 1048623"/>
          <p:cNvSpPr/>
          <p:nvPr/>
        </p:nvSpPr>
        <p:spPr>
          <a:xfrm>
            <a:off x="609600" y="762000"/>
            <a:ext cx="7810500" cy="609600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</a:bodyPr>
          <a:p>
            <a:pPr algn="ctr"/>
            <a:r>
              <a:rPr b="0" sz="2000" i="0" kern="10" normalizeH="0" spc="0">
                <a:ln w="9525" cap="flat" cmpd="sng">
                  <a:solidFill>
                    <a:srgbClr val="000000">
                      <a:alpha val="100000"/>
                    </a:srgbClr>
                  </a:solidFill>
                  <a:prstDash val="solid"/>
                  <a:round/>
                </a:ln>
                <a:solidFill>
                  <a:srgbClr val="FFFF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掣罢（1）伴刀稗︽陡︽惭邦︽拜罢伴︽搬敌︽碘邦︽胆办︽秤扳︽遍爸邦︽宝︽成扳︽旦邦︽地︽淬﹀</a:t>
            </a:r>
            <a:endParaRPr b="0" sz="2000" i="0" kern="10" normalizeH="0" spc="0"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</a:ln>
              <a:solidFill>
                <a:srgbClr val="FFFFFF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048628" name="文本框 1048624"/>
          <p:cNvSpPr txBox="1"/>
          <p:nvPr/>
        </p:nvSpPr>
        <p:spPr>
          <a:xfrm>
            <a:off x="7924800" y="2971800"/>
            <a:ext cx="5334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endParaRPr altLang="en-US" lang="zh-CN"/>
          </a:p>
        </p:txBody>
      </p:sp>
      <p:sp>
        <p:nvSpPr>
          <p:cNvPr id="1048629" name="文本框 1048625"/>
          <p:cNvSpPr txBox="1"/>
          <p:nvPr/>
        </p:nvSpPr>
        <p:spPr>
          <a:xfrm>
            <a:off x="8001000" y="2895600"/>
            <a:ext cx="4572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endParaRPr altLang="en-US" lang="zh-CN"/>
          </a:p>
        </p:txBody>
      </p:sp>
      <p:pic>
        <p:nvPicPr>
          <p:cNvPr id="2097162" name="图片 2097161"/>
          <p:cNvPicPr>
            <a:picLocks/>
          </p:cNvPicPr>
          <p:nvPr/>
        </p:nvPicPr>
        <p:blipFill>
          <a:blip xmlns:r="http://schemas.openxmlformats.org/officeDocument/2006/relationships" r:embed="rId1"/>
          <a:srcRect l="608" t="5254" r="2332" b="5553"/>
          <a:stretch>
            <a:fillRect/>
          </a:stretch>
        </p:blipFill>
        <p:spPr>
          <a:xfrm>
            <a:off x="13335" y="50800"/>
            <a:ext cx="9117330" cy="6725920"/>
          </a:xfrm>
          <a:prstGeom prst="rect"/>
          <a:noFill/>
          <a:ln>
            <a:noFill/>
          </a:ln>
        </p:spPr>
      </p:pic>
      <p:sp>
        <p:nvSpPr>
          <p:cNvPr id="1048630" name="横卷形 0"/>
          <p:cNvSpPr/>
          <p:nvPr/>
        </p:nvSpPr>
        <p:spPr>
          <a:xfrm>
            <a:off x="79375" y="50800"/>
            <a:ext cx="2879725" cy="791845"/>
          </a:xfrm>
          <a:prstGeom prst="horizontalScroll"/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lang="zh-CN">
                <a:latin typeface="BZDHT" panose="02010601030101010101" pitchFamily="2" charset="-122"/>
                <a:ea typeface="BZDHT" panose="02010601030101010101" pitchFamily="2" charset="-122"/>
              </a:rPr>
              <a:t>罢碉扳︽斑﹀   罢邦半︽避拜﹀</a:t>
            </a:r>
            <a:endParaRPr altLang="en-US" lang="zh-CN">
              <a:latin typeface="BZDHT" panose="02010601030101010101" pitchFamily="2" charset="-122"/>
              <a:ea typeface="BZDHT" panose="02010601030101010101" pitchFamily="2" charset="-122"/>
            </a:endParaRPr>
          </a:p>
        </p:txBody>
      </p:sp>
      <p:sp>
        <p:nvSpPr>
          <p:cNvPr id="1048631" name="文本框 1"/>
          <p:cNvSpPr txBox="1"/>
          <p:nvPr/>
        </p:nvSpPr>
        <p:spPr>
          <a:xfrm>
            <a:off x="1094105" y="1769745"/>
            <a:ext cx="7627620" cy="2136140"/>
          </a:xfrm>
          <a:prstGeom prst="rect"/>
          <a:noFill/>
        </p:spPr>
        <p:txBody>
          <a:bodyPr rtlCol="0" wrap="square">
            <a:spAutoFit/>
          </a:bodyPr>
          <a:p>
            <a:r>
              <a:rPr altLang="zh-CN" b="1" sz="3600" lang="en-US">
                <a:solidFill>
                  <a:srgbClr val="FF0000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BZDHT" panose="02010601030101010101" pitchFamily="2" charset="-122"/>
                <a:ea typeface="BZDHT" panose="02010601030101010101" pitchFamily="2" charset="-122"/>
              </a:rPr>
              <a:t>6  </a:t>
            </a:r>
            <a:r>
              <a:rPr altLang="zh-CN" sz="2800" lang="en-US">
                <a:solidFill>
                  <a:schemeClr val="accent4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  </a:t>
            </a:r>
            <a:r>
              <a:rPr altLang="en-US" sz="2800" lang="zh-CN">
                <a:solidFill>
                  <a:schemeClr val="accent4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缔爸︽罢瓣搬︽拜垂搬邦︽成扳︽旦邦︽地︽淬﹀</a:t>
            </a:r>
            <a:endParaRPr altLang="en-US" sz="2800" lang="zh-CN">
              <a:solidFill>
                <a:schemeClr val="accent4"/>
              </a:solidFill>
              <a:latin typeface="BZDHT" panose="02010601030101010101" pitchFamily="2" charset="-122"/>
              <a:ea typeface="BZDHT" panose="02010601030101010101" pitchFamily="2" charset="-122"/>
            </a:endParaRPr>
          </a:p>
          <a:p>
            <a:endParaRPr altLang="en-US" sz="2800" lang="zh-CN">
              <a:solidFill>
                <a:schemeClr val="accent4"/>
              </a:solidFill>
              <a:latin typeface="BZDHT" panose="02010601030101010101" pitchFamily="2" charset="-122"/>
              <a:ea typeface="BZDHT" panose="02010601030101010101" pitchFamily="2" charset="-122"/>
            </a:endParaRPr>
          </a:p>
          <a:p>
            <a:r>
              <a:rPr altLang="en-US" sz="4000" lang="zh-CN">
                <a:solidFill>
                  <a:srgbClr val="FF0000"/>
                </a:solidFill>
                <a:effectLst/>
                <a:latin typeface="新宋体" panose="02010609030101010101" charset="-122"/>
                <a:ea typeface="新宋体" panose="02010609030101010101" charset="-122"/>
              </a:rPr>
              <a:t>   </a:t>
            </a:r>
            <a:r>
              <a:rPr altLang="en-US" sz="4000" lang="zh-CN">
                <a:solidFill>
                  <a:srgbClr val="0070C0"/>
                </a:solidFill>
                <a:effectLst/>
                <a:latin typeface="新宋体" panose="02010609030101010101" charset="-122"/>
                <a:ea typeface="新宋体" panose="02010609030101010101" charset="-122"/>
              </a:rPr>
              <a:t>扇   形   统   计  图</a:t>
            </a:r>
            <a:endParaRPr altLang="en-US" sz="4000" lang="zh-CN">
              <a:solidFill>
                <a:srgbClr val="0070C0"/>
              </a:solidFill>
              <a:effectLst/>
              <a:latin typeface="新宋体" panose="02010609030101010101" charset="-122"/>
              <a:ea typeface="新宋体" panose="0201060903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3" name="内容占位符 2097162"/>
          <p:cNvPicPr>
            <a:picLocks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>
          <a:xfrm>
            <a:off x="316230" y="188595"/>
            <a:ext cx="8625205" cy="4879975"/>
          </a:xfrm>
          <a:prstGeom prst="rect"/>
          <a:noFill/>
          <a:ln w="0" cap="flat" cmpd="sng">
            <a:solidFill>
              <a:schemeClr val="lt1">
                <a:alpha val="100000"/>
              </a:schemeClr>
            </a:solidFill>
            <a:prstDash val="solid"/>
            <a:round/>
          </a:ln>
        </p:spPr>
      </p:pic>
      <p:sp>
        <p:nvSpPr>
          <p:cNvPr id="1048632" name="文本框 1048627"/>
          <p:cNvSpPr txBox="1"/>
          <p:nvPr/>
        </p:nvSpPr>
        <p:spPr>
          <a:xfrm>
            <a:off x="914400" y="76200"/>
            <a:ext cx="685800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sz="1400" lang="zh-CN">
                <a:ea typeface="BZDBT" panose="02010601030101010101" pitchFamily="2" charset="-122"/>
              </a:rPr>
              <a:t>掣罢（</a:t>
            </a:r>
            <a:r>
              <a:rPr altLang="zh-CN" b="1" sz="1400" lang="en-US">
                <a:ea typeface="BZDBT" panose="02010601030101010101" pitchFamily="2" charset="-122"/>
              </a:rPr>
              <a:t>1</a:t>
            </a:r>
            <a:r>
              <a:rPr altLang="en-US" b="1" sz="1400" lang="zh-CN">
                <a:latin typeface="BZDBT" panose="02010601030101010101" pitchFamily="2" charset="-122"/>
                <a:ea typeface="BZDBT" panose="02010601030101010101" pitchFamily="2" charset="-122"/>
              </a:rPr>
              <a:t>）伴刀稗</a:t>
            </a:r>
            <a:r>
              <a:rPr altLang="zh-CN" b="1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400" lang="zh-CN">
                <a:latin typeface="BZDBT" panose="02010601030101010101" pitchFamily="2" charset="-122"/>
                <a:ea typeface="BZDBT" panose="02010601030101010101" pitchFamily="2" charset="-122"/>
              </a:rPr>
              <a:t>陡</a:t>
            </a:r>
            <a:r>
              <a:rPr altLang="zh-CN" b="1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400" lang="zh-CN">
                <a:latin typeface="BZDBT" panose="02010601030101010101" pitchFamily="2" charset="-122"/>
                <a:ea typeface="BZDBT" panose="02010601030101010101" pitchFamily="2" charset="-122"/>
              </a:rPr>
              <a:t>惭邦</a:t>
            </a:r>
            <a:r>
              <a:rPr altLang="zh-CN" b="1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400" lang="zh-CN">
                <a:latin typeface="BZDBT" panose="02010601030101010101" pitchFamily="2" charset="-122"/>
                <a:ea typeface="BZDBT" panose="02010601030101010101" pitchFamily="2" charset="-122"/>
              </a:rPr>
              <a:t>拜罢伴</a:t>
            </a:r>
            <a:r>
              <a:rPr altLang="zh-CN" b="1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400" lang="zh-CN">
                <a:latin typeface="BZDBT" panose="02010601030101010101" pitchFamily="2" charset="-122"/>
                <a:ea typeface="BZDBT" panose="02010601030101010101" pitchFamily="2" charset="-122"/>
              </a:rPr>
              <a:t>斑敌</a:t>
            </a:r>
            <a:r>
              <a:rPr altLang="zh-CN" b="1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400" lang="zh-CN">
                <a:latin typeface="BZDBT" panose="02010601030101010101" pitchFamily="2" charset="-122"/>
                <a:ea typeface="BZDBT" panose="02010601030101010101" pitchFamily="2" charset="-122"/>
              </a:rPr>
              <a:t>碘邦</a:t>
            </a:r>
            <a:r>
              <a:rPr altLang="zh-CN" b="1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400" lang="zh-CN">
                <a:latin typeface="BZDBT" panose="02010601030101010101" pitchFamily="2" charset="-122"/>
                <a:ea typeface="BZDBT" panose="02010601030101010101" pitchFamily="2" charset="-122"/>
              </a:rPr>
              <a:t>胆办</a:t>
            </a:r>
            <a:r>
              <a:rPr altLang="zh-CN" b="1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400" lang="zh-CN">
                <a:latin typeface="BZDBT" panose="02010601030101010101" pitchFamily="2" charset="-122"/>
                <a:ea typeface="BZDBT" panose="02010601030101010101" pitchFamily="2" charset="-122"/>
              </a:rPr>
              <a:t>秤扳</a:t>
            </a:r>
            <a:r>
              <a:rPr altLang="zh-CN" b="1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400" lang="zh-CN">
                <a:latin typeface="BZDBT" panose="02010601030101010101" pitchFamily="2" charset="-122"/>
                <a:ea typeface="BZDBT" panose="02010601030101010101" pitchFamily="2" charset="-122"/>
              </a:rPr>
              <a:t>遍爸邦</a:t>
            </a:r>
            <a:r>
              <a:rPr altLang="zh-CN" b="1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400" lang="zh-CN">
                <a:latin typeface="BZDBT" panose="02010601030101010101" pitchFamily="2" charset="-122"/>
                <a:ea typeface="BZDBT" panose="02010601030101010101" pitchFamily="2" charset="-122"/>
              </a:rPr>
              <a:t>宝</a:t>
            </a:r>
            <a:r>
              <a:rPr altLang="zh-CN" b="1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400" lang="zh-CN">
                <a:latin typeface="BZDBT" panose="02010601030101010101" pitchFamily="2" charset="-122"/>
                <a:ea typeface="BZDBT" panose="02010601030101010101" pitchFamily="2" charset="-122"/>
              </a:rPr>
              <a:t>成扳</a:t>
            </a:r>
            <a:r>
              <a:rPr altLang="zh-CN" b="1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400" lang="zh-CN">
                <a:latin typeface="BZDBT" panose="02010601030101010101" pitchFamily="2" charset="-122"/>
                <a:ea typeface="BZDBT" panose="02010601030101010101" pitchFamily="2" charset="-122"/>
              </a:rPr>
              <a:t>旦邦</a:t>
            </a:r>
            <a:r>
              <a:rPr altLang="zh-CN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400" lang="zh-CN">
                <a:latin typeface="BZDBT" panose="02010601030101010101" pitchFamily="2" charset="-122"/>
                <a:ea typeface="BZDBT" panose="02010601030101010101" pitchFamily="2" charset="-122"/>
              </a:rPr>
              <a:t>地</a:t>
            </a:r>
            <a:r>
              <a:rPr altLang="zh-CN" b="1" sz="14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400" lang="zh-CN">
                <a:latin typeface="BZDBT" panose="02010601030101010101" pitchFamily="2" charset="-122"/>
                <a:ea typeface="BZDBT" panose="02010601030101010101" pitchFamily="2" charset="-122"/>
              </a:rPr>
              <a:t>淬</a:t>
            </a:r>
            <a:r>
              <a:rPr altLang="zh-CN" b="1" sz="1400" lang="en-US">
                <a:latin typeface="BZDBT" panose="02010601030101010101" pitchFamily="2" charset="-122"/>
                <a:ea typeface="BZDBT" panose="02010601030101010101" pitchFamily="2" charset="-122"/>
              </a:rPr>
              <a:t>﹀</a:t>
            </a:r>
            <a:r>
              <a:rPr altLang="zh-CN" b="1" sz="3600" lang="en-US">
                <a:solidFill>
                  <a:schemeClr val="lt1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endParaRPr altLang="zh-CN" b="1" sz="3600" lang="en-US">
              <a:solidFill>
                <a:schemeClr val="lt1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048633" name="文本框 1048628"/>
          <p:cNvSpPr txBox="1"/>
          <p:nvPr/>
        </p:nvSpPr>
        <p:spPr>
          <a:xfrm>
            <a:off x="1752600" y="1524000"/>
            <a:ext cx="5334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12</a:t>
            </a:r>
            <a:endParaRPr altLang="zh-CN" b="1" lang="en-US"/>
          </a:p>
        </p:txBody>
      </p:sp>
      <p:sp>
        <p:nvSpPr>
          <p:cNvPr id="1048634" name="文本框 1048629"/>
          <p:cNvSpPr txBox="1"/>
          <p:nvPr/>
        </p:nvSpPr>
        <p:spPr>
          <a:xfrm>
            <a:off x="2819400" y="2057400"/>
            <a:ext cx="3810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8</a:t>
            </a:r>
            <a:endParaRPr altLang="zh-CN" b="1" lang="en-US"/>
          </a:p>
        </p:txBody>
      </p:sp>
      <p:sp>
        <p:nvSpPr>
          <p:cNvPr id="1048635" name="文本框 1048630"/>
          <p:cNvSpPr txBox="1"/>
          <p:nvPr/>
        </p:nvSpPr>
        <p:spPr>
          <a:xfrm>
            <a:off x="3733800" y="2438400"/>
            <a:ext cx="6096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6</a:t>
            </a:r>
            <a:endParaRPr altLang="zh-CN" b="1" lang="en-US"/>
          </a:p>
        </p:txBody>
      </p:sp>
      <p:sp>
        <p:nvSpPr>
          <p:cNvPr id="1048636" name="文本框 1048631"/>
          <p:cNvSpPr txBox="1"/>
          <p:nvPr/>
        </p:nvSpPr>
        <p:spPr>
          <a:xfrm>
            <a:off x="4724400" y="2605087"/>
            <a:ext cx="3810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5</a:t>
            </a:r>
            <a:endParaRPr altLang="zh-CN" b="1" lang="en-US"/>
          </a:p>
        </p:txBody>
      </p:sp>
      <p:sp>
        <p:nvSpPr>
          <p:cNvPr id="1048637" name="文本框 1048632"/>
          <p:cNvSpPr txBox="1"/>
          <p:nvPr/>
        </p:nvSpPr>
        <p:spPr>
          <a:xfrm>
            <a:off x="5715000" y="1981200"/>
            <a:ext cx="83185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lang="en-US"/>
              <a:t>9</a:t>
            </a:r>
            <a:endParaRPr altLang="zh-CN" b="1" lang="en-US"/>
          </a:p>
        </p:txBody>
      </p:sp>
      <p:sp>
        <p:nvSpPr>
          <p:cNvPr id="1048638" name="矩形 1048633"/>
          <p:cNvSpPr/>
          <p:nvPr/>
        </p:nvSpPr>
        <p:spPr>
          <a:xfrm>
            <a:off x="762000" y="4695190"/>
            <a:ext cx="7010400" cy="685800"/>
          </a:xfrm>
          <a:prstGeom prst="rect"/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algn="ctr" eaLnBrk="1" hangingPunct="1" latinLnBrk="1" lvl="0"/>
            <a:r>
              <a:rPr altLang="zh-CN" sz="2400" lang="en-US">
                <a:solidFill>
                  <a:srgbClr val="00CCFF"/>
                </a:solidFill>
                <a:ea typeface="BZDBT" panose="02010601030101010101" pitchFamily="2" charset="-122"/>
              </a:rPr>
              <a:t>.</a:t>
            </a:r>
            <a:r>
              <a:rPr altLang="en-US" sz="1000" lang="zh-CN">
                <a:ea typeface="BZDBT" panose="02010601030101010101" pitchFamily="2" charset="-122"/>
              </a:rPr>
              <a:t>稗半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拜垂搬邦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成扳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旦邦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地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淬半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搬阐稗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稗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碘邦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胆办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秤扳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遍爸邦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第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第半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拜罢伴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搬敌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脆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遍爸邦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罢邦办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冲半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电邦</a:t>
            </a:r>
            <a:r>
              <a:rPr altLang="zh-CN" sz="1000" lang="en-US">
                <a:ea typeface="BZDBT" panose="02010601030101010101" pitchFamily="2" charset="-122"/>
              </a:rPr>
              <a:t>︽</a:t>
            </a:r>
            <a:r>
              <a:rPr altLang="en-US" sz="1000" lang="zh-CN">
                <a:ea typeface="BZDBT" panose="02010601030101010101" pitchFamily="2" charset="-122"/>
              </a:rPr>
              <a:t>唱搬</a:t>
            </a:r>
            <a:r>
              <a:rPr altLang="zh-CN" sz="1000" lang="en-US">
                <a:ea typeface="BZDBT" panose="02010601030101010101" pitchFamily="2" charset="-122"/>
              </a:rPr>
              <a:t>﹀</a:t>
            </a:r>
            <a:endParaRPr altLang="zh-CN" sz="1000" lang="en-US">
              <a:ea typeface="BZDBT" panose="02010601030101010101" pitchFamily="2" charset="-122"/>
            </a:endParaRPr>
          </a:p>
        </p:txBody>
      </p:sp>
      <p:sp>
        <p:nvSpPr>
          <p:cNvPr id="1048639" name="矩形 1048634"/>
          <p:cNvSpPr/>
          <p:nvPr/>
        </p:nvSpPr>
        <p:spPr>
          <a:xfrm>
            <a:off x="4267200" y="5257800"/>
            <a:ext cx="3200400" cy="685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buFontTx/>
              <a:buNone/>
            </a:pPr>
            <a:r>
              <a:rPr altLang="en-US" b="1" sz="1800" lang="zh-CN">
                <a:latin typeface="BZDBT" panose="02010601030101010101" pitchFamily="2" charset="-122"/>
                <a:ea typeface="BZDBT" panose="02010601030101010101" pitchFamily="2" charset="-122"/>
              </a:rPr>
              <a:t>秤扳</a:t>
            </a:r>
            <a:r>
              <a:rPr altLang="zh-CN" b="1" sz="18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800" lang="zh-CN">
                <a:latin typeface="BZDBT" panose="02010601030101010101" pitchFamily="2" charset="-122"/>
                <a:ea typeface="BZDBT" panose="02010601030101010101" pitchFamily="2" charset="-122"/>
              </a:rPr>
              <a:t>遍爸邦</a:t>
            </a:r>
            <a:r>
              <a:rPr altLang="zh-CN" b="1" sz="18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800" lang="zh-CN">
                <a:latin typeface="BZDBT" panose="02010601030101010101" pitchFamily="2" charset="-122"/>
                <a:ea typeface="BZDBT" panose="02010601030101010101" pitchFamily="2" charset="-122"/>
              </a:rPr>
              <a:t>第敌</a:t>
            </a:r>
            <a:r>
              <a:rPr altLang="zh-CN" b="1" sz="18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800" lang="zh-CN">
                <a:latin typeface="BZDBT" panose="02010601030101010101" pitchFamily="2" charset="-122"/>
                <a:ea typeface="BZDBT" panose="02010601030101010101" pitchFamily="2" charset="-122"/>
              </a:rPr>
              <a:t>脆</a:t>
            </a:r>
            <a:r>
              <a:rPr altLang="zh-CN" b="1" sz="18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800" lang="zh-CN">
                <a:latin typeface="BZDBT" panose="02010601030101010101" pitchFamily="2" charset="-122"/>
                <a:ea typeface="BZDBT" panose="02010601030101010101" pitchFamily="2" charset="-122"/>
              </a:rPr>
              <a:t>遍爸邦﹀</a:t>
            </a:r>
            <a:r>
              <a:rPr altLang="zh-CN" b="1" sz="3600" lang="en-US">
                <a:solidFill>
                  <a:srgbClr val="FFCC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.</a:t>
            </a:r>
            <a:endParaRPr altLang="zh-CN" b="1" sz="3600" lang="en-US">
              <a:solidFill>
                <a:srgbClr val="FFCCFF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graphicFrame>
        <p:nvGraphicFramePr>
          <p:cNvPr id="4194304" name="表格 4194303"/>
          <p:cNvGraphicFramePr>
            <a:graphicFrameLocks/>
          </p:cNvGraphicFramePr>
          <p:nvPr/>
        </p:nvGraphicFramePr>
        <p:xfrm>
          <a:off x="4267200" y="5791200"/>
          <a:ext cx="3200400" cy="517525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517525">
                <a:tc>
                  <a:txBody>
                    <a:bodyPr/>
                    <a:p>
                      <a:pPr eaLnBrk="1" hangingPunct="1" indent="0" latinLnBrk="1" lvl="0" marL="0">
                        <a:buFontTx/>
                        <a:buNone/>
                      </a:pPr>
                      <a:endParaRPr altLang="zh-CN" lang="zh-CN"/>
                    </a:p>
                  </a:txBody>
                  <a:tcPr anchor="t" vert="horz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rgbClr val="003300">
                          <a:alpha val="100000"/>
                        </a:srgbClr>
                      </a:solidFill>
                      <a:prstDash val="solid"/>
                      <a:round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40" name="文本框 1048637"/>
          <p:cNvSpPr txBox="1"/>
          <p:nvPr/>
        </p:nvSpPr>
        <p:spPr>
          <a:xfrm>
            <a:off x="4800600" y="5867400"/>
            <a:ext cx="2057400" cy="64516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ea typeface="BZDBT" panose="02010601030101010101" pitchFamily="2" charset="-122"/>
              </a:rPr>
              <a:t>雏敌</a:t>
            </a:r>
            <a:r>
              <a:rPr altLang="zh-CN" b="1" lang="en-US">
                <a:ea typeface="BZDBT" panose="02010601030101010101" pitchFamily="2" charset="-122"/>
              </a:rPr>
              <a:t>︽</a:t>
            </a:r>
            <a:r>
              <a:rPr altLang="en-US" b="1" lang="zh-CN">
                <a:ea typeface="BZDBT" panose="02010601030101010101" pitchFamily="2" charset="-122"/>
              </a:rPr>
              <a:t>脆</a:t>
            </a:r>
            <a:r>
              <a:rPr altLang="zh-CN" b="1" lang="en-US">
                <a:ea typeface="BZDBT" panose="02010601030101010101" pitchFamily="2" charset="-122"/>
              </a:rPr>
              <a:t>︽</a:t>
            </a:r>
            <a:r>
              <a:rPr altLang="en-US" b="1" lang="zh-CN">
                <a:ea typeface="BZDBT" panose="02010601030101010101" pitchFamily="2" charset="-122"/>
              </a:rPr>
              <a:t>遍爸邦﹀</a:t>
            </a:r>
            <a:r>
              <a:rPr altLang="zh-CN" b="1" sz="3600" lang="en-US">
                <a:solidFill>
                  <a:srgbClr val="FFCCFF"/>
                </a:solidFill>
                <a:ea typeface="BZDBT" panose="02010601030101010101" pitchFamily="2" charset="-122"/>
              </a:rPr>
              <a:t>.</a:t>
            </a:r>
            <a:endParaRPr altLang="zh-CN" b="1" sz="3600" lang="en-US">
              <a:solidFill>
                <a:srgbClr val="FFCCFF"/>
              </a:solidFill>
              <a:ea typeface="BZDBT" panose="02010601030101010101" pitchFamily="2" charset="-122"/>
            </a:endParaRPr>
          </a:p>
        </p:txBody>
      </p:sp>
      <p:sp>
        <p:nvSpPr>
          <p:cNvPr id="1048641" name="文本框 1048638"/>
          <p:cNvSpPr txBox="1"/>
          <p:nvPr/>
        </p:nvSpPr>
        <p:spPr>
          <a:xfrm>
            <a:off x="7346950" y="5486400"/>
            <a:ext cx="187325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3600" lang="en-US"/>
              <a:t>×</a:t>
            </a:r>
            <a:r>
              <a:rPr altLang="zh-CN" b="1" sz="2800" lang="en-US"/>
              <a:t>100%</a:t>
            </a:r>
            <a:endParaRPr altLang="zh-CN" b="1" sz="2800" lang="en-US"/>
          </a:p>
        </p:txBody>
      </p:sp>
      <p:sp>
        <p:nvSpPr>
          <p:cNvPr id="1048642" name="矩形 1048639"/>
          <p:cNvSpPr/>
          <p:nvPr/>
        </p:nvSpPr>
        <p:spPr>
          <a:xfrm>
            <a:off x="0" y="5562600"/>
            <a:ext cx="434340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en-US" b="1" lang="zh-CN">
                <a:solidFill>
                  <a:srgbClr val="0000FF"/>
                </a:solidFill>
                <a:ea typeface="BZDBT" panose="02010601030101010101" pitchFamily="2" charset="-122"/>
              </a:rPr>
              <a:t>秤扳</a:t>
            </a:r>
            <a:r>
              <a:rPr altLang="zh-CN" b="1" lang="en-US">
                <a:solidFill>
                  <a:srgbClr val="0000FF"/>
                </a:solidFill>
                <a:ea typeface="BZDBT" panose="02010601030101010101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ea typeface="BZDBT" panose="02010601030101010101" pitchFamily="2" charset="-122"/>
              </a:rPr>
              <a:t>遍爸邦</a:t>
            </a:r>
            <a:r>
              <a:rPr altLang="zh-CN" b="1" lang="en-US">
                <a:solidFill>
                  <a:srgbClr val="0000FF"/>
                </a:solidFill>
                <a:ea typeface="BZDBT" panose="02010601030101010101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ea typeface="BZDBT" panose="02010601030101010101" pitchFamily="2" charset="-122"/>
              </a:rPr>
              <a:t>第敌</a:t>
            </a:r>
            <a:r>
              <a:rPr altLang="zh-CN" b="1" lang="en-US">
                <a:solidFill>
                  <a:srgbClr val="0000FF"/>
                </a:solidFill>
                <a:ea typeface="BZDBT" panose="02010601030101010101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ea typeface="BZDBT" panose="02010601030101010101" pitchFamily="2" charset="-122"/>
              </a:rPr>
              <a:t>搬兵</a:t>
            </a:r>
            <a:r>
              <a:rPr altLang="zh-CN" b="1" lang="en-US">
                <a:solidFill>
                  <a:srgbClr val="0000FF"/>
                </a:solidFill>
                <a:ea typeface="BZDBT" panose="02010601030101010101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ea typeface="BZDBT" panose="02010601030101010101" pitchFamily="2" charset="-122"/>
              </a:rPr>
              <a:t>柏敌</a:t>
            </a:r>
            <a:r>
              <a:rPr altLang="zh-CN" b="1" lang="en-US">
                <a:solidFill>
                  <a:srgbClr val="0000FF"/>
                </a:solidFill>
                <a:ea typeface="BZDBT" panose="02010601030101010101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ea typeface="BZDBT" panose="02010601030101010101" pitchFamily="2" charset="-122"/>
              </a:rPr>
              <a:t>登稗</a:t>
            </a:r>
            <a:r>
              <a:rPr altLang="zh-CN" b="1" lang="en-US">
                <a:solidFill>
                  <a:srgbClr val="0000FF"/>
                </a:solidFill>
                <a:ea typeface="BZDBT" panose="02010601030101010101" pitchFamily="2" charset="-122"/>
              </a:rPr>
              <a:t>︽</a:t>
            </a:r>
            <a:r>
              <a:rPr altLang="en-US" b="1" lang="zh-CN">
                <a:solidFill>
                  <a:srgbClr val="0000FF"/>
                </a:solidFill>
                <a:ea typeface="BZDBT" panose="02010601030101010101" pitchFamily="2" charset="-122"/>
              </a:rPr>
              <a:t>颁拜</a:t>
            </a:r>
            <a:r>
              <a:rPr altLang="zh-CN" b="1" sz="3600" lang="en-US">
                <a:ea typeface="BZDBT" panose="02010601030101010101" pitchFamily="2" charset="-122"/>
              </a:rPr>
              <a:t>=</a:t>
            </a:r>
            <a:endParaRPr altLang="zh-CN" b="1" sz="3600" lang="en-US">
              <a:ea typeface="BZDBT" panose="02010601030101010101" pitchFamily="2" charset="-122"/>
            </a:endParaRPr>
          </a:p>
        </p:txBody>
      </p:sp>
      <p:pic>
        <p:nvPicPr>
          <p:cNvPr id="2097164" name="图片 2097156"/>
          <p:cNvPicPr>
            <a:picLocks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>
          <a:xfrm flipH="1">
            <a:off x="6858000" y="1890395"/>
            <a:ext cx="1899920" cy="2754630"/>
          </a:xfrm>
          <a:prstGeom prst="rect"/>
          <a:noFill/>
          <a:ln>
            <a:noFill/>
          </a:ln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7"/>
                                        <p:tgtEl>
                                          <p:spTgt spid="104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10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100000" fill="hold" grpId="0" id="16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100000" fill="hold" grpId="0" id="22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100000" fill="hold" grpId="0" id="28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100000" fill="hold" grpId="0" id="34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100000" fill="hold" grpId="0" id="40" nodeType="with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>
                      <p:stCondLst>
                        <p:cond delay="indefinite"/>
                      </p:stCondLst>
                      <p:childTnLst>
                        <p:par>
                          <p:cTn fill="hold" id="47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48" nodeType="clickEffect" presetClass="entr" presetID="3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>
                      <p:stCondLst>
                        <p:cond delay="indefinite"/>
                      </p:stCondLst>
                      <p:childTnLst>
                        <p:par>
                          <p:cTn fill="hold" id="5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58"/>
                                        <p:tgtEl>
                                          <p:spTgt spid="1048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">
                      <p:stCondLst>
                        <p:cond delay="indefinite"/>
                      </p:stCondLst>
                      <p:childTnLst>
                        <p:par>
                          <p:cTn fill="hold" id="6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6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>
                      <p:stCondLst>
                        <p:cond delay="indefinite"/>
                      </p:stCondLst>
                      <p:childTnLst>
                        <p:par>
                          <p:cTn fill="hold" id="68">
                            <p:stCondLst>
                              <p:cond delay="0"/>
                            </p:stCondLst>
                            <p:childTnLst>
                              <p:par>
                                <p:cTn fill="hold" id="6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1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2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3">
                      <p:stCondLst>
                        <p:cond delay="indefinite"/>
                      </p:stCondLst>
                      <p:childTnLst>
                        <p:par>
                          <p:cTn fill="hold" id="7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7"/>
                                        <p:tgtEl>
                                          <p:spTgt spid="104863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8"/>
                                        <p:tgtEl>
                                          <p:spTgt spid="104863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">
                      <p:stCondLst>
                        <p:cond delay="indefinite"/>
                      </p:stCondLst>
                      <p:childTnLst>
                        <p:par>
                          <p:cTn fill="hold" id="8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3"/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4"/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5">
                      <p:stCondLst>
                        <p:cond delay="indefinite"/>
                      </p:stCondLst>
                      <p:childTnLst>
                        <p:par>
                          <p:cTn fill="hold" id="86">
                            <p:stCondLst>
                              <p:cond delay="0"/>
                            </p:stCondLst>
                            <p:childTnLst>
                              <p:par>
                                <p:cTn fill="hold" id="8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89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097163" grpId="0" animBg="1"/>
      <p:bldP spid="1048632" grpId="0"/>
      <p:bldP spid="1048633" grpId="0"/>
      <p:bldP spid="1048634" grpId="0"/>
      <p:bldP spid="1048635" grpId="0"/>
      <p:bldP spid="1048636" grpId="0"/>
      <p:bldP spid="1048637" grpId="0"/>
      <p:bldP spid="1048638" grpId="0" bldLvl="0" animBg="1"/>
      <p:bldP spid="1048639" grpId="0" build="p"/>
      <p:bldP spid="1048640" grpId="0"/>
      <p:bldP spid="1048641" grpId="0"/>
      <p:bldP spid="10486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aphicFrame>
        <p:nvGraphicFramePr>
          <p:cNvPr id="4194305" name="表格 4194304"/>
          <p:cNvGraphicFramePr>
            <a:graphicFrameLocks/>
          </p:cNvGraphicFramePr>
          <p:nvPr/>
        </p:nvGraphicFramePr>
        <p:xfrm>
          <a:off x="4419600" y="1905000"/>
          <a:ext cx="449262" cy="395287"/>
        </p:xfrm>
        <a:graphic>
          <a:graphicData uri="http://schemas.openxmlformats.org/drawingml/2006/table">
            <a:tbl>
              <a:tblPr/>
              <a:tblGrid>
                <a:gridCol w="449262"/>
              </a:tblGrid>
              <a:tr h="395287">
                <a:tc>
                  <a:txBody>
                    <a:bodyPr/>
                    <a:p>
                      <a:pPr eaLnBrk="1" hangingPunct="1" indent="0" latinLnBrk="1" lvl="0" marL="0">
                        <a:buFontTx/>
                        <a:buNone/>
                      </a:pPr>
                      <a:endParaRPr altLang="zh-CN" b="1" sz="2000" lang="zh-CN"/>
                    </a:p>
                  </a:txBody>
                  <a:tcPr anchor="t" vert="horz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rgbClr val="003300">
                          <a:alpha val="100000"/>
                        </a:srgbClr>
                      </a:solidFill>
                      <a:prstDash val="solid"/>
                      <a:round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43" name="文本框 1048642"/>
          <p:cNvSpPr txBox="1"/>
          <p:nvPr/>
        </p:nvSpPr>
        <p:spPr>
          <a:xfrm>
            <a:off x="4419600" y="1524000"/>
            <a:ext cx="86360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12</a:t>
            </a:r>
            <a:endParaRPr altLang="zh-CN" b="1" sz="2000" lang="en-US"/>
          </a:p>
        </p:txBody>
      </p:sp>
      <p:sp>
        <p:nvSpPr>
          <p:cNvPr id="1048644" name="文本框 1048643"/>
          <p:cNvSpPr txBox="1"/>
          <p:nvPr/>
        </p:nvSpPr>
        <p:spPr>
          <a:xfrm>
            <a:off x="4386262" y="1889125"/>
            <a:ext cx="7191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40</a:t>
            </a:r>
            <a:endParaRPr altLang="zh-CN" b="1" sz="2000" lang="en-US"/>
          </a:p>
        </p:txBody>
      </p:sp>
      <p:sp>
        <p:nvSpPr>
          <p:cNvPr id="1048645" name="文本框 1048644"/>
          <p:cNvSpPr txBox="1"/>
          <p:nvPr/>
        </p:nvSpPr>
        <p:spPr>
          <a:xfrm>
            <a:off x="4895850" y="1736725"/>
            <a:ext cx="18716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×100%</a:t>
            </a:r>
            <a:endParaRPr altLang="zh-CN" b="1" sz="2000" lang="en-US"/>
          </a:p>
        </p:txBody>
      </p:sp>
      <p:sp>
        <p:nvSpPr>
          <p:cNvPr id="1048646" name="文本框 1048645"/>
          <p:cNvSpPr txBox="1"/>
          <p:nvPr/>
        </p:nvSpPr>
        <p:spPr>
          <a:xfrm>
            <a:off x="5822950" y="1736725"/>
            <a:ext cx="18732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=30%</a:t>
            </a:r>
            <a:endParaRPr altLang="zh-CN" b="1" sz="2000" lang="en-US"/>
          </a:p>
        </p:txBody>
      </p:sp>
      <p:sp>
        <p:nvSpPr>
          <p:cNvPr id="1048647" name="文本框 1048646"/>
          <p:cNvSpPr txBox="1"/>
          <p:nvPr/>
        </p:nvSpPr>
        <p:spPr>
          <a:xfrm>
            <a:off x="1758950" y="2482850"/>
            <a:ext cx="189865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ea typeface="BZDBT" panose="02010601030101010101" pitchFamily="2" charset="-122"/>
              </a:rPr>
              <a:t>贝爸</a:t>
            </a:r>
            <a:r>
              <a:rPr altLang="zh-CN" b="1" lang="en-US">
                <a:ea typeface="BZDBT" panose="02010601030101010101" pitchFamily="2" charset="-122"/>
              </a:rPr>
              <a:t>︽</a:t>
            </a:r>
            <a:r>
              <a:rPr altLang="en-US" b="1" lang="zh-CN">
                <a:ea typeface="BZDBT" panose="02010601030101010101" pitchFamily="2" charset="-122"/>
              </a:rPr>
              <a:t>但拜</a:t>
            </a:r>
            <a:r>
              <a:rPr altLang="zh-CN" b="1" lang="en-US">
                <a:ea typeface="BZDBT" panose="02010601030101010101" pitchFamily="2" charset="-122"/>
              </a:rPr>
              <a:t>︽</a:t>
            </a:r>
            <a:r>
              <a:rPr altLang="en-US" b="1" lang="zh-CN">
                <a:ea typeface="BZDBT" panose="02010601030101010101" pitchFamily="2" charset="-122"/>
              </a:rPr>
              <a:t>躇</a:t>
            </a:r>
            <a:r>
              <a:rPr altLang="zh-CN" b="1" lang="en-US">
                <a:ea typeface="BZDBT" panose="02010601030101010101" pitchFamily="2" charset="-122"/>
              </a:rPr>
              <a:t>︽</a:t>
            </a:r>
            <a:r>
              <a:rPr altLang="en-US" b="1" lang="zh-CN">
                <a:ea typeface="BZDBT" panose="02010601030101010101" pitchFamily="2" charset="-122"/>
              </a:rPr>
              <a:t>典</a:t>
            </a:r>
            <a:r>
              <a:rPr altLang="zh-CN" b="1" lang="en-US">
                <a:ea typeface="BZDBT" panose="02010601030101010101" pitchFamily="2" charset="-122"/>
              </a:rPr>
              <a:t>﹀</a:t>
            </a:r>
            <a:r>
              <a:rPr altLang="zh-CN" b="1" sz="3600" lang="en-US">
                <a:solidFill>
                  <a:srgbClr val="FFCCFF"/>
                </a:solidFill>
                <a:ea typeface="BZDBT" panose="02010601030101010101" pitchFamily="2" charset="-122"/>
              </a:rPr>
              <a:t>.</a:t>
            </a:r>
            <a:endParaRPr altLang="zh-CN" b="1" sz="3600" lang="en-US">
              <a:solidFill>
                <a:srgbClr val="FFCCFF"/>
              </a:solidFill>
              <a:ea typeface="BZDBT" panose="02010601030101010101" pitchFamily="2" charset="-122"/>
            </a:endParaRPr>
          </a:p>
        </p:txBody>
      </p:sp>
      <p:sp>
        <p:nvSpPr>
          <p:cNvPr id="1048648" name="文本框 1048647"/>
          <p:cNvSpPr txBox="1"/>
          <p:nvPr/>
        </p:nvSpPr>
        <p:spPr>
          <a:xfrm>
            <a:off x="4210050" y="2414587"/>
            <a:ext cx="935037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8</a:t>
            </a:r>
            <a:endParaRPr altLang="zh-CN" b="1" sz="2000" lang="en-US"/>
          </a:p>
        </p:txBody>
      </p:sp>
      <p:graphicFrame>
        <p:nvGraphicFramePr>
          <p:cNvPr id="4194306" name="表格 4194305"/>
          <p:cNvGraphicFramePr>
            <a:graphicFrameLocks/>
          </p:cNvGraphicFramePr>
          <p:nvPr/>
        </p:nvGraphicFramePr>
        <p:xfrm>
          <a:off x="4114800" y="2768600"/>
          <a:ext cx="476250" cy="431800"/>
        </p:xfrm>
        <a:graphic>
          <a:graphicData uri="http://schemas.openxmlformats.org/drawingml/2006/table">
            <a:tbl>
              <a:tblPr/>
              <a:tblGrid>
                <a:gridCol w="476250"/>
              </a:tblGrid>
              <a:tr h="431800">
                <a:tc>
                  <a:txBody>
                    <a:bodyPr/>
                    <a:p>
                      <a:pPr eaLnBrk="1" hangingPunct="1" indent="0" latinLnBrk="1" lvl="0" marL="0">
                        <a:buFontTx/>
                        <a:buNone/>
                      </a:pPr>
                      <a:endParaRPr altLang="zh-CN" b="1" sz="2000" lang="zh-CN"/>
                    </a:p>
                  </a:txBody>
                  <a:tcPr anchor="t" vert="horz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rgbClr val="003300">
                          <a:alpha val="100000"/>
                        </a:srgbClr>
                      </a:solidFill>
                      <a:prstDash val="solid"/>
                      <a:round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49" name="文本框 1048650"/>
          <p:cNvSpPr txBox="1"/>
          <p:nvPr/>
        </p:nvSpPr>
        <p:spPr>
          <a:xfrm>
            <a:off x="4133850" y="2743200"/>
            <a:ext cx="5143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40</a:t>
            </a:r>
            <a:endParaRPr altLang="zh-CN" b="1" sz="2000" lang="en-US"/>
          </a:p>
        </p:txBody>
      </p:sp>
      <p:sp>
        <p:nvSpPr>
          <p:cNvPr id="1048650" name="文本框 1048651"/>
          <p:cNvSpPr txBox="1"/>
          <p:nvPr/>
        </p:nvSpPr>
        <p:spPr>
          <a:xfrm>
            <a:off x="4667250" y="2566987"/>
            <a:ext cx="16557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×100%</a:t>
            </a:r>
            <a:endParaRPr altLang="zh-CN" b="1" sz="2000" lang="en-US"/>
          </a:p>
        </p:txBody>
      </p:sp>
      <p:sp>
        <p:nvSpPr>
          <p:cNvPr id="1048651" name="文本框 1048652"/>
          <p:cNvSpPr txBox="1"/>
          <p:nvPr/>
        </p:nvSpPr>
        <p:spPr>
          <a:xfrm>
            <a:off x="5734050" y="2574925"/>
            <a:ext cx="1584325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=20%</a:t>
            </a:r>
            <a:endParaRPr altLang="zh-CN" b="1" sz="2000" lang="en-US"/>
          </a:p>
        </p:txBody>
      </p:sp>
      <p:sp>
        <p:nvSpPr>
          <p:cNvPr id="1048652" name="文本框 1048653"/>
          <p:cNvSpPr txBox="1"/>
          <p:nvPr/>
        </p:nvSpPr>
        <p:spPr>
          <a:xfrm>
            <a:off x="1835150" y="3429000"/>
            <a:ext cx="159385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ea typeface="BZDBT" panose="02010601030101010101" pitchFamily="2" charset="-122"/>
              </a:rPr>
              <a:t>败罢</a:t>
            </a:r>
            <a:r>
              <a:rPr altLang="zh-CN" b="1" lang="en-US">
                <a:ea typeface="BZDBT" panose="02010601030101010101" pitchFamily="2" charset="-122"/>
              </a:rPr>
              <a:t>︽</a:t>
            </a:r>
            <a:r>
              <a:rPr altLang="en-US" b="1" lang="zh-CN">
                <a:ea typeface="BZDBT" panose="02010601030101010101" pitchFamily="2" charset="-122"/>
              </a:rPr>
              <a:t>扳惨爸</a:t>
            </a:r>
            <a:r>
              <a:rPr altLang="zh-CN" b="1" lang="en-US">
                <a:ea typeface="BZDBT" panose="02010601030101010101" pitchFamily="2" charset="-122"/>
              </a:rPr>
              <a:t>︽﹀</a:t>
            </a:r>
            <a:r>
              <a:rPr altLang="zh-CN" b="1" sz="3600" lang="en-US">
                <a:solidFill>
                  <a:srgbClr val="FFCCFF"/>
                </a:solidFill>
                <a:ea typeface="BZDBT" panose="02010601030101010101" pitchFamily="2" charset="-122"/>
              </a:rPr>
              <a:t>.</a:t>
            </a:r>
            <a:endParaRPr altLang="zh-CN" b="1" sz="3600" lang="en-US">
              <a:solidFill>
                <a:srgbClr val="FFCCFF"/>
              </a:solidFill>
              <a:ea typeface="BZDBT" panose="02010601030101010101" pitchFamily="2" charset="-122"/>
            </a:endParaRPr>
          </a:p>
        </p:txBody>
      </p:sp>
      <p:sp>
        <p:nvSpPr>
          <p:cNvPr id="1048653" name="文本框 1048654"/>
          <p:cNvSpPr txBox="1"/>
          <p:nvPr/>
        </p:nvSpPr>
        <p:spPr>
          <a:xfrm>
            <a:off x="4351337" y="3413125"/>
            <a:ext cx="84931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6</a:t>
            </a:r>
            <a:endParaRPr altLang="zh-CN" b="1" sz="2000" lang="en-US"/>
          </a:p>
        </p:txBody>
      </p:sp>
      <p:graphicFrame>
        <p:nvGraphicFramePr>
          <p:cNvPr id="4194307" name="表格 4194306"/>
          <p:cNvGraphicFramePr>
            <a:graphicFrameLocks/>
          </p:cNvGraphicFramePr>
          <p:nvPr/>
        </p:nvGraphicFramePr>
        <p:xfrm>
          <a:off x="4267200" y="3733800"/>
          <a:ext cx="568325" cy="504825"/>
        </p:xfrm>
        <a:graphic>
          <a:graphicData uri="http://schemas.openxmlformats.org/drawingml/2006/table">
            <a:tbl>
              <a:tblPr/>
              <a:tblGrid>
                <a:gridCol w="568325"/>
              </a:tblGrid>
              <a:tr h="504825">
                <a:tc>
                  <a:txBody>
                    <a:bodyPr/>
                    <a:p>
                      <a:pPr eaLnBrk="1" hangingPunct="1" indent="0" latinLnBrk="1" lvl="0" marL="0">
                        <a:buFontTx/>
                        <a:buNone/>
                      </a:pPr>
                      <a:endParaRPr altLang="zh-CN" b="1" sz="2000" lang="zh-CN"/>
                    </a:p>
                  </a:txBody>
                  <a:tcPr anchor="t" vert="horz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rgbClr val="003300">
                          <a:alpha val="100000"/>
                        </a:srgbClr>
                      </a:solidFill>
                      <a:prstDash val="solid"/>
                      <a:round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54" name="文本框 1048657"/>
          <p:cNvSpPr txBox="1"/>
          <p:nvPr/>
        </p:nvSpPr>
        <p:spPr>
          <a:xfrm>
            <a:off x="4251325" y="3733800"/>
            <a:ext cx="473075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40</a:t>
            </a:r>
            <a:endParaRPr altLang="zh-CN" b="1" sz="2000" lang="en-US"/>
          </a:p>
        </p:txBody>
      </p:sp>
      <p:sp>
        <p:nvSpPr>
          <p:cNvPr id="1048655" name="文本框 1048658"/>
          <p:cNvSpPr txBox="1"/>
          <p:nvPr/>
        </p:nvSpPr>
        <p:spPr>
          <a:xfrm>
            <a:off x="4743450" y="3565525"/>
            <a:ext cx="18732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×100%</a:t>
            </a:r>
            <a:endParaRPr altLang="zh-CN" b="1" sz="2000" lang="en-US"/>
          </a:p>
        </p:txBody>
      </p:sp>
      <p:sp>
        <p:nvSpPr>
          <p:cNvPr id="1048656" name="文本框 1048659"/>
          <p:cNvSpPr txBox="1"/>
          <p:nvPr/>
        </p:nvSpPr>
        <p:spPr>
          <a:xfrm>
            <a:off x="5734050" y="3565525"/>
            <a:ext cx="16557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=15%</a:t>
            </a:r>
            <a:endParaRPr altLang="zh-CN" b="1" sz="2000" lang="en-US"/>
          </a:p>
        </p:txBody>
      </p:sp>
      <p:sp>
        <p:nvSpPr>
          <p:cNvPr id="1048657" name="文本框 1048660"/>
          <p:cNvSpPr txBox="1"/>
          <p:nvPr/>
        </p:nvSpPr>
        <p:spPr>
          <a:xfrm>
            <a:off x="1974850" y="4292600"/>
            <a:ext cx="1008062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endParaRPr altLang="zh-CN" lang="zh-CN"/>
          </a:p>
        </p:txBody>
      </p:sp>
      <p:sp>
        <p:nvSpPr>
          <p:cNvPr id="1048658" name="文本框 1048661"/>
          <p:cNvSpPr txBox="1"/>
          <p:nvPr/>
        </p:nvSpPr>
        <p:spPr>
          <a:xfrm>
            <a:off x="1835150" y="4464050"/>
            <a:ext cx="159385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ea typeface="BZDBT" panose="02010601030101010101" pitchFamily="2" charset="-122"/>
              </a:rPr>
              <a:t>倡搬邦</a:t>
            </a:r>
            <a:r>
              <a:rPr altLang="zh-CN" b="1" lang="en-US">
                <a:ea typeface="BZDBT" panose="02010601030101010101" pitchFamily="2" charset="-122"/>
              </a:rPr>
              <a:t>︽</a:t>
            </a:r>
            <a:r>
              <a:rPr altLang="en-US" b="1" lang="zh-CN">
                <a:ea typeface="BZDBT" panose="02010601030101010101" pitchFamily="2" charset="-122"/>
              </a:rPr>
              <a:t>斑拜</a:t>
            </a:r>
            <a:r>
              <a:rPr altLang="zh-CN" b="1" lang="en-US">
                <a:ea typeface="BZDBT" panose="02010601030101010101" pitchFamily="2" charset="-122"/>
              </a:rPr>
              <a:t>﹀</a:t>
            </a:r>
            <a:r>
              <a:rPr altLang="zh-CN" b="1" sz="3600" lang="en-US">
                <a:solidFill>
                  <a:srgbClr val="FFCCFF"/>
                </a:solidFill>
                <a:ea typeface="BZDBT" panose="02010601030101010101" pitchFamily="2" charset="-122"/>
              </a:rPr>
              <a:t>.</a:t>
            </a:r>
            <a:endParaRPr altLang="zh-CN" b="1" sz="3600" lang="en-US">
              <a:solidFill>
                <a:srgbClr val="FFCCFF"/>
              </a:solidFill>
              <a:ea typeface="BZDBT" panose="02010601030101010101" pitchFamily="2" charset="-122"/>
            </a:endParaRPr>
          </a:p>
        </p:txBody>
      </p:sp>
      <p:sp>
        <p:nvSpPr>
          <p:cNvPr id="1048659" name="文本框 1048662"/>
          <p:cNvSpPr txBox="1"/>
          <p:nvPr/>
        </p:nvSpPr>
        <p:spPr>
          <a:xfrm>
            <a:off x="4175125" y="4419600"/>
            <a:ext cx="504825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5</a:t>
            </a:r>
            <a:endParaRPr altLang="zh-CN" b="1" sz="2000" lang="en-US"/>
          </a:p>
        </p:txBody>
      </p:sp>
      <p:graphicFrame>
        <p:nvGraphicFramePr>
          <p:cNvPr id="4194308" name="表格 4194307"/>
          <p:cNvGraphicFramePr>
            <a:graphicFrameLocks/>
          </p:cNvGraphicFramePr>
          <p:nvPr/>
        </p:nvGraphicFramePr>
        <p:xfrm>
          <a:off x="4030662" y="4816475"/>
          <a:ext cx="617537" cy="447675"/>
        </p:xfrm>
        <a:graphic>
          <a:graphicData uri="http://schemas.openxmlformats.org/drawingml/2006/table">
            <a:tbl>
              <a:tblPr/>
              <a:tblGrid>
                <a:gridCol w="617537"/>
              </a:tblGrid>
              <a:tr h="447675">
                <a:tc>
                  <a:txBody>
                    <a:bodyPr/>
                    <a:p>
                      <a:pPr eaLnBrk="1" hangingPunct="1" indent="0" latinLnBrk="1" lvl="0" marL="0">
                        <a:buFontTx/>
                        <a:buNone/>
                      </a:pPr>
                      <a:endParaRPr altLang="zh-CN" b="1" sz="2000" lang="zh-CN"/>
                    </a:p>
                  </a:txBody>
                  <a:tcPr anchor="t" vert="horz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60" name="文本框 1048665"/>
          <p:cNvSpPr txBox="1"/>
          <p:nvPr/>
        </p:nvSpPr>
        <p:spPr>
          <a:xfrm>
            <a:off x="4089400" y="4800600"/>
            <a:ext cx="86360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40</a:t>
            </a:r>
            <a:endParaRPr altLang="zh-CN" b="1" sz="2000" lang="en-US"/>
          </a:p>
        </p:txBody>
      </p:sp>
      <p:sp>
        <p:nvSpPr>
          <p:cNvPr id="1048661" name="文本框 1048666"/>
          <p:cNvSpPr txBox="1"/>
          <p:nvPr/>
        </p:nvSpPr>
        <p:spPr>
          <a:xfrm>
            <a:off x="4743450" y="4600575"/>
            <a:ext cx="1800225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×100%</a:t>
            </a:r>
            <a:endParaRPr altLang="zh-CN" b="1" sz="2000" lang="en-US"/>
          </a:p>
        </p:txBody>
      </p:sp>
      <p:sp>
        <p:nvSpPr>
          <p:cNvPr id="1048662" name="文本框 1048667"/>
          <p:cNvSpPr txBox="1"/>
          <p:nvPr/>
        </p:nvSpPr>
        <p:spPr>
          <a:xfrm>
            <a:off x="5734050" y="4572000"/>
            <a:ext cx="16573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=12.5%</a:t>
            </a:r>
            <a:endParaRPr altLang="zh-CN" b="1" sz="2000" lang="en-US"/>
          </a:p>
        </p:txBody>
      </p:sp>
      <p:sp>
        <p:nvSpPr>
          <p:cNvPr id="1048663" name="文本框 1048668"/>
          <p:cNvSpPr txBox="1"/>
          <p:nvPr/>
        </p:nvSpPr>
        <p:spPr>
          <a:xfrm>
            <a:off x="1847850" y="5486400"/>
            <a:ext cx="165735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ea typeface="BZDBT" panose="02010601030101010101" pitchFamily="2" charset="-122"/>
              </a:rPr>
              <a:t>罢扮稗</a:t>
            </a:r>
            <a:r>
              <a:rPr altLang="zh-CN" b="1" lang="en-US">
                <a:ea typeface="BZDBT" panose="02010601030101010101" pitchFamily="2" charset="-122"/>
              </a:rPr>
              <a:t>︽</a:t>
            </a:r>
            <a:r>
              <a:rPr altLang="en-US" b="1" lang="zh-CN">
                <a:ea typeface="BZDBT" panose="02010601030101010101" pitchFamily="2" charset="-122"/>
              </a:rPr>
              <a:t>拜罢</a:t>
            </a:r>
            <a:r>
              <a:rPr altLang="zh-CN" b="1" sz="3600" lang="en-US">
                <a:solidFill>
                  <a:srgbClr val="FFCCFF"/>
                </a:solidFill>
                <a:ea typeface="BZDBT" panose="02010601030101010101" pitchFamily="2" charset="-122"/>
              </a:rPr>
              <a:t>.</a:t>
            </a:r>
            <a:endParaRPr altLang="zh-CN" b="1" sz="3600" lang="en-US">
              <a:solidFill>
                <a:srgbClr val="FFCCFF"/>
              </a:solidFill>
              <a:ea typeface="BZDBT" panose="02010601030101010101" pitchFamily="2" charset="-122"/>
            </a:endParaRPr>
          </a:p>
        </p:txBody>
      </p:sp>
      <p:sp>
        <p:nvSpPr>
          <p:cNvPr id="1048664" name="文本框 1048669"/>
          <p:cNvSpPr txBox="1"/>
          <p:nvPr/>
        </p:nvSpPr>
        <p:spPr>
          <a:xfrm>
            <a:off x="4125912" y="5410200"/>
            <a:ext cx="7921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9</a:t>
            </a:r>
            <a:endParaRPr altLang="zh-CN" b="1" sz="2000" lang="en-US"/>
          </a:p>
        </p:txBody>
      </p:sp>
      <p:graphicFrame>
        <p:nvGraphicFramePr>
          <p:cNvPr id="4194309" name="表格 4194308"/>
          <p:cNvGraphicFramePr>
            <a:graphicFrameLocks/>
          </p:cNvGraphicFramePr>
          <p:nvPr/>
        </p:nvGraphicFramePr>
        <p:xfrm>
          <a:off x="3995737" y="5791200"/>
          <a:ext cx="576262" cy="504825"/>
        </p:xfrm>
        <a:graphic>
          <a:graphicData uri="http://schemas.openxmlformats.org/drawingml/2006/table">
            <a:tbl>
              <a:tblPr/>
              <a:tblGrid>
                <a:gridCol w="576262"/>
              </a:tblGrid>
              <a:tr h="504825">
                <a:tc>
                  <a:txBody>
                    <a:bodyPr/>
                    <a:p>
                      <a:pPr eaLnBrk="1" hangingPunct="1" indent="0" latinLnBrk="1" lvl="0" marL="0">
                        <a:buFontTx/>
                        <a:buNone/>
                      </a:pPr>
                      <a:endParaRPr altLang="zh-CN" b="1" sz="2000" lang="zh-CN"/>
                    </a:p>
                  </a:txBody>
                  <a:tcPr anchor="t" vert="horz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665" name="文本框 1048672"/>
          <p:cNvSpPr txBox="1"/>
          <p:nvPr/>
        </p:nvSpPr>
        <p:spPr>
          <a:xfrm>
            <a:off x="4040187" y="5791200"/>
            <a:ext cx="1008062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40</a:t>
            </a:r>
            <a:endParaRPr altLang="zh-CN" b="1" sz="2000" lang="en-US"/>
          </a:p>
        </p:txBody>
      </p:sp>
      <p:sp>
        <p:nvSpPr>
          <p:cNvPr id="1048666" name="文本框 1048673"/>
          <p:cNvSpPr txBox="1"/>
          <p:nvPr/>
        </p:nvSpPr>
        <p:spPr>
          <a:xfrm>
            <a:off x="4591050" y="5622925"/>
            <a:ext cx="27368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×100%</a:t>
            </a:r>
            <a:endParaRPr altLang="zh-CN" b="1" sz="2000" lang="en-US"/>
          </a:p>
        </p:txBody>
      </p:sp>
      <p:sp>
        <p:nvSpPr>
          <p:cNvPr id="1048667" name="文本框 1048674"/>
          <p:cNvSpPr txBox="1"/>
          <p:nvPr/>
        </p:nvSpPr>
        <p:spPr>
          <a:xfrm>
            <a:off x="5603875" y="5622925"/>
            <a:ext cx="2016125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/>
              <a:t>=22.5%</a:t>
            </a:r>
            <a:endParaRPr altLang="zh-CN" b="1" sz="2000" lang="en-US"/>
          </a:p>
        </p:txBody>
      </p:sp>
      <p:sp>
        <p:nvSpPr>
          <p:cNvPr id="1048668" name="文本框 1048675"/>
          <p:cNvSpPr txBox="1"/>
          <p:nvPr/>
        </p:nvSpPr>
        <p:spPr>
          <a:xfrm>
            <a:off x="1905000" y="1690687"/>
            <a:ext cx="1981200" cy="5191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en-US" b="1" lang="zh-CN">
                <a:ea typeface="BZDBT" panose="02010601030101010101" pitchFamily="2" charset="-122"/>
              </a:rPr>
              <a:t>处爸</a:t>
            </a:r>
            <a:r>
              <a:rPr altLang="zh-CN" b="1" lang="en-US">
                <a:ea typeface="BZDBT" panose="02010601030101010101" pitchFamily="2" charset="-122"/>
              </a:rPr>
              <a:t>︽</a:t>
            </a:r>
            <a:r>
              <a:rPr altLang="en-US" b="1" lang="zh-CN">
                <a:ea typeface="BZDBT" panose="02010601030101010101" pitchFamily="2" charset="-122"/>
              </a:rPr>
              <a:t>班爸</a:t>
            </a:r>
            <a:r>
              <a:rPr altLang="zh-CN" b="1" lang="en-US">
                <a:ea typeface="BZDBT" panose="02010601030101010101" pitchFamily="2" charset="-122"/>
              </a:rPr>
              <a:t>︽</a:t>
            </a:r>
            <a:r>
              <a:rPr altLang="en-US" b="1" lang="zh-CN">
                <a:ea typeface="BZDBT" panose="02010601030101010101" pitchFamily="2" charset="-122"/>
              </a:rPr>
              <a:t>躇</a:t>
            </a:r>
            <a:r>
              <a:rPr altLang="zh-CN" b="1" lang="en-US">
                <a:ea typeface="BZDBT" panose="02010601030101010101" pitchFamily="2" charset="-122"/>
              </a:rPr>
              <a:t>︽</a:t>
            </a:r>
            <a:r>
              <a:rPr altLang="en-US" b="1" lang="zh-CN">
                <a:ea typeface="BZDBT" panose="02010601030101010101" pitchFamily="2" charset="-122"/>
              </a:rPr>
              <a:t>典</a:t>
            </a:r>
            <a:r>
              <a:rPr altLang="zh-CN" b="1" lang="en-US">
                <a:ea typeface="BZDBT" panose="02010601030101010101" pitchFamily="2" charset="-122"/>
              </a:rPr>
              <a:t>﹀</a:t>
            </a:r>
            <a:r>
              <a:rPr altLang="en-US" b="1" sz="2800" lang="zh-CN">
                <a:solidFill>
                  <a:srgbClr val="FFCCFF"/>
                </a:solidFill>
                <a:ea typeface="BZDBT" panose="02010601030101010101" pitchFamily="2" charset="-122"/>
              </a:rPr>
              <a:t>。</a:t>
            </a:r>
            <a:endParaRPr altLang="en-US" b="1" sz="2800" lang="zh-CN">
              <a:solidFill>
                <a:srgbClr val="FFCCFF"/>
              </a:solidFill>
              <a:ea typeface="BZDBT" panose="02010601030101010101" pitchFamily="2" charset="-122"/>
            </a:endParaRPr>
          </a:p>
        </p:txBody>
      </p:sp>
      <p:sp>
        <p:nvSpPr>
          <p:cNvPr id="1048669" name="横卷形 1048676"/>
          <p:cNvSpPr/>
          <p:nvPr/>
        </p:nvSpPr>
        <p:spPr>
          <a:xfrm>
            <a:off x="212725" y="76200"/>
            <a:ext cx="5486400" cy="1219200"/>
          </a:xfrm>
          <a:prstGeom prst="horizontalScroll"/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70" name="文本框 1048677"/>
          <p:cNvSpPr txBox="1"/>
          <p:nvPr/>
        </p:nvSpPr>
        <p:spPr>
          <a:xfrm>
            <a:off x="288925" y="457200"/>
            <a:ext cx="5730875" cy="57943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en-US" sz="2400" lang="zh-CN">
                <a:solidFill>
                  <a:srgbClr val="FF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爸</a:t>
            </a:r>
            <a:r>
              <a:rPr altLang="zh-CN" sz="2400" lang="en-US">
                <a:solidFill>
                  <a:srgbClr val="FF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2400" lang="zh-CN">
                <a:solidFill>
                  <a:srgbClr val="FF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半爸</a:t>
            </a:r>
            <a:r>
              <a:rPr altLang="zh-CN" sz="2400" lang="en-US">
                <a:solidFill>
                  <a:srgbClr val="FF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2400" lang="zh-CN">
                <a:solidFill>
                  <a:srgbClr val="FF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搬邦扳</a:t>
            </a:r>
            <a:r>
              <a:rPr altLang="zh-CN" sz="2400" lang="en-US">
                <a:solidFill>
                  <a:srgbClr val="FF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2400" lang="zh-CN">
                <a:solidFill>
                  <a:srgbClr val="FF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雌</a:t>
            </a:r>
            <a:r>
              <a:rPr altLang="zh-CN" sz="2400" lang="en-US">
                <a:solidFill>
                  <a:srgbClr val="FF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2400" lang="zh-CN">
                <a:solidFill>
                  <a:srgbClr val="FF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罢豺爸</a:t>
            </a:r>
            <a:r>
              <a:rPr altLang="zh-CN" sz="2400" lang="en-US">
                <a:solidFill>
                  <a:srgbClr val="FF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2400" lang="zh-CN">
                <a:solidFill>
                  <a:srgbClr val="FF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搬半</a:t>
            </a:r>
            <a:r>
              <a:rPr altLang="zh-CN" sz="2400" lang="en-US">
                <a:solidFill>
                  <a:srgbClr val="FF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2400" lang="zh-CN">
                <a:solidFill>
                  <a:srgbClr val="FF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拜罢伴</a:t>
            </a:r>
            <a:r>
              <a:rPr altLang="zh-CN" sz="2400" lang="en-US">
                <a:solidFill>
                  <a:srgbClr val="FF00FF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﹀</a:t>
            </a:r>
            <a:r>
              <a:rPr altLang="zh-CN" sz="3200" lang="en-US">
                <a:solidFill>
                  <a:schemeClr val="accent1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.</a:t>
            </a:r>
            <a:endParaRPr altLang="zh-CN" sz="3200" lang="en-US">
              <a:solidFill>
                <a:schemeClr val="accent1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1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100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9"/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4"/>
                                        <p:tgtEl>
                                          <p:spTgt spid="419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9"/>
                                        <p:tgtEl>
                                          <p:spTgt spid="104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4"/>
                                        <p:tgtEl>
                                          <p:spTgt spid="104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9"/>
                                        <p:tgtEl>
                                          <p:spTgt spid="104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44"/>
                                        <p:tgtEl>
                                          <p:spTgt spid="104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49"/>
                                        <p:tgtEl>
                                          <p:spTgt spid="104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>
                      <p:stCondLst>
                        <p:cond delay="indefinite"/>
                      </p:stCondLst>
                      <p:childTnLst>
                        <p:par>
                          <p:cTn fill="hold" id="51">
                            <p:stCondLst>
                              <p:cond delay="0"/>
                            </p:stCondLst>
                            <p:childTnLst>
                              <p:par>
                                <p:cTn fill="hold" id="5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54"/>
                                        <p:tgtEl>
                                          <p:spTgt spid="419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>
                      <p:stCondLst>
                        <p:cond delay="indefinite"/>
                      </p:stCondLst>
                      <p:childTnLst>
                        <p:par>
                          <p:cTn fill="hold" id="5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59"/>
                                        <p:tgtEl>
                                          <p:spTgt spid="104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>
                      <p:stCondLst>
                        <p:cond delay="indefinite"/>
                      </p:stCondLst>
                      <p:childTnLst>
                        <p:par>
                          <p:cTn fill="hold" id="6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64"/>
                                        <p:tgtEl>
                                          <p:spTgt spid="104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>
                      <p:stCondLst>
                        <p:cond delay="indefinite"/>
                      </p:stCondLst>
                      <p:childTnLst>
                        <p:par>
                          <p:cTn fill="hold" id="6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69"/>
                                        <p:tgtEl>
                                          <p:spTgt spid="104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>
                      <p:stCondLst>
                        <p:cond delay="indefinite"/>
                      </p:stCondLst>
                      <p:childTnLst>
                        <p:par>
                          <p:cTn fill="hold" id="7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4"/>
                                        <p:tgtEl>
                                          <p:spTgt spid="104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>
                      <p:stCondLst>
                        <p:cond delay="indefinite"/>
                      </p:stCondLst>
                      <p:childTnLst>
                        <p:par>
                          <p:cTn fill="hold" id="7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9"/>
                                        <p:tgtEl>
                                          <p:spTgt spid="104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0">
                      <p:stCondLst>
                        <p:cond delay="indefinite"/>
                      </p:stCondLst>
                      <p:childTnLst>
                        <p:par>
                          <p:cTn fill="hold" id="81">
                            <p:stCondLst>
                              <p:cond delay="0"/>
                            </p:stCondLst>
                            <p:childTnLst>
                              <p:par>
                                <p:cTn fill="hold" id="8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84"/>
                                        <p:tgtEl>
                                          <p:spTgt spid="419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5">
                      <p:stCondLst>
                        <p:cond delay="indefinite"/>
                      </p:stCondLst>
                      <p:childTnLst>
                        <p:par>
                          <p:cTn fill="hold" id="8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89"/>
                                        <p:tgtEl>
                                          <p:spTgt spid="104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0">
                      <p:stCondLst>
                        <p:cond delay="indefinite"/>
                      </p:stCondLst>
                      <p:childTnLst>
                        <p:par>
                          <p:cTn fill="hold" id="9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94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5">
                      <p:stCondLst>
                        <p:cond delay="indefinite"/>
                      </p:stCondLst>
                      <p:childTnLst>
                        <p:par>
                          <p:cTn fill="hold" id="9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99"/>
                                        <p:tgtEl>
                                          <p:spTgt spid="104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0">
                      <p:stCondLst>
                        <p:cond delay="indefinite"/>
                      </p:stCondLst>
                      <p:childTnLst>
                        <p:par>
                          <p:cTn fill="hold" id="10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4"/>
                                        <p:tgtEl>
                                          <p:spTgt spid="104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5">
                      <p:stCondLst>
                        <p:cond delay="indefinite"/>
                      </p:stCondLst>
                      <p:childTnLst>
                        <p:par>
                          <p:cTn fill="hold" id="10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09"/>
                                        <p:tgtEl>
                                          <p:spTgt spid="104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0">
                      <p:stCondLst>
                        <p:cond delay="indefinite"/>
                      </p:stCondLst>
                      <p:childTnLst>
                        <p:par>
                          <p:cTn fill="hold" id="111">
                            <p:stCondLst>
                              <p:cond delay="0"/>
                            </p:stCondLst>
                            <p:childTnLst>
                              <p:par>
                                <p:cTn fill="hold" id="11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14"/>
                                        <p:tgtEl>
                                          <p:spTgt spid="419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5">
                      <p:stCondLst>
                        <p:cond delay="indefinite"/>
                      </p:stCondLst>
                      <p:childTnLst>
                        <p:par>
                          <p:cTn fill="hold" id="1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19"/>
                                        <p:tgtEl>
                                          <p:spTgt spid="104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0">
                      <p:stCondLst>
                        <p:cond delay="indefinite"/>
                      </p:stCondLst>
                      <p:childTnLst>
                        <p:par>
                          <p:cTn fill="hold" id="12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4"/>
                                        <p:tgtEl>
                                          <p:spTgt spid="104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5">
                      <p:stCondLst>
                        <p:cond delay="indefinite"/>
                      </p:stCondLst>
                      <p:childTnLst>
                        <p:par>
                          <p:cTn fill="hold" id="1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9"/>
                                        <p:tgtEl>
                                          <p:spTgt spid="104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0">
                      <p:stCondLst>
                        <p:cond delay="indefinite"/>
                      </p:stCondLst>
                      <p:childTnLst>
                        <p:par>
                          <p:cTn fill="hold" id="13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34"/>
                                        <p:tgtEl>
                                          <p:spTgt spid="104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5">
                      <p:stCondLst>
                        <p:cond delay="indefinite"/>
                      </p:stCondLst>
                      <p:childTnLst>
                        <p:par>
                          <p:cTn fill="hold" id="13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39"/>
                                        <p:tgtEl>
                                          <p:spTgt spid="104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0">
                      <p:stCondLst>
                        <p:cond delay="indefinite"/>
                      </p:stCondLst>
                      <p:childTnLst>
                        <p:par>
                          <p:cTn fill="hold" id="141">
                            <p:stCondLst>
                              <p:cond delay="0"/>
                            </p:stCondLst>
                            <p:childTnLst>
                              <p:par>
                                <p:cTn fill="hold" id="14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44"/>
                                        <p:tgtEl>
                                          <p:spTgt spid="419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5">
                      <p:stCondLst>
                        <p:cond delay="indefinite"/>
                      </p:stCondLst>
                      <p:childTnLst>
                        <p:par>
                          <p:cTn fill="hold" id="14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49"/>
                                        <p:tgtEl>
                                          <p:spTgt spid="104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0">
                      <p:stCondLst>
                        <p:cond delay="indefinite"/>
                      </p:stCondLst>
                      <p:childTnLst>
                        <p:par>
                          <p:cTn fill="hold" id="15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54"/>
                                        <p:tgtEl>
                                          <p:spTgt spid="104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5">
                      <p:stCondLst>
                        <p:cond delay="indefinite"/>
                      </p:stCondLst>
                      <p:childTnLst>
                        <p:par>
                          <p:cTn fill="hold" id="15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7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59"/>
                                        <p:tgtEl>
                                          <p:spTgt spid="104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3" grpId="0"/>
      <p:bldP spid="1048644" grpId="0"/>
      <p:bldP spid="1048645" grpId="0"/>
      <p:bldP spid="1048646" grpId="0"/>
      <p:bldP spid="1048647" grpId="0"/>
      <p:bldP spid="1048648" grpId="0"/>
      <p:bldP spid="1048649" grpId="0"/>
      <p:bldP spid="1048650" grpId="0"/>
      <p:bldP spid="1048651" grpId="0"/>
      <p:bldP spid="1048652" grpId="0"/>
      <p:bldP spid="1048653" grpId="0"/>
      <p:bldP spid="1048654" grpId="0"/>
      <p:bldP spid="1048655" grpId="0"/>
      <p:bldP spid="1048656" grpId="0"/>
      <p:bldP spid="1048658" grpId="0"/>
      <p:bldP spid="1048659" grpId="0"/>
      <p:bldP spid="1048660" grpId="0"/>
      <p:bldP spid="1048661" grpId="0"/>
      <p:bldP spid="1048662" grpId="0"/>
      <p:bldP spid="1048663" grpId="0"/>
      <p:bldP spid="1048664" grpId="0"/>
      <p:bldP spid="1048665" grpId="0"/>
      <p:bldP spid="1048666" grpId="0"/>
      <p:bldP spid="1048667" grpId="0"/>
      <p:bldP spid="10486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5" name="图片 2097163"/>
          <p:cNvPicPr>
            <a:picLocks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>
          <a:xfrm>
            <a:off x="1828800" y="1524000"/>
            <a:ext cx="4495800" cy="4405312"/>
          </a:xfrm>
          <a:prstGeom prst="rect"/>
          <a:noFill/>
          <a:ln>
            <a:noFill/>
          </a:ln>
        </p:spPr>
      </p:pic>
      <p:grpSp>
        <p:nvGrpSpPr>
          <p:cNvPr id="41" name="组合 39"/>
          <p:cNvGrpSpPr/>
          <p:nvPr/>
        </p:nvGrpSpPr>
        <p:grpSpPr>
          <a:xfrm rot="0">
            <a:off x="3505200" y="3124200"/>
            <a:ext cx="1270000" cy="1689100"/>
            <a:chOff x="1824" y="1816"/>
            <a:chExt cx="800" cy="1064"/>
          </a:xfrm>
        </p:grpSpPr>
        <p:pic>
          <p:nvPicPr>
            <p:cNvPr id="2097166" name="图片 2097164"/>
            <p:cNvPicPr>
              <a:picLocks/>
            </p:cNvPicPr>
            <p:nvPr/>
          </p:nvPicPr>
          <p:blipFill>
            <a:blip xmlns:r="http://schemas.openxmlformats.org/officeDocument/2006/relationships" r:embed="rId2"/>
            <a:srcRect/>
            <a:stretch>
              <a:fillRect/>
            </a:stretch>
          </p:blipFill>
          <p:spPr>
            <a:xfrm>
              <a:off x="1968" y="1816"/>
              <a:ext cx="656" cy="632"/>
            </a:xfrm>
            <a:prstGeom prst="rect"/>
            <a:noFill/>
            <a:ln>
              <a:noFill/>
            </a:ln>
          </p:spPr>
        </p:pic>
        <p:sp>
          <p:nvSpPr>
            <p:cNvPr id="1048671" name="文本框 1048678"/>
            <p:cNvSpPr txBox="1"/>
            <p:nvPr/>
          </p:nvSpPr>
          <p:spPr>
            <a:xfrm>
              <a:off x="1824" y="2400"/>
              <a:ext cx="768" cy="480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5pPr>
            </a:lstStyle>
            <a:p>
              <a:pPr eaLnBrk="1" hangingPunct="1" latinLnBrk="1" lvl="0">
                <a:spcBef>
                  <a:spcPct val="50000"/>
                </a:spcBef>
              </a:pPr>
              <a:endParaRPr altLang="zh-CN" b="1" sz="4400" lang="en-US">
                <a:solidFill>
                  <a:srgbClr val="0000CC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1048672" name="椭圆 1048679"/>
            <p:cNvSpPr/>
            <p:nvPr/>
          </p:nvSpPr>
          <p:spPr>
            <a:xfrm>
              <a:off x="2496" y="2496"/>
              <a:ext cx="96" cy="96"/>
            </a:xfrm>
            <a:prstGeom prst="ellipse"/>
            <a:noFill/>
            <a:ln w="60325" cap="flat" cmpd="sng">
              <a:solidFill>
                <a:schemeClr val="lt1">
                  <a:alpha val="100000"/>
                </a:schemeClr>
              </a:solidFill>
              <a:prstDash val="solid"/>
              <a:round/>
            </a:ln>
          </p:spPr>
          <p:txBody>
            <a:bodyPr anchor="ctr" bIns="45720" lIns="91440" rIns="91440" tIns="45720" vert="horz" wrap="none"/>
            <a:lstStyle>
              <a:lvl1pPr algn="l" fontAlgn="base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Arial" panose="020B0604020202020204" pitchFamily="34" charset="0"/>
                </a:defRPr>
              </a:lvl5pPr>
            </a:lstStyle>
            <a:p>
              <a:pPr eaLnBrk="1" hangingPunct="1" latinLnBrk="1" lvl="0"/>
              <a:endParaRPr altLang="en-US" lang="zh-CN"/>
            </a:p>
          </p:txBody>
        </p:sp>
      </p:grpSp>
      <p:sp>
        <p:nvSpPr>
          <p:cNvPr id="1048673" name="文本框 1048680"/>
          <p:cNvSpPr txBox="1"/>
          <p:nvPr/>
        </p:nvSpPr>
        <p:spPr>
          <a:xfrm>
            <a:off x="0" y="228600"/>
            <a:ext cx="13046075" cy="5191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颁爸邦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喘拜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罢册邦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搬半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卞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等半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卞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但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荡罢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呈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波半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尝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蒂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底拜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斑敌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等半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办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FF0000"/>
                </a:solidFill>
                <a:ea typeface="BZDBT" panose="02010601030101010101" pitchFamily="2" charset="-122"/>
              </a:rPr>
              <a:t>波半</a:t>
            </a:r>
            <a:r>
              <a:rPr altLang="zh-CN" sz="1600" lang="en-US">
                <a:solidFill>
                  <a:srgbClr val="FF00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FF0000"/>
                </a:solidFill>
                <a:ea typeface="BZDBT" panose="02010601030101010101" pitchFamily="2" charset="-122"/>
              </a:rPr>
              <a:t>尝</a:t>
            </a:r>
            <a:r>
              <a:rPr altLang="zh-CN" sz="1600" lang="en-US">
                <a:solidFill>
                  <a:srgbClr val="FF00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FF0000"/>
                </a:solidFill>
                <a:ea typeface="BZDBT" panose="02010601030101010101" pitchFamily="2" charset="-122"/>
              </a:rPr>
              <a:t>等半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chemeClr val="accent2"/>
                </a:solidFill>
                <a:ea typeface="BZDBT" panose="02010601030101010101" pitchFamily="2" charset="-122"/>
              </a:rPr>
              <a:t>瞪半</a:t>
            </a:r>
            <a:r>
              <a:rPr altLang="zh-CN" sz="1600" lang="en-US">
                <a:solidFill>
                  <a:schemeClr val="accent2"/>
                </a:solidFill>
                <a:ea typeface="BZDBT" panose="02010601030101010101" pitchFamily="2" charset="-122"/>
              </a:rPr>
              <a:t>﹀</a:t>
            </a:r>
            <a:r>
              <a:rPr altLang="en-US" sz="2800" lang="zh-CN">
                <a:solidFill>
                  <a:srgbClr val="FFCCFF"/>
                </a:solidFill>
                <a:ea typeface="BZDBT" panose="02010601030101010101" pitchFamily="2" charset="-122"/>
              </a:rPr>
              <a:t>。</a:t>
            </a:r>
            <a:endParaRPr altLang="en-US" sz="2800" lang="zh-CN">
              <a:solidFill>
                <a:srgbClr val="FFCCFF"/>
              </a:solidFill>
              <a:ea typeface="BZDBT" panose="02010601030101010101" pitchFamily="2" charset="-122"/>
            </a:endParaRPr>
          </a:p>
        </p:txBody>
      </p:sp>
      <p:sp>
        <p:nvSpPr>
          <p:cNvPr id="1048674" name="文本框 1048681"/>
          <p:cNvSpPr txBox="1"/>
          <p:nvPr/>
        </p:nvSpPr>
        <p:spPr>
          <a:xfrm>
            <a:off x="3127375" y="4489450"/>
            <a:ext cx="2017712" cy="7016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4000" lang="en-US">
                <a:solidFill>
                  <a:srgbClr val="0000CC"/>
                </a:solidFill>
                <a:ea typeface="BZDBT" panose="02010601030101010101" pitchFamily="2" charset="-122"/>
              </a:rPr>
              <a:t>   360°</a:t>
            </a:r>
            <a:endParaRPr altLang="zh-CN" b="1" sz="4000" lang="en-US">
              <a:solidFill>
                <a:srgbClr val="0000CC"/>
              </a:solidFill>
              <a:ea typeface="BZDBT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dur="1000" id="9"/>
                                        <p:tgtEl>
                                          <p:spTgt spid="104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4"/>
                                        <p:tgtEl>
                                          <p:spTgt spid="209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5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3" grpId="0"/>
      <p:bldP spid="10486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5" name="文本框 1048682"/>
          <p:cNvSpPr txBox="1"/>
          <p:nvPr/>
        </p:nvSpPr>
        <p:spPr>
          <a:xfrm>
            <a:off x="0" y="1143000"/>
            <a:ext cx="8893175" cy="3952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en-US" b="1" sz="2000" lang="zh-CN">
                <a:solidFill>
                  <a:srgbClr val="003300"/>
                </a:solidFill>
              </a:rPr>
              <a:t>（</a:t>
            </a:r>
            <a:r>
              <a:rPr altLang="zh-CN" b="1" sz="2000" lang="en-US">
                <a:solidFill>
                  <a:srgbClr val="003300"/>
                </a:solidFill>
              </a:rPr>
              <a:t>1</a:t>
            </a:r>
            <a:r>
              <a:rPr altLang="en-US" b="1" sz="2000" lang="zh-CN">
                <a:solidFill>
                  <a:srgbClr val="003300"/>
                </a:solidFill>
                <a:ea typeface="BZDBT" panose="02010601030101010101" pitchFamily="2" charset="-122"/>
              </a:rPr>
              <a:t>）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处爸︽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班爸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躇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典敌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脆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遍爸邦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扳档稗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斑敌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缔爸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罢瓣搬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拜垂搬邦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宝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波半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尝敌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等</a:t>
            </a:r>
            <a:r>
              <a:rPr altLang="en-US" b="1" sz="1600" lang="zh-CN">
                <a:solidFill>
                  <a:srgbClr val="003300"/>
                </a:solidFill>
                <a:ea typeface="BZDBT" panose="02010601030101010101" pitchFamily="2" charset="-122"/>
              </a:rPr>
              <a:t>半</a:t>
            </a:r>
            <a:r>
              <a:rPr altLang="en-US" b="1" sz="2000" lang="zh-CN">
                <a:solidFill>
                  <a:srgbClr val="003300"/>
                </a:solidFill>
                <a:ea typeface="BZDBT" panose="02010601030101010101" pitchFamily="2" charset="-122"/>
              </a:rPr>
              <a:t>（</a:t>
            </a:r>
            <a:r>
              <a:rPr altLang="en-US" b="1" sz="2000" lang="zh-CN">
                <a:solidFill>
                  <a:srgbClr val="003300"/>
                </a:solidFill>
              </a:rPr>
              <a:t>      ）</a:t>
            </a:r>
            <a:endParaRPr altLang="en-US" b="1" sz="2000" lang="zh-CN">
              <a:solidFill>
                <a:srgbClr val="003300"/>
              </a:solidFill>
            </a:endParaRPr>
          </a:p>
          <a:p>
            <a:pPr eaLnBrk="1" hangingPunct="1" latinLnBrk="1" lvl="0"/>
            <a:endParaRPr altLang="zh-CN" b="1" lang="en-US">
              <a:solidFill>
                <a:srgbClr val="003300"/>
              </a:solidFill>
              <a:ea typeface="仿宋_GB2312" pitchFamily="49" charset="-122"/>
            </a:endParaRPr>
          </a:p>
          <a:p>
            <a:pPr eaLnBrk="1" hangingPunct="1" latinLnBrk="1" lvl="0"/>
            <a:r>
              <a:rPr altLang="zh-CN" b="1" lang="en-US">
                <a:solidFill>
                  <a:srgbClr val="003300"/>
                </a:solidFill>
                <a:ea typeface="仿宋_GB2312" pitchFamily="49" charset="-122"/>
              </a:rPr>
              <a:t> </a:t>
            </a:r>
            <a:endParaRPr altLang="zh-CN" b="1" lang="en-US">
              <a:solidFill>
                <a:srgbClr val="003300"/>
              </a:solidFill>
              <a:ea typeface="仿宋_GB2312" pitchFamily="49" charset="-122"/>
            </a:endParaRPr>
          </a:p>
          <a:p>
            <a:pPr eaLnBrk="1" hangingPunct="1" latinLnBrk="1" lvl="0"/>
            <a:r>
              <a:rPr altLang="zh-CN" b="1" lang="en-US">
                <a:solidFill>
                  <a:srgbClr val="003300"/>
                </a:solidFill>
                <a:ea typeface="仿宋_GB2312" pitchFamily="49" charset="-122"/>
              </a:rPr>
              <a:t> （2</a:t>
            </a:r>
            <a:r>
              <a:rPr altLang="en-US" b="1" lang="zh-CN">
                <a:solidFill>
                  <a:srgbClr val="003300"/>
                </a:solidFill>
                <a:ea typeface="仿宋_GB2312" pitchFamily="49" charset="-122"/>
              </a:rPr>
              <a:t>）</a:t>
            </a:r>
            <a:r>
              <a:rPr altLang="zh-CN" b="1" sz="1600" lang="en-US">
                <a:solidFill>
                  <a:srgbClr val="003300"/>
                </a:solidFill>
                <a:ea typeface="BZDBT" panose="02010601030101010101" pitchFamily="2" charset="-122"/>
              </a:rPr>
              <a:t>贝爸︽</a:t>
            </a:r>
            <a:r>
              <a:rPr altLang="en-US" b="1" sz="1600" lang="zh-CN">
                <a:solidFill>
                  <a:srgbClr val="003300"/>
                </a:solidFill>
                <a:ea typeface="BZDBT" panose="02010601030101010101" pitchFamily="2" charset="-122"/>
              </a:rPr>
              <a:t>但拜</a:t>
            </a:r>
            <a:r>
              <a:rPr altLang="zh-CN" b="1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003300"/>
                </a:solidFill>
                <a:ea typeface="BZDBT" panose="02010601030101010101" pitchFamily="2" charset="-122"/>
              </a:rPr>
              <a:t>躇</a:t>
            </a:r>
            <a:r>
              <a:rPr altLang="zh-CN" b="1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003300"/>
                </a:solidFill>
                <a:ea typeface="BZDBT" panose="02010601030101010101" pitchFamily="2" charset="-122"/>
              </a:rPr>
              <a:t>典敌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脆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遍爸邦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扳档稗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斑敌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缔爸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罢瓣搬拜垂搬邦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宝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波半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尝敌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等半</a:t>
            </a:r>
            <a:r>
              <a:rPr altLang="en-US" b="1" lang="zh-CN">
                <a:solidFill>
                  <a:srgbClr val="003300"/>
                </a:solidFill>
              </a:rPr>
              <a:t>（      ）</a:t>
            </a:r>
            <a:endParaRPr altLang="en-US" b="1" lang="zh-CN">
              <a:solidFill>
                <a:srgbClr val="003300"/>
              </a:solidFill>
            </a:endParaRPr>
          </a:p>
          <a:p>
            <a:pPr eaLnBrk="1" hangingPunct="1" latinLnBrk="1" lvl="0"/>
            <a:endParaRPr altLang="zh-CN" b="1" lang="en-US">
              <a:solidFill>
                <a:srgbClr val="003300"/>
              </a:solidFill>
            </a:endParaRPr>
          </a:p>
          <a:p>
            <a:pPr eaLnBrk="1" hangingPunct="1" latinLnBrk="1" lvl="0"/>
            <a:r>
              <a:rPr altLang="zh-CN" b="1" lang="en-US">
                <a:solidFill>
                  <a:srgbClr val="003300"/>
                </a:solidFill>
              </a:rPr>
              <a:t> （3</a:t>
            </a:r>
            <a:r>
              <a:rPr altLang="zh-CN" b="1" sz="3200" lang="en-US">
                <a:solidFill>
                  <a:srgbClr val="003300"/>
                </a:solidFill>
              </a:rPr>
              <a:t> </a:t>
            </a:r>
            <a:r>
              <a:rPr altLang="zh-CN" b="1" lang="en-US">
                <a:solidFill>
                  <a:srgbClr val="003300"/>
                </a:solidFill>
              </a:rPr>
              <a:t>)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倡搬邦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斑拜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宝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脆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遍爸邦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扳档稗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斑敌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缔爸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罢瓣搬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拜垂搬邦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宝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波半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尝敌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等</a:t>
            </a:r>
            <a:r>
              <a:rPr altLang="en-US" b="1" sz="1600" lang="zh-CN">
                <a:solidFill>
                  <a:srgbClr val="003300"/>
                </a:solidFill>
                <a:ea typeface="BZDBT" panose="02010601030101010101" pitchFamily="2" charset="-122"/>
              </a:rPr>
              <a:t>半     </a:t>
            </a:r>
            <a:r>
              <a:rPr altLang="en-US" b="1" lang="zh-CN">
                <a:solidFill>
                  <a:srgbClr val="003300"/>
                </a:solidFill>
              </a:rPr>
              <a:t>（       ）</a:t>
            </a:r>
            <a:endParaRPr altLang="en-US" b="1" lang="zh-CN">
              <a:solidFill>
                <a:srgbClr val="003300"/>
              </a:solidFill>
            </a:endParaRPr>
          </a:p>
          <a:p>
            <a:pPr eaLnBrk="1" hangingPunct="1" latinLnBrk="1" lvl="0"/>
            <a:endParaRPr altLang="en-US" b="1" lang="zh-CN">
              <a:solidFill>
                <a:srgbClr val="003300"/>
              </a:solidFill>
            </a:endParaRPr>
          </a:p>
          <a:p>
            <a:pPr eaLnBrk="1" hangingPunct="1" latinLnBrk="1" lvl="0">
              <a:spcBef>
                <a:spcPct val="50000"/>
              </a:spcBef>
            </a:pPr>
            <a:r>
              <a:rPr altLang="zh-CN" b="1" lang="en-US">
                <a:ea typeface="黑体" panose="02010609060101010101" pitchFamily="2" charset="-122"/>
              </a:rPr>
              <a:t>   ( 4 )</a:t>
            </a:r>
            <a:r>
              <a:rPr altLang="zh-CN" lang="en-US">
                <a:ea typeface="黑体" panose="02010609060101010101" pitchFamily="2" charset="-122"/>
              </a:rPr>
              <a:t>   </a:t>
            </a:r>
            <a:r>
              <a:rPr altLang="en-US" sz="1600" lang="zh-CN">
                <a:ea typeface="BZDBT" panose="02010601030101010101" pitchFamily="2" charset="-122"/>
              </a:rPr>
              <a:t>败罢</a:t>
            </a:r>
            <a:r>
              <a:rPr altLang="zh-CN" sz="1600" lang="en-US">
                <a:ea typeface="BZDBT" panose="02010601030101010101" pitchFamily="2" charset="-122"/>
              </a:rPr>
              <a:t>︽</a:t>
            </a:r>
            <a:r>
              <a:rPr altLang="en-US" sz="1600" lang="zh-CN">
                <a:ea typeface="BZDBT" panose="02010601030101010101" pitchFamily="2" charset="-122"/>
              </a:rPr>
              <a:t>扳惨爸</a:t>
            </a:r>
            <a:r>
              <a:rPr altLang="zh-CN" sz="1600" lang="en-US">
                <a:ea typeface="BZDBT" panose="02010601030101010101" pitchFamily="2" charset="-122"/>
              </a:rPr>
              <a:t>︽</a:t>
            </a:r>
            <a:r>
              <a:rPr altLang="en-US" sz="1600" lang="zh-CN">
                <a:ea typeface="BZDBT" panose="02010601030101010101" pitchFamily="2" charset="-122"/>
              </a:rPr>
              <a:t>编</a:t>
            </a:r>
            <a:r>
              <a:rPr altLang="zh-CN" sz="1600" lang="en-US">
                <a:ea typeface="BZDBT" panose="02010601030101010101" pitchFamily="2" charset="-122"/>
              </a:rPr>
              <a:t>︽</a:t>
            </a:r>
            <a:r>
              <a:rPr altLang="en-US" sz="1600" lang="zh-CN">
                <a:ea typeface="BZDBT" panose="02010601030101010101" pitchFamily="2" charset="-122"/>
              </a:rPr>
              <a:t>脆</a:t>
            </a:r>
            <a:r>
              <a:rPr altLang="zh-CN" sz="1600" lang="en-US">
                <a:ea typeface="BZDBT" panose="02010601030101010101" pitchFamily="2" charset="-122"/>
              </a:rPr>
              <a:t>︽</a:t>
            </a:r>
            <a:r>
              <a:rPr altLang="en-US" sz="1600" lang="zh-CN">
                <a:ea typeface="BZDBT" panose="02010601030101010101" pitchFamily="2" charset="-122"/>
              </a:rPr>
              <a:t>遍爸邦</a:t>
            </a:r>
            <a:r>
              <a:rPr altLang="zh-CN" sz="1600" lang="en-US">
                <a:ea typeface="BZDBT" panose="02010601030101010101" pitchFamily="2" charset="-122"/>
              </a:rPr>
              <a:t>︽</a:t>
            </a:r>
            <a:r>
              <a:rPr altLang="en-US" sz="1600" lang="zh-CN">
                <a:ea typeface="BZDBT" panose="02010601030101010101" pitchFamily="2" charset="-122"/>
              </a:rPr>
              <a:t>扳档稗</a:t>
            </a:r>
            <a:r>
              <a:rPr altLang="zh-CN" sz="1600" lang="en-US">
                <a:ea typeface="BZDBT" panose="02010601030101010101" pitchFamily="2" charset="-122"/>
              </a:rPr>
              <a:t>︽</a:t>
            </a:r>
            <a:r>
              <a:rPr altLang="en-US" sz="1600" lang="zh-CN">
                <a:ea typeface="BZDBT" panose="02010601030101010101" pitchFamily="2" charset="-122"/>
              </a:rPr>
              <a:t>斑敌</a:t>
            </a:r>
            <a:r>
              <a:rPr altLang="zh-CN" sz="1600" lang="en-US">
                <a:ea typeface="BZDBT" panose="02010601030101010101" pitchFamily="2" charset="-122"/>
              </a:rPr>
              <a:t>︽</a:t>
            </a:r>
            <a:r>
              <a:rPr altLang="en-US" sz="1600" lang="zh-CN">
                <a:ea typeface="BZDBT" panose="02010601030101010101" pitchFamily="2" charset="-122"/>
              </a:rPr>
              <a:t>缔爸</a:t>
            </a:r>
            <a:r>
              <a:rPr altLang="zh-CN" sz="1600" lang="en-US">
                <a:ea typeface="BZDBT" panose="02010601030101010101" pitchFamily="2" charset="-122"/>
              </a:rPr>
              <a:t>︽</a:t>
            </a:r>
            <a:r>
              <a:rPr altLang="en-US" sz="1600" lang="zh-CN">
                <a:ea typeface="BZDBT" panose="02010601030101010101" pitchFamily="2" charset="-122"/>
              </a:rPr>
              <a:t>罢瓣搬</a:t>
            </a:r>
            <a:r>
              <a:rPr altLang="zh-CN" sz="1600" lang="en-US"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拜垂搬邦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ea typeface="BZDBT" panose="02010601030101010101" pitchFamily="2" charset="-122"/>
              </a:rPr>
              <a:t>宝</a:t>
            </a:r>
            <a:r>
              <a:rPr altLang="zh-CN" sz="1600" lang="en-US">
                <a:ea typeface="BZDBT" panose="02010601030101010101" pitchFamily="2" charset="-122"/>
              </a:rPr>
              <a:t>︽</a:t>
            </a:r>
            <a:r>
              <a:rPr altLang="en-US" sz="1600" lang="zh-CN">
                <a:ea typeface="BZDBT" panose="02010601030101010101" pitchFamily="2" charset="-122"/>
              </a:rPr>
              <a:t>波半</a:t>
            </a:r>
            <a:r>
              <a:rPr altLang="zh-CN" sz="1600" lang="en-US">
                <a:ea typeface="BZDBT" panose="02010601030101010101" pitchFamily="2" charset="-122"/>
              </a:rPr>
              <a:t>︽</a:t>
            </a:r>
            <a:r>
              <a:rPr altLang="en-US" sz="1600" lang="zh-CN">
                <a:ea typeface="BZDBT" panose="02010601030101010101" pitchFamily="2" charset="-122"/>
              </a:rPr>
              <a:t>尝敌</a:t>
            </a:r>
            <a:r>
              <a:rPr altLang="zh-CN" sz="1600" lang="en-US">
                <a:ea typeface="BZDBT" panose="02010601030101010101" pitchFamily="2" charset="-122"/>
              </a:rPr>
              <a:t>︽</a:t>
            </a:r>
            <a:r>
              <a:rPr altLang="en-US" sz="1600" lang="zh-CN">
                <a:ea typeface="BZDBT" panose="02010601030101010101" pitchFamily="2" charset="-122"/>
              </a:rPr>
              <a:t>等半   </a:t>
            </a:r>
            <a:r>
              <a:rPr altLang="en-US" b="1" sz="2000" lang="zh-CN">
                <a:ea typeface="黑体" panose="02010609060101010101" pitchFamily="2" charset="-122"/>
              </a:rPr>
              <a:t>（</a:t>
            </a:r>
            <a:r>
              <a:rPr altLang="en-US" sz="2000" lang="zh-CN">
                <a:ea typeface="黑体" panose="02010609060101010101" pitchFamily="2" charset="-122"/>
              </a:rPr>
              <a:t>      </a:t>
            </a:r>
            <a:r>
              <a:rPr altLang="en-US" b="1" lang="zh-CN">
                <a:ea typeface="黑体" panose="02010609060101010101" pitchFamily="2" charset="-122"/>
              </a:rPr>
              <a:t>）</a:t>
            </a:r>
            <a:endParaRPr altLang="en-US" b="1" lang="zh-CN">
              <a:ea typeface="黑体" panose="02010609060101010101" pitchFamily="2" charset="-122"/>
            </a:endParaRPr>
          </a:p>
          <a:p>
            <a:pPr eaLnBrk="1" hangingPunct="1" latinLnBrk="1" lvl="0">
              <a:spcBef>
                <a:spcPct val="50000"/>
              </a:spcBef>
            </a:pPr>
            <a:r>
              <a:rPr altLang="zh-CN" lang="en-US">
                <a:ea typeface="黑体" panose="02010609060101010101" pitchFamily="2" charset="-122"/>
              </a:rPr>
              <a:t>    </a:t>
            </a:r>
            <a:endParaRPr altLang="zh-CN" lang="en-US">
              <a:ea typeface="黑体" panose="02010609060101010101" pitchFamily="2" charset="-122"/>
            </a:endParaRPr>
          </a:p>
          <a:p>
            <a:pPr eaLnBrk="1" hangingPunct="1" latinLnBrk="1" lvl="0">
              <a:spcBef>
                <a:spcPct val="50000"/>
              </a:spcBef>
            </a:pPr>
            <a:r>
              <a:rPr altLang="zh-CN" b="1" lang="en-US">
                <a:ea typeface="黑体" panose="02010609060101010101" pitchFamily="2" charset="-122"/>
              </a:rPr>
              <a:t>   (  5 )</a:t>
            </a:r>
            <a:r>
              <a:rPr altLang="zh-CN" lang="en-US">
                <a:ea typeface="黑体" panose="02010609060101010101" pitchFamily="2" charset="-122"/>
              </a:rPr>
              <a:t>   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罢扮稗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拜罢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编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脆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遍爸邦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扳档稗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斑敌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缔爸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罢瓣搬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solidFill>
                  <a:srgbClr val="003300"/>
                </a:solidFill>
                <a:ea typeface="BZDBT" panose="02010601030101010101" pitchFamily="2" charset="-122"/>
              </a:rPr>
              <a:t>拜垂搬邦</a:t>
            </a:r>
            <a:r>
              <a:rPr altLang="zh-CN" sz="1600" lang="en-US">
                <a:solidFill>
                  <a:srgbClr val="003300"/>
                </a:solidFill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宝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波半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尝敌</a:t>
            </a:r>
            <a:r>
              <a:rPr altLang="zh-CN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等半  </a:t>
            </a:r>
            <a:r>
              <a:rPr altLang="en-US" b="1" sz="1600" lang="zh-CN">
                <a:latin typeface="BZDBT" panose="02010601030101010101" pitchFamily="2" charset="-122"/>
                <a:ea typeface="BZDBT" panose="02010601030101010101" pitchFamily="2" charset="-122"/>
              </a:rPr>
              <a:t>（</a:t>
            </a:r>
            <a:r>
              <a:rPr altLang="en-US" sz="1600" lang="zh-CN">
                <a:latin typeface="BZDBT" panose="02010601030101010101" pitchFamily="2" charset="-122"/>
                <a:ea typeface="BZDBT" panose="02010601030101010101" pitchFamily="2" charset="-122"/>
              </a:rPr>
              <a:t>    </a:t>
            </a:r>
            <a:r>
              <a:rPr altLang="en-US" b="1" sz="1600" lang="zh-CN">
                <a:latin typeface="BZDBT" panose="02010601030101010101" pitchFamily="2" charset="-122"/>
                <a:ea typeface="BZDBT" panose="02010601030101010101" pitchFamily="2" charset="-122"/>
              </a:rPr>
              <a:t>）</a:t>
            </a:r>
            <a:endParaRPr altLang="en-US" b="1" sz="1600" lang="zh-CN"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latinLnBrk="1" lvl="0">
              <a:spcBef>
                <a:spcPct val="50000"/>
              </a:spcBef>
            </a:pPr>
            <a:r>
              <a:rPr altLang="zh-CN" lang="en-US">
                <a:ea typeface="黑体" panose="02010609060101010101" pitchFamily="2" charset="-122"/>
              </a:rPr>
              <a:t>  </a:t>
            </a:r>
            <a:endParaRPr altLang="zh-CN" lang="en-US">
              <a:ea typeface="黑体" panose="02010609060101010101" pitchFamily="2" charset="-122"/>
            </a:endParaRPr>
          </a:p>
        </p:txBody>
      </p:sp>
      <p:sp>
        <p:nvSpPr>
          <p:cNvPr id="1048676" name="文本框 1048683"/>
          <p:cNvSpPr txBox="1"/>
          <p:nvPr/>
        </p:nvSpPr>
        <p:spPr>
          <a:xfrm>
            <a:off x="152400" y="5486400"/>
            <a:ext cx="9528175" cy="9461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秤扳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遍爸邦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第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第敌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缔爸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罢瓣搬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拜垂搬邦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宝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波半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尝敌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等半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呈</a:t>
            </a:r>
            <a:r>
              <a:rPr altLang="zh-CN" b="1" lang="en-US">
                <a:solidFill>
                  <a:srgbClr val="FF3300"/>
                </a:solidFill>
                <a:ea typeface="BZDBT" panose="02010601030101010101" pitchFamily="2" charset="-122"/>
              </a:rPr>
              <a:t>＝360°</a:t>
            </a:r>
            <a:r>
              <a:rPr altLang="zh-CN" b="1" sz="2400" lang="en-US">
                <a:solidFill>
                  <a:srgbClr val="FF3300"/>
                </a:solidFill>
                <a:ea typeface="BZDBT" panose="02010601030101010101" pitchFamily="2" charset="-122"/>
              </a:rPr>
              <a:t>×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秤扳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遍爸邦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第敌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搬兵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endParaRPr altLang="zh-CN" b="1" sz="1600" lang="en-US">
              <a:solidFill>
                <a:srgbClr val="FF3300"/>
              </a:solidFill>
              <a:ea typeface="BZDBT" panose="02010601030101010101" pitchFamily="2" charset="-122"/>
            </a:endParaRPr>
          </a:p>
          <a:p>
            <a:pPr eaLnBrk="1" hangingPunct="1" latinLnBrk="1" lvl="0"/>
            <a:endParaRPr altLang="en-US" b="1" sz="1600" lang="zh-CN">
              <a:solidFill>
                <a:srgbClr val="FF3300"/>
              </a:solidFill>
              <a:ea typeface="BZDBT" panose="02010601030101010101" pitchFamily="2" charset="-122"/>
            </a:endParaRPr>
          </a:p>
          <a:p>
            <a:pPr eaLnBrk="1" hangingPunct="1" latinLnBrk="1" lvl="0"/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柏敌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登稗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︽</a:t>
            </a:r>
            <a:r>
              <a:rPr altLang="en-US" b="1" sz="1600" lang="zh-CN">
                <a:solidFill>
                  <a:srgbClr val="FF3300"/>
                </a:solidFill>
                <a:ea typeface="BZDBT" panose="02010601030101010101" pitchFamily="2" charset="-122"/>
              </a:rPr>
              <a:t>颁拜</a:t>
            </a:r>
            <a:r>
              <a:rPr altLang="zh-CN" b="1" sz="1600" lang="en-US">
                <a:solidFill>
                  <a:srgbClr val="FF3300"/>
                </a:solidFill>
                <a:ea typeface="BZDBT" panose="02010601030101010101" pitchFamily="2" charset="-122"/>
              </a:rPr>
              <a:t>﹀</a:t>
            </a:r>
            <a:endParaRPr altLang="zh-CN" b="1" sz="1600" lang="en-US">
              <a:solidFill>
                <a:srgbClr val="FF3300"/>
              </a:solidFill>
              <a:ea typeface="BZDBT" panose="02010601030101010101" pitchFamily="2" charset="-122"/>
            </a:endParaRPr>
          </a:p>
        </p:txBody>
      </p:sp>
      <p:sp>
        <p:nvSpPr>
          <p:cNvPr id="1048677" name="文本框 1048684"/>
          <p:cNvSpPr txBox="1"/>
          <p:nvPr/>
        </p:nvSpPr>
        <p:spPr>
          <a:xfrm>
            <a:off x="8077200" y="1157287"/>
            <a:ext cx="11430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zh-CN" b="1" lang="en-US">
                <a:solidFill>
                  <a:srgbClr val="0000FF"/>
                </a:solidFill>
                <a:ea typeface="BZDBT" panose="02010601030101010101" pitchFamily="2" charset="-122"/>
              </a:rPr>
              <a:t>108°</a:t>
            </a:r>
            <a:endParaRPr altLang="zh-CN" b="1" lang="en-US">
              <a:solidFill>
                <a:srgbClr val="0000FF"/>
              </a:solidFill>
              <a:ea typeface="BZDBT" panose="02010601030101010101" pitchFamily="2" charset="-122"/>
            </a:endParaRPr>
          </a:p>
        </p:txBody>
      </p:sp>
      <p:sp>
        <p:nvSpPr>
          <p:cNvPr id="1048678" name="文本框 1048685"/>
          <p:cNvSpPr txBox="1"/>
          <p:nvPr/>
        </p:nvSpPr>
        <p:spPr>
          <a:xfrm>
            <a:off x="8096250" y="1981200"/>
            <a:ext cx="66675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zh-CN" b="1" lang="en-US">
                <a:solidFill>
                  <a:srgbClr val="0000FF"/>
                </a:solidFill>
                <a:ea typeface="BZDBT" panose="02010601030101010101" pitchFamily="2" charset="-122"/>
              </a:rPr>
              <a:t>72°</a:t>
            </a:r>
            <a:r>
              <a:rPr altLang="zh-CN" b="1" lang="en-US">
                <a:ea typeface="BZDBT" panose="02010601030101010101" pitchFamily="2" charset="-122"/>
              </a:rPr>
              <a:t>  </a:t>
            </a:r>
            <a:r>
              <a:rPr altLang="zh-CN" lang="en-US">
                <a:ea typeface="BZDBT" panose="02010601030101010101" pitchFamily="2" charset="-122"/>
              </a:rPr>
              <a:t>  </a:t>
            </a:r>
            <a:endParaRPr altLang="zh-CN" lang="en-US">
              <a:ea typeface="BZDBT" panose="02010601030101010101" pitchFamily="2" charset="-122"/>
            </a:endParaRPr>
          </a:p>
        </p:txBody>
      </p:sp>
      <p:sp>
        <p:nvSpPr>
          <p:cNvPr id="1048679" name="文本框 1048686"/>
          <p:cNvSpPr txBox="1"/>
          <p:nvPr/>
        </p:nvSpPr>
        <p:spPr>
          <a:xfrm>
            <a:off x="8077200" y="2743200"/>
            <a:ext cx="730250" cy="366712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zh-CN" b="1" lang="en-US">
                <a:solidFill>
                  <a:srgbClr val="0000FF"/>
                </a:solidFill>
                <a:ea typeface="BZDBT" panose="02010601030101010101" pitchFamily="2" charset="-122"/>
              </a:rPr>
              <a:t> 45°</a:t>
            </a:r>
            <a:endParaRPr altLang="zh-CN" b="1" lang="en-US">
              <a:solidFill>
                <a:srgbClr val="0000FF"/>
              </a:solidFill>
              <a:ea typeface="BZDBT" panose="02010601030101010101" pitchFamily="2" charset="-122"/>
            </a:endParaRPr>
          </a:p>
        </p:txBody>
      </p:sp>
      <p:sp>
        <p:nvSpPr>
          <p:cNvPr id="1048680" name="文本框 1048687"/>
          <p:cNvSpPr txBox="1"/>
          <p:nvPr/>
        </p:nvSpPr>
        <p:spPr>
          <a:xfrm>
            <a:off x="8248650" y="3505200"/>
            <a:ext cx="666750" cy="366712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zh-CN" b="1" lang="en-US">
                <a:solidFill>
                  <a:srgbClr val="0000FF"/>
                </a:solidFill>
                <a:ea typeface="BZDBT" panose="02010601030101010101" pitchFamily="2" charset="-122"/>
              </a:rPr>
              <a:t>54°</a:t>
            </a:r>
            <a:endParaRPr altLang="zh-CN" b="1" lang="en-US">
              <a:solidFill>
                <a:srgbClr val="0000FF"/>
              </a:solidFill>
              <a:ea typeface="BZDBT" panose="02010601030101010101" pitchFamily="2" charset="-122"/>
            </a:endParaRPr>
          </a:p>
        </p:txBody>
      </p:sp>
      <p:sp>
        <p:nvSpPr>
          <p:cNvPr id="1048681" name="文本框 1048688"/>
          <p:cNvSpPr txBox="1"/>
          <p:nvPr/>
        </p:nvSpPr>
        <p:spPr>
          <a:xfrm>
            <a:off x="8324850" y="4343400"/>
            <a:ext cx="666750" cy="366712"/>
          </a:xfrm>
          <a:prstGeom prst="rect"/>
          <a:noFill/>
          <a:ln>
            <a:noFill/>
          </a:ln>
        </p:spPr>
        <p:txBody>
          <a:bodyPr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zh-CN" b="1" lang="en-US">
                <a:solidFill>
                  <a:srgbClr val="0000FF"/>
                </a:solidFill>
                <a:ea typeface="BZDBT" panose="02010601030101010101" pitchFamily="2" charset="-122"/>
              </a:rPr>
              <a:t>81°</a:t>
            </a:r>
            <a:endParaRPr altLang="zh-CN" b="1" lang="en-US">
              <a:solidFill>
                <a:srgbClr val="0000FF"/>
              </a:solidFill>
              <a:ea typeface="BZDBT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dur="500" id="13"/>
                                        <p:tgtEl>
                                          <p:spTgt spid="104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dur="500" id="18"/>
                                        <p:tgtEl>
                                          <p:spTgt spid="104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dur="2000" id="23"/>
                                        <p:tgtEl>
                                          <p:spTgt spid="104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grpId="0" id="26" nodeType="clickEffect" presetClass="entr" presetID="48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80000">
                                          <p:val>
                                            <p:fltVal val="90.0"/>
                                          </p:val>
                                        </p:tav>
                                        <p:tav tm="8000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"/>
                                          </p:val>
                                        </p:tav>
                                        <p:tav tm="50000">
                                          <p:val>
                                            <p:fltVal val="0.94999998807907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31"/>
                                        <p:tgtEl>
                                          <p:spTgt spid="104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4" nodeType="click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dur="2000" id="36"/>
                                        <p:tgtEl>
                                          <p:spTgt spid="104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6" grpId="0"/>
      <p:bldP spid="1048677" grpId="0"/>
      <p:bldP spid="1048678" grpId="0"/>
      <p:bldP spid="1048679" grpId="0"/>
      <p:bldP spid="1048680" grpId="0"/>
      <p:bldP spid="10486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2" name="矩形 1048689"/>
          <p:cNvSpPr/>
          <p:nvPr/>
        </p:nvSpPr>
        <p:spPr>
          <a:xfrm>
            <a:off x="381000" y="381000"/>
            <a:ext cx="10439400" cy="5191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en-US" b="1" sz="1200" lang="zh-CN">
                <a:ea typeface="BZDBT" panose="02010601030101010101" pitchFamily="2" charset="-122"/>
              </a:rPr>
              <a:t>掣罢（</a:t>
            </a:r>
            <a:r>
              <a:rPr altLang="zh-CN" b="1" sz="1200" lang="en-US">
                <a:ea typeface="BZDBT" panose="02010601030101010101" pitchFamily="2" charset="-122"/>
              </a:rPr>
              <a:t>1</a:t>
            </a:r>
            <a:r>
              <a:rPr altLang="en-US" b="1" sz="1200" lang="zh-CN">
                <a:ea typeface="BZDBT" panose="02010601030101010101" pitchFamily="2" charset="-122"/>
              </a:rPr>
              <a:t>）伴刀稗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陡敌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惭邦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拜罢伴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佃邦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宝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碘邦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胆办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秤扳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遍爸邦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宝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缔爸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罢瓣搬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拜垂搬邦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宝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成扳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旦邦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地</a:t>
            </a:r>
            <a:r>
              <a:rPr altLang="zh-CN" b="1" sz="1200" lang="en-US">
                <a:ea typeface="BZDBT" panose="02010601030101010101" pitchFamily="2" charset="-122"/>
              </a:rPr>
              <a:t>︽</a:t>
            </a:r>
            <a:r>
              <a:rPr altLang="en-US" b="1" sz="1200" lang="zh-CN">
                <a:ea typeface="BZDBT" panose="02010601030101010101" pitchFamily="2" charset="-122"/>
              </a:rPr>
              <a:t>淬</a:t>
            </a:r>
            <a:r>
              <a:rPr altLang="zh-CN" b="1" sz="1400" lang="en-US">
                <a:ea typeface="BZDBT" panose="02010601030101010101" pitchFamily="2" charset="-122"/>
              </a:rPr>
              <a:t>﹀</a:t>
            </a:r>
            <a:r>
              <a:rPr altLang="zh-CN" b="1" sz="1400" lang="en-US">
                <a:solidFill>
                  <a:schemeClr val="lt1"/>
                </a:solidFill>
                <a:ea typeface="BZDBT" panose="02010601030101010101" pitchFamily="2" charset="-122"/>
              </a:rPr>
              <a:t>︽</a:t>
            </a:r>
            <a:r>
              <a:rPr altLang="zh-CN" b="1" sz="2800" lang="en-US">
                <a:solidFill>
                  <a:schemeClr val="lt1"/>
                </a:solidFill>
                <a:ea typeface="BZDBT" panose="02010601030101010101" pitchFamily="2" charset="-122"/>
              </a:rPr>
              <a:t>︽</a:t>
            </a:r>
            <a:endParaRPr altLang="zh-CN" b="1" sz="2800" lang="en-US">
              <a:solidFill>
                <a:schemeClr val="lt1"/>
              </a:solidFill>
              <a:ea typeface="BZDBT" panose="02010601030101010101" pitchFamily="2" charset="-122"/>
            </a:endParaRPr>
          </a:p>
        </p:txBody>
      </p:sp>
      <p:sp>
        <p:nvSpPr>
          <p:cNvPr id="1048683" name="任意多边形 1048690"/>
          <p:cNvSpPr/>
          <p:nvPr/>
        </p:nvSpPr>
        <p:spPr>
          <a:xfrm>
            <a:off x="2667000" y="1524000"/>
            <a:ext cx="2514600" cy="3008312"/>
          </a:xfrm>
          <a:custGeom>
            <a:avLst/>
            <a:ahLst/>
            <a:rect l="0" t="0" r="r" b="b"/>
            <a:pathLst>
              <a:path w="98" h="128">
                <a:moveTo>
                  <a:pt x="93" y="128"/>
                </a:moveTo>
                <a:cubicBezTo>
                  <a:pt x="96" y="118"/>
                  <a:pt x="98" y="108"/>
                  <a:pt x="98" y="98"/>
                </a:cubicBezTo>
                <a:cubicBezTo>
                  <a:pt x="98" y="43"/>
                  <a:pt x="54" y="0"/>
                  <a:pt x="0" y="0"/>
                </a:cubicBezTo>
                <a:lnTo>
                  <a:pt x="0" y="98"/>
                </a:lnTo>
                <a:lnTo>
                  <a:pt x="93" y="128"/>
                </a:lnTo>
              </a:path>
            </a:pathLst>
          </a:custGeom>
          <a:solidFill>
            <a:srgbClr val="9999FF"/>
          </a:solidFill>
          <a:ln w="14288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</p:sp>
      <p:sp>
        <p:nvSpPr>
          <p:cNvPr id="1048684" name="文本框 1048691"/>
          <p:cNvSpPr txBox="1"/>
          <p:nvPr/>
        </p:nvSpPr>
        <p:spPr>
          <a:xfrm rot="305746">
            <a:off x="2819400" y="2514600"/>
            <a:ext cx="1733550" cy="70326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sz="1600" lang="zh-CN">
                <a:latin typeface="BZDBT" panose="02010601030101010101" pitchFamily="2" charset="-122"/>
                <a:ea typeface="BZDBT" panose="02010601030101010101" pitchFamily="2" charset="-122"/>
              </a:rPr>
              <a:t>处爸</a:t>
            </a:r>
            <a:r>
              <a:rPr altLang="zh-CN" b="1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600" lang="zh-CN">
                <a:latin typeface="BZDBT" panose="02010601030101010101" pitchFamily="2" charset="-122"/>
                <a:ea typeface="BZDBT" panose="02010601030101010101" pitchFamily="2" charset="-122"/>
              </a:rPr>
              <a:t>班爸</a:t>
            </a:r>
            <a:r>
              <a:rPr altLang="zh-CN" b="1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600" lang="zh-CN">
                <a:latin typeface="BZDBT" panose="02010601030101010101" pitchFamily="2" charset="-122"/>
                <a:ea typeface="BZDBT" panose="02010601030101010101" pitchFamily="2" charset="-122"/>
              </a:rPr>
              <a:t>躇</a:t>
            </a:r>
            <a:r>
              <a:rPr altLang="zh-CN" b="1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600" lang="zh-CN">
                <a:latin typeface="BZDBT" panose="02010601030101010101" pitchFamily="2" charset="-122"/>
                <a:ea typeface="BZDBT" panose="02010601030101010101" pitchFamily="2" charset="-122"/>
              </a:rPr>
              <a:t>典</a:t>
            </a:r>
            <a:r>
              <a:rPr altLang="zh-CN" b="1" sz="1600" lang="en-US">
                <a:latin typeface="BZDBT" panose="02010601030101010101" pitchFamily="2" charset="-122"/>
                <a:ea typeface="BZDBT" panose="02010601030101010101" pitchFamily="2" charset="-122"/>
              </a:rPr>
              <a:t>﹀ </a:t>
            </a:r>
            <a:r>
              <a:rPr altLang="zh-CN" b="1" sz="1600" lang="en-US">
                <a:solidFill>
                  <a:srgbClr val="0066CC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. </a:t>
            </a:r>
            <a:endParaRPr altLang="zh-CN" b="1" sz="1600" lang="en-US">
              <a:solidFill>
                <a:srgbClr val="0066CC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eaLnBrk="1" hangingPunct="1" latinLnBrk="1" lvl="0">
              <a:spcBef>
                <a:spcPct val="50000"/>
              </a:spcBef>
            </a:pPr>
            <a:r>
              <a:rPr altLang="zh-CN" b="1" sz="1600" lang="en-US"/>
              <a:t>        30%</a:t>
            </a:r>
            <a:endParaRPr altLang="zh-CN" b="1" sz="1600" lang="en-US"/>
          </a:p>
        </p:txBody>
      </p:sp>
      <p:sp>
        <p:nvSpPr>
          <p:cNvPr id="1048685" name="文本框 1048692"/>
          <p:cNvSpPr txBox="1"/>
          <p:nvPr/>
        </p:nvSpPr>
        <p:spPr>
          <a:xfrm rot="20335636">
            <a:off x="2819400" y="3276600"/>
            <a:ext cx="106680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zh-CN" b="1" sz="2000" lang="en-US">
                <a:ea typeface="BZDBT" panose="02010601030101010101" pitchFamily="2" charset="-122"/>
              </a:rPr>
              <a:t>108°</a:t>
            </a:r>
            <a:endParaRPr altLang="zh-CN" b="1" sz="2000" lang="en-US">
              <a:ea typeface="BZDBT" panose="02010601030101010101" pitchFamily="2" charset="-122"/>
            </a:endParaRPr>
          </a:p>
        </p:txBody>
      </p:sp>
      <p:sp>
        <p:nvSpPr>
          <p:cNvPr id="1048686" name="任意多边形 1048693"/>
          <p:cNvSpPr/>
          <p:nvPr/>
        </p:nvSpPr>
        <p:spPr>
          <a:xfrm>
            <a:off x="228600" y="1524000"/>
            <a:ext cx="2514600" cy="2286000"/>
          </a:xfrm>
          <a:custGeom>
            <a:avLst/>
            <a:ahLst/>
            <a:rect l="0" t="0" r="r" b="b"/>
            <a:pathLst>
              <a:path w="97" h="98">
                <a:moveTo>
                  <a:pt x="96" y="0"/>
                </a:moveTo>
                <a:cubicBezTo>
                  <a:pt x="48" y="0"/>
                  <a:pt x="7" y="35"/>
                  <a:pt x="0" y="83"/>
                </a:cubicBezTo>
                <a:lnTo>
                  <a:pt x="97" y="98"/>
                </a:lnTo>
                <a:lnTo>
                  <a:pt x="96" y="0"/>
                </a:lnTo>
              </a:path>
            </a:pathLst>
          </a:custGeom>
          <a:solidFill>
            <a:srgbClr val="660066"/>
          </a:solidFill>
          <a:ln w="14288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</p:sp>
      <p:sp>
        <p:nvSpPr>
          <p:cNvPr id="1048687" name="文本框 1048694"/>
          <p:cNvSpPr txBox="1"/>
          <p:nvPr/>
        </p:nvSpPr>
        <p:spPr>
          <a:xfrm>
            <a:off x="685800" y="2590800"/>
            <a:ext cx="2209800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solidFill>
                  <a:srgbClr val="00FF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罢扮稗</a:t>
            </a:r>
            <a:r>
              <a:rPr altLang="zh-CN" b="1" lang="en-US">
                <a:solidFill>
                  <a:srgbClr val="00FF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lang="zh-CN">
                <a:solidFill>
                  <a:srgbClr val="00FF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拜罢 </a:t>
            </a:r>
            <a:r>
              <a:rPr altLang="zh-CN" b="1" lang="en-US">
                <a:solidFill>
                  <a:srgbClr val="FFFF00"/>
                </a:solidFill>
              </a:rPr>
              <a:t>22.5%</a:t>
            </a:r>
            <a:endParaRPr altLang="zh-CN" b="1" lang="en-US">
              <a:solidFill>
                <a:srgbClr val="FFFF00"/>
              </a:solidFill>
            </a:endParaRPr>
          </a:p>
        </p:txBody>
      </p:sp>
      <p:sp>
        <p:nvSpPr>
          <p:cNvPr id="1048688" name="文本框 1048695"/>
          <p:cNvSpPr txBox="1"/>
          <p:nvPr/>
        </p:nvSpPr>
        <p:spPr>
          <a:xfrm rot="1716627">
            <a:off x="1744662" y="3144837"/>
            <a:ext cx="83820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zh-CN" b="1" sz="2000" lang="en-US">
                <a:solidFill>
                  <a:srgbClr val="00CCFF"/>
                </a:solidFill>
                <a:ea typeface="BZDBT" panose="02010601030101010101" pitchFamily="2" charset="-122"/>
              </a:rPr>
              <a:t>81°</a:t>
            </a:r>
            <a:endParaRPr altLang="zh-CN" b="1" sz="2000" lang="en-US">
              <a:solidFill>
                <a:srgbClr val="00CCFF"/>
              </a:solidFill>
              <a:ea typeface="BZDBT" panose="02010601030101010101" pitchFamily="2" charset="-122"/>
            </a:endParaRPr>
          </a:p>
        </p:txBody>
      </p:sp>
      <p:sp>
        <p:nvSpPr>
          <p:cNvPr id="1048689" name="任意多边形 1048696"/>
          <p:cNvSpPr/>
          <p:nvPr/>
        </p:nvSpPr>
        <p:spPr>
          <a:xfrm>
            <a:off x="187325" y="3429000"/>
            <a:ext cx="2555875" cy="1752600"/>
          </a:xfrm>
          <a:custGeom>
            <a:avLst/>
            <a:ahLst/>
            <a:rect l="0" t="0" r="r" b="b"/>
            <a:pathLst>
              <a:path w="99" h="72">
                <a:moveTo>
                  <a:pt x="2" y="0"/>
                </a:moveTo>
                <a:cubicBezTo>
                  <a:pt x="1" y="4"/>
                  <a:pt x="1" y="9"/>
                  <a:pt x="1" y="14"/>
                </a:cubicBezTo>
                <a:cubicBezTo>
                  <a:pt x="0" y="35"/>
                  <a:pt x="7" y="56"/>
                  <a:pt x="20" y="72"/>
                </a:cubicBezTo>
                <a:lnTo>
                  <a:pt x="99" y="15"/>
                </a:lnTo>
                <a:lnTo>
                  <a:pt x="2" y="0"/>
                </a:lnTo>
              </a:path>
            </a:pathLst>
          </a:custGeom>
          <a:solidFill>
            <a:srgbClr val="CCFFFF"/>
          </a:solidFill>
          <a:ln w="14288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</p:sp>
      <p:sp>
        <p:nvSpPr>
          <p:cNvPr id="1048690" name="文本框 1048697"/>
          <p:cNvSpPr txBox="1"/>
          <p:nvPr/>
        </p:nvSpPr>
        <p:spPr>
          <a:xfrm rot="297267">
            <a:off x="228600" y="3733800"/>
            <a:ext cx="1558925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latin typeface="BZDBT" panose="02010601030101010101" pitchFamily="2" charset="-122"/>
                <a:ea typeface="BZDBT" panose="02010601030101010101" pitchFamily="2" charset="-122"/>
              </a:rPr>
              <a:t>倡搬邦</a:t>
            </a:r>
            <a:r>
              <a:rPr altLang="zh-CN" b="1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lang="zh-CN">
                <a:latin typeface="BZDBT" panose="02010601030101010101" pitchFamily="2" charset="-122"/>
                <a:ea typeface="BZDBT" panose="02010601030101010101" pitchFamily="2" charset="-122"/>
              </a:rPr>
              <a:t>斑拜</a:t>
            </a:r>
            <a:r>
              <a:rPr altLang="zh-CN" b="1" lang="en-US">
                <a:latin typeface="BZDBT" panose="02010601030101010101" pitchFamily="2" charset="-122"/>
                <a:ea typeface="BZDBT" panose="02010601030101010101" pitchFamily="2" charset="-122"/>
              </a:rPr>
              <a:t>﹀ </a:t>
            </a:r>
            <a:r>
              <a:rPr altLang="zh-CN" b="1" lang="en-US"/>
              <a:t>12.5%</a:t>
            </a:r>
            <a:endParaRPr altLang="zh-CN" b="1" lang="en-US"/>
          </a:p>
        </p:txBody>
      </p:sp>
      <p:sp>
        <p:nvSpPr>
          <p:cNvPr id="1048691" name="文本框 1048698"/>
          <p:cNvSpPr txBox="1"/>
          <p:nvPr/>
        </p:nvSpPr>
        <p:spPr>
          <a:xfrm>
            <a:off x="1676400" y="3810000"/>
            <a:ext cx="89535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zh-CN" b="1" sz="2000" lang="en-US">
                <a:ea typeface="BZDBT" panose="02010601030101010101" pitchFamily="2" charset="-122"/>
              </a:rPr>
              <a:t>45°</a:t>
            </a:r>
            <a:endParaRPr altLang="zh-CN" b="1" sz="2000" lang="en-US">
              <a:ea typeface="BZDBT" panose="02010601030101010101" pitchFamily="2" charset="-122"/>
            </a:endParaRPr>
          </a:p>
        </p:txBody>
      </p:sp>
      <p:sp>
        <p:nvSpPr>
          <p:cNvPr id="1048692" name="任意多边形 1048699"/>
          <p:cNvSpPr/>
          <p:nvPr/>
        </p:nvSpPr>
        <p:spPr>
          <a:xfrm>
            <a:off x="685800" y="3810000"/>
            <a:ext cx="2028825" cy="2278062"/>
          </a:xfrm>
          <a:custGeom>
            <a:avLst/>
            <a:ahLst/>
            <a:rect l="0" t="0" r="r" b="b"/>
            <a:pathLst>
              <a:path w="79" h="97">
                <a:moveTo>
                  <a:pt x="0" y="57"/>
                </a:moveTo>
                <a:cubicBezTo>
                  <a:pt x="18" y="83"/>
                  <a:pt x="47" y="97"/>
                  <a:pt x="79" y="97"/>
                </a:cubicBezTo>
                <a:lnTo>
                  <a:pt x="79" y="0"/>
                </a:lnTo>
                <a:lnTo>
                  <a:pt x="0" y="57"/>
                </a:lnTo>
              </a:path>
            </a:pathLst>
          </a:custGeom>
          <a:solidFill>
            <a:srgbClr val="FFFFCC"/>
          </a:solidFill>
          <a:ln w="14288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</p:sp>
      <p:sp>
        <p:nvSpPr>
          <p:cNvPr id="1048693" name="文本框 1048700"/>
          <p:cNvSpPr txBox="1"/>
          <p:nvPr/>
        </p:nvSpPr>
        <p:spPr>
          <a:xfrm rot="19876574">
            <a:off x="998537" y="4694237"/>
            <a:ext cx="2176462" cy="77946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lang="zh-CN">
                <a:latin typeface="BZDBT" panose="02010601030101010101" pitchFamily="2" charset="-122"/>
                <a:ea typeface="BZDBT" panose="02010601030101010101" pitchFamily="2" charset="-122"/>
              </a:rPr>
              <a:t>败罢</a:t>
            </a:r>
            <a:r>
              <a:rPr altLang="zh-CN" b="1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lang="zh-CN">
                <a:latin typeface="BZDBT" panose="02010601030101010101" pitchFamily="2" charset="-122"/>
                <a:ea typeface="BZDBT" panose="02010601030101010101" pitchFamily="2" charset="-122"/>
              </a:rPr>
              <a:t>扳惨爸</a:t>
            </a:r>
            <a:r>
              <a:rPr altLang="zh-CN" b="1" lang="en-US">
                <a:latin typeface="BZDBT" panose="02010601030101010101" pitchFamily="2" charset="-122"/>
                <a:ea typeface="BZDBT" panose="02010601030101010101" pitchFamily="2" charset="-122"/>
              </a:rPr>
              <a:t>︽﹀</a:t>
            </a:r>
            <a:r>
              <a:rPr altLang="zh-CN" lang="en-US">
                <a:latin typeface="宋体" panose="02010600030101010101" pitchFamily="2" charset="-122"/>
              </a:rPr>
              <a:t>15%</a:t>
            </a:r>
            <a:endParaRPr altLang="zh-CN" lang="en-US">
              <a:latin typeface="宋体" panose="02010600030101010101" pitchFamily="2" charset="-122"/>
            </a:endParaRPr>
          </a:p>
          <a:p>
            <a:pPr eaLnBrk="1" hangingPunct="1" latinLnBrk="1" lvl="0">
              <a:spcBef>
                <a:spcPct val="50000"/>
              </a:spcBef>
            </a:pPr>
            <a:endParaRPr altLang="zh-CN" b="1" lang="en-US"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048694" name="文本框 1048701"/>
          <p:cNvSpPr txBox="1"/>
          <p:nvPr/>
        </p:nvSpPr>
        <p:spPr>
          <a:xfrm rot="19742176">
            <a:off x="1905000" y="4191000"/>
            <a:ext cx="684212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zh-CN" b="1" lang="en-US">
                <a:ea typeface="BZDBT" panose="02010601030101010101" pitchFamily="2" charset="-122"/>
              </a:rPr>
              <a:t>54°</a:t>
            </a:r>
            <a:endParaRPr altLang="zh-CN" b="1" lang="en-US">
              <a:ea typeface="BZDBT" panose="02010601030101010101" pitchFamily="2" charset="-122"/>
            </a:endParaRPr>
          </a:p>
        </p:txBody>
      </p:sp>
      <p:sp>
        <p:nvSpPr>
          <p:cNvPr id="1048695" name="任意多边形 1048702"/>
          <p:cNvSpPr/>
          <p:nvPr/>
        </p:nvSpPr>
        <p:spPr>
          <a:xfrm>
            <a:off x="2743200" y="3810000"/>
            <a:ext cx="2303462" cy="2279650"/>
          </a:xfrm>
          <a:custGeom>
            <a:avLst/>
            <a:ahLst/>
            <a:rect l="0" t="0" r="r" b="b"/>
            <a:pathLst>
              <a:path w="93" h="97">
                <a:moveTo>
                  <a:pt x="0" y="97"/>
                </a:moveTo>
                <a:cubicBezTo>
                  <a:pt x="42" y="97"/>
                  <a:pt x="80" y="70"/>
                  <a:pt x="93" y="30"/>
                </a:cubicBezTo>
                <a:lnTo>
                  <a:pt x="0" y="0"/>
                </a:lnTo>
                <a:lnTo>
                  <a:pt x="0" y="97"/>
                </a:lnTo>
              </a:path>
            </a:pathLst>
          </a:custGeom>
          <a:solidFill>
            <a:srgbClr val="993366"/>
          </a:solidFill>
          <a:ln w="14288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</p:sp>
      <p:sp>
        <p:nvSpPr>
          <p:cNvPr id="1048696" name="文本框 1048703"/>
          <p:cNvSpPr txBox="1"/>
          <p:nvPr/>
        </p:nvSpPr>
        <p:spPr>
          <a:xfrm>
            <a:off x="2743200" y="4800600"/>
            <a:ext cx="2133600" cy="33718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>
              <a:spcBef>
                <a:spcPct val="50000"/>
              </a:spcBef>
            </a:pPr>
            <a:r>
              <a:rPr altLang="en-US" b="1" sz="1600" lang="zh-CN">
                <a:latin typeface="BZDBT" panose="02010601030101010101" pitchFamily="2" charset="-122"/>
                <a:ea typeface="BZDBT" panose="02010601030101010101" pitchFamily="2" charset="-122"/>
              </a:rPr>
              <a:t>贝爸</a:t>
            </a:r>
            <a:r>
              <a:rPr altLang="zh-CN" b="1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600" lang="zh-CN">
                <a:latin typeface="BZDBT" panose="02010601030101010101" pitchFamily="2" charset="-122"/>
                <a:ea typeface="BZDBT" panose="02010601030101010101" pitchFamily="2" charset="-122"/>
              </a:rPr>
              <a:t>但拜</a:t>
            </a:r>
            <a:r>
              <a:rPr altLang="zh-CN" b="1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600" lang="zh-CN">
                <a:latin typeface="BZDBT" panose="02010601030101010101" pitchFamily="2" charset="-122"/>
                <a:ea typeface="BZDBT" panose="02010601030101010101" pitchFamily="2" charset="-122"/>
              </a:rPr>
              <a:t>躇</a:t>
            </a:r>
            <a:r>
              <a:rPr altLang="zh-CN" b="1" sz="1600" lang="en-US">
                <a:latin typeface="BZDBT" panose="02010601030101010101" pitchFamily="2" charset="-122"/>
                <a:ea typeface="BZDBT" panose="02010601030101010101" pitchFamily="2" charset="-122"/>
              </a:rPr>
              <a:t>︽</a:t>
            </a:r>
            <a:r>
              <a:rPr altLang="en-US" b="1" sz="1600" lang="zh-CN">
                <a:latin typeface="BZDBT" panose="02010601030101010101" pitchFamily="2" charset="-122"/>
                <a:ea typeface="BZDBT" panose="02010601030101010101" pitchFamily="2" charset="-122"/>
              </a:rPr>
              <a:t>典</a:t>
            </a:r>
            <a:r>
              <a:rPr altLang="zh-CN" b="1" sz="1600" lang="en-US">
                <a:latin typeface="BZDBT" panose="02010601030101010101" pitchFamily="2" charset="-122"/>
                <a:ea typeface="BZDBT" panose="02010601030101010101" pitchFamily="2" charset="-122"/>
              </a:rPr>
              <a:t>﹀</a:t>
            </a:r>
            <a:r>
              <a:rPr altLang="zh-CN" b="1" sz="1600" lang="en-US"/>
              <a:t>20%</a:t>
            </a:r>
            <a:endParaRPr altLang="zh-CN" b="1" sz="1600" lang="en-US"/>
          </a:p>
        </p:txBody>
      </p:sp>
      <p:sp>
        <p:nvSpPr>
          <p:cNvPr id="1048697" name="文本框 1048704"/>
          <p:cNvSpPr txBox="1"/>
          <p:nvPr/>
        </p:nvSpPr>
        <p:spPr>
          <a:xfrm>
            <a:off x="2895600" y="4267200"/>
            <a:ext cx="1143000" cy="3968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</a:lstStyle>
          <a:p>
            <a:pPr eaLnBrk="1" hangingPunct="1" latinLnBrk="1" lvl="0"/>
            <a:r>
              <a:rPr altLang="zh-CN" b="1" sz="2000" lang="en-US">
                <a:ea typeface="BZDBT" panose="02010601030101010101" pitchFamily="2" charset="-122"/>
              </a:rPr>
              <a:t>72°</a:t>
            </a:r>
            <a:endParaRPr altLang="zh-CN" b="1" sz="2000" lang="en-US">
              <a:ea typeface="BZDBT" panose="02010601030101010101" pitchFamily="2" charset="-122"/>
            </a:endParaRPr>
          </a:p>
        </p:txBody>
      </p:sp>
      <p:sp>
        <p:nvSpPr>
          <p:cNvPr id="1048698" name="任意多边形 1048705"/>
          <p:cNvSpPr/>
          <p:nvPr/>
        </p:nvSpPr>
        <p:spPr>
          <a:xfrm flipH="1">
            <a:off x="2438400" y="3581400"/>
            <a:ext cx="533400" cy="533400"/>
          </a:xfrm>
          <a:custGeom>
            <a:avLst/>
            <a:ahLst/>
            <a:rect l="0" t="0" r="r" b="b"/>
            <a:pathLst>
              <a:path w="21600" h="21600" fill="none" extrusionOk="0">
                <a:moveTo>
                  <a:pt x="10799" y="0"/>
                </a:moveTo>
                <a:arcTo wR="10800" hR="10800" stAng="16200000" swAng="20897036"/>
              </a:path>
              <a:path w="21600" h="21600" stroke="0">
                <a:moveTo>
                  <a:pt x="10799" y="0"/>
                </a:moveTo>
                <a:arcTo wR="10800" hR="10800" stAng="16200000" swAng="20897036"/>
                <a:lnTo>
                  <a:pt x="10800" y="10800"/>
                </a:lnTo>
                <a:close/>
              </a:path>
            </a:pathLst>
          </a:custGeom>
          <a:noFill/>
          <a:ln w="254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99" name="矩形 1048706"/>
          <p:cNvSpPr/>
          <p:nvPr/>
        </p:nvSpPr>
        <p:spPr>
          <a:xfrm>
            <a:off x="4800600" y="1143000"/>
            <a:ext cx="3924300" cy="1543050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  <a:spAutoFit/>
          </a:bodyPr>
          <a:p>
            <a:pPr algn="ctr"/>
            <a:r>
              <a:rPr b="0" sz="10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>
                    <a:srgbClr val="B2B2B2">
                      <a:alpha val="80000"/>
                    </a:srgbClr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rPr>
              <a:t> 缔爸︽罢瓣搬︽拜垂搬邦︽宝︽成扳︽旦邦︽地︽淬半︽敝拜︽惨邦︽罢爸︽拜罢︽底拜﹀  </a:t>
            </a:r>
            <a:endParaRPr b="0" sz="1000" i="0" kern="10" normalizeH="0" spc="0">
              <a:ln w="9525" cap="flat" cmpd="sng">
                <a:solidFill>
                  <a:srgbClr val="0000FF">
                    <a:alpha val="100000"/>
                  </a:srgbClr>
                </a:solidFill>
                <a:prstDash val="solid"/>
                <a:round/>
              </a:ln>
              <a:solidFill>
                <a:srgbClr val="0000FF"/>
              </a:solidFill>
              <a:effectLst>
                <a:outerShdw algn="ctr" dir="2021403" dist="45790">
                  <a:srgbClr val="B2B2B2">
                    <a:alpha val="80000"/>
                  </a:srgbClr>
                </a:outerShdw>
              </a:effectLst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algn="ctr"/>
            <a:r>
              <a:rPr b="0" sz="10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>
                    <a:srgbClr val="B2B2B2">
                      <a:alpha val="80000"/>
                    </a:srgbClr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rPr>
              <a:t>
吧波半︽拜垂搬邦︽拜爸︽缔爸︽罢瓣搬︽拜垂搬邦︽锄拜︽稗邦︽雏敌︽遍爸邦︽颁拜︽</a:t>
            </a:r>
            <a:endParaRPr b="0" sz="1000" i="0" kern="10" normalizeH="0" spc="0">
              <a:ln w="9525" cap="flat" cmpd="sng">
                <a:solidFill>
                  <a:srgbClr val="0000FF">
                    <a:alpha val="100000"/>
                  </a:srgbClr>
                </a:solidFill>
                <a:prstDash val="solid"/>
                <a:round/>
              </a:ln>
              <a:solidFill>
                <a:srgbClr val="0000FF"/>
              </a:solidFill>
              <a:effectLst>
                <a:outerShdw algn="ctr" dir="2021403" dist="45790">
                  <a:srgbClr val="B2B2B2">
                    <a:alpha val="80000"/>
                  </a:srgbClr>
                </a:outerShdw>
              </a:effectLst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algn="ctr"/>
            <a:endParaRPr b="0" sz="1000" i="0" kern="10" normalizeH="0" spc="0">
              <a:ln w="9525" cap="flat" cmpd="sng">
                <a:solidFill>
                  <a:srgbClr val="0000FF">
                    <a:alpha val="100000"/>
                  </a:srgbClr>
                </a:solidFill>
                <a:prstDash val="solid"/>
                <a:round/>
              </a:ln>
              <a:solidFill>
                <a:srgbClr val="0000FF"/>
              </a:solidFill>
              <a:effectLst>
                <a:outerShdw algn="ctr" dir="2021403" dist="45790">
                  <a:srgbClr val="B2B2B2">
                    <a:alpha val="80000"/>
                  </a:srgbClr>
                </a:outerShdw>
              </a:effectLst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algn="ctr"/>
            <a:r>
              <a:rPr b="0" sz="10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>
                    <a:srgbClr val="B2B2B2">
                      <a:alpha val="80000"/>
                    </a:srgbClr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rPr>
              <a:t>拜爸︽柏︽绊邦︽雕︽雕敌︽遍爸邦︽颁拜︽搬半︽卞︽伴蠢办︽搬︽扳档稗︽斑﹀</a:t>
            </a:r>
            <a:endParaRPr b="0" sz="1000" i="0" kern="10" normalizeH="0" spc="0">
              <a:ln w="9525" cap="flat" cmpd="sng">
                <a:solidFill>
                  <a:srgbClr val="0000FF">
                    <a:alpha val="100000"/>
                  </a:srgbClr>
                </a:solidFill>
                <a:prstDash val="solid"/>
                <a:round/>
              </a:ln>
              <a:solidFill>
                <a:srgbClr val="0000FF"/>
              </a:solidFill>
              <a:effectLst>
                <a:outerShdw algn="ctr" dir="2021403" dist="45790">
                  <a:srgbClr val="B2B2B2">
                    <a:alpha val="80000"/>
                  </a:srgbClr>
                </a:outerShdw>
              </a:effectLst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algn="ctr"/>
            <a:r>
              <a:rPr b="0" sz="10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>
                    <a:srgbClr val="B2B2B2">
                      <a:alpha val="80000"/>
                    </a:srgbClr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rPr>
              <a:t>
</a:t>
            </a:r>
            <a:endParaRPr b="0" sz="1000" i="0" kern="10" normalizeH="0" spc="0">
              <a:ln w="9525" cap="flat" cmpd="sng">
                <a:solidFill>
                  <a:srgbClr val="0000FF">
                    <a:alpha val="100000"/>
                  </a:srgbClr>
                </a:solidFill>
                <a:prstDash val="solid"/>
                <a:round/>
              </a:ln>
              <a:solidFill>
                <a:srgbClr val="0000FF"/>
              </a:solidFill>
              <a:effectLst>
                <a:outerShdw algn="ctr" dir="2021403" dist="45790">
                  <a:srgbClr val="B2B2B2">
                    <a:alpha val="80000"/>
                  </a:srgbClr>
                </a:outerShdw>
              </a:effectLst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048700" name="矩形 1048707"/>
          <p:cNvSpPr/>
          <p:nvPr/>
        </p:nvSpPr>
        <p:spPr>
          <a:xfrm>
            <a:off x="5486400" y="3810000"/>
            <a:ext cx="3124200" cy="1981200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  <a:spAutoFit/>
          </a:bodyPr>
          <a:p>
            <a:pPr algn="ctr"/>
            <a:r>
              <a:rPr b="0" sz="8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>
                    <a:srgbClr val="B2B2B2">
                      <a:alpha val="80000"/>
                    </a:srgbClr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rPr>
              <a:t>       </a:t>
            </a:r>
            <a:endParaRPr b="0" sz="800" i="0" kern="10" normalizeH="0" spc="0">
              <a:ln w="9525" cap="flat" cmpd="sng">
                <a:solidFill>
                  <a:srgbClr val="0000FF">
                    <a:alpha val="100000"/>
                  </a:srgbClr>
                </a:solidFill>
                <a:prstDash val="solid"/>
                <a:round/>
              </a:ln>
              <a:solidFill>
                <a:srgbClr val="0000FF"/>
              </a:solidFill>
              <a:effectLst>
                <a:outerShdw algn="ctr" dir="2021403" dist="45790">
                  <a:srgbClr val="B2B2B2">
                    <a:alpha val="80000"/>
                  </a:srgbClr>
                </a:outerShdw>
              </a:effectLst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algn="ctr"/>
            <a:r>
              <a:rPr b="0" sz="8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>
                    <a:srgbClr val="B2B2B2">
                      <a:alpha val="80000"/>
                    </a:srgbClr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rPr>
              <a:t>  八 缔爸︽罢瓣搬︽拜垂搬邦︽宝︽惭︽残爸︽编邦︽柏︽绊邦︽第︽第邦︽雏敌︽</a:t>
            </a:r>
            <a:endParaRPr b="0" sz="800" i="0" kern="10" normalizeH="0" spc="0">
              <a:ln w="9525" cap="flat" cmpd="sng">
                <a:solidFill>
                  <a:srgbClr val="0000FF">
                    <a:alpha val="100000"/>
                  </a:srgbClr>
                </a:solidFill>
                <a:prstDash val="solid"/>
                <a:round/>
              </a:ln>
              <a:solidFill>
                <a:srgbClr val="0000FF"/>
              </a:solidFill>
              <a:effectLst>
                <a:outerShdw algn="ctr" dir="2021403" dist="45790">
                  <a:srgbClr val="B2B2B2">
                    <a:alpha val="80000"/>
                  </a:srgbClr>
                </a:outerShdw>
              </a:effectLst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algn="ctr"/>
            <a:r>
              <a:rPr b="0" sz="8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>
                    <a:srgbClr val="B2B2B2">
                      <a:alpha val="80000"/>
                    </a:srgbClr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rPr>
              <a:t>
遍爸邦︽颁拜︽宝︽搬兵︽柏︽罢︽档拜︽登稗︽斑︽扳档稗︽卞稗︽底拜﹀</a:t>
            </a:r>
            <a:endParaRPr b="0" sz="800" i="0" kern="10" normalizeH="0" spc="0">
              <a:ln w="9525" cap="flat" cmpd="sng">
                <a:solidFill>
                  <a:srgbClr val="0000FF">
                    <a:alpha val="100000"/>
                  </a:srgbClr>
                </a:solidFill>
                <a:prstDash val="solid"/>
                <a:round/>
              </a:ln>
              <a:solidFill>
                <a:srgbClr val="0000FF"/>
              </a:solidFill>
              <a:effectLst>
                <a:outerShdw algn="ctr" dir="2021403" dist="45790">
                  <a:srgbClr val="B2B2B2">
                    <a:alpha val="80000"/>
                  </a:srgbClr>
                </a:outerShdw>
              </a:effectLst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algn="ctr"/>
            <a:r>
              <a:rPr b="0" sz="8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>
                    <a:srgbClr val="B2B2B2">
                      <a:alpha val="80000"/>
                    </a:srgbClr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b="0" sz="800" i="0" kern="10" normalizeH="0" spc="0">
              <a:ln w="9525" cap="flat" cmpd="sng">
                <a:solidFill>
                  <a:srgbClr val="0000FF">
                    <a:alpha val="100000"/>
                  </a:srgbClr>
                </a:solidFill>
                <a:prstDash val="solid"/>
                <a:round/>
              </a:ln>
              <a:solidFill>
                <a:srgbClr val="0000FF"/>
              </a:solidFill>
              <a:effectLst>
                <a:outerShdw algn="ctr" dir="2021403" dist="45790">
                  <a:srgbClr val="B2B2B2">
                    <a:alpha val="80000"/>
                  </a:srgbClr>
                </a:outerShdw>
              </a:effectLst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algn="ctr"/>
            <a:r>
              <a:rPr b="0" sz="8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>
                    <a:srgbClr val="B2B2B2">
                      <a:alpha val="80000"/>
                    </a:srgbClr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rPr>
              <a:t>
</a:t>
            </a:r>
            <a:endParaRPr b="0" sz="800" i="0" kern="10" normalizeH="0" spc="0">
              <a:ln w="9525" cap="flat" cmpd="sng">
                <a:solidFill>
                  <a:srgbClr val="0000FF">
                    <a:alpha val="100000"/>
                  </a:srgbClr>
                </a:solidFill>
                <a:prstDash val="solid"/>
                <a:round/>
              </a:ln>
              <a:solidFill>
                <a:srgbClr val="0000FF"/>
              </a:solidFill>
              <a:effectLst>
                <a:outerShdw algn="ctr" dir="2021403" dist="45790">
                  <a:srgbClr val="B2B2B2">
                    <a:alpha val="80000"/>
                  </a:srgbClr>
                </a:outerShdw>
              </a:effectLst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048701" name="矩形 1048708"/>
          <p:cNvSpPr/>
          <p:nvPr/>
        </p:nvSpPr>
        <p:spPr>
          <a:xfrm>
            <a:off x="5181600" y="2667000"/>
            <a:ext cx="3686175" cy="762000"/>
          </a:xfrm>
          <a:prstGeom prst="rect"/>
        </p:spPr>
        <p:txBody>
          <a:bodyPr anchor="t" bIns="45720" fromWordArt="1" lIns="91440" rIns="91440" tIns="45720" vert="horz" wrap="none">
            <a:prstTxWarp prst="textPlain">
              <a:avLst>
                <a:gd fmla="val 50000" name="adj"/>
              </a:avLst>
            </a:prstTxWarp>
            <a:spAutoFit/>
          </a:bodyPr>
          <a:p>
            <a:pPr algn="ctr"/>
            <a:r>
              <a:rPr b="0" sz="10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>
                    <a:srgbClr val="B2B2B2">
                      <a:alpha val="80000"/>
                    </a:srgbClr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rPr>
              <a:t>笆波半︽拜垂搬邦︽宝邦︽雏敌︽遍爸邦︽颁拜︽拜爸︽缔爸︽罢瓣搬︽拜垂搬邦︽</a:t>
            </a:r>
            <a:endParaRPr b="0" sz="1000" i="0" kern="10" normalizeH="0" spc="0">
              <a:ln w="9525" cap="flat" cmpd="sng">
                <a:solidFill>
                  <a:srgbClr val="0000FF">
                    <a:alpha val="100000"/>
                  </a:srgbClr>
                </a:solidFill>
                <a:prstDash val="solid"/>
                <a:round/>
              </a:ln>
              <a:solidFill>
                <a:srgbClr val="0000FF"/>
              </a:solidFill>
              <a:effectLst>
                <a:outerShdw algn="ctr" dir="2021403" dist="45790">
                  <a:srgbClr val="B2B2B2">
                    <a:alpha val="80000"/>
                  </a:srgbClr>
                </a:outerShdw>
              </a:effectLst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algn="ctr"/>
            <a:endParaRPr b="0" sz="1000" i="0" kern="10" normalizeH="0" spc="0">
              <a:ln w="9525" cap="flat" cmpd="sng">
                <a:solidFill>
                  <a:srgbClr val="0000FF">
                    <a:alpha val="100000"/>
                  </a:srgbClr>
                </a:solidFill>
                <a:prstDash val="solid"/>
                <a:round/>
              </a:ln>
              <a:solidFill>
                <a:srgbClr val="0000FF"/>
              </a:solidFill>
              <a:effectLst>
                <a:outerShdw algn="ctr" dir="2021403" dist="45790">
                  <a:srgbClr val="B2B2B2">
                    <a:alpha val="80000"/>
                  </a:srgbClr>
                </a:outerShdw>
              </a:effectLst>
              <a:latin typeface="BZDBT" panose="02010601030101010101" pitchFamily="2" charset="-122"/>
              <a:ea typeface="BZDBT" panose="02010601030101010101" pitchFamily="2" charset="-122"/>
            </a:endParaRPr>
          </a:p>
          <a:p>
            <a:pPr algn="ctr"/>
            <a:r>
              <a:rPr b="0" sz="1000" i="0" kern="10" normalizeH="0" spc="0"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algn="ctr" dir="2021403" dist="45790">
                    <a:srgbClr val="B2B2B2">
                      <a:alpha val="80000"/>
                    </a:srgbClr>
                  </a:outerShdw>
                </a:effectLst>
                <a:latin typeface="BZDBT" panose="02010601030101010101" pitchFamily="2" charset="-122"/>
                <a:ea typeface="BZDBT" panose="02010601030101010101" pitchFamily="2" charset="-122"/>
              </a:rPr>
              <a:t>雕︽雕邦︽雏敌︽遍爸邦︽颁拜︽边拜︽宝︽柏︽绊邦︽脆︽伴扯︽搬︽第︽第︽扳档稗︽斑﹀</a:t>
            </a:r>
            <a:endParaRPr b="0" sz="1000" i="0" kern="10" normalizeH="0" spc="0">
              <a:ln w="9525" cap="flat" cmpd="sng">
                <a:solidFill>
                  <a:srgbClr val="0000FF">
                    <a:alpha val="100000"/>
                  </a:srgbClr>
                </a:solidFill>
                <a:prstDash val="solid"/>
                <a:round/>
              </a:ln>
              <a:solidFill>
                <a:srgbClr val="0000FF"/>
              </a:solidFill>
              <a:effectLst>
                <a:outerShdw algn="ctr" dir="2021403" dist="45790">
                  <a:srgbClr val="B2B2B2">
                    <a:alpha val="80000"/>
                  </a:srgbClr>
                </a:outerShdw>
              </a:effectLst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1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100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21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25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1000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3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04869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37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1000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45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4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1000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3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57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61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1000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">
                      <p:stCondLst>
                        <p:cond delay="indefinite"/>
                      </p:stCondLst>
                      <p:childTnLst>
                        <p:par>
                          <p:cTn fill="hold" id="64">
                            <p:stCondLst>
                              <p:cond delay="0"/>
                            </p:stCondLst>
                            <p:childTnLst>
                              <p:par>
                                <p:cTn fill="hold" id="6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67"/>
                                        <p:tgtEl>
                                          <p:spTgt spid="104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68"/>
                                        <p:tgtEl>
                                          <p:spTgt spid="104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9">
                      <p:stCondLst>
                        <p:cond delay="indefinite"/>
                      </p:stCondLst>
                      <p:childTnLst>
                        <p:par>
                          <p:cTn fill="hold" id="70">
                            <p:stCondLst>
                              <p:cond delay="0"/>
                            </p:stCondLst>
                            <p:childTnLst>
                              <p:par>
                                <p:cTn fill="hold" id="71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73"/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74"/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>
                      <p:stCondLst>
                        <p:cond delay="indefinite"/>
                      </p:stCondLst>
                      <p:childTnLst>
                        <p:par>
                          <p:cTn fill="hold" id="76">
                            <p:stCondLst>
                              <p:cond delay="0"/>
                            </p:stCondLst>
                            <p:childTnLst>
                              <p:par>
                                <p:cTn fill="hold" id="77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79"/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80"/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4" grpId="0"/>
      <p:bldP spid="1048687" grpId="0"/>
      <p:bldP spid="1048690" grpId="0"/>
      <p:bldP spid="1048696" grpId="0"/>
    </p:bld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Color Scheme 2">
        <a:dk1>
          <a:srgbClr val="000000"/>
        </a:dk1>
        <a:lt1>
          <a:srgbClr val="FFFFFF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Color Scheme 3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Color Scheme 4">
        <a:dk1>
          <a:srgbClr val="000000"/>
        </a:dk1>
        <a:lt1>
          <a:srgbClr val="DEF6F1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DEF6F1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Color Scheme 5">
        <a:dk1>
          <a:srgbClr val="000000"/>
        </a:dk1>
        <a:lt1>
          <a:srgbClr val="FFFFD9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FFFFD9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Color Scheme 6">
        <a:dk1>
          <a:srgbClr val="FFFFFF"/>
        </a:dk1>
        <a:lt1>
          <a:srgbClr val="008080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00808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Color Scheme 7">
        <a:dk1>
          <a:srgbClr val="FFFFFF"/>
        </a:dk1>
        <a:lt1>
          <a:srgbClr val="800000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8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Color Scheme 8">
        <a:dk1>
          <a:srgbClr val="FFFFFF"/>
        </a:dk1>
        <a:lt1>
          <a:srgbClr val="000099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0000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Color Scheme 9">
        <a:dk1>
          <a:srgbClr val="FFFFFF"/>
        </a:dk1>
        <a:lt1>
          <a:srgbClr val="000000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0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Color Scheme 10">
        <a:dk1>
          <a:srgbClr val="FFFFFF"/>
        </a:dk1>
        <a:lt1>
          <a:srgbClr val="686B5D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686B5D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Color Scheme 11">
        <a:dk1>
          <a:srgbClr val="FFFFFF"/>
        </a:dk1>
        <a:lt1>
          <a:srgbClr val="666699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6666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Color Scheme 12">
        <a:dk1>
          <a:srgbClr val="FFFFFF"/>
        </a:dk1>
        <a:lt1>
          <a:srgbClr val="523E26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523E26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演示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vivo Y55A</dc:creator>
  <cp:lastModifiedBy>གངས་རྒྱན།</cp:lastModifiedBy>
  <dcterms:created xsi:type="dcterms:W3CDTF">2001-12-31T01:18:00Z</dcterms:created>
  <dcterms:modified xsi:type="dcterms:W3CDTF">2017-12-11T03:44:13Z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