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2016/10/3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643174" y="1285860"/>
            <a:ext cx="58340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 algn="ctr"/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残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︽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档拜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︽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拜爸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︽﹀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泵半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︽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扳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﹀ 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泵半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︽</a:t>
            </a:r>
            <a:r>
              <a:rPr lang="zh-CN" altLang="en-US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柏</a:t>
            </a:r>
            <a:r>
              <a:rPr lang="en-US" altLang="zh-CN" sz="4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ZDHT"/>
                <a:ea typeface="BZDHT"/>
              </a:rPr>
              <a:t>﹀</a:t>
            </a:r>
            <a:endParaRPr lang="zh-CN" altLang="en-US" sz="4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ZDHT"/>
              <a:ea typeface="BZDH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57290" y="857232"/>
            <a:ext cx="1071570" cy="12858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7030A0"/>
                </a:solidFill>
              </a:rPr>
              <a:t>1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pic>
        <p:nvPicPr>
          <p:cNvPr id="10" name="Picture 19" descr="u=3173446484,3442691029&amp;gp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929066"/>
            <a:ext cx="3871927" cy="27577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92867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C0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བསྐྱར་སྦྱོང</a:t>
            </a:r>
            <a:endParaRPr lang="zh-CN" altLang="en-US" sz="2800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78592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ནམ་རྒྱུན་འཚོ་བའིཐོག་ཆུཚོད་གང་དང་གང་མཐོང་ཉོང་ངམ།</a:t>
            </a:r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7" name="Picture 15" descr="u=4195624421,3920823043&amp;gp=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1066800" cy="1333500"/>
          </a:xfrm>
          <a:prstGeom prst="rect">
            <a:avLst/>
          </a:prstGeom>
          <a:noFill/>
        </p:spPr>
      </p:pic>
      <p:pic>
        <p:nvPicPr>
          <p:cNvPr id="8" name="Picture 5" descr="u=2974589991,3301165179&amp;gp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714620"/>
            <a:ext cx="1333500" cy="1057275"/>
          </a:xfrm>
          <a:prstGeom prst="rect">
            <a:avLst/>
          </a:prstGeom>
          <a:noFill/>
        </p:spPr>
      </p:pic>
      <p:pic>
        <p:nvPicPr>
          <p:cNvPr id="9" name="Picture 9" descr="u=1632992230,1631476480&amp;gp=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71744"/>
            <a:ext cx="714375" cy="1333500"/>
          </a:xfrm>
          <a:prstGeom prst="rect">
            <a:avLst/>
          </a:prstGeom>
          <a:noFill/>
        </p:spPr>
      </p:pic>
      <p:pic>
        <p:nvPicPr>
          <p:cNvPr id="10" name="Picture 10" descr="u=3340958525,953693492&amp;gp=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571744"/>
            <a:ext cx="1047750" cy="1333500"/>
          </a:xfrm>
          <a:prstGeom prst="rect">
            <a:avLst/>
          </a:prstGeom>
          <a:noFill/>
        </p:spPr>
      </p:pic>
      <p:pic>
        <p:nvPicPr>
          <p:cNvPr id="11" name="Picture 13" descr="u=2951413868,3589210893&amp;gp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571744"/>
            <a:ext cx="1323975" cy="1314450"/>
          </a:xfrm>
          <a:prstGeom prst="rect">
            <a:avLst/>
          </a:prstGeom>
          <a:noFill/>
        </p:spPr>
      </p:pic>
      <p:pic>
        <p:nvPicPr>
          <p:cNvPr id="12" name="Picture 12" descr="u=2939235843,3287093609&amp;gp=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214818"/>
            <a:ext cx="1317625" cy="2305050"/>
          </a:xfrm>
          <a:prstGeom prst="rect">
            <a:avLst/>
          </a:prstGeom>
          <a:noFill/>
        </p:spPr>
      </p:pic>
      <p:pic>
        <p:nvPicPr>
          <p:cNvPr id="13" name="Picture 17" descr="u=4000524401,2735482798&amp;gp=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572008"/>
            <a:ext cx="1778000" cy="1498600"/>
          </a:xfrm>
          <a:prstGeom prst="rect">
            <a:avLst/>
          </a:prstGeom>
          <a:noFill/>
        </p:spPr>
      </p:pic>
      <p:pic>
        <p:nvPicPr>
          <p:cNvPr id="14" name="Picture 19" descr="u=3173446484,3442691029&amp;gp=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572008"/>
            <a:ext cx="1800225" cy="1581150"/>
          </a:xfrm>
          <a:prstGeom prst="rect">
            <a:avLst/>
          </a:prstGeom>
          <a:noFill/>
        </p:spPr>
      </p:pic>
      <p:pic>
        <p:nvPicPr>
          <p:cNvPr id="15" name="Picture 16" descr="u=1725908774,2530488481&amp;gp=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714884"/>
            <a:ext cx="1778000" cy="1308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爆炸形 1 21"/>
          <p:cNvSpPr/>
          <p:nvPr/>
        </p:nvSpPr>
        <p:spPr>
          <a:xfrm>
            <a:off x="1000100" y="3929066"/>
            <a:ext cx="2928958" cy="185738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5825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 smtClean="0">
                <a:solidFill>
                  <a:schemeClr val="tx1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འཚོ་བའི་ཐོག་དུས་ཚོད་ངོས་འཛིན།</a:t>
            </a:r>
            <a:endParaRPr lang="zh-CN" altLang="en-US" sz="2800" dirty="0">
              <a:solidFill>
                <a:schemeClr val="tx1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1027" name="Picture 3" descr="D:\Documents\Pictures\Tue Aug 30 12-11-1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365" r="-28573" b="-794"/>
          <a:stretch>
            <a:fillRect/>
          </a:stretch>
        </p:blipFill>
        <p:spPr bwMode="auto">
          <a:xfrm>
            <a:off x="3929058" y="2643182"/>
            <a:ext cx="657229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57224" y="2571744"/>
            <a:ext cx="3643338" cy="1143008"/>
          </a:xfrm>
          <a:prstGeom prst="cloudCallout">
            <a:avLst>
              <a:gd name="adj1" fmla="val 62696"/>
              <a:gd name="adj2" fmla="val 116473"/>
            </a:avLst>
          </a:prstGeom>
          <a:solidFill>
            <a:srgbClr val="CCCCFF"/>
          </a:soli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典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罢邦半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绊半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办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层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搬邦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爸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档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扳摆扳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吵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吵邦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档拜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衬罢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乘半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搬旦邦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</a:t>
            </a:r>
            <a:r>
              <a:rPr lang="zh-CN" altLang="en-US" sz="1200" b="1" dirty="0">
                <a:solidFill>
                  <a:schemeClr val="accent1"/>
                </a:solidFill>
                <a:ea typeface="BZDBT" pitchFamily="2" charset="-122"/>
              </a:rPr>
              <a:t>拜爸</a:t>
            </a:r>
            <a:r>
              <a:rPr lang="en-US" altLang="zh-CN" sz="1200" b="1" dirty="0">
                <a:solidFill>
                  <a:schemeClr val="accent1"/>
                </a:solidFill>
                <a:ea typeface="BZDBT" pitchFamily="2" charset="-122"/>
              </a:rPr>
              <a:t>︽﹀</a:t>
            </a:r>
            <a:endParaRPr lang="en-US" altLang="zh-CN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6072206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ཆུ་ཚོད་དང་སྐར་མ་སྐར་ཆའི་ཚད་རྟགས་དེ་ཨང་ཀི་གང་གི་སྟེང་དུ་གནས་འདུག་གམ། </a:t>
            </a:r>
          </a:p>
          <a:p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45720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ལོ་གསར་གྱི་ཅོང་སྒྲ་གྲགས་སོང།</a:t>
            </a:r>
            <a:endParaRPr lang="zh-CN" altLang="en-US" dirty="0">
              <a:solidFill>
                <a:srgbClr val="0070C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1285852" y="1142984"/>
            <a:ext cx="6335712" cy="642938"/>
          </a:xfrm>
          <a:prstGeom prst="wedgeRoundRectCallout">
            <a:avLst>
              <a:gd name="adj1" fmla="val 26837"/>
              <a:gd name="adj2" fmla="val 23818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搬睬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拜贬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搬兵拜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︽﹀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搬吵稗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掣罢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布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罢碉扳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罢册邦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   </a:t>
            </a:r>
            <a:r>
              <a:rPr lang="zh-CN" alt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罢财罢</a:t>
            </a:r>
            <a:r>
              <a:rPr lang="en-US" altLang="zh-CN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ZDBT" pitchFamily="2" charset="-122"/>
              </a:rPr>
              <a:t>﹀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9" grpId="0" animBg="1"/>
      <p:bldP spid="7" grpId="0"/>
      <p:bldP spid="2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C0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གསར་འདྲེན།</a:t>
            </a:r>
            <a:endParaRPr lang="zh-CN" altLang="en-US" sz="2800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6" name="Picture 6" descr="gaoxiao1_3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3849689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istrator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071678"/>
            <a:ext cx="2286016" cy="4786322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28662" y="1142984"/>
            <a:ext cx="4321175" cy="1285884"/>
          </a:xfrm>
          <a:prstGeom prst="cloudCallout">
            <a:avLst>
              <a:gd name="adj1" fmla="val 95396"/>
              <a:gd name="adj2" fmla="val 133573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壁拜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档灯罢邦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斑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残</a:t>
            </a:r>
            <a:r>
              <a:rPr lang="en-US" altLang="zh-CN" sz="1400" b="1" dirty="0" smtClean="0">
                <a:solidFill>
                  <a:schemeClr val="accent1"/>
                </a:solidFill>
                <a:ea typeface="BZDMT" pitchFamily="2" charset="-122"/>
              </a:rPr>
              <a:t>︽ </a:t>
            </a:r>
            <a:r>
              <a:rPr lang="zh-CN" altLang="en-US" sz="1400" b="1" dirty="0" smtClean="0">
                <a:solidFill>
                  <a:schemeClr val="accent1"/>
                </a:solidFill>
                <a:ea typeface="BZDMT" pitchFamily="2" charset="-122"/>
              </a:rPr>
              <a:t>档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拜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罢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档拜</a:t>
            </a:r>
            <a:r>
              <a:rPr lang="en-US" altLang="zh-CN" sz="1400" b="1" dirty="0" smtClean="0">
                <a:solidFill>
                  <a:schemeClr val="accent1"/>
                </a:solidFill>
                <a:ea typeface="BZDMT" pitchFamily="2" charset="-122"/>
              </a:rPr>
              <a:t>︽</a:t>
            </a:r>
          </a:p>
          <a:p>
            <a:r>
              <a:rPr lang="zh-CN" altLang="en-US" sz="1400" b="1" dirty="0" smtClean="0">
                <a:solidFill>
                  <a:schemeClr val="accent1"/>
                </a:solidFill>
                <a:ea typeface="BZDMT" pitchFamily="2" charset="-122"/>
              </a:rPr>
              <a:t>办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扳办</a:t>
            </a:r>
            <a:r>
              <a:rPr lang="en-US" altLang="zh-CN" sz="1400" b="1" dirty="0" smtClean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 smtClean="0">
                <a:solidFill>
                  <a:schemeClr val="accent1"/>
                </a:solidFill>
                <a:ea typeface="BZDMT" pitchFamily="2" charset="-122"/>
              </a:rPr>
              <a:t>办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邦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办爸邦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宝</a:t>
            </a:r>
            <a:r>
              <a:rPr lang="en-US" altLang="zh-CN" sz="1400" b="1" dirty="0">
                <a:solidFill>
                  <a:schemeClr val="accent1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chemeClr val="accent1"/>
                </a:solidFill>
                <a:ea typeface="BZDMT" pitchFamily="2" charset="-122"/>
              </a:rPr>
              <a:t>底</a:t>
            </a:r>
            <a:r>
              <a:rPr lang="zh-CN" altLang="en-US" sz="1400" b="1" dirty="0" smtClean="0">
                <a:solidFill>
                  <a:schemeClr val="accent1"/>
                </a:solidFill>
                <a:ea typeface="BZDMT" pitchFamily="2" charset="-122"/>
              </a:rPr>
              <a:t>拜</a:t>
            </a:r>
            <a:r>
              <a:rPr lang="en-US" altLang="zh-CN" sz="1400" b="1" dirty="0" smtClean="0">
                <a:solidFill>
                  <a:schemeClr val="accent1"/>
                </a:solidFill>
                <a:ea typeface="BZDMT" pitchFamily="2" charset="-122"/>
              </a:rPr>
              <a:t>﹀</a:t>
            </a:r>
            <a:r>
              <a:rPr lang="zh-CN" altLang="en-US" sz="1400" b="1" dirty="0">
                <a:solidFill>
                  <a:schemeClr val="accent1"/>
                </a:solidFill>
                <a:ea typeface="楷体_GB2312" pitchFamily="49" charset="-122"/>
              </a:rPr>
              <a:t>？</a:t>
            </a:r>
          </a:p>
        </p:txBody>
      </p:sp>
      <p:sp>
        <p:nvSpPr>
          <p:cNvPr id="7" name="矩形 6"/>
          <p:cNvSpPr/>
          <p:nvPr/>
        </p:nvSpPr>
        <p:spPr>
          <a:xfrm>
            <a:off x="642910" y="6215082"/>
            <a:ext cx="50006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ཆུ་ཚོད་བདུན་པར་ལངས་ཀྱི་</a:t>
            </a:r>
            <a:endParaRPr lang="zh-CN" alt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5831171616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5DC99"/>
              </a:clrFrom>
              <a:clrTo>
                <a:srgbClr val="F5D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000372"/>
            <a:ext cx="807246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20044131019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BD29"/>
              </a:clrFrom>
              <a:clrTo>
                <a:srgbClr val="FFBD29">
                  <a:alpha val="0"/>
                </a:srgbClr>
              </a:clrTo>
            </a:clrChange>
            <a:lum bright="6000" contrast="18000"/>
          </a:blip>
          <a:srcRect l="8148" t="3206" r="72830" b="58755"/>
          <a:stretch>
            <a:fillRect/>
          </a:stretch>
        </p:blipFill>
        <p:spPr bwMode="auto">
          <a:xfrm>
            <a:off x="928662" y="4429108"/>
            <a:ext cx="1285884" cy="2428892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428728" y="428604"/>
            <a:ext cx="7429552" cy="1785949"/>
          </a:xfrm>
          <a:prstGeom prst="cloudCallout">
            <a:avLst>
              <a:gd name="adj1" fmla="val -680"/>
              <a:gd name="adj2" fmla="val 117205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400" b="1" dirty="0" smtClean="0">
              <a:solidFill>
                <a:srgbClr val="FF00FF"/>
              </a:solidFill>
              <a:ea typeface="BZDMT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FF"/>
                </a:solidFill>
                <a:ea typeface="BZDMT" pitchFamily="2" charset="-122"/>
              </a:rPr>
              <a:t>壁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拜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档灯罢邦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斑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吵邦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档拜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罢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档拜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办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蝶搬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陡半</a:t>
            </a:r>
            <a:r>
              <a:rPr lang="en-US" altLang="zh-CN" sz="1400" b="1" dirty="0">
                <a:solidFill>
                  <a:srgbClr val="FF00FF"/>
                </a:solidFill>
                <a:ea typeface="BZDMT" pitchFamily="2" charset="-122"/>
              </a:rPr>
              <a:t>︽</a:t>
            </a:r>
            <a:r>
              <a:rPr lang="zh-CN" altLang="en-US" sz="1400" b="1" dirty="0">
                <a:solidFill>
                  <a:srgbClr val="FF00FF"/>
                </a:solidFill>
                <a:ea typeface="BZDMT" pitchFamily="2" charset="-122"/>
              </a:rPr>
              <a:t>底爸邦</a:t>
            </a:r>
            <a:r>
              <a:rPr lang="en-US" altLang="zh-CN" sz="1400" b="1" dirty="0" smtClean="0">
                <a:solidFill>
                  <a:srgbClr val="FF00FF"/>
                </a:solidFill>
                <a:ea typeface="BZDMT" pitchFamily="2" charset="-122"/>
              </a:rPr>
              <a:t>︽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FF"/>
                </a:solidFill>
                <a:ea typeface="BZDMT" pitchFamily="2" charset="-122"/>
              </a:rPr>
              <a:t>底</a:t>
            </a:r>
            <a:r>
              <a:rPr lang="zh-CN" altLang="en-US" sz="1400" b="1" dirty="0" smtClean="0">
                <a:solidFill>
                  <a:srgbClr val="FF00FF"/>
                </a:solidFill>
                <a:ea typeface="BZDMT" pitchFamily="2" charset="-122"/>
              </a:rPr>
              <a:t>拜</a:t>
            </a:r>
            <a:r>
              <a:rPr lang="en-US" altLang="zh-CN" sz="1400" b="1" dirty="0" smtClean="0">
                <a:solidFill>
                  <a:srgbClr val="FF00FF"/>
                </a:solidFill>
                <a:ea typeface="BZDMT" pitchFamily="2" charset="-122"/>
              </a:rPr>
              <a:t>﹀</a:t>
            </a:r>
            <a:r>
              <a:rPr lang="en-US" altLang="zh-CN" sz="1400" dirty="0" smtClean="0"/>
              <a:t> </a:t>
            </a:r>
            <a:r>
              <a:rPr lang="zh-CN" altLang="en-US" sz="1400" b="1" dirty="0">
                <a:solidFill>
                  <a:srgbClr val="FF00FF"/>
                </a:solidFill>
                <a:ea typeface="楷体_GB2312" pitchFamily="49" charset="-122"/>
              </a:rPr>
              <a:t>？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500826" y="3000372"/>
            <a:ext cx="1428760" cy="857256"/>
          </a:xfrm>
          <a:prstGeom prst="wedgeRoundRectCallout">
            <a:avLst>
              <a:gd name="adj1" fmla="val -48525"/>
              <a:gd name="adj2" fmla="val 16301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ཆུ་ཚོད་དྲུག་དངཕྱེད་ཀར་ཡོང་གི་ཡོད།</a:t>
            </a:r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03356 L 0.38923 0.0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0004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solidFill>
                  <a:srgbClr val="C0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གསར་ཁྲིད།</a:t>
            </a:r>
            <a:endParaRPr lang="zh-CN" altLang="en-US" sz="2800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0127" t="7143" r="24205"/>
          <a:stretch>
            <a:fillRect/>
          </a:stretch>
        </p:blipFill>
        <p:spPr bwMode="auto">
          <a:xfrm rot="5400000">
            <a:off x="1821637" y="1464455"/>
            <a:ext cx="2500330" cy="400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istrator\Desktop\20160901_115646.jpg"/>
          <p:cNvPicPr>
            <a:picLocks noChangeAspect="1" noChangeArrowheads="1"/>
          </p:cNvPicPr>
          <p:nvPr/>
        </p:nvPicPr>
        <p:blipFill>
          <a:blip r:embed="rId3" cstate="print"/>
          <a:srcRect l="39025" t="12942" r="26675"/>
          <a:stretch>
            <a:fillRect/>
          </a:stretch>
        </p:blipFill>
        <p:spPr bwMode="auto">
          <a:xfrm rot="16200000" flipH="1">
            <a:off x="5893589" y="1464472"/>
            <a:ext cx="2428892" cy="407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圆角矩形标注 4"/>
          <p:cNvSpPr/>
          <p:nvPr/>
        </p:nvSpPr>
        <p:spPr>
          <a:xfrm>
            <a:off x="1357290" y="1285860"/>
            <a:ext cx="3214710" cy="357190"/>
          </a:xfrm>
          <a:prstGeom prst="wedgeRoundRectCallout">
            <a:avLst>
              <a:gd name="adj1" fmla="val 30058"/>
              <a:gd name="adj2" fmla="val 2971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珠穆朗玛—乌金萨钦体" pitchFamily="2" charset="0"/>
                <a:cs typeface="珠穆朗玛—乌金萨钦体" pitchFamily="2" charset="0"/>
              </a:rPr>
              <a:t>སྐར་མ་1་ཕྱིན་སོང་།115རྩེས།</a:t>
            </a:r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072198" y="1214422"/>
            <a:ext cx="2286016" cy="357190"/>
          </a:xfrm>
          <a:prstGeom prst="wedgeRoundRectCallout">
            <a:avLst>
              <a:gd name="adj1" fmla="val -52916"/>
              <a:gd name="adj2" fmla="val 2571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སྐར་ཆ 9</a:t>
            </a:r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14351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དུད་ཚོད་ཐུང་ངུ་རྩི་སྐབས།  རྒྱུན་དུ་(</a:t>
            </a:r>
            <a:r>
              <a:rPr lang="zh-CN" altLang="en-US" dirty="0" smtClean="0"/>
              <a:t>             </a:t>
            </a:r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)བེད་སྤྱོད་པ་ཡིན།        (             )ནི་</a:t>
            </a:r>
          </a:p>
          <a:p>
            <a:r>
              <a:rPr lang="en-US" altLang="zh-CN" dirty="0" smtClean="0"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སྐར་མ་ལས་ཀྱང་ཐུང་བའི་དུས་ཚོད་ཀྱི་ (                     )  ཅིག་ཡིན།</a:t>
            </a:r>
            <a:endParaRPr lang="zh-CN" altLang="en-US" dirty="0"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485776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珠穆朗玛—乌金萨钦体" pitchFamily="2" charset="0"/>
                <a:cs typeface="珠穆朗玛—乌金萨钦体" pitchFamily="2" charset="0"/>
              </a:rPr>
              <a:t>         སྐར་ཆ   </a:t>
            </a:r>
            <a:endParaRPr lang="zh-CN" altLang="en-US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སྐར་ཆ</a:t>
            </a:r>
            <a:endParaRPr lang="zh-CN" altLang="en-US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4292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འཇལ་བྱེད</a:t>
            </a:r>
            <a:endParaRPr lang="zh-CN" altLang="en-US" dirty="0">
              <a:solidFill>
                <a:srgbClr val="C0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壁拜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宝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残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档拜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伴闭半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典敌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捕邦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宝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残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档拜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捕邦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伴刀稗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唱搬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lang="zh-CN" altLang="en-US" sz="1600" b="1" dirty="0" smtClean="0">
                <a:solidFill>
                  <a:srgbClr val="FF0000"/>
                </a:solidFill>
                <a:ea typeface="BZDMT" pitchFamily="2" charset="-122"/>
              </a:rPr>
              <a:t>搬扳</a:t>
            </a:r>
            <a:r>
              <a:rPr lang="en-US" altLang="zh-CN" sz="1600" b="1" dirty="0" smtClean="0">
                <a:solidFill>
                  <a:srgbClr val="FF0000"/>
                </a:solidFill>
                <a:ea typeface="BZDMT" pitchFamily="2" charset="-122"/>
              </a:rPr>
              <a:t>﹀</a:t>
            </a:r>
            <a:r>
              <a:rPr lang="zh-CN" altLang="en-US" sz="1600" b="1" dirty="0" smtClean="0">
                <a:solidFill>
                  <a:srgbClr val="FF0000"/>
                </a:solidFill>
                <a:ea typeface="黑体" pitchFamily="2" charset="-122"/>
              </a:rPr>
              <a:t>？</a:t>
            </a:r>
            <a: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  <a:t/>
            </a:r>
            <a:br>
              <a:rPr lang="zh-CN" altLang="en-US" sz="7200" b="1" dirty="0" smtClean="0">
                <a:solidFill>
                  <a:srgbClr val="FF0000"/>
                </a:solidFill>
                <a:ea typeface="黑体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</TotalTime>
  <Words>334</Words>
  <Application>Microsoft Office PowerPoint</Application>
  <PresentationFormat>全屏显示(4:3)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夏至</vt:lpstr>
      <vt:lpstr>幻灯片 1</vt:lpstr>
      <vt:lpstr>幻灯片 2</vt:lpstr>
      <vt:lpstr>འཚོ་བའི་ཐོག་དུས་ཚོད་ངོས་འཛིན།</vt:lpstr>
      <vt:lpstr>幻灯片 4</vt:lpstr>
      <vt:lpstr>幻灯片 5</vt:lpstr>
      <vt:lpstr>幻灯片 6</vt:lpstr>
      <vt:lpstr>壁拜︽宝︽残︽档拜︽伴闭半︽典敌︽捕邦︽宝︽残︽档拜︽捕邦︽伴刀稗︽唱搬︽搬扳﹀？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63</cp:revision>
  <dcterms:modified xsi:type="dcterms:W3CDTF">2016-10-03T12:30:05Z</dcterms:modified>
</cp:coreProperties>
</file>