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Owner\&#26700;&#38754;\&#20108;&#23567;&#25991;&#20214;\&#33521;&#25991;&#20799;&#27468;\The%20wheels%20on%20the%20bus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7056784" cy="1080120"/>
          </a:xfrm>
        </p:spPr>
        <p:txBody>
          <a:bodyPr/>
          <a:lstStyle/>
          <a:p>
            <a:pPr algn="r"/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授课教师：拉珍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图片 3" descr="timg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6984776" cy="448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Homework. 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图片 3" descr="tim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96952"/>
            <a:ext cx="396044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3356992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完成互动英语。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547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课本第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页的 第四部分   会读会写。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 descr="timg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13784"/>
            <a:ext cx="22322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tim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7807">
            <a:off x="3778359" y="346502"/>
            <a:ext cx="1732870" cy="147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is over , thanks for your come.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图片 4" descr="tim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8640"/>
            <a:ext cx="622702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tim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41490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Lucida Handwriting" pitchFamily="66" charset="0"/>
              </a:rPr>
              <a:t>Good  bye !</a:t>
            </a:r>
            <a:endParaRPr lang="zh-CN" altLang="en-US" sz="4000" b="1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l"/>
            <a:r>
              <a:rPr lang="en-US" altLang="zh-CN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Review</a:t>
            </a:r>
            <a:endParaRPr lang="zh-CN" altLang="en-US" sz="8800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图片 3" descr="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0162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 descr="tim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16832"/>
            <a:ext cx="187220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 descr="timg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23042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timg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844824"/>
            <a:ext cx="190770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581128"/>
            <a:ext cx="2331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schoolbag</a:t>
            </a:r>
            <a:endParaRPr lang="zh-CN" alt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4581128"/>
            <a:ext cx="2558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blackboard</a:t>
            </a:r>
            <a:endParaRPr lang="zh-CN" alt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4581128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desk</a:t>
            </a:r>
            <a:endParaRPr lang="zh-CN" alt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58112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chair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altLang="zh-CN" sz="8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can do it.</a:t>
            </a:r>
            <a:endParaRPr lang="zh-CN" altLang="en-US" sz="8000" dirty="0">
              <a:solidFill>
                <a:srgbClr val="C00000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64008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1.Danny is _______ the desk and the chair.</a:t>
            </a:r>
          </a:p>
          <a:p>
            <a:pPr algn="l"/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图片 3" descr="微信图片_20180324195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9552" y="1412776"/>
            <a:ext cx="20882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微信图片_20180324195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2552841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微信图片_20180324195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700808"/>
            <a:ext cx="230425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4005064"/>
            <a:ext cx="1500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between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509120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800" b="1" dirty="0" smtClean="0"/>
              <a:t>2.Jenny is _______ Kim.</a:t>
            </a:r>
          </a:p>
          <a:p>
            <a:r>
              <a:rPr lang="en-US" altLang="zh-CN" dirty="0" smtClean="0"/>
              <a:t>     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450912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beside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013176"/>
            <a:ext cx="5599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3.The schoolbag is ____ the desk.</a:t>
            </a:r>
          </a:p>
          <a:p>
            <a:r>
              <a:rPr lang="en-US" altLang="zh-CN" sz="2800" b="1" dirty="0" smtClean="0"/>
              <a:t>        The book is ____ the schoolbag.</a:t>
            </a:r>
          </a:p>
          <a:p>
            <a:r>
              <a:rPr lang="en-US" altLang="zh-CN" sz="2800" b="1" dirty="0" smtClean="0"/>
              <a:t>        The crayons are _____ the desk.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5013176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445224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in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587727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under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 Where is Danny?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微信图片_20180324195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744416" cy="3456384"/>
          </a:xfrm>
          <a:prstGeom prst="rect">
            <a:avLst/>
          </a:prstGeom>
        </p:spPr>
      </p:pic>
      <p:pic>
        <p:nvPicPr>
          <p:cNvPr id="5" name="图片 4" descr="微信图片_2018032419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923928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 smtClean="0">
                <a:solidFill>
                  <a:srgbClr val="C00000"/>
                </a:solidFill>
              </a:rPr>
              <a:t>in front of </a:t>
            </a:r>
            <a:endParaRPr lang="zh-CN" alt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517232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u="sng" dirty="0" smtClean="0">
                <a:solidFill>
                  <a:srgbClr val="C00000"/>
                </a:solidFill>
              </a:rPr>
              <a:t>behind</a:t>
            </a:r>
            <a:endParaRPr lang="zh-CN" altLang="en-US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</a:rPr>
              <a:t>1. in front of , behind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</a:rPr>
              <a:t>（介词）</a:t>
            </a:r>
            <a:endParaRPr lang="zh-CN" alt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235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in front of    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628800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在</a:t>
            </a:r>
            <a:r>
              <a:rPr lang="en-US" altLang="zh-CN" sz="2800" b="1" dirty="0" smtClean="0"/>
              <a:t>……</a:t>
            </a:r>
            <a:r>
              <a:rPr lang="zh-CN" altLang="en-US" sz="2800" b="1" dirty="0" smtClean="0"/>
              <a:t>前面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4529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Li Ming is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in front of </a:t>
            </a:r>
            <a:r>
              <a:rPr lang="en-US" altLang="zh-CN" sz="2800" b="1" dirty="0" smtClean="0"/>
              <a:t>the tree.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420888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800" b="1" dirty="0" smtClean="0"/>
              <a:t>李明在树前面。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140968"/>
            <a:ext cx="447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Danny is in front of the desk.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1409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丹尼在课桌前面。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behind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4077072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在</a:t>
            </a:r>
            <a:r>
              <a:rPr lang="en-US" altLang="zh-CN" sz="2800" b="1" dirty="0" smtClean="0"/>
              <a:t>……</a:t>
            </a:r>
            <a:r>
              <a:rPr lang="zh-CN" altLang="en-US" sz="2800" b="1" dirty="0" smtClean="0"/>
              <a:t>后面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797152"/>
            <a:ext cx="407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Li Ming is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behind</a:t>
            </a:r>
            <a:r>
              <a:rPr lang="en-US" altLang="zh-CN" sz="2800" b="1" dirty="0" smtClean="0"/>
              <a:t> the tree.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479715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李明在树后面。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445224"/>
            <a:ext cx="400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Danny is behind the door.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55172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丹尼在门后面。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2. Where is Danny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？</a:t>
            </a:r>
            <a:endParaRPr lang="zh-CN" alt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图片 3" descr="微信图片_2018032421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7"/>
            <a:ext cx="410445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2060848"/>
            <a:ext cx="32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Where is Danny</a:t>
            </a:r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227687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丹尼在哪里？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2852936"/>
            <a:ext cx="343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He’s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in</a:t>
            </a:r>
            <a:r>
              <a:rPr lang="en-US" altLang="zh-CN" sz="2800" b="1" dirty="0" smtClean="0"/>
              <a:t> the classroom.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3057" y="3212976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他在教室里。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3645024"/>
            <a:ext cx="357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He’s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in front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of </a:t>
            </a:r>
            <a:r>
              <a:rPr lang="en-US" altLang="zh-CN" sz="2800" b="1" dirty="0" smtClean="0"/>
              <a:t>Steven.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07707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他在史蒂芬前面。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437112"/>
            <a:ext cx="320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He’s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read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ing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a book</a:t>
            </a:r>
            <a:r>
              <a:rPr lang="en-US" altLang="zh-CN" sz="2800" b="1" dirty="0" smtClean="0"/>
              <a:t>.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479715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他正在读书。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805264"/>
            <a:ext cx="367619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read a book     </a:t>
            </a:r>
            <a:r>
              <a:rPr lang="zh-CN" altLang="en-US" sz="3200" b="1" dirty="0" smtClean="0"/>
              <a:t>读书 </a:t>
            </a:r>
            <a:r>
              <a:rPr lang="en-US" altLang="zh-CN" sz="3200" b="1" dirty="0" smtClean="0"/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80324212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320480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1124744"/>
            <a:ext cx="259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Where is Jenny?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141277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詹妮在哪里</a:t>
            </a:r>
            <a:r>
              <a:rPr lang="zh-CN" altLang="en-US" sz="2400" dirty="0" smtClean="0"/>
              <a:t>？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916832"/>
            <a:ext cx="384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She’s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on</a:t>
            </a:r>
            <a:r>
              <a:rPr lang="en-US" altLang="zh-CN" sz="2800" b="1" dirty="0" smtClean="0"/>
              <a:t> the playground.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03057" y="2420888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她在操场上。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780928"/>
            <a:ext cx="3172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She’s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behind</a:t>
            </a:r>
            <a:r>
              <a:rPr lang="en-US" altLang="zh-CN" sz="2800" b="1" dirty="0" smtClean="0"/>
              <a:t> Danny.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84984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她在丹尼后面。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717032"/>
            <a:ext cx="371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They’re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play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ing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a game</a:t>
            </a:r>
            <a:r>
              <a:rPr lang="en-US" altLang="zh-CN" sz="2800" b="1" dirty="0" smtClean="0"/>
              <a:t>.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221088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他们正在玩游戏。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4653136"/>
            <a:ext cx="409759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play a game      </a:t>
            </a:r>
            <a:r>
              <a:rPr lang="zh-CN" altLang="en-US" sz="3200" b="1" dirty="0" smtClean="0"/>
              <a:t>玩游戏</a:t>
            </a:r>
            <a:r>
              <a:rPr lang="en-US" altLang="zh-CN" sz="3200" b="1" dirty="0" smtClean="0"/>
              <a:t> </a:t>
            </a:r>
            <a:endParaRPr lang="zh-CN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5661248"/>
            <a:ext cx="7401385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现在进行时态：</a:t>
            </a:r>
            <a:r>
              <a:rPr lang="en-US" altLang="zh-CN" sz="2800" b="1" dirty="0" smtClean="0"/>
              <a:t>be</a:t>
            </a:r>
            <a:r>
              <a:rPr lang="zh-CN" altLang="en-US" sz="2800" b="1" dirty="0" smtClean="0"/>
              <a:t>动词</a:t>
            </a:r>
            <a:r>
              <a:rPr lang="en-US" altLang="zh-CN" sz="2800" b="1" dirty="0" smtClean="0"/>
              <a:t>+</a:t>
            </a:r>
            <a:r>
              <a:rPr lang="zh-CN" altLang="en-US" sz="2800" b="1" dirty="0" smtClean="0"/>
              <a:t>动词 </a:t>
            </a:r>
            <a:r>
              <a:rPr lang="en-US" altLang="zh-CN" sz="2800" b="1" dirty="0" err="1" smtClean="0"/>
              <a:t>ing</a:t>
            </a:r>
            <a:r>
              <a:rPr lang="en-US" altLang="zh-CN" sz="2800" b="1" dirty="0" smtClean="0"/>
              <a:t>       </a:t>
            </a:r>
            <a:r>
              <a:rPr lang="zh-CN" altLang="en-US" sz="2800" b="1" dirty="0" smtClean="0"/>
              <a:t>正在做</a:t>
            </a:r>
            <a:r>
              <a:rPr lang="en-US" altLang="zh-CN" sz="2800" b="1" dirty="0" smtClean="0"/>
              <a:t>……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Let’s play a game.</a:t>
            </a:r>
            <a:endParaRPr lang="zh-CN" altLang="en-US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pic>
        <p:nvPicPr>
          <p:cNvPr id="6" name="图片 5" descr="timg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689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3573016"/>
            <a:ext cx="13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beside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3573016"/>
            <a:ext cx="1892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in front of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357301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behind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3501008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under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73325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in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5733256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on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733256"/>
            <a:ext cx="1687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between</a:t>
            </a:r>
            <a:endParaRPr lang="zh-CN" altLang="en-US" sz="3200" b="1" dirty="0"/>
          </a:p>
        </p:txBody>
      </p:sp>
      <p:pic>
        <p:nvPicPr>
          <p:cNvPr id="14" name="The wheels on the b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156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 can say.</a:t>
            </a:r>
            <a:endParaRPr lang="zh-CN" altLang="en-US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图片 3" descr="timg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2447189" cy="17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237626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in front of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844824"/>
            <a:ext cx="17281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behind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6369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李明在丹尼前面。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3068960"/>
            <a:ext cx="4186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u="sng" dirty="0" err="1" smtClean="0"/>
              <a:t>LiMing</a:t>
            </a:r>
            <a:r>
              <a:rPr lang="en-US" altLang="zh-CN" sz="2800" b="1" u="sng" dirty="0" smtClean="0"/>
              <a:t> is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in front of </a:t>
            </a:r>
            <a:r>
              <a:rPr lang="en-US" altLang="zh-CN" sz="2800" b="1" u="sng" dirty="0" smtClean="0"/>
              <a:t>Danny.</a:t>
            </a:r>
            <a:endParaRPr lang="zh-CN" alt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645024"/>
            <a:ext cx="248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我在扎西前面。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789040"/>
            <a:ext cx="3413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u="sng" dirty="0" smtClean="0"/>
              <a:t>I am</a:t>
            </a:r>
            <a:r>
              <a:rPr lang="zh-CN" altLang="en-US" sz="2800" b="1" u="sng" dirty="0" smtClean="0"/>
              <a:t>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in front of </a:t>
            </a:r>
            <a:r>
              <a:rPr lang="en-US" altLang="zh-CN" sz="2800" b="1" u="sng" dirty="0" err="1" smtClean="0"/>
              <a:t>ZhaXi</a:t>
            </a:r>
            <a:r>
              <a:rPr lang="en-US" altLang="zh-CN" sz="2800" b="1" u="sng" dirty="0" smtClean="0"/>
              <a:t>.</a:t>
            </a:r>
            <a:endParaRPr lang="zh-CN" altLang="en-US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58112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扎西在卓玛后面。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45811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err="1" smtClean="0"/>
              <a:t>ZhaXi</a:t>
            </a:r>
            <a:r>
              <a:rPr lang="en-US" altLang="zh-CN" sz="2800" b="1" u="sng" dirty="0" smtClean="0"/>
              <a:t> is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behind</a:t>
            </a:r>
            <a:r>
              <a:rPr lang="en-US" altLang="zh-CN" sz="2800" b="1" u="sng" dirty="0" smtClean="0"/>
              <a:t> </a:t>
            </a:r>
            <a:r>
              <a:rPr lang="en-US" altLang="zh-CN" sz="2800" b="1" u="sng" dirty="0" err="1" smtClean="0"/>
              <a:t>ZhuoMa</a:t>
            </a:r>
            <a:r>
              <a:rPr lang="en-US" altLang="zh-CN" sz="2800" b="1" u="sng" dirty="0" smtClean="0"/>
              <a:t>.</a:t>
            </a:r>
            <a:endParaRPr lang="zh-CN" alt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44522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老师在门后面。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44522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/>
              <a:t>Teacher is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behind</a:t>
            </a:r>
            <a:r>
              <a:rPr lang="en-US" altLang="zh-CN" sz="2800" b="1" u="sng" dirty="0" smtClean="0"/>
              <a:t> the door.</a:t>
            </a:r>
            <a:endParaRPr lang="zh-CN" altLang="en-US" sz="2800" b="1" u="sng" dirty="0"/>
          </a:p>
        </p:txBody>
      </p:sp>
      <p:pic>
        <p:nvPicPr>
          <p:cNvPr id="15" name="图片 14" descr="timg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201816"/>
            <a:ext cx="146195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356</Words>
  <Application>Microsoft Office PowerPoint</Application>
  <PresentationFormat>全屏显示(4:3)</PresentationFormat>
  <Paragraphs>78</Paragraphs>
  <Slides>11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Review</vt:lpstr>
      <vt:lpstr>I can do it.</vt:lpstr>
      <vt:lpstr>Lesson 5  Where is Danny?</vt:lpstr>
      <vt:lpstr>1. in front of , behind（介词）</vt:lpstr>
      <vt:lpstr>2. Where is Danny？</vt:lpstr>
      <vt:lpstr>幻灯片 7</vt:lpstr>
      <vt:lpstr>Let’s play a game.</vt:lpstr>
      <vt:lpstr>I can say.</vt:lpstr>
      <vt:lpstr>Homework. </vt:lpstr>
      <vt:lpstr>Class is over , thanks for your come.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cp:lastModifiedBy>Lenovo User</cp:lastModifiedBy>
  <cp:revision>69</cp:revision>
  <dcterms:modified xsi:type="dcterms:W3CDTF">2018-04-05T04:54:30Z</dcterms:modified>
</cp:coreProperties>
</file>