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9" r:id="rId3"/>
    <p:sldId id="259" r:id="rId4"/>
    <p:sldId id="258" r:id="rId5"/>
    <p:sldId id="267" r:id="rId6"/>
    <p:sldId id="266" r:id="rId7"/>
    <p:sldId id="270" r:id="rId8"/>
    <p:sldId id="275" r:id="rId9"/>
    <p:sldId id="273" r:id="rId10"/>
    <p:sldId id="262" r:id="rId11"/>
    <p:sldId id="268" r:id="rId12"/>
    <p:sldId id="263" r:id="rId13"/>
    <p:sldId id="265" r:id="rId14"/>
    <p:sldId id="274" r:id="rId15"/>
    <p:sldId id="264" r:id="rId16"/>
    <p:sldId id="272" r:id="rId17"/>
    <p:sldId id="271" r:id="rId18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措 杨" initials="措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16" y="-78"/>
      </p:cViewPr>
      <p:guideLst>
        <p:guide orient="horz" pos="2160"/>
        <p:guide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22BB2-DAA4-423C-AC2F-6212C66C561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FB23C54-AAF1-4CC1-B2DE-5B0F4FD65587}">
      <dgm:prSet phldrT="[文本]" custT="1"/>
      <dgm:spPr>
        <a:solidFill>
          <a:srgbClr val="FFFF00"/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zh-CN" altLang="zh-CN" sz="2800" dirty="0">
              <a:solidFill>
                <a:srgbClr val="000000"/>
              </a:solidFill>
            </a:rPr>
            <a:t>①</a:t>
          </a:r>
          <a:r>
            <a:rPr lang="zh-CN" altLang="zh-CN" sz="4000" dirty="0">
              <a:solidFill>
                <a:srgbClr val="000000"/>
              </a:solidFill>
            </a:rPr>
            <a:t>དངོས་པོ་ལ་ལྟ་ཞིབ་བྱེད་དགོས་པ།</a:t>
          </a:r>
          <a:endParaRPr lang="zh-CN" altLang="en-US" sz="4000" dirty="0"/>
        </a:p>
      </dgm:t>
    </dgm:pt>
    <dgm:pt modelId="{B44F668E-C2E3-4D95-80EE-CF90CE3A54F2}" type="parTrans" cxnId="{F8C2F802-1167-4C18-A64E-B9E269484BF9}">
      <dgm:prSet/>
      <dgm:spPr/>
      <dgm:t>
        <a:bodyPr/>
        <a:lstStyle/>
        <a:p>
          <a:endParaRPr lang="zh-CN" altLang="en-US"/>
        </a:p>
      </dgm:t>
    </dgm:pt>
    <dgm:pt modelId="{33C71633-597F-485F-BA4E-846E50C4FC1D}" type="sibTrans" cxnId="{F8C2F802-1167-4C18-A64E-B9E269484BF9}">
      <dgm:prSet/>
      <dgm:spPr/>
      <dgm:t>
        <a:bodyPr/>
        <a:lstStyle/>
        <a:p>
          <a:endParaRPr lang="zh-CN" altLang="en-US"/>
        </a:p>
      </dgm:t>
    </dgm:pt>
    <dgm:pt modelId="{878D8869-2E54-49E3-B113-63E5BEFFDD85}">
      <dgm:prSet phldrT="[文本]" custT="1"/>
      <dgm:spPr>
        <a:solidFill>
          <a:srgbClr val="FFFF00"/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zh-CN" altLang="zh-CN" sz="2800" dirty="0">
              <a:solidFill>
                <a:srgbClr val="000000"/>
              </a:solidFill>
            </a:rPr>
            <a:t>③</a:t>
          </a:r>
          <a:r>
            <a:rPr lang="zh-CN" altLang="zh-CN" sz="4000" dirty="0">
              <a:solidFill>
                <a:srgbClr val="000000"/>
              </a:solidFill>
            </a:rPr>
            <a:t>དངོས་པོའི་གཟུགས་དབྱིབས་དང་གྲུབ་ཚུལ་ཟུང་དུ་འབྲེལ་བ། </a:t>
          </a:r>
          <a:endParaRPr lang="zh-CN" altLang="en-US" sz="4000" dirty="0"/>
        </a:p>
      </dgm:t>
    </dgm:pt>
    <dgm:pt modelId="{4A576F4C-00CD-4491-8EBB-BC99403A90AA}" type="parTrans" cxnId="{4629794A-86F2-4D46-9B2B-04DB2C61F287}">
      <dgm:prSet/>
      <dgm:spPr/>
      <dgm:t>
        <a:bodyPr/>
        <a:lstStyle/>
        <a:p>
          <a:endParaRPr lang="zh-CN" altLang="en-US"/>
        </a:p>
      </dgm:t>
    </dgm:pt>
    <dgm:pt modelId="{30E65242-0313-4F69-9628-D173F7A38B67}" type="sibTrans" cxnId="{4629794A-86F2-4D46-9B2B-04DB2C61F287}">
      <dgm:prSet/>
      <dgm:spPr/>
      <dgm:t>
        <a:bodyPr/>
        <a:lstStyle/>
        <a:p>
          <a:endParaRPr lang="zh-CN" altLang="en-US"/>
        </a:p>
      </dgm:t>
    </dgm:pt>
    <dgm:pt modelId="{050A0517-3BA6-4F11-999B-09F7C61E04BE}">
      <dgm:prSet phldrT="[文本]" custT="1"/>
      <dgm:spPr>
        <a:solidFill>
          <a:srgbClr val="FFFF00"/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zh-CN" altLang="zh-CN" sz="2800" dirty="0">
              <a:solidFill>
                <a:srgbClr val="000000"/>
              </a:solidFill>
            </a:rPr>
            <a:t>④</a:t>
          </a:r>
          <a:r>
            <a:rPr lang="zh-CN" altLang="zh-CN" sz="4000" dirty="0">
              <a:solidFill>
                <a:srgbClr val="000000"/>
              </a:solidFill>
            </a:rPr>
            <a:t>གོ་རིམ་ལྡན་ཞིང་ཞིབ་ཚགས་ཡིན་པ། </a:t>
          </a:r>
          <a:endParaRPr lang="zh-CN" altLang="en-US" sz="4000" dirty="0"/>
        </a:p>
      </dgm:t>
    </dgm:pt>
    <dgm:pt modelId="{1C838C64-3DDC-4B5A-B9FB-0B71A19311FC}" type="parTrans" cxnId="{71C12757-3369-4CD6-BC69-BE6FE09F39D0}">
      <dgm:prSet/>
      <dgm:spPr/>
      <dgm:t>
        <a:bodyPr/>
        <a:lstStyle/>
        <a:p>
          <a:endParaRPr lang="zh-CN" altLang="en-US"/>
        </a:p>
      </dgm:t>
    </dgm:pt>
    <dgm:pt modelId="{8C4CBF2A-EEF0-4B34-A8CB-A7BCCAB4811A}" type="sibTrans" cxnId="{71C12757-3369-4CD6-BC69-BE6FE09F39D0}">
      <dgm:prSet/>
      <dgm:spPr/>
      <dgm:t>
        <a:bodyPr/>
        <a:lstStyle/>
        <a:p>
          <a:endParaRPr lang="zh-CN" altLang="en-US"/>
        </a:p>
      </dgm:t>
    </dgm:pt>
    <dgm:pt modelId="{AFE8A409-CCD8-449B-A330-8AB1E4ED2407}">
      <dgm:prSet phldrT="[文本]" custT="1"/>
      <dgm:spPr>
        <a:solidFill>
          <a:srgbClr val="FFFF00"/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zh-CN" altLang="zh-CN" sz="2800" dirty="0">
              <a:solidFill>
                <a:srgbClr val="000000"/>
              </a:solidFill>
            </a:rPr>
            <a:t>②</a:t>
          </a:r>
          <a:r>
            <a:rPr lang="zh-CN" altLang="zh-CN" sz="4000" dirty="0">
              <a:solidFill>
                <a:srgbClr val="000000"/>
              </a:solidFill>
            </a:rPr>
            <a:t>དངོས་པོ</a:t>
          </a:r>
          <a:r>
            <a:rPr lang="bo-CN" altLang="zh-CN" sz="4000" dirty="0">
              <a:solidFill>
                <a:srgbClr val="000000"/>
              </a:solidFill>
            </a:rPr>
            <a:t>འི</a:t>
          </a:r>
          <a:r>
            <a:rPr lang="zh-CN" altLang="zh-CN" sz="4000" dirty="0">
              <a:solidFill>
                <a:srgbClr val="000000"/>
              </a:solidFill>
            </a:rPr>
            <a:t>་གཟུགས་དབྱིབས་ཀྱི་ཁྱད་རྟགས་གསལ་བ། </a:t>
          </a:r>
          <a:endParaRPr lang="zh-CN" altLang="en-US" sz="4000" dirty="0"/>
        </a:p>
      </dgm:t>
    </dgm:pt>
    <dgm:pt modelId="{9E53F8E9-F27B-4C44-9519-9EAA12297182}" type="parTrans" cxnId="{9C21301E-1C02-4EDE-802D-27E8F798846E}">
      <dgm:prSet/>
      <dgm:spPr/>
      <dgm:t>
        <a:bodyPr/>
        <a:lstStyle/>
        <a:p>
          <a:endParaRPr lang="zh-CN" altLang="en-US"/>
        </a:p>
      </dgm:t>
    </dgm:pt>
    <dgm:pt modelId="{2304575A-D7A3-46F0-B719-8BD5390CE6F3}" type="sibTrans" cxnId="{9C21301E-1C02-4EDE-802D-27E8F798846E}">
      <dgm:prSet/>
      <dgm:spPr/>
      <dgm:t>
        <a:bodyPr/>
        <a:lstStyle/>
        <a:p>
          <a:endParaRPr lang="zh-CN" altLang="en-US"/>
        </a:p>
      </dgm:t>
    </dgm:pt>
    <dgm:pt modelId="{8FBE1101-A67D-4643-90EE-42008A33C931}" type="pres">
      <dgm:prSet presAssocID="{EE922BB2-DAA4-423C-AC2F-6212C66C56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1BD8C85-F0CC-4744-80A9-E2BCCCB84745}" type="pres">
      <dgm:prSet presAssocID="{8FB23C54-AAF1-4CC1-B2DE-5B0F4FD65587}" presName="node" presStyleLbl="node1" presStyleIdx="0" presStyleCnt="4" custScaleX="199494" custScaleY="89981" custRadScaleRad="90947" custRadScaleInc="107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64F929-1957-4E68-A973-A048F7618761}" type="pres">
      <dgm:prSet presAssocID="{33C71633-597F-485F-BA4E-846E50C4FC1D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CBFF7644-9C41-4A77-814B-C0B5D409C3F3}" type="pres">
      <dgm:prSet presAssocID="{33C71633-597F-485F-BA4E-846E50C4FC1D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D5D187BE-47DB-4273-A0BC-0DA6AD718C62}" type="pres">
      <dgm:prSet presAssocID="{878D8869-2E54-49E3-B113-63E5BEFFDD85}" presName="node" presStyleLbl="node1" presStyleIdx="1" presStyleCnt="4" custScaleX="231824" custScaleY="136785" custRadScaleRad="162841" custRadScaleInc="26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35CD8B-94A2-4D10-87CD-D9A7BB0B9D60}" type="pres">
      <dgm:prSet presAssocID="{30E65242-0313-4F69-9628-D173F7A38B67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539A03F4-14E2-401A-A22C-CF5FDC0153C4}" type="pres">
      <dgm:prSet presAssocID="{30E65242-0313-4F69-9628-D173F7A38B67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947A05DD-C023-4072-874F-CB1C2ACA3095}" type="pres">
      <dgm:prSet presAssocID="{050A0517-3BA6-4F11-999B-09F7C61E04BE}" presName="node" presStyleLbl="node1" presStyleIdx="2" presStyleCnt="4" custScaleX="211646" custScaleY="102042" custRadScaleRad="95989" custRadScaleInc="-347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984989-180B-440C-9B72-4C133836C50C}" type="pres">
      <dgm:prSet presAssocID="{8C4CBF2A-EEF0-4B34-A8CB-A7BCCAB4811A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50F28496-A663-4E93-8531-E4FEF20C52CA}" type="pres">
      <dgm:prSet presAssocID="{8C4CBF2A-EEF0-4B34-A8CB-A7BCCAB4811A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B72C1FE4-CAA4-47EF-A778-AA0215654221}" type="pres">
      <dgm:prSet presAssocID="{AFE8A409-CCD8-449B-A330-8AB1E4ED2407}" presName="node" presStyleLbl="node1" presStyleIdx="3" presStyleCnt="4" custScaleX="231931" custScaleY="120862" custRadScaleRad="168766" custRadScaleInc="192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4FCA15-1728-43C7-8C69-D0B996E1EBAB}" type="pres">
      <dgm:prSet presAssocID="{2304575A-D7A3-46F0-B719-8BD5390CE6F3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DDD4AD6C-E296-4E27-BDFE-3A60AB78BE52}" type="pres">
      <dgm:prSet presAssocID="{2304575A-D7A3-46F0-B719-8BD5390CE6F3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9C21301E-1C02-4EDE-802D-27E8F798846E}" srcId="{EE922BB2-DAA4-423C-AC2F-6212C66C5616}" destId="{AFE8A409-CCD8-449B-A330-8AB1E4ED2407}" srcOrd="3" destOrd="0" parTransId="{9E53F8E9-F27B-4C44-9519-9EAA12297182}" sibTransId="{2304575A-D7A3-46F0-B719-8BD5390CE6F3}"/>
    <dgm:cxn modelId="{6526FCA8-B4FF-4637-88C4-DEEEB44206D8}" type="presOf" srcId="{AFE8A409-CCD8-449B-A330-8AB1E4ED2407}" destId="{B72C1FE4-CAA4-47EF-A778-AA0215654221}" srcOrd="0" destOrd="0" presId="urn:microsoft.com/office/officeart/2005/8/layout/cycle2"/>
    <dgm:cxn modelId="{F8C2F802-1167-4C18-A64E-B9E269484BF9}" srcId="{EE922BB2-DAA4-423C-AC2F-6212C66C5616}" destId="{8FB23C54-AAF1-4CC1-B2DE-5B0F4FD65587}" srcOrd="0" destOrd="0" parTransId="{B44F668E-C2E3-4D95-80EE-CF90CE3A54F2}" sibTransId="{33C71633-597F-485F-BA4E-846E50C4FC1D}"/>
    <dgm:cxn modelId="{EF52396B-5D6A-4ACB-B5B9-ED731DE230B0}" type="presOf" srcId="{8C4CBF2A-EEF0-4B34-A8CB-A7BCCAB4811A}" destId="{50F28496-A663-4E93-8531-E4FEF20C52CA}" srcOrd="1" destOrd="0" presId="urn:microsoft.com/office/officeart/2005/8/layout/cycle2"/>
    <dgm:cxn modelId="{FE7FAAFF-6794-458C-B343-FBD3EB195A6A}" type="presOf" srcId="{30E65242-0313-4F69-9628-D173F7A38B67}" destId="{3035CD8B-94A2-4D10-87CD-D9A7BB0B9D60}" srcOrd="0" destOrd="0" presId="urn:microsoft.com/office/officeart/2005/8/layout/cycle2"/>
    <dgm:cxn modelId="{91DE4D5A-406B-4BC2-8A6C-D5B6D057D2EB}" type="presOf" srcId="{050A0517-3BA6-4F11-999B-09F7C61E04BE}" destId="{947A05DD-C023-4072-874F-CB1C2ACA3095}" srcOrd="0" destOrd="0" presId="urn:microsoft.com/office/officeart/2005/8/layout/cycle2"/>
    <dgm:cxn modelId="{4ADA1EE2-53AB-416F-918E-BE91FDC79F04}" type="presOf" srcId="{8FB23C54-AAF1-4CC1-B2DE-5B0F4FD65587}" destId="{B1BD8C85-F0CC-4744-80A9-E2BCCCB84745}" srcOrd="0" destOrd="0" presId="urn:microsoft.com/office/officeart/2005/8/layout/cycle2"/>
    <dgm:cxn modelId="{A1C00E9D-75F8-4815-84D1-F2D30A87FF4D}" type="presOf" srcId="{33C71633-597F-485F-BA4E-846E50C4FC1D}" destId="{BC64F929-1957-4E68-A973-A048F7618761}" srcOrd="0" destOrd="0" presId="urn:microsoft.com/office/officeart/2005/8/layout/cycle2"/>
    <dgm:cxn modelId="{060105B3-6090-4E1A-BBA4-E4E81D63FA3B}" type="presOf" srcId="{EE922BB2-DAA4-423C-AC2F-6212C66C5616}" destId="{8FBE1101-A67D-4643-90EE-42008A33C931}" srcOrd="0" destOrd="0" presId="urn:microsoft.com/office/officeart/2005/8/layout/cycle2"/>
    <dgm:cxn modelId="{80ED0B60-8A11-489D-A84E-72A981541B93}" type="presOf" srcId="{8C4CBF2A-EEF0-4B34-A8CB-A7BCCAB4811A}" destId="{2C984989-180B-440C-9B72-4C133836C50C}" srcOrd="0" destOrd="0" presId="urn:microsoft.com/office/officeart/2005/8/layout/cycle2"/>
    <dgm:cxn modelId="{BA94C50B-45A2-4DFE-89F6-B928D5F86F39}" type="presOf" srcId="{2304575A-D7A3-46F0-B719-8BD5390CE6F3}" destId="{DDD4AD6C-E296-4E27-BDFE-3A60AB78BE52}" srcOrd="1" destOrd="0" presId="urn:microsoft.com/office/officeart/2005/8/layout/cycle2"/>
    <dgm:cxn modelId="{4629794A-86F2-4D46-9B2B-04DB2C61F287}" srcId="{EE922BB2-DAA4-423C-AC2F-6212C66C5616}" destId="{878D8869-2E54-49E3-B113-63E5BEFFDD85}" srcOrd="1" destOrd="0" parTransId="{4A576F4C-00CD-4491-8EBB-BC99403A90AA}" sibTransId="{30E65242-0313-4F69-9628-D173F7A38B67}"/>
    <dgm:cxn modelId="{71C12757-3369-4CD6-BC69-BE6FE09F39D0}" srcId="{EE922BB2-DAA4-423C-AC2F-6212C66C5616}" destId="{050A0517-3BA6-4F11-999B-09F7C61E04BE}" srcOrd="2" destOrd="0" parTransId="{1C838C64-3DDC-4B5A-B9FB-0B71A19311FC}" sibTransId="{8C4CBF2A-EEF0-4B34-A8CB-A7BCCAB4811A}"/>
    <dgm:cxn modelId="{BA6F0DF9-CEA2-4F0A-A038-600185087DFE}" type="presOf" srcId="{33C71633-597F-485F-BA4E-846E50C4FC1D}" destId="{CBFF7644-9C41-4A77-814B-C0B5D409C3F3}" srcOrd="1" destOrd="0" presId="urn:microsoft.com/office/officeart/2005/8/layout/cycle2"/>
    <dgm:cxn modelId="{80A7353E-4806-43A1-98F7-C21DD2203C33}" type="presOf" srcId="{878D8869-2E54-49E3-B113-63E5BEFFDD85}" destId="{D5D187BE-47DB-4273-A0BC-0DA6AD718C62}" srcOrd="0" destOrd="0" presId="urn:microsoft.com/office/officeart/2005/8/layout/cycle2"/>
    <dgm:cxn modelId="{774A577B-4082-48AB-8850-1F6C69420263}" type="presOf" srcId="{30E65242-0313-4F69-9628-D173F7A38B67}" destId="{539A03F4-14E2-401A-A22C-CF5FDC0153C4}" srcOrd="1" destOrd="0" presId="urn:microsoft.com/office/officeart/2005/8/layout/cycle2"/>
    <dgm:cxn modelId="{FDE5D289-0ECA-447E-A6F4-6C2DDBF70D18}" type="presOf" srcId="{2304575A-D7A3-46F0-B719-8BD5390CE6F3}" destId="{294FCA15-1728-43C7-8C69-D0B996E1EBAB}" srcOrd="0" destOrd="0" presId="urn:microsoft.com/office/officeart/2005/8/layout/cycle2"/>
    <dgm:cxn modelId="{40F3CA0F-91CC-4D48-BD37-B28F8669390E}" type="presParOf" srcId="{8FBE1101-A67D-4643-90EE-42008A33C931}" destId="{B1BD8C85-F0CC-4744-80A9-E2BCCCB84745}" srcOrd="0" destOrd="0" presId="urn:microsoft.com/office/officeart/2005/8/layout/cycle2"/>
    <dgm:cxn modelId="{6F0D6B0A-9CCA-4536-9720-D8531CB8A563}" type="presParOf" srcId="{8FBE1101-A67D-4643-90EE-42008A33C931}" destId="{BC64F929-1957-4E68-A973-A048F7618761}" srcOrd="1" destOrd="0" presId="urn:microsoft.com/office/officeart/2005/8/layout/cycle2"/>
    <dgm:cxn modelId="{3B114FCC-567C-41EE-B75A-54BE36AE6CC9}" type="presParOf" srcId="{BC64F929-1957-4E68-A973-A048F7618761}" destId="{CBFF7644-9C41-4A77-814B-C0B5D409C3F3}" srcOrd="0" destOrd="0" presId="urn:microsoft.com/office/officeart/2005/8/layout/cycle2"/>
    <dgm:cxn modelId="{C0090709-7489-42D3-924C-9379EB52DA31}" type="presParOf" srcId="{8FBE1101-A67D-4643-90EE-42008A33C931}" destId="{D5D187BE-47DB-4273-A0BC-0DA6AD718C62}" srcOrd="2" destOrd="0" presId="urn:microsoft.com/office/officeart/2005/8/layout/cycle2"/>
    <dgm:cxn modelId="{D2572DD1-22B5-4008-8885-449CBE9DB6C5}" type="presParOf" srcId="{8FBE1101-A67D-4643-90EE-42008A33C931}" destId="{3035CD8B-94A2-4D10-87CD-D9A7BB0B9D60}" srcOrd="3" destOrd="0" presId="urn:microsoft.com/office/officeart/2005/8/layout/cycle2"/>
    <dgm:cxn modelId="{5CD7763E-7177-4B6D-A480-790F4C57C67D}" type="presParOf" srcId="{3035CD8B-94A2-4D10-87CD-D9A7BB0B9D60}" destId="{539A03F4-14E2-401A-A22C-CF5FDC0153C4}" srcOrd="0" destOrd="0" presId="urn:microsoft.com/office/officeart/2005/8/layout/cycle2"/>
    <dgm:cxn modelId="{DC8B87FF-A348-4A63-84BE-2FEE988B1D51}" type="presParOf" srcId="{8FBE1101-A67D-4643-90EE-42008A33C931}" destId="{947A05DD-C023-4072-874F-CB1C2ACA3095}" srcOrd="4" destOrd="0" presId="urn:microsoft.com/office/officeart/2005/8/layout/cycle2"/>
    <dgm:cxn modelId="{641DC5C5-E316-4A54-8769-4AF6D97BA688}" type="presParOf" srcId="{8FBE1101-A67D-4643-90EE-42008A33C931}" destId="{2C984989-180B-440C-9B72-4C133836C50C}" srcOrd="5" destOrd="0" presId="urn:microsoft.com/office/officeart/2005/8/layout/cycle2"/>
    <dgm:cxn modelId="{7E430C06-C6AE-4FDD-BC48-B0A4F2D70C37}" type="presParOf" srcId="{2C984989-180B-440C-9B72-4C133836C50C}" destId="{50F28496-A663-4E93-8531-E4FEF20C52CA}" srcOrd="0" destOrd="0" presId="urn:microsoft.com/office/officeart/2005/8/layout/cycle2"/>
    <dgm:cxn modelId="{888EF3AB-6E65-469D-AA10-4A7D2BFC55BF}" type="presParOf" srcId="{8FBE1101-A67D-4643-90EE-42008A33C931}" destId="{B72C1FE4-CAA4-47EF-A778-AA0215654221}" srcOrd="6" destOrd="0" presId="urn:microsoft.com/office/officeart/2005/8/layout/cycle2"/>
    <dgm:cxn modelId="{559F7B87-CB07-403C-A0C2-E9789CD4DB63}" type="presParOf" srcId="{8FBE1101-A67D-4643-90EE-42008A33C931}" destId="{294FCA15-1728-43C7-8C69-D0B996E1EBAB}" srcOrd="7" destOrd="0" presId="urn:microsoft.com/office/officeart/2005/8/layout/cycle2"/>
    <dgm:cxn modelId="{F76FAF40-8DD3-4352-AEF3-66647AEA97A6}" type="presParOf" srcId="{294FCA15-1728-43C7-8C69-D0B996E1EBAB}" destId="{DDD4AD6C-E296-4E27-BDFE-3A60AB78BE5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419F9-8B39-46AD-BB28-F5C75C8C29C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492B7DD-33D2-4BA0-88B5-6705C36C2FF7}">
      <dgm:prSet phldrT="[文本]" custT="1"/>
      <dgm:spPr>
        <a:solidFill>
          <a:srgbClr val="00B0F0"/>
        </a:solidFill>
      </dgm:spPr>
      <dgm:t>
        <a:bodyPr/>
        <a:lstStyle/>
        <a:p>
          <a:r>
            <a:rPr lang="zh-CN" altLang="zh-CN" sz="2800" dirty="0">
              <a:solidFill>
                <a:srgbClr val="000000"/>
              </a:solidFill>
            </a:rPr>
            <a:t>①</a:t>
          </a:r>
          <a:endParaRPr lang="zh-CN" altLang="en-US" sz="2800" dirty="0"/>
        </a:p>
      </dgm:t>
    </dgm:pt>
    <dgm:pt modelId="{50817E03-618E-49B2-95E3-3FB4D12957D3}" type="parTrans" cxnId="{9C4154A6-C093-4237-9CED-36F717FA2082}">
      <dgm:prSet/>
      <dgm:spPr/>
      <dgm:t>
        <a:bodyPr/>
        <a:lstStyle/>
        <a:p>
          <a:endParaRPr lang="zh-CN" altLang="en-US"/>
        </a:p>
      </dgm:t>
    </dgm:pt>
    <dgm:pt modelId="{AFF870F3-F394-441F-A73A-F6F09A87878D}" type="sibTrans" cxnId="{9C4154A6-C093-4237-9CED-36F717FA2082}">
      <dgm:prSet/>
      <dgm:spPr/>
      <dgm:t>
        <a:bodyPr/>
        <a:lstStyle/>
        <a:p>
          <a:endParaRPr lang="zh-CN" altLang="en-US"/>
        </a:p>
      </dgm:t>
    </dgm:pt>
    <dgm:pt modelId="{B8D56110-D09A-45F8-BDE2-2FDE3C5C4B7D}">
      <dgm:prSet phldrT="[文本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zh-CN" altLang="zh-CN" sz="4000" dirty="0">
              <a:solidFill>
                <a:srgbClr val="000000"/>
              </a:solidFill>
            </a:rPr>
            <a:t>གསལ་བཤད་ཀྱི་རང་བཞིན།</a:t>
          </a:r>
          <a:endParaRPr lang="zh-CN" altLang="en-US" sz="4000" dirty="0"/>
        </a:p>
      </dgm:t>
    </dgm:pt>
    <dgm:pt modelId="{1D498F3C-29D8-4EC3-873C-6B11A7786289}" type="parTrans" cxnId="{F5E3294A-75E4-4AA6-985A-88C506C7B520}">
      <dgm:prSet/>
      <dgm:spPr/>
      <dgm:t>
        <a:bodyPr/>
        <a:lstStyle/>
        <a:p>
          <a:endParaRPr lang="zh-CN" altLang="en-US"/>
        </a:p>
      </dgm:t>
    </dgm:pt>
    <dgm:pt modelId="{0E4A49FD-4DE1-44D3-A306-D49B2BFA8F22}" type="sibTrans" cxnId="{F5E3294A-75E4-4AA6-985A-88C506C7B520}">
      <dgm:prSet/>
      <dgm:spPr/>
      <dgm:t>
        <a:bodyPr/>
        <a:lstStyle/>
        <a:p>
          <a:endParaRPr lang="zh-CN" altLang="en-US"/>
        </a:p>
      </dgm:t>
    </dgm:pt>
    <dgm:pt modelId="{49A1905D-BD88-4EB2-A0BF-CB4A0AB79376}">
      <dgm:prSet phldrT="[文本]" custT="1"/>
      <dgm:spPr>
        <a:solidFill>
          <a:srgbClr val="7030A0"/>
        </a:solidFill>
      </dgm:spPr>
      <dgm:t>
        <a:bodyPr/>
        <a:lstStyle/>
        <a:p>
          <a:r>
            <a:rPr lang="zh-CN" altLang="zh-CN" sz="2800" dirty="0">
              <a:solidFill>
                <a:srgbClr val="000000"/>
              </a:solidFill>
            </a:rPr>
            <a:t>②</a:t>
          </a:r>
          <a:endParaRPr lang="zh-CN" altLang="en-US" sz="2800" dirty="0"/>
        </a:p>
      </dgm:t>
    </dgm:pt>
    <dgm:pt modelId="{16F6CCAA-CE19-4057-9568-01427C8DCA7B}" type="parTrans" cxnId="{7ECF156E-02F7-4D87-A660-5B579D5AD697}">
      <dgm:prSet/>
      <dgm:spPr/>
      <dgm:t>
        <a:bodyPr/>
        <a:lstStyle/>
        <a:p>
          <a:endParaRPr lang="zh-CN" altLang="en-US"/>
        </a:p>
      </dgm:t>
    </dgm:pt>
    <dgm:pt modelId="{E0124579-B241-4ADC-824B-A1D76C7A7780}" type="sibTrans" cxnId="{7ECF156E-02F7-4D87-A660-5B579D5AD697}">
      <dgm:prSet/>
      <dgm:spPr/>
      <dgm:t>
        <a:bodyPr/>
        <a:lstStyle/>
        <a:p>
          <a:endParaRPr lang="zh-CN" altLang="en-US"/>
        </a:p>
      </dgm:t>
    </dgm:pt>
    <dgm:pt modelId="{DD963811-EA5B-4172-8611-390756D46A5A}">
      <dgm:prSet phldrT="[文本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zh-CN" altLang="zh-CN" sz="4000" dirty="0">
              <a:solidFill>
                <a:srgbClr val="000000"/>
              </a:solidFill>
            </a:rPr>
            <a:t>གསལ་བཤད་ཀྱི་དངོས་ཡོད་རང་བཞིན།</a:t>
          </a:r>
          <a:endParaRPr lang="zh-CN" altLang="en-US" sz="4000" dirty="0"/>
        </a:p>
      </dgm:t>
    </dgm:pt>
    <dgm:pt modelId="{7439CB45-A03D-4F73-AEA5-6F7BC072C657}" type="parTrans" cxnId="{720CCAD1-D45C-455E-B084-4D6E0ED7A2B8}">
      <dgm:prSet/>
      <dgm:spPr/>
      <dgm:t>
        <a:bodyPr/>
        <a:lstStyle/>
        <a:p>
          <a:endParaRPr lang="zh-CN" altLang="en-US"/>
        </a:p>
      </dgm:t>
    </dgm:pt>
    <dgm:pt modelId="{1F6F8E40-ADFF-4293-824D-F27F1DB7BCA5}" type="sibTrans" cxnId="{720CCAD1-D45C-455E-B084-4D6E0ED7A2B8}">
      <dgm:prSet/>
      <dgm:spPr/>
      <dgm:t>
        <a:bodyPr/>
        <a:lstStyle/>
        <a:p>
          <a:endParaRPr lang="zh-CN" altLang="en-US"/>
        </a:p>
      </dgm:t>
    </dgm:pt>
    <dgm:pt modelId="{D035875A-9951-472A-B1E6-977968B549FD}">
      <dgm:prSet phldrT="[文本]" custT="1"/>
      <dgm:spPr>
        <a:solidFill>
          <a:srgbClr val="FF0000"/>
        </a:solidFill>
      </dgm:spPr>
      <dgm:t>
        <a:bodyPr/>
        <a:lstStyle/>
        <a:p>
          <a:r>
            <a:rPr lang="zh-CN" altLang="zh-CN" sz="2800" dirty="0">
              <a:solidFill>
                <a:srgbClr val="000000"/>
              </a:solidFill>
            </a:rPr>
            <a:t>③</a:t>
          </a:r>
          <a:endParaRPr lang="zh-CN" altLang="en-US" sz="2800" dirty="0"/>
        </a:p>
      </dgm:t>
    </dgm:pt>
    <dgm:pt modelId="{0C764AAC-3039-4A58-B743-DE36F12AF4FE}" type="parTrans" cxnId="{75003409-0A30-4398-BBDF-091AF199D7CB}">
      <dgm:prSet/>
      <dgm:spPr/>
      <dgm:t>
        <a:bodyPr/>
        <a:lstStyle/>
        <a:p>
          <a:endParaRPr lang="zh-CN" altLang="en-US"/>
        </a:p>
      </dgm:t>
    </dgm:pt>
    <dgm:pt modelId="{2AA44A7F-3526-4346-B9FA-903C156E195C}" type="sibTrans" cxnId="{75003409-0A30-4398-BBDF-091AF199D7CB}">
      <dgm:prSet/>
      <dgm:spPr/>
      <dgm:t>
        <a:bodyPr/>
        <a:lstStyle/>
        <a:p>
          <a:endParaRPr lang="zh-CN" altLang="en-US"/>
        </a:p>
      </dgm:t>
    </dgm:pt>
    <dgm:pt modelId="{642279A2-B72B-42D3-B491-8BB52F9E39A4}">
      <dgm:prSet phldrT="[文本]" custT="1"/>
      <dgm:spPr/>
      <dgm:t>
        <a:bodyPr/>
        <a:lstStyle/>
        <a:p>
          <a:r>
            <a:rPr lang="zh-CN" altLang="zh-CN" sz="4000" dirty="0">
              <a:solidFill>
                <a:srgbClr val="000000"/>
              </a:solidFill>
            </a:rPr>
            <a:t>གསལ་བཤད་ཀྱི་ཤེས་བྱའི་རང་བཞིན།</a:t>
          </a:r>
          <a:endParaRPr lang="zh-CN" altLang="en-US" sz="4000" dirty="0"/>
        </a:p>
      </dgm:t>
    </dgm:pt>
    <dgm:pt modelId="{67EBD04A-AE90-4ED2-919B-F3C39F8D1BD8}" type="parTrans" cxnId="{C4C79D02-2929-41FA-AD93-FBF5D1CF5EC8}">
      <dgm:prSet/>
      <dgm:spPr/>
      <dgm:t>
        <a:bodyPr/>
        <a:lstStyle/>
        <a:p>
          <a:endParaRPr lang="zh-CN" altLang="en-US"/>
        </a:p>
      </dgm:t>
    </dgm:pt>
    <dgm:pt modelId="{520391A8-06B5-4D16-97A9-635F05995646}" type="sibTrans" cxnId="{C4C79D02-2929-41FA-AD93-FBF5D1CF5EC8}">
      <dgm:prSet/>
      <dgm:spPr/>
      <dgm:t>
        <a:bodyPr/>
        <a:lstStyle/>
        <a:p>
          <a:endParaRPr lang="zh-CN" altLang="en-US"/>
        </a:p>
      </dgm:t>
    </dgm:pt>
    <dgm:pt modelId="{76FCA427-FDC5-4B18-B727-BBA194C8CBD8}" type="pres">
      <dgm:prSet presAssocID="{A6E419F9-8B39-46AD-BB28-F5C75C8C29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F16FAEA-CF58-476B-9B55-B0C25EA4BF53}" type="pres">
      <dgm:prSet presAssocID="{0492B7DD-33D2-4BA0-88B5-6705C36C2FF7}" presName="composite" presStyleCnt="0"/>
      <dgm:spPr/>
    </dgm:pt>
    <dgm:pt modelId="{ECAE5F75-328E-4340-8F23-A7FB2215677B}" type="pres">
      <dgm:prSet presAssocID="{0492B7DD-33D2-4BA0-88B5-6705C36C2FF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C6813A-1664-4E34-B657-4B2BD9B1D880}" type="pres">
      <dgm:prSet presAssocID="{0492B7DD-33D2-4BA0-88B5-6705C36C2FF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5B7027-BBC3-47E4-8D33-CC436B6E2382}" type="pres">
      <dgm:prSet presAssocID="{AFF870F3-F394-441F-A73A-F6F09A87878D}" presName="sp" presStyleCnt="0"/>
      <dgm:spPr/>
    </dgm:pt>
    <dgm:pt modelId="{6276AD6F-83A2-490B-9C7F-69F3A8D2272B}" type="pres">
      <dgm:prSet presAssocID="{49A1905D-BD88-4EB2-A0BF-CB4A0AB79376}" presName="composite" presStyleCnt="0"/>
      <dgm:spPr/>
    </dgm:pt>
    <dgm:pt modelId="{17BC9E75-AEE8-48D1-935D-67CA28A037C5}" type="pres">
      <dgm:prSet presAssocID="{49A1905D-BD88-4EB2-A0BF-CB4A0AB7937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7A9C7C-642E-4C69-BF3B-B95438A3E9DF}" type="pres">
      <dgm:prSet presAssocID="{49A1905D-BD88-4EB2-A0BF-CB4A0AB7937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9C2E03-AFA4-44D1-9307-E3280BF909F2}" type="pres">
      <dgm:prSet presAssocID="{E0124579-B241-4ADC-824B-A1D76C7A7780}" presName="sp" presStyleCnt="0"/>
      <dgm:spPr/>
    </dgm:pt>
    <dgm:pt modelId="{8C4B3326-28D7-49FC-8123-EFAD7EEE3FBB}" type="pres">
      <dgm:prSet presAssocID="{D035875A-9951-472A-B1E6-977968B549FD}" presName="composite" presStyleCnt="0"/>
      <dgm:spPr/>
    </dgm:pt>
    <dgm:pt modelId="{3FFC4F29-2CFF-43B6-9D98-54278F113FDB}" type="pres">
      <dgm:prSet presAssocID="{D035875A-9951-472A-B1E6-977968B549F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51E41B-982C-4E71-918C-5FED99BE3613}" type="pres">
      <dgm:prSet presAssocID="{D035875A-9951-472A-B1E6-977968B549F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EEAF5D8-0F3D-4B79-A704-1545A77E3971}" type="presOf" srcId="{49A1905D-BD88-4EB2-A0BF-CB4A0AB79376}" destId="{17BC9E75-AEE8-48D1-935D-67CA28A037C5}" srcOrd="0" destOrd="0" presId="urn:microsoft.com/office/officeart/2005/8/layout/chevron2"/>
    <dgm:cxn modelId="{75003409-0A30-4398-BBDF-091AF199D7CB}" srcId="{A6E419F9-8B39-46AD-BB28-F5C75C8C29CE}" destId="{D035875A-9951-472A-B1E6-977968B549FD}" srcOrd="2" destOrd="0" parTransId="{0C764AAC-3039-4A58-B743-DE36F12AF4FE}" sibTransId="{2AA44A7F-3526-4346-B9FA-903C156E195C}"/>
    <dgm:cxn modelId="{6AFFFD29-F432-45D8-BCCD-1E963054EA66}" type="presOf" srcId="{0492B7DD-33D2-4BA0-88B5-6705C36C2FF7}" destId="{ECAE5F75-328E-4340-8F23-A7FB2215677B}" srcOrd="0" destOrd="0" presId="urn:microsoft.com/office/officeart/2005/8/layout/chevron2"/>
    <dgm:cxn modelId="{F5E3294A-75E4-4AA6-985A-88C506C7B520}" srcId="{0492B7DD-33D2-4BA0-88B5-6705C36C2FF7}" destId="{B8D56110-D09A-45F8-BDE2-2FDE3C5C4B7D}" srcOrd="0" destOrd="0" parTransId="{1D498F3C-29D8-4EC3-873C-6B11A7786289}" sibTransId="{0E4A49FD-4DE1-44D3-A306-D49B2BFA8F22}"/>
    <dgm:cxn modelId="{6907AD0D-207F-4C62-96DE-65CB50C0FE86}" type="presOf" srcId="{B8D56110-D09A-45F8-BDE2-2FDE3C5C4B7D}" destId="{98C6813A-1664-4E34-B657-4B2BD9B1D880}" srcOrd="0" destOrd="0" presId="urn:microsoft.com/office/officeart/2005/8/layout/chevron2"/>
    <dgm:cxn modelId="{5E2D8AB0-1870-40C2-A137-77FE3534D2D6}" type="presOf" srcId="{642279A2-B72B-42D3-B491-8BB52F9E39A4}" destId="{3851E41B-982C-4E71-918C-5FED99BE3613}" srcOrd="0" destOrd="0" presId="urn:microsoft.com/office/officeart/2005/8/layout/chevron2"/>
    <dgm:cxn modelId="{720CCAD1-D45C-455E-B084-4D6E0ED7A2B8}" srcId="{49A1905D-BD88-4EB2-A0BF-CB4A0AB79376}" destId="{DD963811-EA5B-4172-8611-390756D46A5A}" srcOrd="0" destOrd="0" parTransId="{7439CB45-A03D-4F73-AEA5-6F7BC072C657}" sibTransId="{1F6F8E40-ADFF-4293-824D-F27F1DB7BCA5}"/>
    <dgm:cxn modelId="{5860E6EE-F801-4FEF-AEA8-A4C826EA5317}" type="presOf" srcId="{DD963811-EA5B-4172-8611-390756D46A5A}" destId="{C37A9C7C-642E-4C69-BF3B-B95438A3E9DF}" srcOrd="0" destOrd="0" presId="urn:microsoft.com/office/officeart/2005/8/layout/chevron2"/>
    <dgm:cxn modelId="{7ECF156E-02F7-4D87-A660-5B579D5AD697}" srcId="{A6E419F9-8B39-46AD-BB28-F5C75C8C29CE}" destId="{49A1905D-BD88-4EB2-A0BF-CB4A0AB79376}" srcOrd="1" destOrd="0" parTransId="{16F6CCAA-CE19-4057-9568-01427C8DCA7B}" sibTransId="{E0124579-B241-4ADC-824B-A1D76C7A7780}"/>
    <dgm:cxn modelId="{C4C79D02-2929-41FA-AD93-FBF5D1CF5EC8}" srcId="{D035875A-9951-472A-B1E6-977968B549FD}" destId="{642279A2-B72B-42D3-B491-8BB52F9E39A4}" srcOrd="0" destOrd="0" parTransId="{67EBD04A-AE90-4ED2-919B-F3C39F8D1BD8}" sibTransId="{520391A8-06B5-4D16-97A9-635F05995646}"/>
    <dgm:cxn modelId="{182BF299-C3DE-4B39-AD41-091DA5153FEE}" type="presOf" srcId="{A6E419F9-8B39-46AD-BB28-F5C75C8C29CE}" destId="{76FCA427-FDC5-4B18-B727-BBA194C8CBD8}" srcOrd="0" destOrd="0" presId="urn:microsoft.com/office/officeart/2005/8/layout/chevron2"/>
    <dgm:cxn modelId="{0BD23F3A-3B22-4B6C-B668-BEFAFE9C79D2}" type="presOf" srcId="{D035875A-9951-472A-B1E6-977968B549FD}" destId="{3FFC4F29-2CFF-43B6-9D98-54278F113FDB}" srcOrd="0" destOrd="0" presId="urn:microsoft.com/office/officeart/2005/8/layout/chevron2"/>
    <dgm:cxn modelId="{9C4154A6-C093-4237-9CED-36F717FA2082}" srcId="{A6E419F9-8B39-46AD-BB28-F5C75C8C29CE}" destId="{0492B7DD-33D2-4BA0-88B5-6705C36C2FF7}" srcOrd="0" destOrd="0" parTransId="{50817E03-618E-49B2-95E3-3FB4D12957D3}" sibTransId="{AFF870F3-F394-441F-A73A-F6F09A87878D}"/>
    <dgm:cxn modelId="{3A0F49E2-C37F-4414-892A-54B47E855DAE}" type="presParOf" srcId="{76FCA427-FDC5-4B18-B727-BBA194C8CBD8}" destId="{6F16FAEA-CF58-476B-9B55-B0C25EA4BF53}" srcOrd="0" destOrd="0" presId="urn:microsoft.com/office/officeart/2005/8/layout/chevron2"/>
    <dgm:cxn modelId="{A49F5908-1ADA-4652-AB9E-20BE1985F1B4}" type="presParOf" srcId="{6F16FAEA-CF58-476B-9B55-B0C25EA4BF53}" destId="{ECAE5F75-328E-4340-8F23-A7FB2215677B}" srcOrd="0" destOrd="0" presId="urn:microsoft.com/office/officeart/2005/8/layout/chevron2"/>
    <dgm:cxn modelId="{B37DCC09-48C5-490F-9D94-A2004626BFD4}" type="presParOf" srcId="{6F16FAEA-CF58-476B-9B55-B0C25EA4BF53}" destId="{98C6813A-1664-4E34-B657-4B2BD9B1D880}" srcOrd="1" destOrd="0" presId="urn:microsoft.com/office/officeart/2005/8/layout/chevron2"/>
    <dgm:cxn modelId="{D71E2D01-9929-41D1-B1EF-D85D90B35A51}" type="presParOf" srcId="{76FCA427-FDC5-4B18-B727-BBA194C8CBD8}" destId="{915B7027-BBC3-47E4-8D33-CC436B6E2382}" srcOrd="1" destOrd="0" presId="urn:microsoft.com/office/officeart/2005/8/layout/chevron2"/>
    <dgm:cxn modelId="{DFC63756-3FC6-4D8C-995C-D65D6E3DA46A}" type="presParOf" srcId="{76FCA427-FDC5-4B18-B727-BBA194C8CBD8}" destId="{6276AD6F-83A2-490B-9C7F-69F3A8D2272B}" srcOrd="2" destOrd="0" presId="urn:microsoft.com/office/officeart/2005/8/layout/chevron2"/>
    <dgm:cxn modelId="{9AE00DE7-230D-4DD9-B538-2A4DFC79C013}" type="presParOf" srcId="{6276AD6F-83A2-490B-9C7F-69F3A8D2272B}" destId="{17BC9E75-AEE8-48D1-935D-67CA28A037C5}" srcOrd="0" destOrd="0" presId="urn:microsoft.com/office/officeart/2005/8/layout/chevron2"/>
    <dgm:cxn modelId="{543EECEB-187A-4A43-9855-E44B6DDD6C29}" type="presParOf" srcId="{6276AD6F-83A2-490B-9C7F-69F3A8D2272B}" destId="{C37A9C7C-642E-4C69-BF3B-B95438A3E9DF}" srcOrd="1" destOrd="0" presId="urn:microsoft.com/office/officeart/2005/8/layout/chevron2"/>
    <dgm:cxn modelId="{4DEE528A-2FCF-4B8D-BAFC-084370BD8279}" type="presParOf" srcId="{76FCA427-FDC5-4B18-B727-BBA194C8CBD8}" destId="{6E9C2E03-AFA4-44D1-9307-E3280BF909F2}" srcOrd="3" destOrd="0" presId="urn:microsoft.com/office/officeart/2005/8/layout/chevron2"/>
    <dgm:cxn modelId="{DAF7DF5E-B1F3-48A7-88DD-5563B4DE34DE}" type="presParOf" srcId="{76FCA427-FDC5-4B18-B727-BBA194C8CBD8}" destId="{8C4B3326-28D7-49FC-8123-EFAD7EEE3FBB}" srcOrd="4" destOrd="0" presId="urn:microsoft.com/office/officeart/2005/8/layout/chevron2"/>
    <dgm:cxn modelId="{85694449-3EA7-4EF0-A1F6-DE9CBDA6FDEE}" type="presParOf" srcId="{8C4B3326-28D7-49FC-8123-EFAD7EEE3FBB}" destId="{3FFC4F29-2CFF-43B6-9D98-54278F113FDB}" srcOrd="0" destOrd="0" presId="urn:microsoft.com/office/officeart/2005/8/layout/chevron2"/>
    <dgm:cxn modelId="{9848C888-D330-4022-A272-3BD4BA0BECC3}" type="presParOf" srcId="{8C4B3326-28D7-49FC-8123-EFAD7EEE3FBB}" destId="{3851E41B-982C-4E71-918C-5FED99BE36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450821-1344-4031-8140-2376C738A94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6696CA8-C2C2-4950-9FFE-5907A3943778}">
      <dgm:prSet phldrT="[文本]" custT="1"/>
      <dgm:spPr>
        <a:solidFill>
          <a:srgbClr val="00B0F0"/>
        </a:solidFill>
      </dgm:spPr>
      <dgm:t>
        <a:bodyPr/>
        <a:lstStyle/>
        <a:p>
          <a:r>
            <a:rPr lang="en-US" altLang="zh-CN" sz="4000" dirty="0">
              <a:solidFill>
                <a:schemeClr val="tx1"/>
              </a:solidFill>
            </a:rPr>
            <a:t> </a:t>
          </a:r>
          <a:r>
            <a:rPr lang="zh-CN" altLang="zh-CN" sz="4000" dirty="0">
              <a:solidFill>
                <a:schemeClr val="tx1"/>
              </a:solidFill>
            </a:rPr>
            <a:t>དྲི་བ་དྲིས་ལན། </a:t>
          </a:r>
          <a:endParaRPr lang="zh-CN" altLang="en-US" sz="4000" dirty="0">
            <a:solidFill>
              <a:schemeClr val="tx1"/>
            </a:solidFill>
          </a:endParaRPr>
        </a:p>
      </dgm:t>
    </dgm:pt>
    <dgm:pt modelId="{E1BAA56B-1A35-4723-A557-DAA573BE51B7}" type="parTrans" cxnId="{4E516584-2319-42B8-98D9-B5B037C5904B}">
      <dgm:prSet/>
      <dgm:spPr/>
      <dgm:t>
        <a:bodyPr/>
        <a:lstStyle/>
        <a:p>
          <a:endParaRPr lang="zh-CN" altLang="en-US"/>
        </a:p>
      </dgm:t>
    </dgm:pt>
    <dgm:pt modelId="{6C3E7BCF-6929-4CFE-850B-BAD6CEF68528}" type="sibTrans" cxnId="{4E516584-2319-42B8-98D9-B5B037C5904B}">
      <dgm:prSet/>
      <dgm:spPr/>
      <dgm:t>
        <a:bodyPr/>
        <a:lstStyle/>
        <a:p>
          <a:endParaRPr lang="zh-CN" altLang="en-US"/>
        </a:p>
      </dgm:t>
    </dgm:pt>
    <dgm:pt modelId="{41338767-21AE-4290-8332-80DC531541C3}">
      <dgm:prSet phldrT="[文本]" custT="1"/>
      <dgm:spPr>
        <a:solidFill>
          <a:srgbClr val="00B0F0"/>
        </a:solidFill>
      </dgm:spPr>
      <dgm:t>
        <a:bodyPr/>
        <a:lstStyle/>
        <a:p>
          <a:r>
            <a:rPr lang="en-US" altLang="zh-CN" sz="4000" dirty="0">
              <a:solidFill>
                <a:schemeClr val="tx1"/>
              </a:solidFill>
            </a:rPr>
            <a:t>དཔེར་བརྗོད་འགོད་པ།</a:t>
          </a:r>
          <a:endParaRPr lang="zh-CN" altLang="en-US" sz="4000" dirty="0">
            <a:solidFill>
              <a:schemeClr val="tx1"/>
            </a:solidFill>
          </a:endParaRPr>
        </a:p>
      </dgm:t>
    </dgm:pt>
    <dgm:pt modelId="{FA3BF024-05BB-44F7-B79C-18BD09B1BE72}" type="parTrans" cxnId="{DEBE5611-9765-40E0-BA12-251B6B8C0D9D}">
      <dgm:prSet/>
      <dgm:spPr/>
      <dgm:t>
        <a:bodyPr/>
        <a:lstStyle/>
        <a:p>
          <a:endParaRPr lang="zh-CN" altLang="en-US"/>
        </a:p>
      </dgm:t>
    </dgm:pt>
    <dgm:pt modelId="{68F1E085-9079-40B5-83C4-49AA12EBC4AF}" type="sibTrans" cxnId="{DEBE5611-9765-40E0-BA12-251B6B8C0D9D}">
      <dgm:prSet/>
      <dgm:spPr/>
      <dgm:t>
        <a:bodyPr/>
        <a:lstStyle/>
        <a:p>
          <a:endParaRPr lang="zh-CN" altLang="en-US"/>
        </a:p>
      </dgm:t>
    </dgm:pt>
    <dgm:pt modelId="{3040C939-9091-49C5-9D50-2FE3E8652E84}">
      <dgm:prSet phldrT="[文本]" custT="1"/>
      <dgm:spPr>
        <a:solidFill>
          <a:srgbClr val="00B0F0"/>
        </a:solidFill>
      </dgm:spPr>
      <dgm:t>
        <a:bodyPr/>
        <a:lstStyle/>
        <a:p>
          <a:r>
            <a:rPr lang="en-US" altLang="zh-CN" sz="4000" dirty="0">
              <a:solidFill>
                <a:schemeClr val="tx1"/>
              </a:solidFill>
            </a:rPr>
            <a:t> </a:t>
          </a:r>
          <a:r>
            <a:rPr lang="zh-CN" altLang="zh-CN" sz="4000" dirty="0">
              <a:solidFill>
                <a:schemeClr val="tx1"/>
              </a:solidFill>
            </a:rPr>
            <a:t>གྲངས་ཀ་འདྲེན་པ། </a:t>
          </a:r>
          <a:endParaRPr lang="zh-CN" altLang="en-US" sz="4000" dirty="0">
            <a:solidFill>
              <a:schemeClr val="tx1"/>
            </a:solidFill>
          </a:endParaRPr>
        </a:p>
      </dgm:t>
    </dgm:pt>
    <dgm:pt modelId="{09A627AC-D677-4C07-88E9-38283948F91F}" type="parTrans" cxnId="{7DC5EA91-73F1-4D87-B550-8AFBF29329F6}">
      <dgm:prSet/>
      <dgm:spPr/>
      <dgm:t>
        <a:bodyPr/>
        <a:lstStyle/>
        <a:p>
          <a:endParaRPr lang="zh-CN" altLang="en-US"/>
        </a:p>
      </dgm:t>
    </dgm:pt>
    <dgm:pt modelId="{BC22EB7A-BEC2-48FB-9467-52244E326570}" type="sibTrans" cxnId="{7DC5EA91-73F1-4D87-B550-8AFBF29329F6}">
      <dgm:prSet/>
      <dgm:spPr/>
      <dgm:t>
        <a:bodyPr/>
        <a:lstStyle/>
        <a:p>
          <a:endParaRPr lang="zh-CN" altLang="en-US"/>
        </a:p>
      </dgm:t>
    </dgm:pt>
    <dgm:pt modelId="{8E0B5128-1EDF-4E6B-9C14-2F2AF2569B0B}">
      <dgm:prSet phldrT="[文本]" custT="1"/>
      <dgm:spPr>
        <a:solidFill>
          <a:srgbClr val="92D050"/>
        </a:solidFill>
      </dgm:spPr>
      <dgm:t>
        <a:bodyPr/>
        <a:lstStyle/>
        <a:p>
          <a:r>
            <a:rPr lang="en-US" altLang="zh-CN" sz="4000" dirty="0">
              <a:solidFill>
                <a:srgbClr val="FF0000"/>
              </a:solidFill>
            </a:rPr>
            <a:t>མཚོན་རིས་འབྲི་བ།</a:t>
          </a:r>
          <a:endParaRPr lang="zh-CN" altLang="en-US" sz="4000" dirty="0"/>
        </a:p>
      </dgm:t>
    </dgm:pt>
    <dgm:pt modelId="{80F10638-1097-4F02-B438-D66D06FB4D24}" type="parTrans" cxnId="{612C701D-6DB1-48D2-8DA7-E667C3D01172}">
      <dgm:prSet/>
      <dgm:spPr/>
      <dgm:t>
        <a:bodyPr/>
        <a:lstStyle/>
        <a:p>
          <a:endParaRPr lang="zh-CN" altLang="en-US"/>
        </a:p>
      </dgm:t>
    </dgm:pt>
    <dgm:pt modelId="{8C6B5DDA-7D77-4F88-8543-365830AB5866}" type="sibTrans" cxnId="{612C701D-6DB1-48D2-8DA7-E667C3D01172}">
      <dgm:prSet/>
      <dgm:spPr/>
      <dgm:t>
        <a:bodyPr/>
        <a:lstStyle/>
        <a:p>
          <a:endParaRPr lang="zh-CN" altLang="en-US"/>
        </a:p>
      </dgm:t>
    </dgm:pt>
    <dgm:pt modelId="{D542CD44-629E-47FF-A5F4-E902B7CF99B5}">
      <dgm:prSet phldrT="[文本]" custT="1"/>
      <dgm:spPr>
        <a:solidFill>
          <a:srgbClr val="92D050"/>
        </a:solidFill>
      </dgm:spPr>
      <dgm:t>
        <a:bodyPr/>
        <a:lstStyle/>
        <a:p>
          <a:r>
            <a:rPr lang="en-US" altLang="zh-CN" sz="4000" dirty="0">
              <a:solidFill>
                <a:srgbClr val="FF0000"/>
              </a:solidFill>
            </a:rPr>
            <a:t>ཞིབ་བསྡུར་བྱེད་པ། </a:t>
          </a:r>
          <a:endParaRPr lang="zh-CN" altLang="en-US" sz="4000" dirty="0"/>
        </a:p>
      </dgm:t>
    </dgm:pt>
    <dgm:pt modelId="{55433C50-9C68-435C-B5F3-3B9C40E11F42}" type="parTrans" cxnId="{9112F040-6131-4A3B-A87F-8978EE51B9C4}">
      <dgm:prSet/>
      <dgm:spPr/>
      <dgm:t>
        <a:bodyPr/>
        <a:lstStyle/>
        <a:p>
          <a:endParaRPr lang="zh-CN" altLang="en-US"/>
        </a:p>
      </dgm:t>
    </dgm:pt>
    <dgm:pt modelId="{A4E8451F-01F6-438D-8D6D-176B86B232C6}" type="sibTrans" cxnId="{9112F040-6131-4A3B-A87F-8978EE51B9C4}">
      <dgm:prSet/>
      <dgm:spPr/>
      <dgm:t>
        <a:bodyPr/>
        <a:lstStyle/>
        <a:p>
          <a:endParaRPr lang="zh-CN" altLang="en-US"/>
        </a:p>
      </dgm:t>
    </dgm:pt>
    <dgm:pt modelId="{4682F5CE-4941-4939-B886-6E3AA68ECE40}">
      <dgm:prSet phldrT="[文本]" custT="1"/>
      <dgm:spPr>
        <a:solidFill>
          <a:srgbClr val="92D050"/>
        </a:solidFill>
      </dgm:spPr>
      <dgm:t>
        <a:bodyPr/>
        <a:lstStyle/>
        <a:p>
          <a:r>
            <a:rPr lang="en-US" altLang="zh-CN" sz="4000" dirty="0">
              <a:solidFill>
                <a:srgbClr val="FF0000"/>
              </a:solidFill>
            </a:rPr>
            <a:t>མཚན་ཉིད་འགོད་པ། </a:t>
          </a:r>
          <a:endParaRPr lang="zh-CN" altLang="en-US" sz="4000" dirty="0"/>
        </a:p>
      </dgm:t>
    </dgm:pt>
    <dgm:pt modelId="{012DC08E-8F44-44CA-B4B5-5F5B3ED7683A}" type="parTrans" cxnId="{74223079-37E2-4213-A34C-831EC39696DB}">
      <dgm:prSet/>
      <dgm:spPr/>
      <dgm:t>
        <a:bodyPr/>
        <a:lstStyle/>
        <a:p>
          <a:endParaRPr lang="zh-CN" altLang="en-US"/>
        </a:p>
      </dgm:t>
    </dgm:pt>
    <dgm:pt modelId="{F720825D-F538-4043-A137-67733DF88B53}" type="sibTrans" cxnId="{74223079-37E2-4213-A34C-831EC39696DB}">
      <dgm:prSet/>
      <dgm:spPr/>
      <dgm:t>
        <a:bodyPr/>
        <a:lstStyle/>
        <a:p>
          <a:endParaRPr lang="zh-CN" altLang="en-US"/>
        </a:p>
      </dgm:t>
    </dgm:pt>
    <dgm:pt modelId="{2C3F57CA-B9A0-4CF2-806D-6DD1CDE27CFB}">
      <dgm:prSet phldrT="[文本]" custT="1"/>
      <dgm:spPr>
        <a:solidFill>
          <a:srgbClr val="FFFF00"/>
        </a:solidFill>
      </dgm:spPr>
      <dgm:t>
        <a:bodyPr/>
        <a:lstStyle/>
        <a:p>
          <a:r>
            <a:rPr lang="en-US" altLang="zh-CN" sz="4000" dirty="0">
              <a:solidFill>
                <a:srgbClr val="FF0000"/>
              </a:solidFill>
            </a:rPr>
            <a:t>རིགས་དགར་བ།</a:t>
          </a:r>
          <a:endParaRPr lang="zh-CN" altLang="en-US" sz="4000" dirty="0"/>
        </a:p>
      </dgm:t>
    </dgm:pt>
    <dgm:pt modelId="{8F7FC092-DC8E-40A8-9500-52BA54F63ABB}" type="parTrans" cxnId="{A3CEE095-5213-4F04-82AF-912363A70B59}">
      <dgm:prSet/>
      <dgm:spPr/>
      <dgm:t>
        <a:bodyPr/>
        <a:lstStyle/>
        <a:p>
          <a:endParaRPr lang="zh-CN" altLang="en-US"/>
        </a:p>
      </dgm:t>
    </dgm:pt>
    <dgm:pt modelId="{68502137-B1AD-4F98-BF6D-2FDA0FACB2AC}" type="sibTrans" cxnId="{A3CEE095-5213-4F04-82AF-912363A70B59}">
      <dgm:prSet/>
      <dgm:spPr/>
      <dgm:t>
        <a:bodyPr/>
        <a:lstStyle/>
        <a:p>
          <a:endParaRPr lang="zh-CN" altLang="en-US"/>
        </a:p>
      </dgm:t>
    </dgm:pt>
    <dgm:pt modelId="{D85C95A2-BEAD-4130-BDEE-5C16B61E1FC9}">
      <dgm:prSet phldrT="[文本]" custT="1"/>
      <dgm:spPr>
        <a:solidFill>
          <a:srgbClr val="FFFF00"/>
        </a:solidFill>
      </dgm:spPr>
      <dgm:t>
        <a:bodyPr/>
        <a:lstStyle/>
        <a:p>
          <a:r>
            <a:rPr lang="en-US" altLang="zh-CN" sz="4000" dirty="0">
              <a:solidFill>
                <a:srgbClr val="FF0000"/>
              </a:solidFill>
            </a:rPr>
            <a:t>ལུང་འདྲེན་པ། </a:t>
          </a:r>
          <a:endParaRPr lang="zh-CN" altLang="en-US" sz="4000" dirty="0"/>
        </a:p>
      </dgm:t>
    </dgm:pt>
    <dgm:pt modelId="{1AEAC54E-BE72-4895-8F5E-9657CFDBF1C8}" type="parTrans" cxnId="{06B1493F-D17F-456C-AEE2-294172833750}">
      <dgm:prSet/>
      <dgm:spPr/>
      <dgm:t>
        <a:bodyPr/>
        <a:lstStyle/>
        <a:p>
          <a:endParaRPr lang="zh-CN" altLang="en-US"/>
        </a:p>
      </dgm:t>
    </dgm:pt>
    <dgm:pt modelId="{01357919-FA76-4A98-A1BA-5BD3365D298D}" type="sibTrans" cxnId="{06B1493F-D17F-456C-AEE2-294172833750}">
      <dgm:prSet/>
      <dgm:spPr/>
      <dgm:t>
        <a:bodyPr/>
        <a:lstStyle/>
        <a:p>
          <a:endParaRPr lang="zh-CN" altLang="en-US"/>
        </a:p>
      </dgm:t>
    </dgm:pt>
    <dgm:pt modelId="{B9400F12-A203-47C9-9D0D-1DCF836FA55F}">
      <dgm:prSet phldrT="[文本]" custT="1"/>
      <dgm:spPr>
        <a:solidFill>
          <a:srgbClr val="FFFF00"/>
        </a:solidFill>
      </dgm:spPr>
      <dgm:t>
        <a:bodyPr/>
        <a:lstStyle/>
        <a:p>
          <a:r>
            <a:rPr lang="en-US" altLang="zh-CN" sz="4000" dirty="0">
              <a:solidFill>
                <a:srgbClr val="FF0000"/>
              </a:solidFill>
            </a:rPr>
            <a:t> </a:t>
          </a:r>
          <a:r>
            <a:rPr lang="zh-CN" altLang="zh-CN" sz="4000" dirty="0">
              <a:solidFill>
                <a:srgbClr val="FF0000"/>
              </a:solidFill>
            </a:rPr>
            <a:t>རེའུ་མིག་ཏུ་འགོད་པ།</a:t>
          </a:r>
          <a:endParaRPr lang="zh-CN" altLang="en-US" sz="4000" dirty="0"/>
        </a:p>
      </dgm:t>
    </dgm:pt>
    <dgm:pt modelId="{7C331F15-2624-496E-960F-24AA47230D5F}" type="parTrans" cxnId="{82CAF335-9ABA-4816-8CEE-0E02FB0F6885}">
      <dgm:prSet/>
      <dgm:spPr/>
      <dgm:t>
        <a:bodyPr/>
        <a:lstStyle/>
        <a:p>
          <a:endParaRPr lang="zh-CN" altLang="en-US"/>
        </a:p>
      </dgm:t>
    </dgm:pt>
    <dgm:pt modelId="{85D994F8-19A0-456C-B581-B52E76618289}" type="sibTrans" cxnId="{82CAF335-9ABA-4816-8CEE-0E02FB0F6885}">
      <dgm:prSet/>
      <dgm:spPr/>
      <dgm:t>
        <a:bodyPr/>
        <a:lstStyle/>
        <a:p>
          <a:endParaRPr lang="zh-CN" altLang="en-US"/>
        </a:p>
      </dgm:t>
    </dgm:pt>
    <dgm:pt modelId="{29F749A8-AA17-4C14-90E1-B1C3EB6BFD08}" type="pres">
      <dgm:prSet presAssocID="{16450821-1344-4031-8140-2376C738A94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AC606E5-79EF-4AE5-9344-561CB7CA8264}" type="pres">
      <dgm:prSet presAssocID="{F6696CA8-C2C2-4950-9FFE-5907A3943778}" presName="compNode" presStyleCnt="0"/>
      <dgm:spPr/>
    </dgm:pt>
    <dgm:pt modelId="{640ED07B-AF2C-41CC-8918-0CDF7D8A6799}" type="pres">
      <dgm:prSet presAssocID="{F6696CA8-C2C2-4950-9FFE-5907A3943778}" presName="dummyConnPt" presStyleCnt="0"/>
      <dgm:spPr/>
    </dgm:pt>
    <dgm:pt modelId="{37E8B8EA-5E14-4ED6-BA63-4B948DE5D6C6}" type="pres">
      <dgm:prSet presAssocID="{F6696CA8-C2C2-4950-9FFE-5907A3943778}" presName="node" presStyleLbl="node1" presStyleIdx="0" presStyleCnt="9" custScaleX="1537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950429-C320-4C23-918C-8D5CEE52FD4E}" type="pres">
      <dgm:prSet presAssocID="{6C3E7BCF-6929-4CFE-850B-BAD6CEF68528}" presName="sibTrans" presStyleLbl="bgSibTrans2D1" presStyleIdx="0" presStyleCnt="8" custScaleX="153794"/>
      <dgm:spPr/>
      <dgm:t>
        <a:bodyPr/>
        <a:lstStyle/>
        <a:p>
          <a:endParaRPr lang="zh-CN" altLang="en-US"/>
        </a:p>
      </dgm:t>
    </dgm:pt>
    <dgm:pt modelId="{664AEE85-A4A2-485A-8A33-50C287E6EA2D}" type="pres">
      <dgm:prSet presAssocID="{41338767-21AE-4290-8332-80DC531541C3}" presName="compNode" presStyleCnt="0"/>
      <dgm:spPr/>
    </dgm:pt>
    <dgm:pt modelId="{54490D92-2ED8-4052-BC59-3ED43BD079DA}" type="pres">
      <dgm:prSet presAssocID="{41338767-21AE-4290-8332-80DC531541C3}" presName="dummyConnPt" presStyleCnt="0"/>
      <dgm:spPr/>
    </dgm:pt>
    <dgm:pt modelId="{58EB5BEE-3169-4A79-B811-3673CF93B5EF}" type="pres">
      <dgm:prSet presAssocID="{41338767-21AE-4290-8332-80DC531541C3}" presName="node" presStyleLbl="node1" presStyleIdx="1" presStyleCnt="9" custScaleX="1537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F4C705-D9BD-45FD-A937-164FF7D41C67}" type="pres">
      <dgm:prSet presAssocID="{68F1E085-9079-40B5-83C4-49AA12EBC4AF}" presName="sibTrans" presStyleLbl="bgSibTrans2D1" presStyleIdx="1" presStyleCnt="8" custScaleX="153794"/>
      <dgm:spPr/>
      <dgm:t>
        <a:bodyPr/>
        <a:lstStyle/>
        <a:p>
          <a:endParaRPr lang="zh-CN" altLang="en-US"/>
        </a:p>
      </dgm:t>
    </dgm:pt>
    <dgm:pt modelId="{32A95588-FD41-4FF3-85BC-7E081F8F7295}" type="pres">
      <dgm:prSet presAssocID="{3040C939-9091-49C5-9D50-2FE3E8652E84}" presName="compNode" presStyleCnt="0"/>
      <dgm:spPr/>
    </dgm:pt>
    <dgm:pt modelId="{6807C649-A69E-4CC6-BD3E-C698CB31BD7E}" type="pres">
      <dgm:prSet presAssocID="{3040C939-9091-49C5-9D50-2FE3E8652E84}" presName="dummyConnPt" presStyleCnt="0"/>
      <dgm:spPr/>
    </dgm:pt>
    <dgm:pt modelId="{95E0EDA3-C7A8-4FB8-8431-2AF38D14AF67}" type="pres">
      <dgm:prSet presAssocID="{3040C939-9091-49C5-9D50-2FE3E8652E84}" presName="node" presStyleLbl="node1" presStyleIdx="2" presStyleCnt="9" custScaleX="1537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56C22E-DF10-43FE-8B97-C27F8AD2D560}" type="pres">
      <dgm:prSet presAssocID="{BC22EB7A-BEC2-48FB-9467-52244E326570}" presName="sibTrans" presStyleLbl="bgSibTrans2D1" presStyleIdx="2" presStyleCnt="8" custScaleX="153794"/>
      <dgm:spPr/>
      <dgm:t>
        <a:bodyPr/>
        <a:lstStyle/>
        <a:p>
          <a:endParaRPr lang="zh-CN" altLang="en-US"/>
        </a:p>
      </dgm:t>
    </dgm:pt>
    <dgm:pt modelId="{AD85FC77-DA89-4174-A2FA-18D7D5738ECA}" type="pres">
      <dgm:prSet presAssocID="{8E0B5128-1EDF-4E6B-9C14-2F2AF2569B0B}" presName="compNode" presStyleCnt="0"/>
      <dgm:spPr/>
    </dgm:pt>
    <dgm:pt modelId="{FE1AF570-3E81-4A0D-98BE-C0534A3C929B}" type="pres">
      <dgm:prSet presAssocID="{8E0B5128-1EDF-4E6B-9C14-2F2AF2569B0B}" presName="dummyConnPt" presStyleCnt="0"/>
      <dgm:spPr/>
    </dgm:pt>
    <dgm:pt modelId="{8AB26B1F-C5D6-4E3A-B0B3-A7C7B70015FD}" type="pres">
      <dgm:prSet presAssocID="{8E0B5128-1EDF-4E6B-9C14-2F2AF2569B0B}" presName="node" presStyleLbl="node1" presStyleIdx="3" presStyleCnt="9" custScaleX="1537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7631E9-2EC7-4403-A9E9-0246BBB685F7}" type="pres">
      <dgm:prSet presAssocID="{8C6B5DDA-7D77-4F88-8543-365830AB5866}" presName="sibTrans" presStyleLbl="bgSibTrans2D1" presStyleIdx="3" presStyleCnt="8" custScaleX="153794"/>
      <dgm:spPr/>
      <dgm:t>
        <a:bodyPr/>
        <a:lstStyle/>
        <a:p>
          <a:endParaRPr lang="zh-CN" altLang="en-US"/>
        </a:p>
      </dgm:t>
    </dgm:pt>
    <dgm:pt modelId="{8E356C3B-959A-4C99-8E24-B8ECB8DE4D77}" type="pres">
      <dgm:prSet presAssocID="{D542CD44-629E-47FF-A5F4-E902B7CF99B5}" presName="compNode" presStyleCnt="0"/>
      <dgm:spPr/>
    </dgm:pt>
    <dgm:pt modelId="{72103AAA-3EC9-4872-9926-07C0956BF87A}" type="pres">
      <dgm:prSet presAssocID="{D542CD44-629E-47FF-A5F4-E902B7CF99B5}" presName="dummyConnPt" presStyleCnt="0"/>
      <dgm:spPr/>
    </dgm:pt>
    <dgm:pt modelId="{D6359C1B-23A6-4F26-927A-79F6C02EFD6B}" type="pres">
      <dgm:prSet presAssocID="{D542CD44-629E-47FF-A5F4-E902B7CF99B5}" presName="node" presStyleLbl="node1" presStyleIdx="4" presStyleCnt="9" custScaleX="1537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7DCBC9-E314-41F5-AE02-E3B0038F909C}" type="pres">
      <dgm:prSet presAssocID="{A4E8451F-01F6-438D-8D6D-176B86B232C6}" presName="sibTrans" presStyleLbl="bgSibTrans2D1" presStyleIdx="4" presStyleCnt="8" custScaleX="153794"/>
      <dgm:spPr/>
      <dgm:t>
        <a:bodyPr/>
        <a:lstStyle/>
        <a:p>
          <a:endParaRPr lang="zh-CN" altLang="en-US"/>
        </a:p>
      </dgm:t>
    </dgm:pt>
    <dgm:pt modelId="{C8BA9655-AD6A-4F61-9A31-267847EFF73D}" type="pres">
      <dgm:prSet presAssocID="{4682F5CE-4941-4939-B886-6E3AA68ECE40}" presName="compNode" presStyleCnt="0"/>
      <dgm:spPr/>
    </dgm:pt>
    <dgm:pt modelId="{AF714F3B-7ADD-4129-9ED4-0FD94B815801}" type="pres">
      <dgm:prSet presAssocID="{4682F5CE-4941-4939-B886-6E3AA68ECE40}" presName="dummyConnPt" presStyleCnt="0"/>
      <dgm:spPr/>
    </dgm:pt>
    <dgm:pt modelId="{ABAE1D0E-9970-4C99-939D-CF7FD3689B12}" type="pres">
      <dgm:prSet presAssocID="{4682F5CE-4941-4939-B886-6E3AA68ECE40}" presName="node" presStyleLbl="node1" presStyleIdx="5" presStyleCnt="9" custScaleX="14927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C9AEAD-A03D-4880-A154-6AD62947384E}" type="pres">
      <dgm:prSet presAssocID="{F720825D-F538-4043-A137-67733DF88B53}" presName="sibTrans" presStyleLbl="bgSibTrans2D1" presStyleIdx="5" presStyleCnt="8" custScaleX="153794" custLinFactNeighborX="-16472"/>
      <dgm:spPr/>
      <dgm:t>
        <a:bodyPr/>
        <a:lstStyle/>
        <a:p>
          <a:endParaRPr lang="zh-CN" altLang="en-US"/>
        </a:p>
      </dgm:t>
    </dgm:pt>
    <dgm:pt modelId="{822BC8C0-A0DD-4986-8355-DE7D4418D3ED}" type="pres">
      <dgm:prSet presAssocID="{2C3F57CA-B9A0-4CF2-806D-6DD1CDE27CFB}" presName="compNode" presStyleCnt="0"/>
      <dgm:spPr/>
    </dgm:pt>
    <dgm:pt modelId="{3E7E27C0-7C07-4003-BC0E-C9870E7526C8}" type="pres">
      <dgm:prSet presAssocID="{2C3F57CA-B9A0-4CF2-806D-6DD1CDE27CFB}" presName="dummyConnPt" presStyleCnt="0"/>
      <dgm:spPr/>
    </dgm:pt>
    <dgm:pt modelId="{E4B47968-044D-4896-98FD-30315764CF2A}" type="pres">
      <dgm:prSet presAssocID="{2C3F57CA-B9A0-4CF2-806D-6DD1CDE27CFB}" presName="node" presStyleLbl="node1" presStyleIdx="6" presStyleCnt="9" custScaleX="1537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3EFD2D-7727-4314-8178-408C1243E28B}" type="pres">
      <dgm:prSet presAssocID="{68502137-B1AD-4F98-BF6D-2FDA0FACB2AC}" presName="sibTrans" presStyleLbl="bgSibTrans2D1" presStyleIdx="6" presStyleCnt="8" custScaleX="153794"/>
      <dgm:spPr/>
      <dgm:t>
        <a:bodyPr/>
        <a:lstStyle/>
        <a:p>
          <a:endParaRPr lang="zh-CN" altLang="en-US"/>
        </a:p>
      </dgm:t>
    </dgm:pt>
    <dgm:pt modelId="{63848293-AAEA-4550-ABDD-F835CFADC18C}" type="pres">
      <dgm:prSet presAssocID="{D85C95A2-BEAD-4130-BDEE-5C16B61E1FC9}" presName="compNode" presStyleCnt="0"/>
      <dgm:spPr/>
    </dgm:pt>
    <dgm:pt modelId="{971791AA-A625-417E-9EC8-5B231215D542}" type="pres">
      <dgm:prSet presAssocID="{D85C95A2-BEAD-4130-BDEE-5C16B61E1FC9}" presName="dummyConnPt" presStyleCnt="0"/>
      <dgm:spPr/>
    </dgm:pt>
    <dgm:pt modelId="{AD00B92D-EBA1-40AE-8326-DF70D1B71C22}" type="pres">
      <dgm:prSet presAssocID="{D85C95A2-BEAD-4130-BDEE-5C16B61E1FC9}" presName="node" presStyleLbl="node1" presStyleIdx="7" presStyleCnt="9" custScaleX="1537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039DDB-A49A-46EC-B9BA-76F3F6C6E2A7}" type="pres">
      <dgm:prSet presAssocID="{01357919-FA76-4A98-A1BA-5BD3365D298D}" presName="sibTrans" presStyleLbl="bgSibTrans2D1" presStyleIdx="7" presStyleCnt="8" custScaleX="153794"/>
      <dgm:spPr/>
      <dgm:t>
        <a:bodyPr/>
        <a:lstStyle/>
        <a:p>
          <a:endParaRPr lang="zh-CN" altLang="en-US"/>
        </a:p>
      </dgm:t>
    </dgm:pt>
    <dgm:pt modelId="{F176CF15-9AD1-4F14-9C96-FE592EC5EC3B}" type="pres">
      <dgm:prSet presAssocID="{B9400F12-A203-47C9-9D0D-1DCF836FA55F}" presName="compNode" presStyleCnt="0"/>
      <dgm:spPr/>
    </dgm:pt>
    <dgm:pt modelId="{3921CEA9-17FA-463A-9A4E-8BCADADF2CCC}" type="pres">
      <dgm:prSet presAssocID="{B9400F12-A203-47C9-9D0D-1DCF836FA55F}" presName="dummyConnPt" presStyleCnt="0"/>
      <dgm:spPr/>
    </dgm:pt>
    <dgm:pt modelId="{26AA2B7E-9E39-4015-BC9E-DDB5D35F37D2}" type="pres">
      <dgm:prSet presAssocID="{B9400F12-A203-47C9-9D0D-1DCF836FA55F}" presName="node" presStyleLbl="node1" presStyleIdx="8" presStyleCnt="9" custScaleX="1537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417D0BC-814B-42B0-99ED-6C36BD06A9F6}" type="presOf" srcId="{BC22EB7A-BEC2-48FB-9467-52244E326570}" destId="{1356C22E-DF10-43FE-8B97-C27F8AD2D560}" srcOrd="0" destOrd="0" presId="urn:microsoft.com/office/officeart/2005/8/layout/bProcess4"/>
    <dgm:cxn modelId="{4E516584-2319-42B8-98D9-B5B037C5904B}" srcId="{16450821-1344-4031-8140-2376C738A948}" destId="{F6696CA8-C2C2-4950-9FFE-5907A3943778}" srcOrd="0" destOrd="0" parTransId="{E1BAA56B-1A35-4723-A557-DAA573BE51B7}" sibTransId="{6C3E7BCF-6929-4CFE-850B-BAD6CEF68528}"/>
    <dgm:cxn modelId="{B9A1A019-2988-478F-BF52-AAB5BDBC7753}" type="presOf" srcId="{41338767-21AE-4290-8332-80DC531541C3}" destId="{58EB5BEE-3169-4A79-B811-3673CF93B5EF}" srcOrd="0" destOrd="0" presId="urn:microsoft.com/office/officeart/2005/8/layout/bProcess4"/>
    <dgm:cxn modelId="{7DC5EA91-73F1-4D87-B550-8AFBF29329F6}" srcId="{16450821-1344-4031-8140-2376C738A948}" destId="{3040C939-9091-49C5-9D50-2FE3E8652E84}" srcOrd="2" destOrd="0" parTransId="{09A627AC-D677-4C07-88E9-38283948F91F}" sibTransId="{BC22EB7A-BEC2-48FB-9467-52244E326570}"/>
    <dgm:cxn modelId="{8DD95024-A871-4693-AB15-00370AD41341}" type="presOf" srcId="{6C3E7BCF-6929-4CFE-850B-BAD6CEF68528}" destId="{FA950429-C320-4C23-918C-8D5CEE52FD4E}" srcOrd="0" destOrd="0" presId="urn:microsoft.com/office/officeart/2005/8/layout/bProcess4"/>
    <dgm:cxn modelId="{68902775-8ED9-4EB4-B0B4-17D55BC82F5F}" type="presOf" srcId="{F6696CA8-C2C2-4950-9FFE-5907A3943778}" destId="{37E8B8EA-5E14-4ED6-BA63-4B948DE5D6C6}" srcOrd="0" destOrd="0" presId="urn:microsoft.com/office/officeart/2005/8/layout/bProcess4"/>
    <dgm:cxn modelId="{8722A7AE-E915-4545-AA9C-31E29F36B4A6}" type="presOf" srcId="{F720825D-F538-4043-A137-67733DF88B53}" destId="{60C9AEAD-A03D-4880-A154-6AD62947384E}" srcOrd="0" destOrd="0" presId="urn:microsoft.com/office/officeart/2005/8/layout/bProcess4"/>
    <dgm:cxn modelId="{612C701D-6DB1-48D2-8DA7-E667C3D01172}" srcId="{16450821-1344-4031-8140-2376C738A948}" destId="{8E0B5128-1EDF-4E6B-9C14-2F2AF2569B0B}" srcOrd="3" destOrd="0" parTransId="{80F10638-1097-4F02-B438-D66D06FB4D24}" sibTransId="{8C6B5DDA-7D77-4F88-8543-365830AB5866}"/>
    <dgm:cxn modelId="{C569E86B-6C34-4272-847A-0E591C11D4F9}" type="presOf" srcId="{3040C939-9091-49C5-9D50-2FE3E8652E84}" destId="{95E0EDA3-C7A8-4FB8-8431-2AF38D14AF67}" srcOrd="0" destOrd="0" presId="urn:microsoft.com/office/officeart/2005/8/layout/bProcess4"/>
    <dgm:cxn modelId="{F4822B6D-9A6A-475B-9F0F-F5A136EAE391}" type="presOf" srcId="{8E0B5128-1EDF-4E6B-9C14-2F2AF2569B0B}" destId="{8AB26B1F-C5D6-4E3A-B0B3-A7C7B70015FD}" srcOrd="0" destOrd="0" presId="urn:microsoft.com/office/officeart/2005/8/layout/bProcess4"/>
    <dgm:cxn modelId="{6D058FB4-B333-49F5-8E51-F7E37ECD9307}" type="presOf" srcId="{68502137-B1AD-4F98-BF6D-2FDA0FACB2AC}" destId="{053EFD2D-7727-4314-8178-408C1243E28B}" srcOrd="0" destOrd="0" presId="urn:microsoft.com/office/officeart/2005/8/layout/bProcess4"/>
    <dgm:cxn modelId="{E282A253-61B4-40CC-A593-B48BDD0CDBAE}" type="presOf" srcId="{68F1E085-9079-40B5-83C4-49AA12EBC4AF}" destId="{B2F4C705-D9BD-45FD-A937-164FF7D41C67}" srcOrd="0" destOrd="0" presId="urn:microsoft.com/office/officeart/2005/8/layout/bProcess4"/>
    <dgm:cxn modelId="{D6C596AE-4355-495B-AD50-3F0D6E583E88}" type="presOf" srcId="{01357919-FA76-4A98-A1BA-5BD3365D298D}" destId="{F5039DDB-A49A-46EC-B9BA-76F3F6C6E2A7}" srcOrd="0" destOrd="0" presId="urn:microsoft.com/office/officeart/2005/8/layout/bProcess4"/>
    <dgm:cxn modelId="{9112F040-6131-4A3B-A87F-8978EE51B9C4}" srcId="{16450821-1344-4031-8140-2376C738A948}" destId="{D542CD44-629E-47FF-A5F4-E902B7CF99B5}" srcOrd="4" destOrd="0" parTransId="{55433C50-9C68-435C-B5F3-3B9C40E11F42}" sibTransId="{A4E8451F-01F6-438D-8D6D-176B86B232C6}"/>
    <dgm:cxn modelId="{06B1493F-D17F-456C-AEE2-294172833750}" srcId="{16450821-1344-4031-8140-2376C738A948}" destId="{D85C95A2-BEAD-4130-BDEE-5C16B61E1FC9}" srcOrd="7" destOrd="0" parTransId="{1AEAC54E-BE72-4895-8F5E-9657CFDBF1C8}" sibTransId="{01357919-FA76-4A98-A1BA-5BD3365D298D}"/>
    <dgm:cxn modelId="{F2B5D6FF-F4B4-4A0A-9A3E-704B48E77869}" type="presOf" srcId="{B9400F12-A203-47C9-9D0D-1DCF836FA55F}" destId="{26AA2B7E-9E39-4015-BC9E-DDB5D35F37D2}" srcOrd="0" destOrd="0" presId="urn:microsoft.com/office/officeart/2005/8/layout/bProcess4"/>
    <dgm:cxn modelId="{ADD9533C-D98F-461E-9DDF-40C0B6195D9B}" type="presOf" srcId="{4682F5CE-4941-4939-B886-6E3AA68ECE40}" destId="{ABAE1D0E-9970-4C99-939D-CF7FD3689B12}" srcOrd="0" destOrd="0" presId="urn:microsoft.com/office/officeart/2005/8/layout/bProcess4"/>
    <dgm:cxn modelId="{A3CEE095-5213-4F04-82AF-912363A70B59}" srcId="{16450821-1344-4031-8140-2376C738A948}" destId="{2C3F57CA-B9A0-4CF2-806D-6DD1CDE27CFB}" srcOrd="6" destOrd="0" parTransId="{8F7FC092-DC8E-40A8-9500-52BA54F63ABB}" sibTransId="{68502137-B1AD-4F98-BF6D-2FDA0FACB2AC}"/>
    <dgm:cxn modelId="{46A5C861-0BE7-4DE0-AA80-EF02A54CCBBE}" type="presOf" srcId="{8C6B5DDA-7D77-4F88-8543-365830AB5866}" destId="{7B7631E9-2EC7-4403-A9E9-0246BBB685F7}" srcOrd="0" destOrd="0" presId="urn:microsoft.com/office/officeart/2005/8/layout/bProcess4"/>
    <dgm:cxn modelId="{82CAF335-9ABA-4816-8CEE-0E02FB0F6885}" srcId="{16450821-1344-4031-8140-2376C738A948}" destId="{B9400F12-A203-47C9-9D0D-1DCF836FA55F}" srcOrd="8" destOrd="0" parTransId="{7C331F15-2624-496E-960F-24AA47230D5F}" sibTransId="{85D994F8-19A0-456C-B581-B52E76618289}"/>
    <dgm:cxn modelId="{DEBE5611-9765-40E0-BA12-251B6B8C0D9D}" srcId="{16450821-1344-4031-8140-2376C738A948}" destId="{41338767-21AE-4290-8332-80DC531541C3}" srcOrd="1" destOrd="0" parTransId="{FA3BF024-05BB-44F7-B79C-18BD09B1BE72}" sibTransId="{68F1E085-9079-40B5-83C4-49AA12EBC4AF}"/>
    <dgm:cxn modelId="{E51421CC-A16B-4D43-94A1-25FADC5B41E8}" type="presOf" srcId="{D85C95A2-BEAD-4130-BDEE-5C16B61E1FC9}" destId="{AD00B92D-EBA1-40AE-8326-DF70D1B71C22}" srcOrd="0" destOrd="0" presId="urn:microsoft.com/office/officeart/2005/8/layout/bProcess4"/>
    <dgm:cxn modelId="{321A9B4A-5332-4625-8CED-75B00FC4E286}" type="presOf" srcId="{16450821-1344-4031-8140-2376C738A948}" destId="{29F749A8-AA17-4C14-90E1-B1C3EB6BFD08}" srcOrd="0" destOrd="0" presId="urn:microsoft.com/office/officeart/2005/8/layout/bProcess4"/>
    <dgm:cxn modelId="{2E64B82D-500F-47FE-B7F2-FBDB34C2771C}" type="presOf" srcId="{D542CD44-629E-47FF-A5F4-E902B7CF99B5}" destId="{D6359C1B-23A6-4F26-927A-79F6C02EFD6B}" srcOrd="0" destOrd="0" presId="urn:microsoft.com/office/officeart/2005/8/layout/bProcess4"/>
    <dgm:cxn modelId="{8E1DBD12-7319-4442-8F36-B6689D600D5C}" type="presOf" srcId="{A4E8451F-01F6-438D-8D6D-176B86B232C6}" destId="{AF7DCBC9-E314-41F5-AE02-E3B0038F909C}" srcOrd="0" destOrd="0" presId="urn:microsoft.com/office/officeart/2005/8/layout/bProcess4"/>
    <dgm:cxn modelId="{FBE308F7-8A5F-43FE-8C2A-F927BC0F5C1A}" type="presOf" srcId="{2C3F57CA-B9A0-4CF2-806D-6DD1CDE27CFB}" destId="{E4B47968-044D-4896-98FD-30315764CF2A}" srcOrd="0" destOrd="0" presId="urn:microsoft.com/office/officeart/2005/8/layout/bProcess4"/>
    <dgm:cxn modelId="{74223079-37E2-4213-A34C-831EC39696DB}" srcId="{16450821-1344-4031-8140-2376C738A948}" destId="{4682F5CE-4941-4939-B886-6E3AA68ECE40}" srcOrd="5" destOrd="0" parTransId="{012DC08E-8F44-44CA-B4B5-5F5B3ED7683A}" sibTransId="{F720825D-F538-4043-A137-67733DF88B53}"/>
    <dgm:cxn modelId="{45093454-FF77-4059-9B49-18767B15A8DE}" type="presParOf" srcId="{29F749A8-AA17-4C14-90E1-B1C3EB6BFD08}" destId="{FAC606E5-79EF-4AE5-9344-561CB7CA8264}" srcOrd="0" destOrd="0" presId="urn:microsoft.com/office/officeart/2005/8/layout/bProcess4"/>
    <dgm:cxn modelId="{618D239C-1F65-4123-A818-41CBF379B2F0}" type="presParOf" srcId="{FAC606E5-79EF-4AE5-9344-561CB7CA8264}" destId="{640ED07B-AF2C-41CC-8918-0CDF7D8A6799}" srcOrd="0" destOrd="0" presId="urn:microsoft.com/office/officeart/2005/8/layout/bProcess4"/>
    <dgm:cxn modelId="{66C79B58-0673-4E7A-A3C6-E948D11FFF2C}" type="presParOf" srcId="{FAC606E5-79EF-4AE5-9344-561CB7CA8264}" destId="{37E8B8EA-5E14-4ED6-BA63-4B948DE5D6C6}" srcOrd="1" destOrd="0" presId="urn:microsoft.com/office/officeart/2005/8/layout/bProcess4"/>
    <dgm:cxn modelId="{0E00DC44-763F-423D-946E-9DBBCE2743B1}" type="presParOf" srcId="{29F749A8-AA17-4C14-90E1-B1C3EB6BFD08}" destId="{FA950429-C320-4C23-918C-8D5CEE52FD4E}" srcOrd="1" destOrd="0" presId="urn:microsoft.com/office/officeart/2005/8/layout/bProcess4"/>
    <dgm:cxn modelId="{C72B5418-6DBE-4306-9A02-AA14E52D296E}" type="presParOf" srcId="{29F749A8-AA17-4C14-90E1-B1C3EB6BFD08}" destId="{664AEE85-A4A2-485A-8A33-50C287E6EA2D}" srcOrd="2" destOrd="0" presId="urn:microsoft.com/office/officeart/2005/8/layout/bProcess4"/>
    <dgm:cxn modelId="{AC2491CB-330F-4CDD-B839-BB9A4D0705F3}" type="presParOf" srcId="{664AEE85-A4A2-485A-8A33-50C287E6EA2D}" destId="{54490D92-2ED8-4052-BC59-3ED43BD079DA}" srcOrd="0" destOrd="0" presId="urn:microsoft.com/office/officeart/2005/8/layout/bProcess4"/>
    <dgm:cxn modelId="{8293D1EE-8AE9-4292-A716-B7241CFB70CC}" type="presParOf" srcId="{664AEE85-A4A2-485A-8A33-50C287E6EA2D}" destId="{58EB5BEE-3169-4A79-B811-3673CF93B5EF}" srcOrd="1" destOrd="0" presId="urn:microsoft.com/office/officeart/2005/8/layout/bProcess4"/>
    <dgm:cxn modelId="{3E565684-90A6-46D5-9EA4-6BA2B0A45E97}" type="presParOf" srcId="{29F749A8-AA17-4C14-90E1-B1C3EB6BFD08}" destId="{B2F4C705-D9BD-45FD-A937-164FF7D41C67}" srcOrd="3" destOrd="0" presId="urn:microsoft.com/office/officeart/2005/8/layout/bProcess4"/>
    <dgm:cxn modelId="{BA50C66E-F192-4CFF-ACF1-6B828D1EBE69}" type="presParOf" srcId="{29F749A8-AA17-4C14-90E1-B1C3EB6BFD08}" destId="{32A95588-FD41-4FF3-85BC-7E081F8F7295}" srcOrd="4" destOrd="0" presId="urn:microsoft.com/office/officeart/2005/8/layout/bProcess4"/>
    <dgm:cxn modelId="{0F288831-7E94-4A1F-833D-1FDA598DC86D}" type="presParOf" srcId="{32A95588-FD41-4FF3-85BC-7E081F8F7295}" destId="{6807C649-A69E-4CC6-BD3E-C698CB31BD7E}" srcOrd="0" destOrd="0" presId="urn:microsoft.com/office/officeart/2005/8/layout/bProcess4"/>
    <dgm:cxn modelId="{EE1F4025-7B17-4432-BF4C-3A871F4C563E}" type="presParOf" srcId="{32A95588-FD41-4FF3-85BC-7E081F8F7295}" destId="{95E0EDA3-C7A8-4FB8-8431-2AF38D14AF67}" srcOrd="1" destOrd="0" presId="urn:microsoft.com/office/officeart/2005/8/layout/bProcess4"/>
    <dgm:cxn modelId="{57CA9C0B-49FF-428D-91F5-49F6233C6818}" type="presParOf" srcId="{29F749A8-AA17-4C14-90E1-B1C3EB6BFD08}" destId="{1356C22E-DF10-43FE-8B97-C27F8AD2D560}" srcOrd="5" destOrd="0" presId="urn:microsoft.com/office/officeart/2005/8/layout/bProcess4"/>
    <dgm:cxn modelId="{EE92A481-7D47-4FB8-963B-682645D471B5}" type="presParOf" srcId="{29F749A8-AA17-4C14-90E1-B1C3EB6BFD08}" destId="{AD85FC77-DA89-4174-A2FA-18D7D5738ECA}" srcOrd="6" destOrd="0" presId="urn:microsoft.com/office/officeart/2005/8/layout/bProcess4"/>
    <dgm:cxn modelId="{8AA13D1F-7AE1-4166-8779-F551C2E0424D}" type="presParOf" srcId="{AD85FC77-DA89-4174-A2FA-18D7D5738ECA}" destId="{FE1AF570-3E81-4A0D-98BE-C0534A3C929B}" srcOrd="0" destOrd="0" presId="urn:microsoft.com/office/officeart/2005/8/layout/bProcess4"/>
    <dgm:cxn modelId="{152EF808-EC92-4F6E-AB3C-EE05480F0005}" type="presParOf" srcId="{AD85FC77-DA89-4174-A2FA-18D7D5738ECA}" destId="{8AB26B1F-C5D6-4E3A-B0B3-A7C7B70015FD}" srcOrd="1" destOrd="0" presId="urn:microsoft.com/office/officeart/2005/8/layout/bProcess4"/>
    <dgm:cxn modelId="{E4AB05F5-6732-4CB1-A817-98DEF95AAD48}" type="presParOf" srcId="{29F749A8-AA17-4C14-90E1-B1C3EB6BFD08}" destId="{7B7631E9-2EC7-4403-A9E9-0246BBB685F7}" srcOrd="7" destOrd="0" presId="urn:microsoft.com/office/officeart/2005/8/layout/bProcess4"/>
    <dgm:cxn modelId="{0BCCB757-51AE-449F-AEFE-DC749AAC45C5}" type="presParOf" srcId="{29F749A8-AA17-4C14-90E1-B1C3EB6BFD08}" destId="{8E356C3B-959A-4C99-8E24-B8ECB8DE4D77}" srcOrd="8" destOrd="0" presId="urn:microsoft.com/office/officeart/2005/8/layout/bProcess4"/>
    <dgm:cxn modelId="{8CDD1B91-DFF9-42E6-9327-D6AC69B8CC0A}" type="presParOf" srcId="{8E356C3B-959A-4C99-8E24-B8ECB8DE4D77}" destId="{72103AAA-3EC9-4872-9926-07C0956BF87A}" srcOrd="0" destOrd="0" presId="urn:microsoft.com/office/officeart/2005/8/layout/bProcess4"/>
    <dgm:cxn modelId="{DFCC5D58-66C9-47D9-9032-6DF207B8316E}" type="presParOf" srcId="{8E356C3B-959A-4C99-8E24-B8ECB8DE4D77}" destId="{D6359C1B-23A6-4F26-927A-79F6C02EFD6B}" srcOrd="1" destOrd="0" presId="urn:microsoft.com/office/officeart/2005/8/layout/bProcess4"/>
    <dgm:cxn modelId="{84A1D370-D369-4DEB-B20E-8D05F0B410D5}" type="presParOf" srcId="{29F749A8-AA17-4C14-90E1-B1C3EB6BFD08}" destId="{AF7DCBC9-E314-41F5-AE02-E3B0038F909C}" srcOrd="9" destOrd="0" presId="urn:microsoft.com/office/officeart/2005/8/layout/bProcess4"/>
    <dgm:cxn modelId="{CB2246FE-2D08-43BE-A4D8-364C57D96C4D}" type="presParOf" srcId="{29F749A8-AA17-4C14-90E1-B1C3EB6BFD08}" destId="{C8BA9655-AD6A-4F61-9A31-267847EFF73D}" srcOrd="10" destOrd="0" presId="urn:microsoft.com/office/officeart/2005/8/layout/bProcess4"/>
    <dgm:cxn modelId="{3AB24841-6683-4EEE-9265-6F7C1DBF8BD2}" type="presParOf" srcId="{C8BA9655-AD6A-4F61-9A31-267847EFF73D}" destId="{AF714F3B-7ADD-4129-9ED4-0FD94B815801}" srcOrd="0" destOrd="0" presId="urn:microsoft.com/office/officeart/2005/8/layout/bProcess4"/>
    <dgm:cxn modelId="{3667344D-9D7F-4502-853C-F142CAEBDFB2}" type="presParOf" srcId="{C8BA9655-AD6A-4F61-9A31-267847EFF73D}" destId="{ABAE1D0E-9970-4C99-939D-CF7FD3689B12}" srcOrd="1" destOrd="0" presId="urn:microsoft.com/office/officeart/2005/8/layout/bProcess4"/>
    <dgm:cxn modelId="{57503F5D-2316-4B15-B809-6007E7175AC0}" type="presParOf" srcId="{29F749A8-AA17-4C14-90E1-B1C3EB6BFD08}" destId="{60C9AEAD-A03D-4880-A154-6AD62947384E}" srcOrd="11" destOrd="0" presId="urn:microsoft.com/office/officeart/2005/8/layout/bProcess4"/>
    <dgm:cxn modelId="{4D957746-C366-4F52-BC3C-EA3B8EE127CE}" type="presParOf" srcId="{29F749A8-AA17-4C14-90E1-B1C3EB6BFD08}" destId="{822BC8C0-A0DD-4986-8355-DE7D4418D3ED}" srcOrd="12" destOrd="0" presId="urn:microsoft.com/office/officeart/2005/8/layout/bProcess4"/>
    <dgm:cxn modelId="{3954C0E9-084C-470C-9261-729257E9FCFA}" type="presParOf" srcId="{822BC8C0-A0DD-4986-8355-DE7D4418D3ED}" destId="{3E7E27C0-7C07-4003-BC0E-C9870E7526C8}" srcOrd="0" destOrd="0" presId="urn:microsoft.com/office/officeart/2005/8/layout/bProcess4"/>
    <dgm:cxn modelId="{3BEA7BD9-504B-4D9B-B2C5-97C2F2728C3C}" type="presParOf" srcId="{822BC8C0-A0DD-4986-8355-DE7D4418D3ED}" destId="{E4B47968-044D-4896-98FD-30315764CF2A}" srcOrd="1" destOrd="0" presId="urn:microsoft.com/office/officeart/2005/8/layout/bProcess4"/>
    <dgm:cxn modelId="{A0FE0B0F-5BC7-4337-B044-8E363DACB8C4}" type="presParOf" srcId="{29F749A8-AA17-4C14-90E1-B1C3EB6BFD08}" destId="{053EFD2D-7727-4314-8178-408C1243E28B}" srcOrd="13" destOrd="0" presId="urn:microsoft.com/office/officeart/2005/8/layout/bProcess4"/>
    <dgm:cxn modelId="{40A37E5F-92FF-4267-8B03-E0AD6DAE9665}" type="presParOf" srcId="{29F749A8-AA17-4C14-90E1-B1C3EB6BFD08}" destId="{63848293-AAEA-4550-ABDD-F835CFADC18C}" srcOrd="14" destOrd="0" presId="urn:microsoft.com/office/officeart/2005/8/layout/bProcess4"/>
    <dgm:cxn modelId="{32EBD794-F309-4F96-9F3D-51A629B51370}" type="presParOf" srcId="{63848293-AAEA-4550-ABDD-F835CFADC18C}" destId="{971791AA-A625-417E-9EC8-5B231215D542}" srcOrd="0" destOrd="0" presId="urn:microsoft.com/office/officeart/2005/8/layout/bProcess4"/>
    <dgm:cxn modelId="{3103722A-FA1C-4FF4-91B3-914DC7C0423E}" type="presParOf" srcId="{63848293-AAEA-4550-ABDD-F835CFADC18C}" destId="{AD00B92D-EBA1-40AE-8326-DF70D1B71C22}" srcOrd="1" destOrd="0" presId="urn:microsoft.com/office/officeart/2005/8/layout/bProcess4"/>
    <dgm:cxn modelId="{2E9F2723-1353-4CA4-8AE9-39EA90C82320}" type="presParOf" srcId="{29F749A8-AA17-4C14-90E1-B1C3EB6BFD08}" destId="{F5039DDB-A49A-46EC-B9BA-76F3F6C6E2A7}" srcOrd="15" destOrd="0" presId="urn:microsoft.com/office/officeart/2005/8/layout/bProcess4"/>
    <dgm:cxn modelId="{26192424-B58B-497A-9A71-307D0A3EF173}" type="presParOf" srcId="{29F749A8-AA17-4C14-90E1-B1C3EB6BFD08}" destId="{F176CF15-9AD1-4F14-9C96-FE592EC5EC3B}" srcOrd="16" destOrd="0" presId="urn:microsoft.com/office/officeart/2005/8/layout/bProcess4"/>
    <dgm:cxn modelId="{9E4B0E7D-7B9B-4649-A8C6-70DB7C8F3B24}" type="presParOf" srcId="{F176CF15-9AD1-4F14-9C96-FE592EC5EC3B}" destId="{3921CEA9-17FA-463A-9A4E-8BCADADF2CCC}" srcOrd="0" destOrd="0" presId="urn:microsoft.com/office/officeart/2005/8/layout/bProcess4"/>
    <dgm:cxn modelId="{B75EF713-4E0B-45DE-878F-6BCD8C964B87}" type="presParOf" srcId="{F176CF15-9AD1-4F14-9C96-FE592EC5EC3B}" destId="{26AA2B7E-9E39-4015-BC9E-DDB5D35F37D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D8C85-F0CC-4744-80A9-E2BCCCB84745}">
      <dsp:nvSpPr>
        <dsp:cNvPr id="0" name=""/>
        <dsp:cNvSpPr/>
      </dsp:nvSpPr>
      <dsp:spPr>
        <a:xfrm>
          <a:off x="4557304" y="225819"/>
          <a:ext cx="3114562" cy="1404811"/>
        </a:xfrm>
        <a:prstGeom prst="ellipse">
          <a:avLst/>
        </a:prstGeom>
        <a:solidFill>
          <a:srgbClr val="FFFF00"/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800" kern="1200" dirty="0">
              <a:solidFill>
                <a:srgbClr val="000000"/>
              </a:solidFill>
            </a:rPr>
            <a:t>①</a:t>
          </a:r>
          <a:r>
            <a:rPr lang="zh-CN" altLang="zh-CN" sz="4000" kern="1200" dirty="0">
              <a:solidFill>
                <a:srgbClr val="000000"/>
              </a:solidFill>
            </a:rPr>
            <a:t>དངོས་པོ་ལ་ལྟ་ཞིབ་བྱེད་དགོས་པ།</a:t>
          </a:r>
          <a:endParaRPr lang="zh-CN" altLang="en-US" sz="4000" kern="1200" dirty="0"/>
        </a:p>
      </dsp:txBody>
      <dsp:txXfrm>
        <a:off x="5013421" y="431549"/>
        <a:ext cx="2202328" cy="993351"/>
      </dsp:txXfrm>
    </dsp:sp>
    <dsp:sp modelId="{BC64F929-1957-4E68-A973-A048F7618761}">
      <dsp:nvSpPr>
        <dsp:cNvPr id="0" name=""/>
        <dsp:cNvSpPr/>
      </dsp:nvSpPr>
      <dsp:spPr>
        <a:xfrm rot="1872790">
          <a:off x="7110603" y="1339197"/>
          <a:ext cx="234042" cy="526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>
        <a:off x="7115685" y="1426387"/>
        <a:ext cx="163829" cy="316149"/>
      </dsp:txXfrm>
    </dsp:sp>
    <dsp:sp modelId="{D5D187BE-47DB-4273-A0BC-0DA6AD718C62}">
      <dsp:nvSpPr>
        <dsp:cNvPr id="0" name=""/>
        <dsp:cNvSpPr/>
      </dsp:nvSpPr>
      <dsp:spPr>
        <a:xfrm>
          <a:off x="6874967" y="1417736"/>
          <a:ext cx="3619309" cy="2135530"/>
        </a:xfrm>
        <a:prstGeom prst="ellipse">
          <a:avLst/>
        </a:prstGeom>
        <a:solidFill>
          <a:srgbClr val="FFFF00"/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800" kern="1200" dirty="0">
              <a:solidFill>
                <a:srgbClr val="000000"/>
              </a:solidFill>
            </a:rPr>
            <a:t>③</a:t>
          </a:r>
          <a:r>
            <a:rPr lang="zh-CN" altLang="zh-CN" sz="4000" kern="1200" dirty="0">
              <a:solidFill>
                <a:srgbClr val="000000"/>
              </a:solidFill>
            </a:rPr>
            <a:t>དངོས་པོའི་གཟུགས་དབྱིབས་དང་གྲུབ་ཚུལ་ཟུང་དུ་འབྲེལ་བ། </a:t>
          </a:r>
          <a:endParaRPr lang="zh-CN" altLang="en-US" sz="4000" kern="1200" dirty="0"/>
        </a:p>
      </dsp:txBody>
      <dsp:txXfrm>
        <a:off x="7405003" y="1730477"/>
        <a:ext cx="2559237" cy="1510048"/>
      </dsp:txXfrm>
    </dsp:sp>
    <dsp:sp modelId="{3035CD8B-94A2-4D10-87CD-D9A7BB0B9D60}">
      <dsp:nvSpPr>
        <dsp:cNvPr id="0" name=""/>
        <dsp:cNvSpPr/>
      </dsp:nvSpPr>
      <dsp:spPr>
        <a:xfrm rot="8998790">
          <a:off x="7152995" y="3053687"/>
          <a:ext cx="184697" cy="526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 rot="10800000">
        <a:off x="7204687" y="3145209"/>
        <a:ext cx="129288" cy="316149"/>
      </dsp:txXfrm>
    </dsp:sp>
    <dsp:sp modelId="{947A05DD-C023-4072-874F-CB1C2ACA3095}">
      <dsp:nvSpPr>
        <dsp:cNvPr id="0" name=""/>
        <dsp:cNvSpPr/>
      </dsp:nvSpPr>
      <dsp:spPr>
        <a:xfrm>
          <a:off x="4379331" y="3221987"/>
          <a:ext cx="3304283" cy="1593111"/>
        </a:xfrm>
        <a:prstGeom prst="ellipse">
          <a:avLst/>
        </a:prstGeom>
        <a:solidFill>
          <a:srgbClr val="FFFF00"/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800" kern="1200" dirty="0">
              <a:solidFill>
                <a:srgbClr val="000000"/>
              </a:solidFill>
            </a:rPr>
            <a:t>④</a:t>
          </a:r>
          <a:r>
            <a:rPr lang="zh-CN" altLang="zh-CN" sz="4000" kern="1200" dirty="0">
              <a:solidFill>
                <a:srgbClr val="000000"/>
              </a:solidFill>
            </a:rPr>
            <a:t>གོ་རིམ་ལྡན་ཞིང་ཞིབ་ཚགས་ཡིན་པ། </a:t>
          </a:r>
          <a:endParaRPr lang="zh-CN" altLang="en-US" sz="4000" kern="1200" dirty="0"/>
        </a:p>
      </dsp:txBody>
      <dsp:txXfrm>
        <a:off x="4863232" y="3455293"/>
        <a:ext cx="2336481" cy="1126499"/>
      </dsp:txXfrm>
    </dsp:sp>
    <dsp:sp modelId="{2C984989-180B-440C-9B72-4C133836C50C}">
      <dsp:nvSpPr>
        <dsp:cNvPr id="0" name=""/>
        <dsp:cNvSpPr/>
      </dsp:nvSpPr>
      <dsp:spPr>
        <a:xfrm rot="12593375">
          <a:off x="4526500" y="2988534"/>
          <a:ext cx="342677" cy="526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 rot="10800000">
        <a:off x="4622466" y="3119532"/>
        <a:ext cx="239874" cy="316149"/>
      </dsp:txXfrm>
    </dsp:sp>
    <dsp:sp modelId="{B72C1FE4-CAA4-47EF-A778-AA0215654221}">
      <dsp:nvSpPr>
        <dsp:cNvPr id="0" name=""/>
        <dsp:cNvSpPr/>
      </dsp:nvSpPr>
      <dsp:spPr>
        <a:xfrm>
          <a:off x="1382607" y="1443623"/>
          <a:ext cx="3620979" cy="1886935"/>
        </a:xfrm>
        <a:prstGeom prst="ellipse">
          <a:avLst/>
        </a:prstGeom>
        <a:solidFill>
          <a:srgbClr val="FFFF00"/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800" kern="1200" dirty="0">
              <a:solidFill>
                <a:srgbClr val="000000"/>
              </a:solidFill>
            </a:rPr>
            <a:t>②</a:t>
          </a:r>
          <a:r>
            <a:rPr lang="zh-CN" altLang="zh-CN" sz="4000" kern="1200" dirty="0">
              <a:solidFill>
                <a:srgbClr val="000000"/>
              </a:solidFill>
            </a:rPr>
            <a:t>དངོས་པོ</a:t>
          </a:r>
          <a:r>
            <a:rPr lang="bo-CN" altLang="zh-CN" sz="4000" kern="1200" dirty="0">
              <a:solidFill>
                <a:srgbClr val="000000"/>
              </a:solidFill>
            </a:rPr>
            <a:t>འི</a:t>
          </a:r>
          <a:r>
            <a:rPr lang="zh-CN" altLang="zh-CN" sz="4000" kern="1200" dirty="0">
              <a:solidFill>
                <a:srgbClr val="000000"/>
              </a:solidFill>
            </a:rPr>
            <a:t>་གཟུགས་དབྱིབས་ཀྱི་ཁྱད་རྟགས་གསལ་བ། </a:t>
          </a:r>
          <a:endParaRPr lang="zh-CN" altLang="en-US" sz="4000" kern="1200" dirty="0"/>
        </a:p>
      </dsp:txBody>
      <dsp:txXfrm>
        <a:off x="1912887" y="1719958"/>
        <a:ext cx="2560419" cy="1334265"/>
      </dsp:txXfrm>
    </dsp:sp>
    <dsp:sp modelId="{294FCA15-1728-43C7-8C69-D0B996E1EBAB}">
      <dsp:nvSpPr>
        <dsp:cNvPr id="0" name=""/>
        <dsp:cNvSpPr/>
      </dsp:nvSpPr>
      <dsp:spPr>
        <a:xfrm rot="20007866">
          <a:off x="4607999" y="1332717"/>
          <a:ext cx="337933" cy="526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>
        <a:off x="4613339" y="1460746"/>
        <a:ext cx="236553" cy="316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E5F75-328E-4340-8F23-A7FB2215677B}">
      <dsp:nvSpPr>
        <dsp:cNvPr id="0" name=""/>
        <dsp:cNvSpPr/>
      </dsp:nvSpPr>
      <dsp:spPr>
        <a:xfrm rot="5400000">
          <a:off x="-191110" y="194921"/>
          <a:ext cx="1274072" cy="891850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800" kern="1200" dirty="0">
              <a:solidFill>
                <a:srgbClr val="000000"/>
              </a:solidFill>
            </a:rPr>
            <a:t>①</a:t>
          </a:r>
          <a:endParaRPr lang="zh-CN" altLang="en-US" sz="2800" kern="1200" dirty="0"/>
        </a:p>
      </dsp:txBody>
      <dsp:txXfrm rot="-5400000">
        <a:off x="1" y="449735"/>
        <a:ext cx="891850" cy="382222"/>
      </dsp:txXfrm>
    </dsp:sp>
    <dsp:sp modelId="{98C6813A-1664-4E34-B657-4B2BD9B1D880}">
      <dsp:nvSpPr>
        <dsp:cNvPr id="0" name=""/>
        <dsp:cNvSpPr/>
      </dsp:nvSpPr>
      <dsp:spPr>
        <a:xfrm rot="5400000">
          <a:off x="4632262" y="-3736600"/>
          <a:ext cx="828582" cy="8309406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4000" kern="1200" dirty="0">
              <a:solidFill>
                <a:srgbClr val="000000"/>
              </a:solidFill>
            </a:rPr>
            <a:t>གསལ་བཤད་ཀྱི་རང་བཞིན།</a:t>
          </a:r>
          <a:endParaRPr lang="zh-CN" altLang="en-US" sz="4000" kern="1200" dirty="0"/>
        </a:p>
      </dsp:txBody>
      <dsp:txXfrm rot="-5400000">
        <a:off x="891850" y="44260"/>
        <a:ext cx="8268958" cy="747686"/>
      </dsp:txXfrm>
    </dsp:sp>
    <dsp:sp modelId="{17BC9E75-AEE8-48D1-935D-67CA28A037C5}">
      <dsp:nvSpPr>
        <dsp:cNvPr id="0" name=""/>
        <dsp:cNvSpPr/>
      </dsp:nvSpPr>
      <dsp:spPr>
        <a:xfrm rot="5400000">
          <a:off x="-191110" y="1270140"/>
          <a:ext cx="1274072" cy="891850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800" kern="1200" dirty="0">
              <a:solidFill>
                <a:srgbClr val="000000"/>
              </a:solidFill>
            </a:rPr>
            <a:t>②</a:t>
          </a:r>
          <a:endParaRPr lang="zh-CN" altLang="en-US" sz="2800" kern="1200" dirty="0"/>
        </a:p>
      </dsp:txBody>
      <dsp:txXfrm rot="-5400000">
        <a:off x="1" y="1524954"/>
        <a:ext cx="891850" cy="382222"/>
      </dsp:txXfrm>
    </dsp:sp>
    <dsp:sp modelId="{C37A9C7C-642E-4C69-BF3B-B95438A3E9DF}">
      <dsp:nvSpPr>
        <dsp:cNvPr id="0" name=""/>
        <dsp:cNvSpPr/>
      </dsp:nvSpPr>
      <dsp:spPr>
        <a:xfrm rot="5400000">
          <a:off x="4632480" y="-2661600"/>
          <a:ext cx="828147" cy="8309406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4000" kern="1200" dirty="0">
              <a:solidFill>
                <a:srgbClr val="000000"/>
              </a:solidFill>
            </a:rPr>
            <a:t>གསལ་བཤད་ཀྱི་དངོས་ཡོད་རང་བཞིན།</a:t>
          </a:r>
          <a:endParaRPr lang="zh-CN" altLang="en-US" sz="4000" kern="1200" dirty="0"/>
        </a:p>
      </dsp:txBody>
      <dsp:txXfrm rot="-5400000">
        <a:off x="891851" y="1119456"/>
        <a:ext cx="8268979" cy="747293"/>
      </dsp:txXfrm>
    </dsp:sp>
    <dsp:sp modelId="{3FFC4F29-2CFF-43B6-9D98-54278F113FDB}">
      <dsp:nvSpPr>
        <dsp:cNvPr id="0" name=""/>
        <dsp:cNvSpPr/>
      </dsp:nvSpPr>
      <dsp:spPr>
        <a:xfrm rot="5400000">
          <a:off x="-191110" y="2345358"/>
          <a:ext cx="1274072" cy="891850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800" kern="1200" dirty="0">
              <a:solidFill>
                <a:srgbClr val="000000"/>
              </a:solidFill>
            </a:rPr>
            <a:t>③</a:t>
          </a:r>
          <a:endParaRPr lang="zh-CN" altLang="en-US" sz="2800" kern="1200" dirty="0"/>
        </a:p>
      </dsp:txBody>
      <dsp:txXfrm rot="-5400000">
        <a:off x="1" y="2600172"/>
        <a:ext cx="891850" cy="382222"/>
      </dsp:txXfrm>
    </dsp:sp>
    <dsp:sp modelId="{3851E41B-982C-4E71-918C-5FED99BE3613}">
      <dsp:nvSpPr>
        <dsp:cNvPr id="0" name=""/>
        <dsp:cNvSpPr/>
      </dsp:nvSpPr>
      <dsp:spPr>
        <a:xfrm rot="5400000">
          <a:off x="4632480" y="-1586382"/>
          <a:ext cx="828147" cy="83094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4000" kern="1200" dirty="0">
              <a:solidFill>
                <a:srgbClr val="000000"/>
              </a:solidFill>
            </a:rPr>
            <a:t>གསལ་བཤད་ཀྱི་ཤེས་བྱའི་རང་བཞིན།</a:t>
          </a:r>
          <a:endParaRPr lang="zh-CN" altLang="en-US" sz="4000" kern="1200" dirty="0"/>
        </a:p>
      </dsp:txBody>
      <dsp:txXfrm rot="-5400000">
        <a:off x="891851" y="2194674"/>
        <a:ext cx="8268979" cy="747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50429-C320-4C23-918C-8D5CEE52FD4E}">
      <dsp:nvSpPr>
        <dsp:cNvPr id="0" name=""/>
        <dsp:cNvSpPr/>
      </dsp:nvSpPr>
      <dsp:spPr>
        <a:xfrm rot="5400000">
          <a:off x="189832" y="945102"/>
          <a:ext cx="2271857" cy="1780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8B8EA-5E14-4ED6-BA63-4B948DE5D6C6}">
      <dsp:nvSpPr>
        <dsp:cNvPr id="0" name=""/>
        <dsp:cNvSpPr/>
      </dsp:nvSpPr>
      <dsp:spPr>
        <a:xfrm>
          <a:off x="394932" y="2345"/>
          <a:ext cx="3042155" cy="118684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>
              <a:solidFill>
                <a:schemeClr val="tx1"/>
              </a:solidFill>
            </a:rPr>
            <a:t> </a:t>
          </a:r>
          <a:r>
            <a:rPr lang="zh-CN" altLang="zh-CN" sz="4000" kern="1200" dirty="0">
              <a:solidFill>
                <a:schemeClr val="tx1"/>
              </a:solidFill>
            </a:rPr>
            <a:t>དྲི་བ་དྲིས་ལན། </a:t>
          </a:r>
          <a:endParaRPr lang="zh-CN" altLang="en-US" sz="4000" kern="1200" dirty="0">
            <a:solidFill>
              <a:schemeClr val="tx1"/>
            </a:solidFill>
          </a:endParaRPr>
        </a:p>
      </dsp:txBody>
      <dsp:txXfrm>
        <a:off x="429693" y="37106"/>
        <a:ext cx="2972633" cy="1117321"/>
      </dsp:txXfrm>
    </dsp:sp>
    <dsp:sp modelId="{B2F4C705-D9BD-45FD-A937-164FF7D41C67}">
      <dsp:nvSpPr>
        <dsp:cNvPr id="0" name=""/>
        <dsp:cNvSpPr/>
      </dsp:nvSpPr>
      <dsp:spPr>
        <a:xfrm rot="5400000">
          <a:off x="189832" y="2428655"/>
          <a:ext cx="2271857" cy="1780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B5BEE-3169-4A79-B811-3673CF93B5EF}">
      <dsp:nvSpPr>
        <dsp:cNvPr id="0" name=""/>
        <dsp:cNvSpPr/>
      </dsp:nvSpPr>
      <dsp:spPr>
        <a:xfrm>
          <a:off x="394932" y="1485898"/>
          <a:ext cx="3042155" cy="118684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>
              <a:solidFill>
                <a:schemeClr val="tx1"/>
              </a:solidFill>
            </a:rPr>
            <a:t>དཔེར་བརྗོད་འགོད་པ།</a:t>
          </a:r>
          <a:endParaRPr lang="zh-CN" altLang="en-US" sz="4000" kern="1200" dirty="0">
            <a:solidFill>
              <a:schemeClr val="tx1"/>
            </a:solidFill>
          </a:endParaRPr>
        </a:p>
      </dsp:txBody>
      <dsp:txXfrm>
        <a:off x="429693" y="1520659"/>
        <a:ext cx="2972633" cy="1117321"/>
      </dsp:txXfrm>
    </dsp:sp>
    <dsp:sp modelId="{1356C22E-DF10-43FE-8B97-C27F8AD2D560}">
      <dsp:nvSpPr>
        <dsp:cNvPr id="0" name=""/>
        <dsp:cNvSpPr/>
      </dsp:nvSpPr>
      <dsp:spPr>
        <a:xfrm>
          <a:off x="339443" y="3170432"/>
          <a:ext cx="5667555" cy="1780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0EDA3-C7A8-4FB8-8431-2AF38D14AF67}">
      <dsp:nvSpPr>
        <dsp:cNvPr id="0" name=""/>
        <dsp:cNvSpPr/>
      </dsp:nvSpPr>
      <dsp:spPr>
        <a:xfrm>
          <a:off x="394932" y="2969452"/>
          <a:ext cx="3042155" cy="118684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>
              <a:solidFill>
                <a:schemeClr val="tx1"/>
              </a:solidFill>
            </a:rPr>
            <a:t> </a:t>
          </a:r>
          <a:r>
            <a:rPr lang="zh-CN" altLang="zh-CN" sz="4000" kern="1200" dirty="0">
              <a:solidFill>
                <a:schemeClr val="tx1"/>
              </a:solidFill>
            </a:rPr>
            <a:t>གྲངས་ཀ་འདྲེན་པ། </a:t>
          </a:r>
          <a:endParaRPr lang="zh-CN" altLang="en-US" sz="4000" kern="1200" dirty="0">
            <a:solidFill>
              <a:schemeClr val="tx1"/>
            </a:solidFill>
          </a:endParaRPr>
        </a:p>
      </dsp:txBody>
      <dsp:txXfrm>
        <a:off x="429693" y="3004213"/>
        <a:ext cx="2972633" cy="1117321"/>
      </dsp:txXfrm>
    </dsp:sp>
    <dsp:sp modelId="{7B7631E9-2EC7-4403-A9E9-0246BBB685F7}">
      <dsp:nvSpPr>
        <dsp:cNvPr id="0" name=""/>
        <dsp:cNvSpPr/>
      </dsp:nvSpPr>
      <dsp:spPr>
        <a:xfrm rot="16200000">
          <a:off x="3884752" y="2428655"/>
          <a:ext cx="2271857" cy="1780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26B1F-C5D6-4E3A-B0B3-A7C7B70015FD}">
      <dsp:nvSpPr>
        <dsp:cNvPr id="0" name=""/>
        <dsp:cNvSpPr/>
      </dsp:nvSpPr>
      <dsp:spPr>
        <a:xfrm>
          <a:off x="4089851" y="2969452"/>
          <a:ext cx="3042155" cy="118684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>
              <a:solidFill>
                <a:srgbClr val="FF0000"/>
              </a:solidFill>
            </a:rPr>
            <a:t>མཚོན་རིས་འབྲི་བ།</a:t>
          </a:r>
          <a:endParaRPr lang="zh-CN" altLang="en-US" sz="4000" kern="1200" dirty="0"/>
        </a:p>
      </dsp:txBody>
      <dsp:txXfrm>
        <a:off x="4124612" y="3004213"/>
        <a:ext cx="2972633" cy="1117321"/>
      </dsp:txXfrm>
    </dsp:sp>
    <dsp:sp modelId="{AF7DCBC9-E314-41F5-AE02-E3B0038F909C}">
      <dsp:nvSpPr>
        <dsp:cNvPr id="0" name=""/>
        <dsp:cNvSpPr/>
      </dsp:nvSpPr>
      <dsp:spPr>
        <a:xfrm rot="16200000">
          <a:off x="3884752" y="945102"/>
          <a:ext cx="2271857" cy="1780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59C1B-23A6-4F26-927A-79F6C02EFD6B}">
      <dsp:nvSpPr>
        <dsp:cNvPr id="0" name=""/>
        <dsp:cNvSpPr/>
      </dsp:nvSpPr>
      <dsp:spPr>
        <a:xfrm>
          <a:off x="4089851" y="1485898"/>
          <a:ext cx="3042155" cy="118684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>
              <a:solidFill>
                <a:srgbClr val="FF0000"/>
              </a:solidFill>
            </a:rPr>
            <a:t>ཞིབ་བསྡུར་བྱེད་པ། </a:t>
          </a:r>
          <a:endParaRPr lang="zh-CN" altLang="en-US" sz="4000" kern="1200" dirty="0"/>
        </a:p>
      </dsp:txBody>
      <dsp:txXfrm>
        <a:off x="4124612" y="1520659"/>
        <a:ext cx="2972633" cy="1117321"/>
      </dsp:txXfrm>
    </dsp:sp>
    <dsp:sp modelId="{60C9AEAD-A03D-4880-A154-6AD62947384E}">
      <dsp:nvSpPr>
        <dsp:cNvPr id="0" name=""/>
        <dsp:cNvSpPr/>
      </dsp:nvSpPr>
      <dsp:spPr>
        <a:xfrm>
          <a:off x="3427137" y="203325"/>
          <a:ext cx="5667775" cy="1780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E1D0E-9970-4C99-939D-CF7FD3689B12}">
      <dsp:nvSpPr>
        <dsp:cNvPr id="0" name=""/>
        <dsp:cNvSpPr/>
      </dsp:nvSpPr>
      <dsp:spPr>
        <a:xfrm>
          <a:off x="4134565" y="2345"/>
          <a:ext cx="2952727" cy="118684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>
              <a:solidFill>
                <a:srgbClr val="FF0000"/>
              </a:solidFill>
            </a:rPr>
            <a:t>མཚན་ཉིད་འགོད་པ། </a:t>
          </a:r>
          <a:endParaRPr lang="zh-CN" altLang="en-US" sz="4000" kern="1200" dirty="0"/>
        </a:p>
      </dsp:txBody>
      <dsp:txXfrm>
        <a:off x="4169326" y="37106"/>
        <a:ext cx="2883205" cy="1117321"/>
      </dsp:txXfrm>
    </dsp:sp>
    <dsp:sp modelId="{053EFD2D-7727-4314-8178-408C1243E28B}">
      <dsp:nvSpPr>
        <dsp:cNvPr id="0" name=""/>
        <dsp:cNvSpPr/>
      </dsp:nvSpPr>
      <dsp:spPr>
        <a:xfrm rot="5400000">
          <a:off x="7579671" y="945102"/>
          <a:ext cx="2271857" cy="1780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47968-044D-4896-98FD-30315764CF2A}">
      <dsp:nvSpPr>
        <dsp:cNvPr id="0" name=""/>
        <dsp:cNvSpPr/>
      </dsp:nvSpPr>
      <dsp:spPr>
        <a:xfrm>
          <a:off x="7784771" y="2345"/>
          <a:ext cx="3042155" cy="1186843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>
              <a:solidFill>
                <a:srgbClr val="FF0000"/>
              </a:solidFill>
            </a:rPr>
            <a:t>རིགས་དགར་བ།</a:t>
          </a:r>
          <a:endParaRPr lang="zh-CN" altLang="en-US" sz="4000" kern="1200" dirty="0"/>
        </a:p>
      </dsp:txBody>
      <dsp:txXfrm>
        <a:off x="7819532" y="37106"/>
        <a:ext cx="2972633" cy="1117321"/>
      </dsp:txXfrm>
    </dsp:sp>
    <dsp:sp modelId="{F5039DDB-A49A-46EC-B9BA-76F3F6C6E2A7}">
      <dsp:nvSpPr>
        <dsp:cNvPr id="0" name=""/>
        <dsp:cNvSpPr/>
      </dsp:nvSpPr>
      <dsp:spPr>
        <a:xfrm rot="5400000">
          <a:off x="7579671" y="2428655"/>
          <a:ext cx="2271857" cy="1780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0B92D-EBA1-40AE-8326-DF70D1B71C22}">
      <dsp:nvSpPr>
        <dsp:cNvPr id="0" name=""/>
        <dsp:cNvSpPr/>
      </dsp:nvSpPr>
      <dsp:spPr>
        <a:xfrm>
          <a:off x="7784771" y="1485898"/>
          <a:ext cx="3042155" cy="1186843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>
              <a:solidFill>
                <a:srgbClr val="FF0000"/>
              </a:solidFill>
            </a:rPr>
            <a:t>ལུང་འདྲེན་པ། </a:t>
          </a:r>
          <a:endParaRPr lang="zh-CN" altLang="en-US" sz="4000" kern="1200" dirty="0"/>
        </a:p>
      </dsp:txBody>
      <dsp:txXfrm>
        <a:off x="7819532" y="1520659"/>
        <a:ext cx="2972633" cy="1117321"/>
      </dsp:txXfrm>
    </dsp:sp>
    <dsp:sp modelId="{26AA2B7E-9E39-4015-BC9E-DDB5D35F37D2}">
      <dsp:nvSpPr>
        <dsp:cNvPr id="0" name=""/>
        <dsp:cNvSpPr/>
      </dsp:nvSpPr>
      <dsp:spPr>
        <a:xfrm>
          <a:off x="7784771" y="2969452"/>
          <a:ext cx="3042155" cy="1186843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>
              <a:solidFill>
                <a:srgbClr val="FF0000"/>
              </a:solidFill>
            </a:rPr>
            <a:t> </a:t>
          </a:r>
          <a:r>
            <a:rPr lang="zh-CN" altLang="zh-CN" sz="4000" kern="1200" dirty="0">
              <a:solidFill>
                <a:srgbClr val="FF0000"/>
              </a:solidFill>
            </a:rPr>
            <a:t>རེའུ་མིག་ཏུ་འགོད་པ།</a:t>
          </a:r>
          <a:endParaRPr lang="zh-CN" altLang="en-US" sz="4000" kern="1200" dirty="0"/>
        </a:p>
      </dsp:txBody>
      <dsp:txXfrm>
        <a:off x="7819532" y="3004213"/>
        <a:ext cx="2972633" cy="1117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33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914281" y="1122363"/>
            <a:ext cx="1036185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3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Vertical Title 1"/>
          <p:cNvSpPr>
            <a:spLocks noGrp="1"/>
          </p:cNvSpPr>
          <p:nvPr>
            <p:ph type="title" orient="vert"/>
          </p:nvPr>
        </p:nvSpPr>
        <p:spPr>
          <a:xfrm>
            <a:off x="8723765" y="365125"/>
            <a:ext cx="262855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2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2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831742" y="1709740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5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01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02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0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104860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839679" y="365127"/>
            <a:ext cx="1051423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07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08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0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10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10486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10485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10486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>
          <a:xfrm>
            <a:off x="5182513" y="987427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2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427"/>
            <a:ext cx="617139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862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091" y="365127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522-6256-461E-A79F-4037A6D0C8F9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2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1048589"/>
          <p:cNvSpPr txBox="1"/>
          <p:nvPr/>
        </p:nvSpPr>
        <p:spPr>
          <a:xfrm>
            <a:off x="811530" y="1377809"/>
            <a:ext cx="9818369" cy="2800767"/>
          </a:xfrm>
          <a:prstGeom prst="rect">
            <a:avLst/>
          </a:prstGeom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o-CN" altLang="zh-CN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bo-CN" altLang="zh-CN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/>
                <a:ea typeface="Microsoft Himalaya"/>
                <a:cs typeface="+mj-cs"/>
              </a:rPr>
              <a:t>༄༅།། </a:t>
            </a:r>
            <a:r>
              <a:rPr lang="zh-CN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སྤྲིན་ལ་བལྟས་ན</a:t>
            </a:r>
            <a:r>
              <a:rPr lang="bo-CN" altLang="zh-CN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ས</a:t>
            </a:r>
            <a:r>
              <a:rPr lang="zh-CN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་གནམ་གཤིས་བརྟག་པ།</a:t>
            </a:r>
          </a:p>
        </p:txBody>
      </p:sp>
      <p:sp>
        <p:nvSpPr>
          <p:cNvPr id="5" name="KSO_Shape">
            <a:extLst>
              <a:ext uri="{FF2B5EF4-FFF2-40B4-BE49-F238E27FC236}">
                <a16:creationId xmlns="" xmlns:a16="http://schemas.microsoft.com/office/drawing/2014/main" id="{74B9C83E-5495-4342-9932-BB2941389AD3}"/>
              </a:ext>
            </a:extLst>
          </p:cNvPr>
          <p:cNvSpPr/>
          <p:nvPr/>
        </p:nvSpPr>
        <p:spPr>
          <a:xfrm>
            <a:off x="3511088" y="356960"/>
            <a:ext cx="2376000" cy="540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o-CN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སློབ་ཚན་བཅུ་པ།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KSO_Shape">
            <a:extLst>
              <a:ext uri="{FF2B5EF4-FFF2-40B4-BE49-F238E27FC236}">
                <a16:creationId xmlns="" xmlns:a16="http://schemas.microsoft.com/office/drawing/2014/main" id="{234D6B5E-89CB-48FC-9D4D-41053EE597B2}"/>
              </a:ext>
            </a:extLst>
          </p:cNvPr>
          <p:cNvSpPr/>
          <p:nvPr/>
        </p:nvSpPr>
        <p:spPr>
          <a:xfrm>
            <a:off x="1331923" y="356960"/>
            <a:ext cx="2613067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o-CN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ལོ་རིམ་བདུན་པའི་སྟོད་ཆ།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extBox 1048586"/>
          <p:cNvSpPr txBox="1"/>
          <p:nvPr/>
        </p:nvSpPr>
        <p:spPr>
          <a:xfrm>
            <a:off x="434180" y="1979152"/>
            <a:ext cx="11600938" cy="20313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zh-CN" sz="4200" dirty="0">
                <a:solidFill>
                  <a:srgbClr val="000000"/>
                </a:solidFill>
              </a:rPr>
              <a:t>བྱེ་བྲག་གི་སྤྲིན་གྱི་རྣམ་པ་དང་འགྱུར་ལྡོག</a:t>
            </a:r>
            <a:r>
              <a:rPr lang="bo-CN" altLang="zh-CN" sz="4200" dirty="0">
                <a:solidFill>
                  <a:srgbClr val="000000"/>
                </a:solidFill>
              </a:rPr>
              <a:t>  </a:t>
            </a:r>
            <a:r>
              <a:rPr lang="zh-CN" altLang="en-US" sz="4200" dirty="0">
                <a:solidFill>
                  <a:srgbClr val="000000"/>
                </a:solidFill>
              </a:rPr>
              <a:t>སྤྲིན་མདངས་</a:t>
            </a:r>
            <a:r>
              <a:rPr lang="bo-CN" altLang="zh-CN" sz="4200" dirty="0">
                <a:solidFill>
                  <a:srgbClr val="000000"/>
                </a:solidFill>
              </a:rPr>
              <a:t>ཀྱི</a:t>
            </a:r>
            <a:r>
              <a:rPr lang="zh-CN" altLang="en-US" sz="4200" dirty="0">
                <a:solidFill>
                  <a:srgbClr val="000000"/>
                </a:solidFill>
              </a:rPr>
              <a:t>་སྣང་ཚུལ་བཅས་དང་གནམ་གཤིས་བར་གྱི་འབྲེལ་བ</a:t>
            </a:r>
            <a:r>
              <a:rPr lang="bo-CN" altLang="zh-CN" sz="4200" dirty="0">
                <a:solidFill>
                  <a:srgbClr val="000000"/>
                </a:solidFill>
              </a:rPr>
              <a:t>་</a:t>
            </a:r>
            <a:r>
              <a:rPr lang="zh-CN" altLang="en-US" sz="4200" dirty="0">
                <a:solidFill>
                  <a:srgbClr val="000000"/>
                </a:solidFill>
              </a:rPr>
              <a:t>མཚམས་སྦྱོར་བྱས་ཏེ</a:t>
            </a:r>
            <a:r>
              <a:rPr lang="bo-CN" altLang="zh-CN" sz="4200" dirty="0">
                <a:solidFill>
                  <a:srgbClr val="000000"/>
                </a:solidFill>
              </a:rPr>
              <a:t>། </a:t>
            </a:r>
            <a:r>
              <a:rPr lang="zh-CN" altLang="en-US" sz="4200" dirty="0">
                <a:solidFill>
                  <a:srgbClr val="000000"/>
                </a:solidFill>
              </a:rPr>
              <a:t>སྤྲིན་ལ་བལྟས་ནས་གནམ་གཤིས་ལ་ཇི་ལྟར་བརྟག་པའི་ཚུལ་བརྗོད་ཡོད</a:t>
            </a:r>
            <a:r>
              <a:rPr lang="bo-CN" altLang="zh-CN" sz="4200" dirty="0">
                <a:solidFill>
                  <a:srgbClr val="000000"/>
                </a:solidFill>
              </a:rPr>
              <a:t>། </a:t>
            </a:r>
            <a:r>
              <a:rPr lang="zh-CN" altLang="en-US" sz="4200" dirty="0">
                <a:solidFill>
                  <a:srgbClr val="000000"/>
                </a:solidFill>
              </a:rPr>
              <a:t>འདི་ནི་སློབ་ཚན་འདིའི་ཁག་གཙོ་བོ་ཡིན་ཞིང་དོན་གྱི་རིམ་པ་གཉིས་སུ་བགོས་ཆོག</a:t>
            </a:r>
            <a:endParaRPr lang="zh-CN" sz="4200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846126"/>
            <a:ext cx="324640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o-CN" altLang="zh-CN" sz="4800" b="1" dirty="0"/>
              <a:t>ཁག་གཉིས་པ།  (༢-༦)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595" y="1322188"/>
            <a:ext cx="10756087" cy="4903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200" b="1" dirty="0">
                <a:solidFill>
                  <a:srgbClr val="000000"/>
                </a:solidFill>
              </a:rPr>
              <a:t>རིམ་པ་དང་པོར། </a:t>
            </a:r>
            <a:r>
              <a:rPr lang="zh-CN" altLang="en-US" sz="4200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(</a:t>
            </a:r>
            <a:r>
              <a:rPr lang="bo-CN" altLang="zh-CN" dirty="0">
                <a:solidFill>
                  <a:srgbClr val="000000"/>
                </a:solidFill>
              </a:rPr>
              <a:t>༢</a:t>
            </a:r>
            <a:r>
              <a:rPr lang="en-US" altLang="zh-CN" dirty="0">
                <a:solidFill>
                  <a:srgbClr val="000000"/>
                </a:solidFill>
              </a:rPr>
              <a:t>-</a:t>
            </a:r>
            <a:r>
              <a:rPr lang="bo-CN" altLang="zh-CN" dirty="0">
                <a:solidFill>
                  <a:srgbClr val="000000"/>
                </a:solidFill>
              </a:rPr>
              <a:t>༥</a:t>
            </a:r>
            <a:r>
              <a:rPr lang="en-US" altLang="zh-CN" dirty="0">
                <a:solidFill>
                  <a:srgbClr val="000000"/>
                </a:solidFill>
              </a:rPr>
              <a:t>)  </a:t>
            </a:r>
            <a:r>
              <a:rPr lang="zh-CN" altLang="en-US" sz="4200" dirty="0">
                <a:solidFill>
                  <a:srgbClr val="000000"/>
                </a:solidFill>
              </a:rPr>
              <a:t>སྤྲིན་གྱི་དབྱིབས</a:t>
            </a:r>
            <a:r>
              <a:rPr lang="bo-CN" altLang="zh-CN" sz="4200" dirty="0">
                <a:solidFill>
                  <a:srgbClr val="000000"/>
                </a:solidFill>
              </a:rPr>
              <a:t>་ཀྱི་</a:t>
            </a:r>
            <a:r>
              <a:rPr lang="zh-CN" altLang="en-US" sz="4200" dirty="0">
                <a:solidFill>
                  <a:srgbClr val="000000"/>
                </a:solidFill>
              </a:rPr>
              <a:t>འགྱུར་ལྡོག་དང་གནས་གཤིས་ཀྱི་འབྲེལ་བ་བཅས་གསལ་བཤད་བྱས་ཡོད</a:t>
            </a:r>
            <a:r>
              <a:rPr lang="bo-CN" altLang="zh-CN" sz="4200" dirty="0">
                <a:solidFill>
                  <a:srgbClr val="000000"/>
                </a:solidFill>
              </a:rPr>
              <a:t>།</a:t>
            </a:r>
            <a:r>
              <a:rPr lang="zh-CN" altLang="en-US" sz="4200" dirty="0">
                <a:solidFill>
                  <a:srgbClr val="000000"/>
                </a:solidFill>
              </a:rPr>
              <a:t> རང་གྲུབ་ཚན་པ་གཉིས་པའི</a:t>
            </a:r>
            <a:r>
              <a:rPr lang="zh-CN" altLang="en-US" dirty="0">
                <a:solidFill>
                  <a:srgbClr val="000000"/>
                </a:solidFill>
              </a:rPr>
              <a:t>“</a:t>
            </a:r>
            <a:r>
              <a:rPr lang="zh-CN" altLang="en-US" sz="4200" dirty="0">
                <a:solidFill>
                  <a:srgbClr val="000000"/>
                </a:solidFill>
              </a:rPr>
              <a:t>ནམ་མཁའ་སྤྲིན་དཀར་སྲབ་མོ་འཐིབས་ན་ནི་རྒྱུན་དུ་གནམ་ངོ་དྭངས་པར་འགྱུར་བའ</a:t>
            </a:r>
            <a:r>
              <a:rPr lang="bo-CN" altLang="zh-CN" sz="4200" dirty="0">
                <a:solidFill>
                  <a:srgbClr val="000000"/>
                </a:solidFill>
              </a:rPr>
              <a:t>ི</a:t>
            </a:r>
            <a:r>
              <a:rPr lang="zh-CN" altLang="en-US" sz="4200" dirty="0">
                <a:solidFill>
                  <a:srgbClr val="000000"/>
                </a:solidFill>
              </a:rPr>
              <a:t>་རྟགས་མཚན</a:t>
            </a:r>
            <a:r>
              <a:rPr lang="zh-CN" altLang="en-US" dirty="0">
                <a:solidFill>
                  <a:srgbClr val="000000"/>
                </a:solidFill>
              </a:rPr>
              <a:t>”</a:t>
            </a:r>
            <a:r>
              <a:rPr lang="zh-CN" altLang="en-US" sz="4200" dirty="0">
                <a:solidFill>
                  <a:srgbClr val="000000"/>
                </a:solidFill>
              </a:rPr>
              <a:t>ཞེས་པ་དེས་རང་གྲུབ་ཚན་པ་གསུམ་པའི་ནང་དོན་དྲངས་ཤིང་།</a:t>
            </a:r>
            <a:r>
              <a:rPr lang="zh-CN" altLang="en-US" sz="3200" dirty="0">
                <a:solidFill>
                  <a:srgbClr val="000000"/>
                </a:solidFill>
              </a:rPr>
              <a:t>“</a:t>
            </a:r>
            <a:r>
              <a:rPr lang="en-US" altLang="zh-CN" sz="3200" dirty="0">
                <a:solidFill>
                  <a:srgbClr val="000000"/>
                </a:solidFill>
              </a:rPr>
              <a:t> </a:t>
            </a:r>
            <a:r>
              <a:rPr lang="zh-CN" altLang="en-US" sz="4200" dirty="0">
                <a:solidFill>
                  <a:srgbClr val="000000"/>
                </a:solidFill>
              </a:rPr>
              <a:t>སྤྲིན་རིམ་དམའ་ཞིང་རྔམས་མཐུག་ཚེ།</a:t>
            </a:r>
            <a:r>
              <a:rPr lang="bo-CN" altLang="zh-CN" sz="4200" dirty="0">
                <a:solidFill>
                  <a:srgbClr val="000000"/>
                </a:solidFill>
              </a:rPr>
              <a:t> ཆ</a:t>
            </a:r>
            <a:r>
              <a:rPr lang="zh-CN" altLang="en-US" sz="4200" dirty="0">
                <a:solidFill>
                  <a:srgbClr val="000000"/>
                </a:solidFill>
              </a:rPr>
              <a:t>ར་བ་འབབ་པའམ་ཁ་བ་བུ་ཡུག་འཚུབ་པའི་སྔ་ལྟས་ཡིན</a:t>
            </a:r>
            <a:r>
              <a:rPr lang="zh-CN" altLang="en-US" dirty="0">
                <a:solidFill>
                  <a:srgbClr val="000000"/>
                </a:solidFill>
              </a:rPr>
              <a:t>”</a:t>
            </a:r>
            <a:r>
              <a:rPr lang="zh-CN" altLang="en-US" sz="4200" dirty="0">
                <a:solidFill>
                  <a:srgbClr val="000000"/>
                </a:solidFill>
              </a:rPr>
              <a:t>ཞེས་པས་རང་གྲུབ་ཚན་པ་བཞི་</a:t>
            </a:r>
            <a:r>
              <a:rPr lang="bo-CN" altLang="zh-CN" sz="4200" dirty="0">
                <a:solidFill>
                  <a:srgbClr val="000000"/>
                </a:solidFill>
              </a:rPr>
              <a:t>པ</a:t>
            </a:r>
            <a:r>
              <a:rPr lang="zh-CN" altLang="en-US" sz="4200" dirty="0">
                <a:solidFill>
                  <a:srgbClr val="000000"/>
                </a:solidFill>
              </a:rPr>
              <a:t>་དང་ལྔ་</a:t>
            </a:r>
            <a:r>
              <a:rPr lang="bo-CN" altLang="zh-CN" sz="4200" dirty="0">
                <a:solidFill>
                  <a:srgbClr val="000000"/>
                </a:solidFill>
              </a:rPr>
              <a:t>པ</a:t>
            </a:r>
            <a:r>
              <a:rPr lang="zh-CN" altLang="en-US" sz="4200" dirty="0">
                <a:solidFill>
                  <a:srgbClr val="000000"/>
                </a:solidFill>
              </a:rPr>
              <a:t>འི་ནང་དོན་དྲངས་ཡོད</a:t>
            </a:r>
            <a:r>
              <a:rPr lang="bo-CN" altLang="zh-CN" sz="4200" dirty="0">
                <a:solidFill>
                  <a:srgbClr val="000000"/>
                </a:solidFill>
              </a:rPr>
              <a:t>།</a:t>
            </a:r>
          </a:p>
          <a:p>
            <a:pPr marL="0" indent="0">
              <a:buNone/>
            </a:pPr>
            <a:r>
              <a:rPr lang="zh-CN" altLang="zh-CN" sz="4200" b="1" dirty="0">
                <a:solidFill>
                  <a:srgbClr val="000000"/>
                </a:solidFill>
              </a:rPr>
              <a:t>རིམ་པ་གཉིས་པ</a:t>
            </a:r>
            <a:r>
              <a:rPr lang="bo-CN" altLang="zh-CN" sz="4200" b="1" dirty="0">
                <a:solidFill>
                  <a:srgbClr val="000000"/>
                </a:solidFill>
              </a:rPr>
              <a:t>ར། </a:t>
            </a:r>
            <a:r>
              <a:rPr lang="en-US" altLang="zh-CN" dirty="0">
                <a:solidFill>
                  <a:srgbClr val="000000"/>
                </a:solidFill>
              </a:rPr>
              <a:t>(</a:t>
            </a:r>
            <a:r>
              <a:rPr lang="bo-CN" altLang="zh-CN" dirty="0">
                <a:solidFill>
                  <a:srgbClr val="000000"/>
                </a:solidFill>
              </a:rPr>
              <a:t>༦</a:t>
            </a:r>
            <a:r>
              <a:rPr lang="en-US" altLang="zh-CN" dirty="0">
                <a:solidFill>
                  <a:srgbClr val="000000"/>
                </a:solidFill>
              </a:rPr>
              <a:t>)</a:t>
            </a:r>
            <a:r>
              <a:rPr lang="en-US" altLang="zh-CN" sz="4200" dirty="0">
                <a:solidFill>
                  <a:srgbClr val="000000"/>
                </a:solidFill>
              </a:rPr>
              <a:t> </a:t>
            </a:r>
            <a:r>
              <a:rPr lang="zh-CN" altLang="en-US" sz="4200" dirty="0">
                <a:solidFill>
                  <a:srgbClr val="000000"/>
                </a:solidFill>
              </a:rPr>
              <a:t>སྤྲིན་གྱི་ཁ་དོག་དང་གནམ་གཤིས་ཀྱི་འབྲེལ་བ</a:t>
            </a:r>
            <a:r>
              <a:rPr lang="bo-CN" altLang="zh-CN" sz="4200" dirty="0">
                <a:solidFill>
                  <a:srgbClr val="000000"/>
                </a:solidFill>
              </a:rPr>
              <a:t>་</a:t>
            </a:r>
            <a:r>
              <a:rPr lang="zh-CN" altLang="en-US" sz="4200" dirty="0">
                <a:solidFill>
                  <a:srgbClr val="000000"/>
                </a:solidFill>
              </a:rPr>
              <a:t>གསལ་བཤད་བྱས་ཡོད</a:t>
            </a:r>
            <a:r>
              <a:rPr lang="bo-CN" altLang="zh-CN" sz="4200" dirty="0">
                <a:solidFill>
                  <a:srgbClr val="000000"/>
                </a:solidFill>
              </a:rPr>
              <a:t>།</a:t>
            </a:r>
            <a:endParaRPr lang="en-US" altLang="zh-CN" sz="4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1048585"/>
          <p:cNvSpPr txBox="1"/>
          <p:nvPr/>
        </p:nvSpPr>
        <p:spPr>
          <a:xfrm>
            <a:off x="645014" y="5903894"/>
            <a:ext cx="10534771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bo-CN" altLang="zh-CN" sz="2800" dirty="0">
              <a:solidFill>
                <a:srgbClr val="000000"/>
              </a:solidFill>
            </a:endParaRPr>
          </a:p>
          <a:p>
            <a:endParaRPr lang="bo-CN" altLang="zh-CN" sz="2800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02454" y="2280966"/>
            <a:ext cx="7165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200" dirty="0">
                <a:solidFill>
                  <a:srgbClr val="000000"/>
                </a:solidFill>
              </a:rPr>
              <a:t>སྤྲིན་ལ་བལྟས་ནས་གནམ་གཤིས་བརྟག་པའི་དོན་སྙིང་དང་ཚད་བཀག་རང་བཞིན་གསལ་བཤད་བྱས་ཡོད།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881379"/>
            <a:ext cx="270138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o-CN" altLang="zh-CN" sz="4400" b="1" dirty="0"/>
              <a:t>ཁག་གསུམ་པར། (༧)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8" y="1921142"/>
            <a:ext cx="2656311" cy="47993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extBox 1048659"/>
          <p:cNvSpPr txBox="1"/>
          <p:nvPr/>
        </p:nvSpPr>
        <p:spPr>
          <a:xfrm>
            <a:off x="322668" y="1080217"/>
            <a:ext cx="11545076" cy="11695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4200" dirty="0">
                <a:solidFill>
                  <a:srgbClr val="0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</a:t>
            </a:r>
            <a:r>
              <a:rPr lang="bo-CN" altLang="zh-CN" sz="4200" dirty="0">
                <a:solidFill>
                  <a:srgbClr val="00000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zh-CN" sz="4200" dirty="0">
                <a:solidFill>
                  <a:srgbClr val="000000"/>
                </a:solidFill>
              </a:rPr>
              <a:t>གསལ་བཤད་བྱེད་ཐབས་ལ་དབྱེ་ན་གང་དག་ཡོད</a:t>
            </a:r>
            <a:r>
              <a:rPr lang="bo-CN" altLang="zh-CN" sz="4200" dirty="0">
                <a:solidFill>
                  <a:srgbClr val="000000"/>
                </a:solidFill>
              </a:rPr>
              <a:t>།</a:t>
            </a:r>
            <a:endParaRPr lang="en-US" altLang="zh-CN" sz="4200" dirty="0">
              <a:solidFill>
                <a:srgbClr val="000000"/>
              </a:solidFill>
            </a:endParaRPr>
          </a:p>
          <a:p>
            <a:endParaRPr lang="zh-CN" sz="2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0046" y="64553"/>
            <a:ext cx="2661306" cy="1015663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6000" b="1" dirty="0" err="1">
                <a:solidFill>
                  <a:srgbClr val="000000"/>
                </a:solidFill>
              </a:rPr>
              <a:t>ལྔ</a:t>
            </a:r>
            <a:r>
              <a:rPr lang="bo-CN" altLang="zh-CN" sz="6000" b="1" dirty="0">
                <a:solidFill>
                  <a:srgbClr val="000000"/>
                </a:solidFill>
              </a:rPr>
              <a:t>།  སྤྱི་</a:t>
            </a:r>
            <a:r>
              <a:rPr lang="en-US" altLang="zh-CN" sz="6000" b="1" dirty="0" err="1">
                <a:solidFill>
                  <a:srgbClr val="000000"/>
                </a:solidFill>
              </a:rPr>
              <a:t>བསྡོམས</a:t>
            </a:r>
            <a:r>
              <a:rPr lang="bo-CN" altLang="zh-CN" sz="6000" b="1" dirty="0">
                <a:solidFill>
                  <a:srgbClr val="000000"/>
                </a:solidFill>
              </a:rPr>
              <a:t>།</a:t>
            </a:r>
            <a:endParaRPr lang="en-US" altLang="zh-CN" sz="6000" b="1" dirty="0">
              <a:solidFill>
                <a:srgbClr val="00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6ED8516-30E1-4274-B69E-EAF31B9306C3}"/>
              </a:ext>
            </a:extLst>
          </p:cNvPr>
          <p:cNvSpPr/>
          <p:nvPr/>
        </p:nvSpPr>
        <p:spPr>
          <a:xfrm>
            <a:off x="564204" y="1664991"/>
            <a:ext cx="11303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4000" dirty="0"/>
              <a:t>  ལན།  དྲི་བ་དྲིས་ལན་དང་། མཚན་ཉིད་འགོད་པ། རིགས་དགར་བ། དཔེར་འགོད་པ། ཞིབ་བསྡུར་བྱེད་པ། ལུང་འདྲེན་པ། གྲངས་ཀ་འདྲེན་པ། མཚོན་རིས་འབྲི་བ། རེའུ་མིག་ཏུ་འགོད་པ་སོགས་ཡོད།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83432154-AB84-4BC1-ACE4-660F15A8DD7A}"/>
              </a:ext>
            </a:extLst>
          </p:cNvPr>
          <p:cNvSpPr/>
          <p:nvPr/>
        </p:nvSpPr>
        <p:spPr>
          <a:xfrm>
            <a:off x="322669" y="2920336"/>
            <a:ext cx="115450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4000" dirty="0"/>
              <a:t>2  གཤམ་གྱི་ཚིག་དུམ་དག་ལ་གསལ་བཤད་བྱེད་ཐབས་གང་སྤྱད་ཡོད་པ་དབྱེ་ཞིབ་བྱོས།</a:t>
            </a:r>
          </a:p>
          <a:p>
            <a:r>
              <a:rPr lang="bo-CN" altLang="zh-CN" sz="4000" dirty="0"/>
              <a:t>༡ དགུང་སྔོན་མཐོན་པོའི་དབྱིངས་སུ་ཡང་སྟབས་ཀྱིས་གང་དགར་རྩེན་པའི་སྤྲིན་སྲབ་མོ་ལ་སྤྲིན་དཀར་འཁྱིལ་མ་ཟེར།</a:t>
            </a:r>
          </a:p>
          <a:p>
            <a:r>
              <a:rPr lang="bo-CN" altLang="zh-CN" sz="4000" dirty="0"/>
              <a:t>༢ ཕྱོགས་བཞིའི་རི་བོ་ནི། འགྱིང་ངེར་ལངས་པའི་རྔ་མོང་ངམ། བྲེད་དུ་ཉལ་བའི་གླང་ཆེན་ནམ། མཁའ་ལ་སྙེགས་པའི་གཅན་གཟན་གྱི་མཆེ་བ་དང་ཡང་འདྲ།</a:t>
            </a:r>
          </a:p>
          <a:p>
            <a:r>
              <a:rPr lang="bo-CN" altLang="zh-CN" sz="4000" dirty="0"/>
              <a:t>༣  "ཉི་འཁྱིམས་ཆར། ཟླ་འཁྱིམས་རླུང་།"ཞེས་བཤད་སྲོལ་ཡོད།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0" grpId="0"/>
      <p:bldP spid="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6A58F57-CF6E-47A1-9858-C298D10BCD9E}"/>
              </a:ext>
            </a:extLst>
          </p:cNvPr>
          <p:cNvSpPr txBox="1"/>
          <p:nvPr/>
        </p:nvSpPr>
        <p:spPr>
          <a:xfrm>
            <a:off x="496111" y="1731523"/>
            <a:ext cx="111000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Microsoft Himalaya" panose="01010100010101010101" pitchFamily="2" charset="0"/>
                <a:ea typeface="Microsoft Himalaya" panose="01010100010101010101" pitchFamily="2" charset="0"/>
              </a:rPr>
              <a:t>3</a:t>
            </a:r>
            <a:r>
              <a:rPr lang="bo-CN" altLang="zh-CN" sz="4000" dirty="0">
                <a:latin typeface="Microsoft Himalaya" panose="01010100010101010101" pitchFamily="2" charset="0"/>
                <a:ea typeface="Microsoft Himalaya" panose="01010100010101010101" pitchFamily="2" charset="0"/>
              </a:rPr>
              <a:t>  </a:t>
            </a:r>
            <a:r>
              <a:rPr lang="bo-CN" altLang="zh-CN" sz="4000" dirty="0"/>
              <a:t>གཤམ་གྱི་གཏམ་དཔེ་དག་ལ་འགྲེལ་བཤད་བྱོས།</a:t>
            </a:r>
          </a:p>
          <a:p>
            <a:r>
              <a:rPr lang="bo-CN" altLang="zh-CN" sz="4000" dirty="0"/>
              <a:t>༡ འབྲུག་རང་སྐད་ཆེ་ན་ཐང་རྟགས་ཡིན། དགྲ་ཁ་བཙན་ཆེ་ན་འགྲིག་རྟགས་ཡིན།</a:t>
            </a:r>
          </a:p>
          <a:p>
            <a:r>
              <a:rPr lang="bo-CN" altLang="zh-CN" sz="4000" dirty="0"/>
              <a:t>༢ ཤར་འཇའ་འབྲུག  ནུབ་འཇའ་ཆར།  </a:t>
            </a:r>
          </a:p>
          <a:p>
            <a:r>
              <a:rPr lang="bo-CN" altLang="zh-CN" sz="4000" dirty="0"/>
              <a:t>༣ ནངས་སྔ་མོའི་སྤྲིན་དམར་ཆུ་ཡིན། དགོང་ཕྱི་དྲོའི་སྤྲིན་དམར་མེ་ཡིན།</a:t>
            </a:r>
          </a:p>
          <a:p>
            <a:r>
              <a:rPr lang="bo-CN" altLang="zh-CN" sz="4000" dirty="0"/>
              <a:t>( ནངས་དམར་ཆུ།  དགོང་དམར་མེ།)</a:t>
            </a:r>
            <a:endParaRPr lang="zh-CN" altLang="en-US" sz="4000" dirty="0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87855AA-15FC-4103-B2B6-D39C3870D7BB}"/>
              </a:ext>
            </a:extLst>
          </p:cNvPr>
          <p:cNvSpPr txBox="1"/>
          <p:nvPr/>
        </p:nvSpPr>
        <p:spPr>
          <a:xfrm>
            <a:off x="622571" y="668307"/>
            <a:ext cx="9893029" cy="7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/>
              <a:t> ལན།  ༡(མཚན་ཉིད་འགོད་པ།)   ༢(དཔེ་འགོད་པ།)   ༣(དཔེ་འགོད་པ།)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281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047" y="128212"/>
            <a:ext cx="3972562" cy="1015663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6000" b="1" dirty="0">
                <a:solidFill>
                  <a:prstClr val="black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དྲུག ལས་བྱ་བཀོད་སྒྲིག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4" y="1394230"/>
            <a:ext cx="10818890" cy="5300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6385" y="1376124"/>
            <a:ext cx="8871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༡ སྦྱང་གཞི་ལས་དང་པོ་དང་གསུམ་པ་བྲི་དགོས།</a:t>
            </a:r>
            <a:endParaRPr lang="en-US" altLang="zh-CN" sz="3600" dirty="0">
              <a:solidFill>
                <a:schemeClr val="bg1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༢  </a:t>
            </a:r>
            <a:r>
              <a:rPr lang="bo-CN" altLang="zh-CN" sz="3600" dirty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སློབ་མ་རེ་རེས་དམངས་ཁྲོད་ཀྱི་གཏམ་དཔེ་གསུམ་རེ་འཚོལ་བསྡུ་བྱས་ཏེ་ལས་བྱར་ཕྲིས།</a:t>
            </a:r>
            <a:endParaRPr lang="bo-CN" altLang="zh-CN" sz="36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8" t="46630" r="26640" b="10416"/>
          <a:stretch/>
        </p:blipFill>
        <p:spPr>
          <a:xfrm>
            <a:off x="2215908" y="1703168"/>
            <a:ext cx="2022510" cy="269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473731" y="1482828"/>
            <a:ext cx="27669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b="1" dirty="0"/>
              <a:t>སློབ་མ།  </a:t>
            </a:r>
            <a:endParaRPr lang="bo-CN" altLang="zh-CN" sz="2800" b="1" dirty="0" smtClean="0"/>
          </a:p>
          <a:p>
            <a:r>
              <a:rPr lang="bo-CN" altLang="zh-CN" sz="2800" dirty="0" smtClean="0"/>
              <a:t>གཡུང་</a:t>
            </a:r>
            <a:r>
              <a:rPr lang="bo-CN" altLang="zh-CN" sz="2800" dirty="0"/>
              <a:t>དྲུང་དབང་རྒྱལ</a:t>
            </a:r>
            <a:r>
              <a:rPr lang="bo-CN" altLang="zh-CN" sz="2800" dirty="0" smtClean="0"/>
              <a:t>། ཚེ་རིང་ལྷ་མོ།</a:t>
            </a:r>
            <a:endParaRPr lang="zh-CN" altLang="en-US" sz="2800" dirty="0"/>
          </a:p>
          <a:p>
            <a:r>
              <a:rPr lang="bo-CN" altLang="zh-CN" sz="2800" b="1" dirty="0" smtClean="0">
                <a:cs typeface="+mj-cs"/>
              </a:rPr>
              <a:t>དགེ་</a:t>
            </a:r>
            <a:r>
              <a:rPr lang="bo-CN" altLang="zh-CN" sz="2800" b="1" dirty="0">
                <a:cs typeface="+mj-cs"/>
              </a:rPr>
              <a:t>རྒན།</a:t>
            </a:r>
          </a:p>
          <a:p>
            <a:r>
              <a:rPr lang="bo-CN" altLang="zh-CN" sz="2800" dirty="0">
                <a:cs typeface="+mj-cs"/>
              </a:rPr>
              <a:t>སྟོབས་རྒྱལ།   (གཅན་ཚ་རྫོང</a:t>
            </a:r>
            <a:r>
              <a:rPr lang="bo-CN" altLang="zh-CN" sz="2800" dirty="0" smtClean="0">
                <a:cs typeface="+mj-cs"/>
              </a:rPr>
              <a:t>་མི་རིགས་</a:t>
            </a:r>
            <a:r>
              <a:rPr lang="bo-CN" altLang="zh-CN" sz="2800" dirty="0">
                <a:cs typeface="+mj-cs"/>
              </a:rPr>
              <a:t>སློབ་འབྲིང་གཉིས་པ།)</a:t>
            </a:r>
          </a:p>
          <a:p>
            <a:r>
              <a:rPr lang="bo-CN" altLang="zh-CN" sz="2800" dirty="0" smtClean="0">
                <a:cs typeface="+mj-cs"/>
              </a:rPr>
              <a:t>ཆོས་</a:t>
            </a:r>
            <a:r>
              <a:rPr lang="bo-CN" altLang="zh-CN" sz="2800" dirty="0">
                <a:cs typeface="+mj-cs"/>
              </a:rPr>
              <a:t>འབུམ་རྒྱལ། (འབའ་རྫོང་མི་རིགས་སློབ</a:t>
            </a:r>
            <a:r>
              <a:rPr lang="bo-CN" altLang="zh-CN" sz="2800" dirty="0" smtClean="0">
                <a:cs typeface="+mj-cs"/>
              </a:rPr>
              <a:t>་འབྲིང་</a:t>
            </a:r>
            <a:r>
              <a:rPr lang="bo-CN" altLang="zh-CN" sz="2800" dirty="0">
                <a:cs typeface="+mj-cs"/>
              </a:rPr>
              <a:t>དང་པོ།)</a:t>
            </a:r>
            <a:endParaRPr lang="zh-CN" altLang="en-US" sz="28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5226" y="4508621"/>
            <a:ext cx="21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dirty="0"/>
              <a:t>ཆོས་སྐྱིད་མཚོ་མོ།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217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0950" y="5595212"/>
            <a:ext cx="4320480" cy="1015663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bo-CN" altLang="zh-CN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བཀྲ་ཤིས་བདེ་ལེགས།</a:t>
            </a:r>
            <a:endParaRPr lang="zh-CN" alt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5352323699323854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37996"/>
            <a:ext cx="5494035" cy="2789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 descr="491767903794947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2200" y="237994"/>
            <a:ext cx="5928214" cy="3056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 descr="146998861819639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444658"/>
            <a:ext cx="5544133" cy="3413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 descr="3395939046272907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2336" y="3551130"/>
            <a:ext cx="5894094" cy="3306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661027" y="2668044"/>
            <a:ext cx="1669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5400" b="1" dirty="0"/>
              <a:t>སྤྲིན།</a:t>
            </a:r>
            <a:endParaRPr lang="zh-CN" altLang="en-US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extBox 1048597"/>
          <p:cNvSpPr txBox="1"/>
          <p:nvPr/>
        </p:nvSpPr>
        <p:spPr>
          <a:xfrm>
            <a:off x="2783540" y="97698"/>
            <a:ext cx="5903259" cy="1015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o-CN" altLang="zh-CN" sz="6000" b="1" dirty="0">
                <a:solidFill>
                  <a:srgbClr val="000000"/>
                </a:solidFill>
              </a:rPr>
              <a:t>གཅིག  </a:t>
            </a:r>
            <a:r>
              <a:rPr lang="zh-CN" sz="6000" b="1" dirty="0">
                <a:solidFill>
                  <a:srgbClr val="000000"/>
                </a:solidFill>
              </a:rPr>
              <a:t>མིང་ཚིག་འགྲེལ་བཤད</a:t>
            </a:r>
            <a:r>
              <a:rPr lang="bo-CN" altLang="zh-CN" sz="6000" b="1" dirty="0">
                <a:solidFill>
                  <a:srgbClr val="000000"/>
                </a:solidFill>
              </a:rPr>
              <a:t>།</a:t>
            </a:r>
            <a:endParaRPr lang="zh-CN" sz="6000" b="1" dirty="0">
              <a:solidFill>
                <a:srgbClr val="000000"/>
              </a:solidFill>
            </a:endParaRPr>
          </a:p>
        </p:txBody>
      </p:sp>
      <p:sp>
        <p:nvSpPr>
          <p:cNvPr id="1048599" name="TextBox 1048598"/>
          <p:cNvSpPr txBox="1"/>
          <p:nvPr/>
        </p:nvSpPr>
        <p:spPr>
          <a:xfrm>
            <a:off x="80684" y="1247831"/>
            <a:ext cx="11954434" cy="483209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o-CN" altLang="zh-CN" sz="4400" dirty="0">
                <a:solidFill>
                  <a:srgbClr val="FF0000"/>
                </a:solidFill>
              </a:rPr>
              <a:t>༡ </a:t>
            </a:r>
            <a:r>
              <a:rPr lang="zh-CN" sz="4400" dirty="0">
                <a:solidFill>
                  <a:srgbClr val="000000"/>
                </a:solidFill>
              </a:rPr>
              <a:t>ཁད། འདིར་དལ་བུའམ་ག་ལེར་ཞེས་པའི་དོན།</a:t>
            </a:r>
          </a:p>
          <a:p>
            <a:r>
              <a:rPr lang="bo-CN" altLang="zh-CN" sz="4400" dirty="0">
                <a:solidFill>
                  <a:srgbClr val="FF0000"/>
                </a:solidFill>
              </a:rPr>
              <a:t>༢ </a:t>
            </a:r>
            <a:r>
              <a:rPr lang="zh-CN" sz="4400" dirty="0">
                <a:solidFill>
                  <a:srgbClr val="000000"/>
                </a:solidFill>
              </a:rPr>
              <a:t>མལ་གཟན། </a:t>
            </a:r>
            <a:r>
              <a:rPr lang="bo-CN" altLang="zh-CN" sz="4400" dirty="0">
                <a:solidFill>
                  <a:srgbClr val="000000"/>
                </a:solidFill>
              </a:rPr>
              <a:t> </a:t>
            </a:r>
            <a:r>
              <a:rPr lang="zh-CN" sz="4400" dirty="0">
                <a:solidFill>
                  <a:srgbClr val="000000"/>
                </a:solidFill>
              </a:rPr>
              <a:t>ཉལ་གཟན་ཏེ་བལ་ལས་བཏགས་པའི་སྣམ་</a:t>
            </a:r>
            <a:r>
              <a:rPr lang="bo-CN" altLang="zh-CN" sz="4400" dirty="0">
                <a:solidFill>
                  <a:srgbClr val="000000"/>
                </a:solidFill>
              </a:rPr>
              <a:t>བུའི་</a:t>
            </a:r>
            <a:r>
              <a:rPr lang="zh-CN" sz="4400" dirty="0">
                <a:solidFill>
                  <a:srgbClr val="000000"/>
                </a:solidFill>
              </a:rPr>
              <a:t>རིགས་ཉལ་ཆས་</a:t>
            </a:r>
            <a:r>
              <a:rPr lang="zh-CN" altLang="zh-CN" sz="4400" dirty="0">
                <a:solidFill>
                  <a:srgbClr val="000000"/>
                </a:solidFill>
              </a:rPr>
              <a:t>མཐུག་པོ</a:t>
            </a:r>
            <a:r>
              <a:rPr lang="bo-CN" altLang="zh-CN" sz="4400" dirty="0">
                <a:solidFill>
                  <a:srgbClr val="000000"/>
                </a:solidFill>
              </a:rPr>
              <a:t>་ཞི</a:t>
            </a:r>
            <a:r>
              <a:rPr lang="zh-CN" sz="4400" dirty="0">
                <a:solidFill>
                  <a:srgbClr val="000000"/>
                </a:solidFill>
              </a:rPr>
              <a:t>ག</a:t>
            </a:r>
          </a:p>
          <a:p>
            <a:r>
              <a:rPr lang="bo-CN" altLang="zh-CN" sz="4400" dirty="0">
                <a:solidFill>
                  <a:srgbClr val="FF0000"/>
                </a:solidFill>
              </a:rPr>
              <a:t>༣ </a:t>
            </a:r>
            <a:r>
              <a:rPr lang="zh-CN" sz="4400" dirty="0">
                <a:solidFill>
                  <a:srgbClr val="000000"/>
                </a:solidFill>
              </a:rPr>
              <a:t>མཐོངས།</a:t>
            </a:r>
            <a:r>
              <a:rPr lang="bo-CN" altLang="zh-CN" sz="4400" dirty="0">
                <a:solidFill>
                  <a:srgbClr val="000000"/>
                </a:solidFill>
              </a:rPr>
              <a:t> </a:t>
            </a:r>
            <a:r>
              <a:rPr lang="bo-CN" altLang="zh-CN" sz="4400" dirty="0">
                <a:solidFill>
                  <a:srgbClr val="000000"/>
                </a:solidFill>
                <a:latin typeface="Microsoft Himalaya"/>
                <a:ea typeface="Microsoft Himalaya"/>
              </a:rPr>
              <a:t>(༡) </a:t>
            </a:r>
            <a:r>
              <a:rPr lang="zh-CN" sz="4400" dirty="0">
                <a:solidFill>
                  <a:srgbClr val="000000"/>
                </a:solidFill>
              </a:rPr>
              <a:t>མིག་གིས་མཐོང་བའི་ནམ་མཁའི་རྒྱ་ཁྱོན་གྱི་མིང་།</a:t>
            </a:r>
            <a:r>
              <a:rPr lang="en-US" altLang="zh-CN" sz="4400" dirty="0">
                <a:solidFill>
                  <a:srgbClr val="000000"/>
                </a:solidFill>
              </a:rPr>
              <a:t> </a:t>
            </a:r>
            <a:r>
              <a:rPr lang="bo-CN" altLang="zh-CN" sz="4400" dirty="0">
                <a:solidFill>
                  <a:srgbClr val="000000"/>
                </a:solidFill>
                <a:latin typeface="Microsoft Himalaya"/>
                <a:ea typeface="Microsoft Himalaya"/>
              </a:rPr>
              <a:t>(༢) </a:t>
            </a:r>
            <a:r>
              <a:rPr lang="zh-CN" sz="4400" dirty="0">
                <a:solidFill>
                  <a:srgbClr val="000000"/>
                </a:solidFill>
              </a:rPr>
              <a:t>བར་མཚམས་སྟོང་བའི་མིང་།        </a:t>
            </a:r>
          </a:p>
          <a:p>
            <a:r>
              <a:rPr lang="bo-CN" altLang="zh-CN" sz="4400" dirty="0">
                <a:solidFill>
                  <a:srgbClr val="FF0000"/>
                </a:solidFill>
              </a:rPr>
              <a:t>༤ </a:t>
            </a:r>
            <a:r>
              <a:rPr lang="zh-CN" sz="4400" dirty="0">
                <a:solidFill>
                  <a:srgbClr val="000000"/>
                </a:solidFill>
              </a:rPr>
              <a:t>འཁྱིམས</a:t>
            </a:r>
            <a:r>
              <a:rPr lang="bo-CN" altLang="zh-CN" sz="4400" dirty="0">
                <a:solidFill>
                  <a:srgbClr val="000000"/>
                </a:solidFill>
              </a:rPr>
              <a:t>། </a:t>
            </a:r>
            <a:r>
              <a:rPr lang="zh-CN" sz="4400" dirty="0">
                <a:solidFill>
                  <a:srgbClr val="000000"/>
                </a:solidFill>
              </a:rPr>
              <a:t>ཉི་འོད་དམ་ཟླ་འོད་སྤྲིན་རིམ་ལ་ཕོག་ཚེ་སླར་ལྡོག་ནས་འཕྲོས་པའི་འོད་ལ་བརྟེན</a:t>
            </a:r>
            <a:r>
              <a:rPr lang="bo-CN" altLang="zh-CN" sz="4400" dirty="0">
                <a:solidFill>
                  <a:srgbClr val="000000"/>
                </a:solidFill>
              </a:rPr>
              <a:t>་</a:t>
            </a:r>
            <a:r>
              <a:rPr lang="zh-CN" sz="4400" dirty="0">
                <a:solidFill>
                  <a:srgbClr val="000000"/>
                </a:solidFill>
              </a:rPr>
              <a:t>ནས་མཐོང་བའི་ཉི་ཟླའི་མཐའི་འཇའ་ཚོན་ཟླུམ་པོའི་མིང་སྟེ</a:t>
            </a:r>
            <a:r>
              <a:rPr lang="bo-CN" altLang="zh-CN" sz="4400" dirty="0">
                <a:solidFill>
                  <a:srgbClr val="000000"/>
                </a:solidFill>
              </a:rPr>
              <a:t>། </a:t>
            </a:r>
            <a:r>
              <a:rPr lang="zh-CN" sz="4400" dirty="0">
                <a:solidFill>
                  <a:srgbClr val="000000"/>
                </a:solidFill>
              </a:rPr>
              <a:t>ཉི་འཁྱིམས</a:t>
            </a:r>
            <a:r>
              <a:rPr lang="bo-CN" altLang="zh-CN" sz="4400" dirty="0">
                <a:solidFill>
                  <a:srgbClr val="000000"/>
                </a:solidFill>
              </a:rPr>
              <a:t>། </a:t>
            </a:r>
            <a:r>
              <a:rPr lang="zh-CN" sz="4400" dirty="0">
                <a:solidFill>
                  <a:srgbClr val="000000"/>
                </a:solidFill>
              </a:rPr>
              <a:t>ཟླ་འཁྱིམས་ལྟ་བུའོ</a:t>
            </a:r>
            <a:r>
              <a:rPr lang="bo-CN" altLang="zh-CN" sz="4400" dirty="0">
                <a:solidFill>
                  <a:srgbClr val="000000"/>
                </a:solidFill>
              </a:rPr>
              <a:t>། །</a:t>
            </a:r>
            <a:endParaRPr lang="zh-CN" sz="4400" dirty="0">
              <a:solidFill>
                <a:srgbClr val="000000"/>
              </a:solidFill>
            </a:endParaRPr>
          </a:p>
          <a:p>
            <a:r>
              <a:rPr lang="bo-CN" altLang="zh-CN" sz="4400" dirty="0">
                <a:solidFill>
                  <a:srgbClr val="FF0000"/>
                </a:solidFill>
              </a:rPr>
              <a:t>༦ </a:t>
            </a:r>
            <a:r>
              <a:rPr lang="zh-CN" sz="4400" dirty="0">
                <a:solidFill>
                  <a:srgbClr val="000000"/>
                </a:solidFill>
              </a:rPr>
              <a:t>ཆུ་འ</a:t>
            </a:r>
            <a:r>
              <a:rPr lang="bo-CN" altLang="zh-CN" sz="4400" dirty="0">
                <a:solidFill>
                  <a:srgbClr val="000000"/>
                </a:solidFill>
              </a:rPr>
              <a:t>ཛི</a:t>
            </a:r>
            <a:r>
              <a:rPr lang="zh-CN" sz="4400" dirty="0">
                <a:solidFill>
                  <a:srgbClr val="000000"/>
                </a:solidFill>
              </a:rPr>
              <a:t>ན</a:t>
            </a:r>
            <a:r>
              <a:rPr lang="bo-CN" altLang="zh-CN" sz="4400" dirty="0">
                <a:solidFill>
                  <a:srgbClr val="000000"/>
                </a:solidFill>
              </a:rPr>
              <a:t>།</a:t>
            </a:r>
            <a:r>
              <a:rPr lang="zh-CN" sz="4400" dirty="0">
                <a:solidFill>
                  <a:srgbClr val="000000"/>
                </a:solidFill>
              </a:rPr>
              <a:t> སྤྲིན་གྱི་མངོན་བརྗོད།</a:t>
            </a:r>
          </a:p>
          <a:p>
            <a:r>
              <a:rPr lang="bo-CN" altLang="zh-CN" sz="4400" dirty="0">
                <a:solidFill>
                  <a:srgbClr val="FF0000"/>
                </a:solidFill>
              </a:rPr>
              <a:t>༧ </a:t>
            </a:r>
            <a:r>
              <a:rPr lang="zh-CN" sz="4400" dirty="0">
                <a:solidFill>
                  <a:srgbClr val="000000"/>
                </a:solidFill>
              </a:rPr>
              <a:t>ས་སྲོས།  ས་རུབ་ལ་ཉེ་བའི་དུས་ཀྱི་མིང་།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extBox 1048595"/>
          <p:cNvSpPr txBox="1"/>
          <p:nvPr/>
        </p:nvSpPr>
        <p:spPr>
          <a:xfrm>
            <a:off x="3530469" y="138789"/>
            <a:ext cx="4887390" cy="1015663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o-CN" altLang="zh-CN" sz="6000" b="1" dirty="0">
                <a:solidFill>
                  <a:srgbClr val="000000"/>
                </a:solidFill>
              </a:rPr>
              <a:t>གཉིས། </a:t>
            </a:r>
            <a:r>
              <a:rPr lang="zh-CN" sz="6000" b="1" dirty="0">
                <a:solidFill>
                  <a:srgbClr val="000000"/>
                </a:solidFill>
              </a:rPr>
              <a:t>རྩོམ་སྟངས་ངོ་སྤྲོད།</a:t>
            </a:r>
          </a:p>
        </p:txBody>
      </p:sp>
      <p:sp>
        <p:nvSpPr>
          <p:cNvPr id="1048597" name="TextBox 1048596"/>
          <p:cNvSpPr txBox="1"/>
          <p:nvPr/>
        </p:nvSpPr>
        <p:spPr>
          <a:xfrm>
            <a:off x="901757" y="2518969"/>
            <a:ext cx="10856439" cy="2677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4200" dirty="0">
                <a:solidFill>
                  <a:srgbClr val="FF0000"/>
                </a:solidFill>
              </a:rPr>
              <a:t>  </a:t>
            </a:r>
            <a:r>
              <a:rPr lang="zh-CN" sz="4200" dirty="0">
                <a:solidFill>
                  <a:srgbClr val="FF0000"/>
                </a:solidFill>
              </a:rPr>
              <a:t>གསལ་བཤད་རྩོམ་ཡིག་ནི་བྱ་དངོས་ཀྱི་གནས་ལུགས་ཅི་རིགས་ཤིག་རྩོམ་པ་པོས་ཞིབ་གསལ་དག་གསུམ་ཐོན་པའི་ཚིག་གི་ཕྲེང་བས་དོན་འདུས་ཤིང་གོ་སླ་བ་དང་རིམ་པ་མ་འཁྲུག་པར་ཚགས་དམ་པའི་སྒོ་ནས་ཞིབ་བརྗོད་དང་འགྲེལ་བཤད་ཀྱི་ཚུལ་དུ་ངོ་སྤྲོད་པ་གཙོར་འཛིན་པའི་རྩོམ་གྱི་རིགས་ལ་གསལ་བཤད་རྩོམ་ཡིག་ཟེར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434" y="1545247"/>
            <a:ext cx="50321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4400" b="1" dirty="0"/>
              <a:t>༡  ཅི་ཞིག་ལ་གསལ་བཤད་རྩོམ་ཡིག་ཟེར།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585" y="112713"/>
            <a:ext cx="11746411" cy="1910057"/>
          </a:xfrm>
        </p:spPr>
        <p:txBody>
          <a:bodyPr>
            <a:noAutofit/>
          </a:bodyPr>
          <a:lstStyle/>
          <a:p>
            <a:r>
              <a:rPr lang="bo-CN" altLang="zh-CN" b="1" dirty="0">
                <a:solidFill>
                  <a:srgbClr val="000000"/>
                </a:solidFill>
              </a:rPr>
              <a:t>༢</a:t>
            </a:r>
            <a:r>
              <a:rPr lang="en-US" altLang="zh-CN" b="1" dirty="0">
                <a:solidFill>
                  <a:srgbClr val="000000"/>
                </a:solidFill>
              </a:rPr>
              <a:t>  </a:t>
            </a:r>
            <a:r>
              <a:rPr lang="zh-CN" altLang="zh-CN" b="1" dirty="0">
                <a:solidFill>
                  <a:srgbClr val="000000"/>
                </a:solidFill>
              </a:rPr>
              <a:t>གསལ་བཤད་རྩོམ་ཡིག་ཅིག་འབྲི་དགོས་ན་ངེས་པར་དུ་དོ་སྣང་བྱེད་དགོས་པ་གང་དག་ཡོད</a:t>
            </a:r>
            <a:r>
              <a:rPr lang="bo-CN" altLang="zh-CN" b="1" dirty="0">
                <a:solidFill>
                  <a:srgbClr val="000000"/>
                </a:solidFill>
              </a:rPr>
              <a:t>།</a:t>
            </a:r>
            <a:endParaRPr lang="zh-CN" altLang="en-US" dirty="0"/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778296389"/>
              </p:ext>
            </p:extLst>
          </p:nvPr>
        </p:nvGraphicFramePr>
        <p:xfrm>
          <a:off x="1" y="1674250"/>
          <a:ext cx="11975288" cy="487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710" y="691356"/>
            <a:ext cx="10514231" cy="1325563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000000"/>
                </a:solidFill>
              </a:rPr>
              <a:t/>
            </a:r>
            <a:br>
              <a:rPr lang="en-US" altLang="zh-CN" b="1" dirty="0">
                <a:solidFill>
                  <a:srgbClr val="000000"/>
                </a:solidFill>
              </a:rPr>
            </a:br>
            <a:r>
              <a:rPr lang="en-US" altLang="zh-CN" b="1" dirty="0">
                <a:solidFill>
                  <a:srgbClr val="000000"/>
                </a:solidFill>
              </a:rPr>
              <a:t/>
            </a:r>
            <a:br>
              <a:rPr lang="en-US" altLang="zh-CN" b="1" dirty="0">
                <a:solidFill>
                  <a:srgbClr val="000000"/>
                </a:solidFill>
              </a:rPr>
            </a:br>
            <a:r>
              <a:rPr lang="en-US" altLang="zh-CN" b="1" dirty="0">
                <a:solidFill>
                  <a:srgbClr val="000000"/>
                </a:solidFill>
              </a:rPr>
              <a:t/>
            </a:r>
            <a:br>
              <a:rPr lang="en-US" altLang="zh-CN" b="1" dirty="0">
                <a:solidFill>
                  <a:srgbClr val="000000"/>
                </a:solidFill>
              </a:rPr>
            </a:br>
            <a:r>
              <a:rPr lang="en-US" altLang="zh-CN" b="1" dirty="0">
                <a:solidFill>
                  <a:srgbClr val="000000"/>
                </a:solidFill>
              </a:rPr>
              <a:t/>
            </a:r>
            <a:br>
              <a:rPr lang="en-US" altLang="zh-CN" b="1" dirty="0">
                <a:solidFill>
                  <a:srgbClr val="000000"/>
                </a:solidFill>
              </a:rPr>
            </a:br>
            <a:r>
              <a:rPr lang="en-US" altLang="zh-CN" b="1" dirty="0">
                <a:solidFill>
                  <a:srgbClr val="000000"/>
                </a:solidFill>
              </a:rPr>
              <a:t/>
            </a:r>
            <a:br>
              <a:rPr lang="en-US" altLang="zh-CN" b="1" dirty="0">
                <a:solidFill>
                  <a:srgbClr val="000000"/>
                </a:solidFill>
              </a:rPr>
            </a:br>
            <a:r>
              <a:rPr lang="bo-CN" altLang="zh-CN" b="1" dirty="0">
                <a:solidFill>
                  <a:srgbClr val="000000"/>
                </a:solidFill>
              </a:rPr>
              <a:t>༣ </a:t>
            </a:r>
            <a:r>
              <a:rPr lang="en-US" altLang="zh-CN" b="1" dirty="0">
                <a:solidFill>
                  <a:srgbClr val="000000"/>
                </a:solidFill>
              </a:rPr>
              <a:t> </a:t>
            </a:r>
            <a:r>
              <a:rPr lang="zh-CN" altLang="zh-CN" b="1" dirty="0">
                <a:solidFill>
                  <a:srgbClr val="000000"/>
                </a:solidFill>
              </a:rPr>
              <a:t>གསལ་བཤད་རྩོམ་ཡིག་ལ་ཁྱད་ཆོས་གང་དག་ལྡན་ཡོད།</a:t>
            </a:r>
            <a:r>
              <a:rPr lang="zh-CN" altLang="zh-CN" dirty="0">
                <a:solidFill>
                  <a:srgbClr val="000000"/>
                </a:solidFill>
              </a:rPr>
              <a:t/>
            </a:r>
            <a:br>
              <a:rPr lang="zh-CN" altLang="zh-CN" dirty="0">
                <a:solidFill>
                  <a:srgbClr val="000000"/>
                </a:solidFill>
              </a:rPr>
            </a:br>
            <a:r>
              <a:rPr lang="zh-CN" altLang="zh-CN" dirty="0">
                <a:solidFill>
                  <a:srgbClr val="000000"/>
                </a:solidFill>
              </a:rPr>
              <a:t> </a:t>
            </a:r>
            <a:br>
              <a:rPr lang="zh-CN" altLang="zh-CN" dirty="0">
                <a:solidFill>
                  <a:srgbClr val="000000"/>
                </a:solidFill>
              </a:rPr>
            </a:br>
            <a:r>
              <a:rPr lang="zh-CN" altLang="zh-CN" dirty="0">
                <a:solidFill>
                  <a:srgbClr val="000000"/>
                </a:solidFill>
              </a:rPr>
              <a:t/>
            </a:r>
            <a:br>
              <a:rPr lang="zh-CN" altLang="zh-CN" dirty="0">
                <a:solidFill>
                  <a:srgbClr val="000000"/>
                </a:solidFill>
              </a:rPr>
            </a:br>
            <a:r>
              <a:rPr lang="en-US" altLang="zh-CN" dirty="0">
                <a:solidFill>
                  <a:srgbClr val="000000"/>
                </a:solidFill>
              </a:rPr>
              <a:t/>
            </a:r>
            <a:br>
              <a:rPr lang="en-US" altLang="zh-CN" dirty="0">
                <a:solidFill>
                  <a:srgbClr val="000000"/>
                </a:solidFill>
              </a:rPr>
            </a:br>
            <a:r>
              <a:rPr lang="zh-CN" altLang="zh-CN" dirty="0">
                <a:solidFill>
                  <a:srgbClr val="000000"/>
                </a:solidFill>
              </a:rPr>
              <a:t/>
            </a:r>
            <a:br>
              <a:rPr lang="zh-CN" altLang="zh-CN" dirty="0">
                <a:solidFill>
                  <a:srgbClr val="000000"/>
                </a:solidFill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510755302"/>
              </p:ext>
            </p:extLst>
          </p:nvPr>
        </p:nvGraphicFramePr>
        <p:xfrm>
          <a:off x="1219042" y="2555309"/>
          <a:ext cx="9201257" cy="3432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4496" y="400833"/>
            <a:ext cx="10514231" cy="625976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/>
            </a:r>
            <a:br>
              <a:rPr lang="en-US" altLang="zh-CN" b="1" dirty="0">
                <a:solidFill>
                  <a:srgbClr val="FF0000"/>
                </a:solidFill>
              </a:rPr>
            </a:br>
            <a:r>
              <a:rPr lang="bo-CN" altLang="zh-CN" b="1" dirty="0"/>
              <a:t>༤  </a:t>
            </a:r>
            <a:r>
              <a:rPr lang="zh-CN" altLang="zh-CN" b="1" dirty="0"/>
              <a:t>གསལ་བཤད་བྱེད་ཐབས་དབྱེ་ན་གང་དག་ཡོད།</a:t>
            </a:r>
            <a:br>
              <a:rPr lang="zh-CN" altLang="zh-CN" b="1" dirty="0"/>
            </a:br>
            <a:endParaRPr lang="zh-CN" altLang="en-US" dirty="0"/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531011848"/>
              </p:ext>
            </p:extLst>
          </p:nvPr>
        </p:nvGraphicFramePr>
        <p:xfrm>
          <a:off x="450879" y="1508648"/>
          <a:ext cx="11221859" cy="4158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F4A211B-82A2-4A71-808D-EA35D8A08470}"/>
              </a:ext>
            </a:extLst>
          </p:cNvPr>
          <p:cNvSpPr txBox="1"/>
          <p:nvPr/>
        </p:nvSpPr>
        <p:spPr>
          <a:xfrm>
            <a:off x="593382" y="268014"/>
            <a:ext cx="2662197" cy="92333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o-CN" altLang="zh-CN" sz="5400" b="1" dirty="0">
                <a:solidFill>
                  <a:schemeClr val="bg1"/>
                </a:solidFill>
              </a:rPr>
              <a:t>ཁག་དང་པོ།  </a:t>
            </a:r>
            <a:r>
              <a:rPr lang="bo-CN" altLang="zh-CN" sz="5400" b="1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</a:rPr>
              <a:t>(༡</a:t>
            </a:r>
            <a:r>
              <a:rPr lang="bo-CN" altLang="zh-CN" sz="4000" b="1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</a:rPr>
              <a:t>)</a:t>
            </a:r>
            <a:r>
              <a:rPr lang="bo-CN" altLang="zh-CN" sz="4400" dirty="0">
                <a:latin typeface="Microsoft Himalaya" panose="01010100010101010101" pitchFamily="2" charset="0"/>
                <a:ea typeface="Microsoft Himalaya" panose="01010100010101010101" pitchFamily="2" charset="0"/>
              </a:rPr>
              <a:t> </a:t>
            </a:r>
            <a:endParaRPr lang="zh-CN" altLang="en-US" sz="4400" dirty="0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646704B-6EF0-4D84-84BB-84783769A620}"/>
              </a:ext>
            </a:extLst>
          </p:cNvPr>
          <p:cNvSpPr txBox="1"/>
          <p:nvPr/>
        </p:nvSpPr>
        <p:spPr>
          <a:xfrm>
            <a:off x="437745" y="1636079"/>
            <a:ext cx="108674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/>
              <a:t>  སྤྲིན་ནི་གནམ་གཤིས་འགྱུར་ལྡོག་གི་མཚོན་རྟགས་ཤིག་ཡིན་པ་བསྟན་ཏེ་སྤྲིན་ལ་བལྟས་ནས་གནམ་གཤིས་བརྟག་ཐུབ་པའི་རྒྱུ་མཚན་གསལ་བཤད་བྱས་ཡོད། ཚན་པ་འདིར་སྤྱིར་བཤད་པ</a:t>
            </a:r>
            <a:r>
              <a:rPr lang="bo-CN" altLang="zh-CN" sz="4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––བྱེ་བྲག་ཏུ་བཤད་པ།  ཕྱོགས་སྡོམ་ཕྱས་པའི་གོ་རིམ་ལྟར་རིམ་པ་དུ་དགོས་ཡོད།­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2814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B7B23B1F-079C-4CBD-9B99-A6AAF5820EC6}"/>
              </a:ext>
            </a:extLst>
          </p:cNvPr>
          <p:cNvSpPr/>
          <p:nvPr/>
        </p:nvSpPr>
        <p:spPr>
          <a:xfrm>
            <a:off x="632298" y="933856"/>
            <a:ext cx="112451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4400" dirty="0">
                <a:solidFill>
                  <a:srgbClr val="FF0000"/>
                </a:solidFill>
              </a:rPr>
              <a:t>རིམ་པ་དང་པོ་ནི་</a:t>
            </a:r>
            <a:r>
              <a:rPr lang="bo-CN" altLang="zh-CN" sz="4400" dirty="0"/>
              <a:t>ཐོག་མའི་ཚིག་དེ་ཡིན།  </a:t>
            </a:r>
          </a:p>
          <a:p>
            <a:r>
              <a:rPr lang="bo-CN" altLang="zh-CN" sz="4400" dirty="0">
                <a:solidFill>
                  <a:srgbClr val="FF0000"/>
                </a:solidFill>
              </a:rPr>
              <a:t> རིམ་པ་གཉིས་པ་</a:t>
            </a:r>
            <a:r>
              <a:rPr lang="bo-CN" altLang="zh-CN" sz="4400" dirty="0"/>
              <a:t>ནི།“ ལ་ལ་ནི་ནམ་མཁའི་མཐོངས་སུ་ཁད་ཀྱིས་འཕྱོ་ཞིང་ལྡང་བའི་བྱ་སྤུ་དང་འདྲ” ཞེས་པ་ནས“ཡུད་ཙམ་ལ་སྤྲིན་ནག་ལང་ལོང་འཁྲིགས་ཏེ་ཆར་དྲག་ཏུ་འབབ་པར་བྱེད”ཅེས་པའི་བར་ཡིན།</a:t>
            </a:r>
          </a:p>
          <a:p>
            <a:r>
              <a:rPr lang="bo-CN" altLang="zh-CN" sz="4400" dirty="0"/>
              <a:t>   དུམ་བུ་འདིར་བྱ་སྤུ། ཉ་ཁྲབ། གཡང་དཀར་ལུག་ཁྱུ། ཤིང་བལ་གྱི་མལ་གཟན། ས་འཛིན་གྱི་ཕྲེང་བ། ཆུ་ཀླུང་། སེང་གེ། ཅང་ཤེས་རྟ་མཆོག་སོགས་དཔེར་བཀོད་ནས་སྤྲིན་ལ་དབྱིབས་སྣ་ཚོགས་ཡོད་གསལ་བཤད་བྱས་ཡོད།</a:t>
            </a:r>
          </a:p>
          <a:p>
            <a:r>
              <a:rPr lang="bo-CN" altLang="zh-CN" sz="4400" dirty="0">
                <a:solidFill>
                  <a:srgbClr val="FF0000"/>
                </a:solidFill>
              </a:rPr>
              <a:t>རིམ་པ་གསུམ་པ་</a:t>
            </a:r>
            <a:r>
              <a:rPr lang="bo-CN" altLang="zh-CN" sz="4400" dirty="0"/>
              <a:t>ནི་མཇུག་གི་ཚིག་དེ་ཡིན། </a:t>
            </a:r>
          </a:p>
        </p:txBody>
      </p:sp>
    </p:spTree>
    <p:extLst>
      <p:ext uri="{BB962C8B-B14F-4D97-AF65-F5344CB8AC3E}">
        <p14:creationId xmlns:p14="http://schemas.microsoft.com/office/powerpoint/2010/main" val="3233956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673</Words>
  <Application>Microsoft Office PowerPoint</Application>
  <PresentationFormat>自定义</PresentationFormat>
  <Paragraphs>71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༢  གསལ་བཤད་རྩོམ་ཡིག་ཅིག་འབྲི་དགོས་ན་ངེས་པར་དུ་དོ་སྣང་བྱེད་དགོས་པ་གང་དག་ཡོད།</vt:lpstr>
      <vt:lpstr>     ༣  གསལ་བཤད་རྩོམ་ཡིག་ལ་ཁྱད་ཆོས་གང་དག་ལྡན་ཡོད།      </vt:lpstr>
      <vt:lpstr> ༤  གསལ་བཤད་བྱེད་ཐབས་དབྱེ་ན་གང་དག་ཡོད།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OPPO R9m</dc:creator>
  <cp:lastModifiedBy>mac</cp:lastModifiedBy>
  <cp:revision>73</cp:revision>
  <dcterms:created xsi:type="dcterms:W3CDTF">2015-05-10T09:24:01Z</dcterms:created>
  <dcterms:modified xsi:type="dcterms:W3CDTF">2019-01-26T05:31:16Z</dcterms:modified>
</cp:coreProperties>
</file>