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3"/>
    <p:sldId id="337" r:id="rId4"/>
    <p:sldId id="358" r:id="rId5"/>
    <p:sldId id="359" r:id="rId6"/>
    <p:sldId id="309" r:id="rId7"/>
    <p:sldId id="310" r:id="rId8"/>
    <p:sldId id="273" r:id="rId9"/>
    <p:sldId id="257" r:id="rId10"/>
    <p:sldId id="258" r:id="rId11"/>
    <p:sldId id="259" r:id="rId13"/>
    <p:sldId id="360" r:id="rId14"/>
    <p:sldId id="260" r:id="rId15"/>
    <p:sldId id="268" r:id="rId16"/>
    <p:sldId id="261" r:id="rId17"/>
    <p:sldId id="267" r:id="rId18"/>
    <p:sldId id="262" r:id="rId19"/>
    <p:sldId id="263" r:id="rId20"/>
    <p:sldId id="356" r:id="rId21"/>
    <p:sldId id="274" r:id="rId22"/>
    <p:sldId id="376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CC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i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i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i="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2" name="图片 17411" descr="200505061553194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6350"/>
            <a:ext cx="9156700" cy="68707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2311400" y="854710"/>
            <a:ext cx="5671185" cy="792480"/>
          </a:xfrm>
        </p:spPr>
        <p:txBody>
          <a:bodyPr>
            <a:normAutofit fontScale="70000"/>
          </a:bodyPr>
          <a:p>
            <a:pPr marL="0" indent="0">
              <a:buNone/>
            </a:pPr>
            <a:r>
              <a:rPr lang="en-US" altLang="zh-CN" sz="4400" b="1">
                <a:solidFill>
                  <a:schemeClr val="accent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侧爸邦︽得爸︽布敌︽扳摆扳︽帛罢︽搬调搬︽罢得︽</a:t>
            </a:r>
            <a:endParaRPr lang="zh-CN" altLang="en-US" sz="2800" b="1">
              <a:solidFill>
                <a:schemeClr val="tx1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4" name="文本占位符 4"/>
          <p:cNvSpPr>
            <a:spLocks noGrp="1"/>
          </p:cNvSpPr>
          <p:nvPr/>
        </p:nvSpPr>
        <p:spPr>
          <a:xfrm>
            <a:off x="0" y="1647190"/>
            <a:ext cx="9062085" cy="792480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 fontScale="70000"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400" b="1">
                <a:solidFill>
                  <a:schemeClr val="accent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伴罢稗︽搬搬邦︽蝶搬︽罢雕敌︽搬调搬︽颁稗︽卞︽颁拜︽罢得敌︽档拜︽昌敌︽蝶搬︽炒搬︽</a:t>
            </a:r>
            <a:endParaRPr lang="zh-CN" altLang="en-US" sz="2800" b="1">
              <a:solidFill>
                <a:schemeClr val="tx1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6" name="文本占位符 4"/>
          <p:cNvSpPr>
            <a:spLocks noGrp="1"/>
          </p:cNvSpPr>
          <p:nvPr/>
        </p:nvSpPr>
        <p:spPr>
          <a:xfrm>
            <a:off x="3415030" y="2850515"/>
            <a:ext cx="2645410" cy="792480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 fontScale="70000"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400" b="1">
                <a:solidFill>
                  <a:schemeClr val="accent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泵拜翟罢︽</a:t>
            </a:r>
            <a:endParaRPr lang="zh-CN" altLang="en-US" sz="4000" b="1">
              <a:solidFill>
                <a:schemeClr val="tx1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7" name="文本占位符 4"/>
          <p:cNvSpPr>
            <a:spLocks noGrp="1"/>
          </p:cNvSpPr>
          <p:nvPr/>
        </p:nvSpPr>
        <p:spPr>
          <a:xfrm>
            <a:off x="1743075" y="4276090"/>
            <a:ext cx="5671185" cy="792480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典︽地扳︽掣罢︽斑敌︽    敞拜︽柏︽</a:t>
            </a:r>
            <a:endParaRPr lang="zh-CN" altLang="en-US" sz="2800" b="1">
              <a:solidFill>
                <a:schemeClr val="tx1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0" name="文本占位符 4"/>
          <p:cNvSpPr>
            <a:spLocks noGrp="1"/>
          </p:cNvSpPr>
          <p:nvPr/>
        </p:nvSpPr>
        <p:spPr>
          <a:xfrm>
            <a:off x="2578100" y="5614035"/>
            <a:ext cx="6483985" cy="792480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 fontScale="70000"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400" b="1">
                <a:solidFill>
                  <a:schemeClr val="accent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地︽涤罢︽尝︽搬敌︽蝶搬︽残爸︽ 蝶搬︽避拜︽斑︽  扳便稗︽冲︽</a:t>
            </a:r>
            <a:endParaRPr lang="zh-CN" altLang="en-US" sz="2800" b="1">
              <a:solidFill>
                <a:schemeClr val="tx1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8c23117565d273b-c17c07ec39908968-80c8fbcbdd0708ad69a4edde1a2d7a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2694940"/>
            <a:ext cx="9138920" cy="4116070"/>
          </a:xfrm>
          <a:prstGeom prst="rect">
            <a:avLst/>
          </a:prstGeom>
        </p:spPr>
      </p:pic>
      <p:sp>
        <p:nvSpPr>
          <p:cNvPr id="15367" name="文本框 15366"/>
          <p:cNvSpPr txBox="1"/>
          <p:nvPr/>
        </p:nvSpPr>
        <p:spPr>
          <a:xfrm>
            <a:off x="179705" y="1940560"/>
            <a:ext cx="87845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 i="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b="1" i="0" dirty="0">
                <a:latin typeface="BZDBT" panose="02010601030101010101" pitchFamily="2" charset="-122"/>
                <a:ea typeface="BZDBT" panose="02010601030101010101" pitchFamily="2" charset="-122"/>
              </a:rPr>
              <a:t>拜踌拜︽               拜锤半︽               敞稗︽                 拜贬稗︽</a:t>
            </a:r>
            <a:endParaRPr lang="zh-CN" altLang="en-US" b="1" i="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4" name="文本占位符 7170"/>
          <p:cNvSpPr>
            <a:spLocks noGrp="1"/>
          </p:cNvSpPr>
          <p:nvPr/>
        </p:nvSpPr>
        <p:spPr>
          <a:xfrm>
            <a:off x="321310" y="213360"/>
            <a:ext cx="8820150" cy="6661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zh-CN" altLang="en-US" sz="1600" b="1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罢册邦︽   </a:t>
            </a:r>
            <a:r>
              <a:rPr lang="zh-CN" altLang="en-US" sz="1600" b="1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吵邦︽档拜︽宝︽伴辨半︽搬︽办邦︽春爸︽搬敌︽嫡办︽侧爸邦︽编︽秤扳︽斑︽伴淳︽拜便邦︽ </a:t>
            </a:r>
            <a:endParaRPr lang="zh-CN" altLang="en-US" sz="16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</a:t>
            </a: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endParaRPr lang="zh-CN" altLang="en-US" sz="1600" dirty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charset="0"/>
              <a:ea typeface="BZDBT" panose="02010601030101010101" pitchFamily="2" charset="-122"/>
              <a:sym typeface="+mn-ea"/>
            </a:endParaRPr>
          </a:p>
        </p:txBody>
      </p:sp>
      <p:sp>
        <p:nvSpPr>
          <p:cNvPr id="3" name="文本占位符 7170"/>
          <p:cNvSpPr>
            <a:spLocks noGrp="1"/>
          </p:cNvSpPr>
          <p:nvPr/>
        </p:nvSpPr>
        <p:spPr>
          <a:xfrm>
            <a:off x="321310" y="1129030"/>
            <a:ext cx="8820785" cy="6661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zh-CN" altLang="en-US" sz="1600" b="1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b="1" dirty="0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稗扳︽吵邦︽宝︽伴辨半︽衬罢︽呈︽嫡办︽侧爸邦︽宝︽秤扳︽斑半︽伴辨半︽衬罢︽伴表︽搬敌︽奔稗︽罢掸︽捶︽翟稗︽</a:t>
            </a:r>
            <a:endParaRPr lang="zh-CN" altLang="en-US" sz="1600" b="1" dirty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</a:t>
            </a: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endParaRPr lang="zh-CN" altLang="en-US" sz="1600" dirty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charset="0"/>
              <a:ea typeface="BZDBT" panose="02010601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36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7" name="图片 13316" descr="001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"/>
            <a:ext cx="9131300" cy="3373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3317" descr="00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3364230"/>
            <a:ext cx="9130030" cy="3443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文本框 15366"/>
          <p:cNvSpPr txBox="1"/>
          <p:nvPr/>
        </p:nvSpPr>
        <p:spPr>
          <a:xfrm>
            <a:off x="348615" y="1718310"/>
            <a:ext cx="44234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b="1" i="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拜锤半︽吵邦︽宝︽秤扳︽斑敌︽嫡办︽侧爸邦︽</a:t>
            </a:r>
            <a:endParaRPr lang="zh-CN" altLang="en-US" b="1" i="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0660" y="4887595"/>
            <a:ext cx="48875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b="1" i="0" dirty="0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拜踌拜︽吵邦︽宝︽秤扳︽斑敌︽嫡办︽侧爸邦︽</a:t>
            </a:r>
            <a:endParaRPr lang="zh-CN" altLang="en-US" b="1" i="0" dirty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7" name="文本框 15366"/>
          <p:cNvSpPr txBox="1"/>
          <p:nvPr/>
        </p:nvSpPr>
        <p:spPr>
          <a:xfrm>
            <a:off x="354965" y="2669540"/>
            <a:ext cx="843470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i="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en-US" altLang="zh-CN" i="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r>
              <a:rPr lang="zh-CN" altLang="en-US" sz="1600" i="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拜充半︽稗︽ 灯罢邦︽斑敌︽嫡办︽侧爸邦︽宝︽秤扳︽斑︽册稗︽贬爸︽拜爸︽脆︽伴扯︽得爸︽</a:t>
            </a:r>
            <a:r>
              <a:rPr lang="zh-CN" altLang="en-US" sz="1600" b="1" i="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endParaRPr lang="zh-CN" altLang="en-US" sz="1600" b="1" i="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1600" b="1" i="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1600" i="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      邦︽钓邦︽宝︽嫡办︽侧爸邦</a:t>
            </a:r>
            <a:r>
              <a:rPr lang="zh-CN" altLang="en-US" sz="1600" b="1" i="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1600" i="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秤扳︽斑︽呈︽扳颁稗︽淬︽拜爸︽脆︽伴扯︽</a:t>
            </a:r>
            <a:endParaRPr lang="zh-CN" altLang="en-US" sz="1600" i="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b="1" i="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endParaRPr lang="zh-CN" altLang="en-US" b="1" i="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930" y="4290060"/>
            <a:ext cx="858774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i="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en-US" altLang="zh-CN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r>
              <a:rPr lang="zh-CN" altLang="en-US" sz="1600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炒半︽搬阐稗︽爸︽档邦︽嫡办︽侧爸邦︽伴淳︽吵邦︽  </a:t>
            </a:r>
            <a:r>
              <a:rPr lang="zh-CN" altLang="en-US" sz="1600" i="0" dirty="0">
                <a:solidFill>
                  <a:schemeClr val="tx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吵邦︽档拜︽</a:t>
            </a:r>
            <a:r>
              <a:rPr lang="zh-CN" altLang="en-US" sz="1600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宝︽伴辨半︽搬︽办邦︽春爸︽搬敌︽嫡办︽</a:t>
            </a:r>
            <a:endParaRPr lang="zh-CN" altLang="en-US" sz="1600" i="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1600" i="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1600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侧爸邦︽宝︽</a:t>
            </a:r>
            <a:r>
              <a:rPr lang="zh-CN" altLang="en-US" sz="1600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秤扳︽斑︽伴淳︽柄半︽翟拜︽罢拌搬︽锤︽拜便邦︽</a:t>
            </a:r>
            <a:endParaRPr lang="zh-CN" altLang="en-US" sz="1600" b="1" i="0" dirty="0">
              <a:solidFill>
                <a:srgbClr val="FFFF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910" y="740410"/>
            <a:ext cx="84347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i="0" dirty="0">
                <a:latin typeface="BZDBT" panose="02010601030101010101" pitchFamily="2" charset="-122"/>
                <a:ea typeface="BZDBT" panose="02010601030101010101" pitchFamily="2" charset="-122"/>
              </a:rPr>
              <a:t>   </a:t>
            </a:r>
            <a:endParaRPr lang="en-US" altLang="zh-CN" sz="1600" i="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en-US" altLang="zh-CN" sz="1600" i="0" dirty="0">
                <a:latin typeface="BZDBT" panose="02010601030101010101" pitchFamily="2" charset="-122"/>
                <a:ea typeface="BZDBT" panose="02010601030101010101" pitchFamily="2" charset="-122"/>
              </a:rPr>
              <a:t>  罢扮稗︽瓣爸︽册稗︽罢财罢︽编︽稗爸︽吵伴爸︽吵邦︽档拜︽宝︽伴辨半︽搬︽拜爸︽搬肠稗︽稗邦︽</a:t>
            </a:r>
            <a:endParaRPr lang="en-US" altLang="zh-CN" sz="1600" i="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en-US" altLang="zh-CN" sz="1600" i="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en-US" altLang="zh-CN" sz="1600" i="0" dirty="0">
                <a:latin typeface="BZDBT" panose="02010601030101010101" pitchFamily="2" charset="-122"/>
                <a:ea typeface="BZDBT" panose="02010601030101010101" pitchFamily="2" charset="-122"/>
              </a:rPr>
              <a:t>          嫡办︽侧爸邦︽宝︽秤扳︽斑半︽伴辨半︽衬罢︽伴表︽</a:t>
            </a:r>
            <a:r>
              <a:rPr lang="zh-CN" altLang="en-US" sz="1600" i="0" dirty="0">
                <a:latin typeface="BZDBT" panose="02010601030101010101" pitchFamily="2" charset="-122"/>
                <a:ea typeface="BZDBT" panose="02010601030101010101" pitchFamily="2" charset="-122"/>
              </a:rPr>
              <a:t>编︽底拜︽</a:t>
            </a:r>
            <a:endParaRPr lang="zh-CN" altLang="en-US" sz="1600" b="1" i="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4" grpId="0"/>
      <p:bldP spid="15367" grpId="0"/>
      <p:bldP spid="2" gr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8975" y="785495"/>
            <a:ext cx="7766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罢碉扳︽ </a:t>
            </a:r>
            <a:r>
              <a:rPr lang="zh-CN" altLang="en-US" i="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i="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嫡办︽侧爸邦︽伴淳︽泵搬邦︽搬邦扳︽斑敌︽磋爸︽档半︽伴淳︽拜便邦︽</a:t>
            </a:r>
            <a:endParaRPr lang="zh-CN" altLang="en-US" b="1" i="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305" y="1768475"/>
            <a:ext cx="8503920" cy="2830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i="0" dirty="0">
                <a:latin typeface="BZDBT" panose="02010601030101010101" pitchFamily="2" charset="-122"/>
                <a:ea typeface="BZDBT" panose="02010601030101010101" pitchFamily="2" charset="-122"/>
              </a:rPr>
              <a:t>   </a:t>
            </a:r>
            <a:r>
              <a:rPr lang="zh-CN" altLang="en-US" sz="1600" i="0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嫡办︽侧爸邦︽伴淳︽搬敌︽拜脆罢邦︽嫡办︽呈︽</a:t>
            </a:r>
            <a:r>
              <a:rPr lang="zh-CN" altLang="en-US" sz="1600" i="0" u="sng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搬邦扳︽斑敌︽磋爸︽档半</a:t>
            </a:r>
            <a:r>
              <a:rPr lang="zh-CN" altLang="en-US" sz="1600" i="0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︽搬槽拜︽传半︽拜爸︽</a:t>
            </a:r>
            <a:endParaRPr lang="zh-CN" altLang="en-US" sz="1600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sz="1600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半爸︽春爸︽霸扳邦︽办︽拜罢伴︽得爸︽罢踩邦︽斑敌</a:t>
            </a:r>
            <a:r>
              <a:rPr lang="zh-CN" altLang="en-US" sz="1600" i="0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︽搬邦扳︽斑︽扳档稗︽传半︽翟稗︽   </a:t>
            </a:r>
            <a:endParaRPr lang="zh-CN" altLang="en-US" sz="1600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sz="1600" i="0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  罢扮稗︽瓣爸︽搬邦扳︽斑敌︽搬但︽吵爸︽呈︽嫡办︽侧爸邦︽伴淳︽搬敌︽</a:t>
            </a:r>
            <a:r>
              <a:rPr lang="zh-CN" altLang="en-US" sz="1600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绰︽钓罢</a:t>
            </a:r>
            <a:r>
              <a:rPr lang="zh-CN" altLang="en-US" sz="1600" i="0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︽昌︽吹︽翟稗︽斑邦</a:t>
            </a:r>
            <a:endParaRPr lang="zh-CN" altLang="en-US" sz="1600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sz="1600" i="0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嫡办︽侧爸邦︽罢︽扁︽淬︽得罢︽编︽秤扳︽斑︽淳邦︽柴︽半爸︽春爸︽霸扳邦︽办︽搬白爸邦︽斑敌︽</a:t>
            </a:r>
            <a:r>
              <a:rPr lang="zh-CN" altLang="en-US" sz="1600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拜罢伴︽</a:t>
            </a:r>
            <a:endParaRPr lang="zh-CN" altLang="en-US" sz="1600" i="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sz="1600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搬︽拜爸︽搬但︽搬敌︽搬邦扳︽斑︽</a:t>
            </a:r>
            <a:r>
              <a:rPr lang="zh-CN" altLang="en-US" sz="1600" i="0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底拜︽拜便邦︽炒︽昌半︽春爸︽荡︽罢得︽稗邦︽惮扳︽翟罢︽炒︽罢雕稗︽</a:t>
            </a:r>
            <a:endParaRPr lang="zh-CN" altLang="en-US" sz="1600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sz="1600" i="0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摆扳邦︽忱稗︽斑︽底爸︽唱搬︽</a:t>
            </a:r>
            <a:endParaRPr lang="zh-CN" altLang="en-US" sz="1600" b="1" i="0" dirty="0">
              <a:solidFill>
                <a:srgbClr val="00B05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</p:txBody>
      </p:sp>
      <p:sp>
        <p:nvSpPr>
          <p:cNvPr id="4" name="文本占位符 7170"/>
          <p:cNvSpPr>
            <a:spLocks noGrp="1"/>
          </p:cNvSpPr>
          <p:nvPr/>
        </p:nvSpPr>
        <p:spPr>
          <a:xfrm>
            <a:off x="370205" y="4690745"/>
            <a:ext cx="8734425" cy="15805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zh-CN" sz="160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1600" dirty="0"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r>
              <a:rPr lang="zh-CN" altLang="en-US" sz="1600" dirty="0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嫡办︽侧爸邦︽伴淳︽党办︽卞︽便︽地扳︽雕罢邦︽办︽瓣爸︽  层︽兵爸︽拜爸︽厂爸︽涤罢︽ 罢瓣邦︽罢底稗︽</a:t>
            </a:r>
            <a:endParaRPr lang="zh-CN" altLang="en-US" sz="1600" dirty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传︽稗爸︽    疮︽半罢邦︽雕罢邦︽便︽地扳︽扳爸︽冲︽底拜︽斑邦︽伴淳︽锤敌︽嫡办︽侧爸邦︽宝︽地罢邦︽拜爸︽</a:t>
            </a:r>
            <a:endParaRPr lang="zh-CN" altLang="en-US" sz="1600" dirty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秤扳︽遍爸邦︽办︽得罢︽稗邦︽楚拜︽拜便邦</a:t>
            </a:r>
            <a:r>
              <a:rPr lang="zh-CN" altLang="en-US" sz="1600" dirty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zh-CN" altLang="en-US" sz="16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 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 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charset="0"/>
              <a:ea typeface="BZDBT" panose="02010601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xfrm>
            <a:off x="470535" y="481330"/>
            <a:ext cx="2391410" cy="424815"/>
          </a:xfrm>
        </p:spPr>
        <p:txBody>
          <a:bodyPr/>
          <a:p>
            <a:pPr marL="0" indent="0">
              <a:lnSpc>
                <a:spcPct val="90000"/>
              </a:lnSpc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蝶搬︽避拜︽凋︽搬缠稗︽ </a:t>
            </a: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       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2" name="文本占位符 7170"/>
          <p:cNvSpPr>
            <a:spLocks noGrp="1"/>
          </p:cNvSpPr>
          <p:nvPr/>
        </p:nvSpPr>
        <p:spPr>
          <a:xfrm>
            <a:off x="139065" y="1466215"/>
            <a:ext cx="9043035" cy="20123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 b="1" dirty="0">
                <a:latin typeface="BZDBT" panose="02010601030101010101" pitchFamily="2" charset="-122"/>
                <a:ea typeface="BZDBT" panose="02010601030101010101" pitchFamily="2" charset="-122"/>
              </a:rPr>
              <a:t>吧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600" b="1" dirty="0">
                <a:latin typeface="BZDBT" panose="02010601030101010101" pitchFamily="2" charset="-122"/>
                <a:ea typeface="BZDBT" panose="02010601030101010101" pitchFamily="2" charset="-122"/>
              </a:rPr>
              <a:t> 嫡办︽侧爸邦︽伴淳︽党办︽卞︽便︽车稗︽ </a:t>
            </a:r>
            <a:endParaRPr lang="zh-CN" altLang="en-US" sz="16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 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办稗︽吵︽ 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嫡办︽侧爸邦︽伴淳︽党办︽呈︽驳邦︽罢佰稗︽卞︽邦︽闭爸邦︽稗爸︽地︽残︽拜爸︽粹︽豺罢︽ 旦︽靛爸︽拜爸︽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搬凳︽搬堡拜︽雕罢邦︽半爸︽春爸︽编︽池爸︽党办︽办邦︽彪搬︽斑敌︽昌拜︽淬敌︽嫡办︽吵︽辨半︽斑敌︽秤扳︽斑︽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伴淳︽长爸邦︽宝︽惮扳︽伴淳敌︽电邦︽锤︽得罢︽办︽瞪半︽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</p:txBody>
      </p:sp>
      <p:sp>
        <p:nvSpPr>
          <p:cNvPr id="4" name="文本占位符 7170"/>
          <p:cNvSpPr>
            <a:spLocks noGrp="1"/>
          </p:cNvSpPr>
          <p:nvPr/>
        </p:nvSpPr>
        <p:spPr>
          <a:xfrm>
            <a:off x="50165" y="4037965"/>
            <a:ext cx="9043035" cy="22377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 b="1" dirty="0">
                <a:latin typeface="BZDBT" panose="02010601030101010101" pitchFamily="2" charset="-122"/>
                <a:ea typeface="BZDBT" panose="02010601030101010101" pitchFamily="2" charset="-122"/>
              </a:rPr>
              <a:t>笆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600" b="1" dirty="0">
                <a:latin typeface="BZDBT" panose="02010601030101010101" pitchFamily="2" charset="-122"/>
                <a:ea typeface="BZDBT" panose="02010601030101010101" pitchFamily="2" charset="-122"/>
              </a:rPr>
              <a:t> 嫡办︽侧爸邦︽伴淳︽搬敌︽拜脆罢邦嫡办︽</a:t>
            </a:r>
            <a:endParaRPr lang="zh-CN" altLang="en-US" sz="16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 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办稗︽吵︽   </a:t>
            </a:r>
            <a:r>
              <a:rPr lang="zh-CN" altLang="en-US" sz="1600" dirty="0">
                <a:solidFill>
                  <a:srgbClr val="FF0000"/>
                </a:solidFill>
                <a:latin typeface="Calibri" panose="020F0502020204030204" charset="0"/>
                <a:ea typeface="BZDBT" panose="02010601030101010101" pitchFamily="2" charset="-122"/>
              </a:rPr>
              <a:t>①</a:t>
            </a: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半爸︽册拜︽宝︽嫡办︽侧爸邦</a:t>
            </a: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︽办︽</a:t>
            </a:r>
            <a:r>
              <a:rPr lang="zh-CN" altLang="en-US" sz="1600" u="sng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昌︽得搬︽拜爸︽颤罢︽伴柏半︽卞︽</a:t>
            </a: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乘邦︽斑︽便爸︽吵︽罢豺爸︽搬</a:t>
            </a: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 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         </a:t>
            </a: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charset="0"/>
                <a:ea typeface="BZDBT" panose="02010601030101010101" pitchFamily="2" charset="-122"/>
                <a:sym typeface="+mn-ea"/>
              </a:rPr>
              <a:t>②</a:t>
            </a: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半爸︽册拜︽宝︽搬邦扳︽斑敌︽磋爸︽档半︽︽翟罢︽超罢︽稗邦︽扳档稗︽乘邦︽便爸︽扳超半︽伴川办︽  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           传半︽翟稗︽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7170"/>
          <p:cNvSpPr>
            <a:spLocks noGrp="1"/>
          </p:cNvSpPr>
          <p:nvPr/>
        </p:nvSpPr>
        <p:spPr>
          <a:xfrm>
            <a:off x="50800" y="180340"/>
            <a:ext cx="9043035" cy="3025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 b="1" dirty="0">
                <a:latin typeface="BZDBT" panose="02010601030101010101" pitchFamily="2" charset="-122"/>
                <a:ea typeface="BZDBT" panose="02010601030101010101" pitchFamily="2" charset="-122"/>
              </a:rPr>
              <a:t>八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600" b="1" dirty="0">
                <a:latin typeface="BZDBT" panose="02010601030101010101" pitchFamily="2" charset="-122"/>
                <a:ea typeface="BZDBT" panose="02010601030101010101" pitchFamily="2" charset="-122"/>
              </a:rPr>
              <a:t> 嫡办︽侧爸邦︽伴淳︽党办︽办︽车︽池爸︽锤︽拜便邦︽斑︽罢爸︽底拜︽</a:t>
            </a:r>
            <a:endParaRPr lang="zh-CN" altLang="en-US" sz="16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 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      </a:t>
            </a:r>
            <a:r>
              <a:rPr lang="zh-CN" altLang="en-US" sz="1600" dirty="0">
                <a:solidFill>
                  <a:srgbClr val="FF0000"/>
                </a:solidFill>
                <a:latin typeface="Calibri" panose="020F0502020204030204" charset="0"/>
                <a:ea typeface="BZDBT" panose="02010601030101010101" pitchFamily="2" charset="-122"/>
              </a:rPr>
              <a:t>①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伴淳︽搬敌︽嫡办︽侧爸邦︽宝︽敝拜︽档邦︽伴刀稗︽拜便邦︽</a:t>
            </a:r>
            <a:endParaRPr lang="zh-CN" altLang="en-US" sz="1600" dirty="0">
              <a:solidFill>
                <a:srgbClr val="FF0000"/>
              </a:solidFill>
              <a:latin typeface="Calibri" panose="020F0502020204030204" charset="0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办稗︽吵︽      </a:t>
            </a:r>
            <a:r>
              <a:rPr lang="zh-CN" altLang="en-US" sz="1600" dirty="0">
                <a:solidFill>
                  <a:srgbClr val="FF0000"/>
                </a:solidFill>
                <a:latin typeface="Calibri" panose="020F0502020204030204" charset="0"/>
                <a:ea typeface="BZDBT" panose="02010601030101010101" pitchFamily="2" charset="-122"/>
              </a:rPr>
              <a:t>②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吵邦︽档拜︽宝︽伴辨半︽搬︽办邦︽春爸︽搬敌︽嫡办︽侧爸邦︽编︽秤扳︽斑︽伴淳︽拜便邦︽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          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            </a:t>
            </a:r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嫡办︽侧爸邦︽伴淳︽泵搬邦︽搬邦扳︽斑敌︽磋爸︽档半︽伴淳︽拜便邦︽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charset="0"/>
              <a:ea typeface="BZDBT" panose="02010601030101010101" pitchFamily="2" charset="-122"/>
              <a:sym typeface="+mn-ea"/>
            </a:endParaRPr>
          </a:p>
        </p:txBody>
      </p:sp>
      <p:sp>
        <p:nvSpPr>
          <p:cNvPr id="6" name="文本占位符 7170"/>
          <p:cNvSpPr>
            <a:spLocks noGrp="1"/>
          </p:cNvSpPr>
          <p:nvPr/>
        </p:nvSpPr>
        <p:spPr>
          <a:xfrm>
            <a:off x="50800" y="3461385"/>
            <a:ext cx="8943340" cy="345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 b="1" dirty="0">
                <a:latin typeface="BZDBT" panose="02010601030101010101" pitchFamily="2" charset="-122"/>
                <a:ea typeface="BZDBT" panose="02010601030101010101" pitchFamily="2" charset="-122"/>
              </a:rPr>
              <a:t>八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600" b="1" dirty="0">
                <a:latin typeface="BZDBT" panose="02010601030101010101" pitchFamily="2" charset="-122"/>
                <a:ea typeface="BZDBT" panose="02010601030101010101" pitchFamily="2" charset="-122"/>
              </a:rPr>
              <a:t> 嫡办︽侧爸邦︽伴淳︽党办︽办︽便︽地扳︽邦扳︽</a:t>
            </a:r>
            <a:r>
              <a:rPr lang="zh-CN" altLang="en-US" sz="1600" b="1" dirty="0"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伴淳︽败搬邦︽</a:t>
            </a:r>
            <a:endParaRPr lang="zh-CN" altLang="en-US" sz="16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 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办稗︽吵︽   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嫡办︽侧爸邦︽伴淳︽党办︽编︽便︽地扳︽雕罢邦︽办︽瓣爸︽  层︽兵爸︽拜爸︽      厂爸︽涤罢︽  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罢瓣邦︽罢底稗︽  传︽稗爸︽    疮︽半罢邦︽雕罢邦︽便︽地扳︽扳爸︽冲︽底拜︽斑邦︽伴淳︽锤敌︽嫡办︽侧爸邦︽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编︽敝拜︽惨邦︽脆︽伴扯︽搬敌︽败搬邦︽办︽搬阐稗︽稗邦︽楚拜︽拜便邦︽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charset="0"/>
              <a:ea typeface="BZDBT" panose="02010601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03605"/>
          </a:xfrm>
        </p:spPr>
        <p:txBody>
          <a:bodyPr anchor="ctr"/>
          <a:p>
            <a:r>
              <a:rPr lang="zh-CN" altLang="en-US" sz="2400" b="1" dirty="0">
                <a:latin typeface="BZDBT" panose="02010601030101010101" pitchFamily="2" charset="-122"/>
                <a:ea typeface="BZDBT" panose="02010601030101010101" pitchFamily="2" charset="-122"/>
              </a:rPr>
              <a:t>爸︽半爸︽拜锤半︽霸半︽拜罢伴﹀</a:t>
            </a:r>
            <a:endParaRPr lang="zh-CN" altLang="en-US" sz="2400" b="1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2" name="标题 8193"/>
          <p:cNvSpPr>
            <a:spLocks noGrp="1"/>
          </p:cNvSpPr>
          <p:nvPr/>
        </p:nvSpPr>
        <p:spPr>
          <a:xfrm>
            <a:off x="584200" y="1597025"/>
            <a:ext cx="8229600" cy="50272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400" b="1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4" name="标题 8193"/>
          <p:cNvSpPr>
            <a:spLocks noGrp="1"/>
          </p:cNvSpPr>
          <p:nvPr/>
        </p:nvSpPr>
        <p:spPr>
          <a:xfrm>
            <a:off x="584200" y="1806575"/>
            <a:ext cx="8229600" cy="48177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400" b="1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57200" y="1282700"/>
            <a:ext cx="8356600" cy="558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   </a:t>
            </a:r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雏半︽稗︽伴灿罢︽阐稗︽霸扳邦︽伴巢半︽伴档︽搬敌︽脆︽得罢翟稗︽传稗︽  炒半︽半爸︽册拜︽宝︽ 拜罢伴︽串罢邦︽拜爸︽伴车拜︽串罢邦︽底拜︽斑邦︽摆扳︽残爸︽编︽蝶搬︽扳︽爸︽呈︽扳蹈邦︽城罢︽拜斑办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︽卞︽罢佰扳邦︽斑敌︽拜锤半︽霸︽办︽拜罢伴︽得爸︽  炒半︽拜踌拜︽坝︽昌半︽缔爸︽伴党搬︽宝︽伴荡︽搬︽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拜炊稗︽办︽  敞稗︽霸︽昌半︽邦拜︽叼半︽卞︽伴灿罢邦︽斑︽唇办︽    拜贬稗︽霸︽昌半︽霸︽搬︽吹︽嫡罢︽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伴党搬︽斑敌︽罢吵罢︽氮搬︽宝︽秤扳︽斑︽呈︽炒︽搬邦︽饱爸︽敞爸︽斑邦︽雕﹀       </a:t>
            </a:r>
            <a:r>
              <a:rPr lang="zh-CN" altLang="en-US" sz="1600" i="0">
                <a:latin typeface="宋体" panose="02010600030101010101" pitchFamily="2" charset="-122"/>
                <a:cs typeface="BZDMT" panose="02010601030101010101" charset="-122"/>
              </a:rPr>
              <a:t>●</a:t>
            </a:r>
            <a:r>
              <a:rPr lang="zh-CN" altLang="en-US" sz="1600" i="0" u="sng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拜锤半︽霸︽  辟拜︽呈︽痘︽败爸︽编︽钵罢︽淬半︽粹︽豺罢︽编︽兵稗︽柏︽伴车罢邦︽斑敌︽搬拜罢︽冲︽ 拜爸︽  缠︽惩半︽碘罢︽罢碉扳︽卞︽幢︽贬半︽痘︽残敌︽拌邦︽鼻扳︽厂半︽搬敌︽扳︽扳︽翟稗︽   表︽稗邦︽ 凋稗︽罢碉扳︽卞︽存︽贬半︽伴档︽搬睬拜︽搬采办︽搬敌︽搬拜罢︽冲︽翟稗︽办︽搬炒︽拜罢敌︽拜斑办︽底 稗︽搬毕稗︽斑敌︽搬差稗︽粹拜︽宝︽搬拜罢︽冲伴爸︽翟稗﹀</a:t>
            </a:r>
            <a:endParaRPr lang="zh-CN" altLang="en-US" sz="1600" i="0" u="sng">
              <a:solidFill>
                <a:schemeClr val="tx1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 u="sng">
              <a:solidFill>
                <a:schemeClr val="tx1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  </a:t>
            </a:r>
            <a:r>
              <a:rPr lang="zh-CN" altLang="en-US" sz="1600" i="0">
                <a:latin typeface="宋体" panose="02010600030101010101" pitchFamily="2" charset="-122"/>
                <a:cs typeface="BZDMT" panose="02010601030101010101" charset="-122"/>
                <a:sym typeface="+mn-ea"/>
              </a:rPr>
              <a:t>●</a:t>
            </a:r>
            <a:r>
              <a:rPr lang="zh-CN" altLang="en-US" sz="1600" i="0" u="sng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拜锤半︽霸︽  撤︽忱稗︽粹︽豺罢︽池︽搬兵敌︽伴拜搬︽搬兵︽懂罢︽冲半︽表办︽柴︽撤︽搬碉爸︽串罢</a:t>
            </a:r>
            <a:endParaRPr lang="zh-CN" altLang="en-US" sz="1600" i="0" u="sng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 u="sng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 u="sng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邦︽拜吹办︽搬得半︽伴唱办︽吵邦︽   贝爸︽掣罢︽吹爸︽搬邦︽拜半︽巢半︽爸罢︽编︽别︽拜锤爸邦︽点稗︽</a:t>
            </a:r>
            <a:endParaRPr lang="zh-CN" altLang="en-US" sz="1600" i="0" u="sng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050" u="sng">
                <a:latin typeface="BZDMT" panose="02010601030101010101" charset="-122"/>
                <a:ea typeface="BZDMT" panose="02010601030101010101" charset="-122"/>
                <a:cs typeface="BZDMT" panose="02010601030101010101" charset="-122"/>
              </a:rPr>
              <a:t> </a:t>
            </a:r>
            <a:r>
              <a:rPr lang="zh-CN" altLang="en-US" sz="1050" u="sng">
                <a:latin typeface="Calibri" panose="020F0502020204030204" charset="0"/>
                <a:cs typeface="Calibri" panose="020F0502020204030204" charset="0"/>
              </a:rPr>
              <a:t> </a:t>
            </a:r>
            <a:endParaRPr lang="zh-CN" altLang="en-US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1630" y="370840"/>
            <a:ext cx="8460740" cy="97707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  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 u="sng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吵邦︽罢嫡︽伴纯罢︽才稗︽淬邦︽沉半︽沉半︽扳标稗︽斑敌︽岛︽卜︽辰爸︽吵邦︽炒半︽爸敌︽瓣︽残爸︽叼扳邦︽</a:t>
            </a:r>
            <a:endParaRPr lang="zh-CN" altLang="en-US" sz="1600" i="0" u="sng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 u="sng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 u="sng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办︽搬槽拜︽脆︽电邦︽斑敌︽拜罢伴︽搬︽得罢︽彼邦︽蹬爸︽  翟拜︽办︽拜斑罢︽吵︽粹拜︽斑敌︽触︽搬︽得罢︽</a:t>
            </a:r>
            <a:endParaRPr lang="zh-CN" altLang="en-US" sz="1600" i="0" u="sng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 u="sng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 u="sng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饱爸︽彼邦﹀</a:t>
            </a:r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 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 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   冻︽扳︽  伴表︽搬敌︽第︽搬︽鼻爸︽搬敌︽拜锤半︽霸︽   雹稗︽办︽扳蹈邦︽城罢︽醋稗︽斑敌︽拜锤半︽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霸︽  篡爸︽柏半︽搬殿办︽扳︽搬搽办︽搬敌︽拜锤半︽霸︽办罢邦︽辟拜︽办︽敝拜︽吵︽伴班罢邦︽靛爸︽雹稗︽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办邦︽伴吹半︽吵︽超稗︽斑敌︽搭拜︽春爸︽编︽敝拜︽惨邦︽伴巢︽昌︽吹︽得罢︽碉邦︽罢稗爸︽搬︽翟稗︽ 冬︽翟︽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拜搬爸︽冲邦︽罢稗爸邦︽邦扳︽北︽翟︽兵办︽冲邦︽垂稗︽稗扳︽  罢爸︽昌半︽辟拜︽宝︽罢登︽拜斑办︽伴巢︽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雹稗︽拜爸︽脆︽扳党爸邦︽斑邦︽</a:t>
            </a:r>
            <a:r>
              <a:rPr lang="zh-CN" altLang="en-US" sz="1600" i="0">
                <a:solidFill>
                  <a:srgbClr val="FF00FF"/>
                </a:solidFill>
                <a:latin typeface="宋体" panose="02010600030101010101" pitchFamily="2" charset="-122"/>
                <a:cs typeface="BZDMT" panose="02010601030101010101" charset="-122"/>
                <a:sym typeface="+mn-ea"/>
              </a:rPr>
              <a:t>●</a:t>
            </a:r>
            <a:r>
              <a:rPr lang="zh-CN" altLang="en-US" sz="1600" i="0" u="sng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拜锤半︽霸︽办罢邦︽ 爸︽瓣爸︽辟拜︽宝︽斑爸︽编︽撤︽搬碉爸︽扳爸半︽</a:t>
            </a:r>
            <a:endParaRPr lang="zh-CN" altLang="en-US" sz="1600" i="0" u="sng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 u="sng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 u="sng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淬︽串罢邦︽搬得半︽伴唱办︽得爸︽半︽翟罢︽罢册邦︽斑敌︽伴闭半︽卞邦搬鼻半︽搬敌︽伴拜扳︽彼邦︽斑拜</a:t>
            </a:r>
            <a:endParaRPr lang="zh-CN" altLang="en-US" sz="1600" i="0" u="sng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 u="sng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 u="sng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︽扳︽得罢︽脆稗︽稗伴爸︽撤爸︽搬碉爸︽唇办︽得爸︽扳蹈邦︽城罢︽拜爸︽扳超爸︽惭稗︽唇办︽搬敌︽脆爸︽粹</a:t>
            </a:r>
            <a:endParaRPr lang="zh-CN" altLang="en-US" sz="1600" i="0" u="sng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 u="sng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 u="sng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拜︽宝︽痘︽疮稗︽得罢︽翟稗︽稗︽财︽扳︽蒂爸﹀</a:t>
            </a:r>
            <a:endParaRPr lang="zh-CN" altLang="en-US" sz="1600" i="0" u="sng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 u="sng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050">
                <a:latin typeface="BZDMT" panose="02010601030101010101" charset="-122"/>
                <a:ea typeface="BZDMT" panose="02010601030101010101" charset="-122"/>
                <a:cs typeface="BZDMT" panose="02010601030101010101" charset="-122"/>
              </a:rPr>
              <a:t> </a:t>
            </a:r>
            <a:r>
              <a:rPr lang="zh-CN" altLang="en-US" sz="1050">
                <a:latin typeface="Calibri" panose="020F0502020204030204" charset="0"/>
                <a:cs typeface="Calibri" panose="020F0502020204030204" charset="0"/>
              </a:rPr>
              <a:t>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7785" y="370840"/>
            <a:ext cx="92227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便爸︽罢邦办︽卞︽惮扳︽唱爸︽炒︽办邦︽嫡办︽侧爸邦︽得搬︽伴淳敌︽罢稗拜︽车稗︽霸罢︽办︽拜垂︽得搬︽卞邦︽拜爸︽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6700" y="1394460"/>
            <a:ext cx="880491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600" i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①惮扳︽唱爸︽炒︽办邦︽惮扳︽斑︽冲邦︽唱稗︽淬爸︽扳︽翟稗︽斑敌︽拜锤半︽霸敌︽嫡办︽侧爸邦︽宝︽敝拜︽惨邦︽</a:t>
            </a:r>
            <a:endParaRPr lang="zh-CN" altLang="en-US" sz="1600" i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1600" i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1600" i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拜扳︽伴刀稗︽锤邦︽伴吵罢︽</a:t>
            </a:r>
            <a:endParaRPr lang="zh-CN" altLang="en-US" sz="1600" i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1600" i="0">
                <a:solidFill>
                  <a:srgbClr val="FF00FF"/>
                </a:solidFill>
                <a:latin typeface="Calibri" panose="020F0502020204030204" charset="0"/>
                <a:ea typeface="BZDBT" panose="02010601030101010101" pitchFamily="2" charset="-122"/>
                <a:sym typeface="+mn-ea"/>
              </a:rPr>
              <a:t>②</a:t>
            </a:r>
            <a:r>
              <a:rPr lang="zh-CN" altLang="en-US" sz="1600" i="0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惮扳︽斑︽冲邦︽嫡办︽侧爸邦︽伴淳︽泵搬邦︽搬邦扳︽斑敌︽磋爸︽档半︽半扳︽拜罢伴︽得爸︽罢踩邦︽斑敌︽</a:t>
            </a:r>
            <a:endParaRPr lang="zh-CN" altLang="en-US" sz="1600" i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sz="1600" i="0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搬邦扳︽斑︽扳档稗︽斑半︽锤邦︽底拜︽ </a:t>
            </a:r>
            <a:endParaRPr lang="zh-CN" altLang="en-US" sz="1600" i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>
              <a:solidFill>
                <a:srgbClr val="CC33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sz="1600" i="0">
                <a:solidFill>
                  <a:srgbClr val="CC3300"/>
                </a:solidFill>
                <a:latin typeface="宋体" panose="02010600030101010101" pitchFamily="2" charset="-122"/>
                <a:sym typeface="+mn-ea"/>
              </a:rPr>
              <a:t>③</a:t>
            </a:r>
            <a:r>
              <a:rPr lang="zh-CN" altLang="en-US" sz="1600" i="0">
                <a:solidFill>
                  <a:srgbClr val="CC33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惮扳︽斑︽冲邦︽脆罢︽办扳︽吵︽扳捕稗︽斑敌︽拜锤半︽吵邦︽宝︽扳蹈邦︽侧爸邦︽秤扳邦︽便︽地扳︽忱稗︽办︽</a:t>
            </a:r>
            <a:endParaRPr lang="zh-CN" altLang="en-US" sz="1600" i="0">
              <a:solidFill>
                <a:srgbClr val="CC33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>
              <a:solidFill>
                <a:srgbClr val="CC33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sz="1600" i="0">
                <a:solidFill>
                  <a:srgbClr val="CC33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罢稗拜︽办︽伴痹办︽得爸︽车稗︽拜爸︽伴颁扳邦︽斑敌︽挡罢︽编︽蹿半︽搬︽办︽搬阐稗︽稗邦搬堡拜︽底拜︽斑︽</a:t>
            </a:r>
            <a:endParaRPr lang="zh-CN" altLang="en-US" sz="1600" i="0">
              <a:solidFill>
                <a:srgbClr val="CC33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endParaRPr lang="zh-CN" altLang="en-US" sz="1600" i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xfrm>
            <a:off x="1916430" y="191770"/>
            <a:ext cx="5310505" cy="1143000"/>
          </a:xfrm>
        </p:spPr>
        <p:txBody>
          <a:bodyPr anchor="ctr"/>
          <a:p>
            <a:r>
              <a:rPr lang="zh-CN" altLang="en-US" sz="24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蹿爸︽颁稗︽</a:t>
            </a:r>
            <a:endParaRPr lang="zh-CN" altLang="en-US" sz="24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pic>
        <p:nvPicPr>
          <p:cNvPr id="21509" name="图片 21508" descr="007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58888" cy="109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21505"/>
          <p:cNvSpPr>
            <a:spLocks noGrp="1"/>
          </p:cNvSpPr>
          <p:nvPr/>
        </p:nvSpPr>
        <p:spPr>
          <a:xfrm>
            <a:off x="784225" y="1453515"/>
            <a:ext cx="531050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4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7525" y="1626235"/>
            <a:ext cx="8566150" cy="3876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1800" i="0">
                <a:latin typeface="Calibri" panose="020F0502020204030204" charset="0"/>
                <a:ea typeface="BZDBT" panose="02010601030101010101" pitchFamily="2" charset="-122"/>
                <a:cs typeface="BZDMT" panose="02010601030101010101" charset="-122"/>
              </a:rPr>
              <a:t>①</a:t>
            </a:r>
            <a:r>
              <a:rPr lang="en-US" altLang="zh-CN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</a:t>
            </a:r>
            <a:r>
              <a:rPr lang="zh-CN" altLang="en-US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蝶搬︽扳︽辟拜︽稗邦︽嫡办︽侧爸邦︽得搬︽伴淳︽锤邦︽斑敌︽惮扳︽翟罢︽罢财罢︽淳邦︽拜爸︽</a:t>
            </a:r>
            <a:endParaRPr lang="zh-CN" altLang="en-US" sz="18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   </a:t>
            </a:r>
            <a:endParaRPr lang="zh-CN" altLang="en-US" sz="16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800" i="0">
                <a:latin typeface="Calibri" panose="020F0502020204030204" charset="0"/>
                <a:ea typeface="BZDBT" panose="02010601030101010101" pitchFamily="2" charset="-122"/>
                <a:cs typeface="BZDMT" panose="02010601030101010101" charset="-122"/>
              </a:rPr>
              <a:t>②</a:t>
            </a:r>
            <a:r>
              <a:rPr lang="zh-CN" altLang="en-US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翟罢︽遍爸邦︽八耙耙冬罢︽般扳︽底拜︽斑︽</a:t>
            </a:r>
            <a:r>
              <a:rPr lang="en-US" altLang="zh-CN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(</a:t>
            </a:r>
            <a:r>
              <a:rPr lang="zh-CN" altLang="en-US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嫡办︽侧爸邦︽得搬︽伴淳敌︽车︽池爸︽锤︽拜便</a:t>
            </a:r>
            <a:endParaRPr lang="zh-CN" altLang="en-US" sz="18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endParaRPr lang="zh-CN" altLang="en-US" sz="18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   邦︽斑敌︽罢稗拜︽车稗︽霸罢︽颁爸︽拜便邦︽斑︽</a:t>
            </a:r>
            <a:r>
              <a:rPr lang="en-US" altLang="zh-CN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)</a:t>
            </a:r>
            <a:endParaRPr lang="en-US" altLang="zh-CN" sz="18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en-US" altLang="zh-CN" sz="16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  </a:t>
            </a:r>
            <a:r>
              <a:rPr lang="en-US" altLang="zh-CN" sz="1800" i="0">
                <a:latin typeface="宋体" panose="02010600030101010101" pitchFamily="2" charset="-122"/>
                <a:cs typeface="BZDMT" panose="02010601030101010101" charset="-122"/>
              </a:rPr>
              <a:t>③</a:t>
            </a:r>
            <a:r>
              <a:rPr lang="zh-CN" altLang="en-US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霸︽锤爸︽半爸︽雕︽雕邦︽罢佰稗︽伴痹办︽锤︽拜便邦︽</a:t>
            </a:r>
            <a:endParaRPr lang="zh-CN" altLang="en-US" sz="18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                   扳蹈邦︽城罢︽忱稗︽斑敌︽班︽嫡办︽           爸︽翟︽班︽嫡办︽                  </a:t>
            </a:r>
            <a:endParaRPr lang="zh-CN" altLang="en-US" sz="1800" i="0"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</a:endParaRPr>
          </a:p>
          <a:p>
            <a:r>
              <a:rPr lang="zh-CN" altLang="en-US" sz="1800" i="0"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</a:rPr>
              <a:t>             蝶搬︽陡敌︽扳蹈邦︽侧爸邦︽                 班︽嫡办︽卞︽痘︽败爸︽</a:t>
            </a:r>
            <a:endParaRPr lang="zh-CN" altLang="en-US" sz="1800" i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bg1">
                <a:alpha val="100000"/>
                <a:lumMod val="27000"/>
              </a:schemeClr>
            </a:gs>
            <a:gs pos="50000">
              <a:schemeClr val="accent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xfrm>
            <a:off x="3357245" y="428625"/>
            <a:ext cx="3456940" cy="596900"/>
          </a:xfrm>
        </p:spPr>
        <p:txBody>
          <a:bodyPr/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latin typeface="BZDBT" panose="02010601030101010101" pitchFamily="2" charset="-122"/>
                <a:ea typeface="BZDBT" panose="02010601030101010101" pitchFamily="2" charset="-122"/>
              </a:rPr>
              <a:t>脆︽池︽得搬︽伴淳︽椿拜︽长爸邦</a:t>
            </a: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2" name="文本占位符 10242"/>
          <p:cNvSpPr>
            <a:spLocks noGrp="1"/>
          </p:cNvSpPr>
          <p:nvPr/>
        </p:nvSpPr>
        <p:spPr>
          <a:xfrm>
            <a:off x="177165" y="1325880"/>
            <a:ext cx="800100" cy="48983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latin typeface="BZDBT" panose="02010601030101010101" pitchFamily="2" charset="-122"/>
                <a:ea typeface="BZDBT" panose="02010601030101010101" pitchFamily="2" charset="-122"/>
              </a:rPr>
              <a:t>脆︽</a:t>
            </a: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latin typeface="BZDBT" panose="02010601030101010101" pitchFamily="2" charset="-122"/>
                <a:ea typeface="BZDBT" panose="02010601030101010101" pitchFamily="2" charset="-122"/>
              </a:rPr>
              <a:t>池︽</a:t>
            </a: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latin typeface="BZDBT" panose="02010601030101010101" pitchFamily="2" charset="-122"/>
                <a:ea typeface="BZDBT" panose="02010601030101010101" pitchFamily="2" charset="-122"/>
              </a:rPr>
              <a:t>得搬︽</a:t>
            </a: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latin typeface="BZDBT" panose="02010601030101010101" pitchFamily="2" charset="-122"/>
                <a:ea typeface="BZDBT" panose="02010601030101010101" pitchFamily="2" charset="-122"/>
              </a:rPr>
              <a:t>伴淳︽</a:t>
            </a: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latin typeface="BZDBT" panose="02010601030101010101" pitchFamily="2" charset="-122"/>
                <a:ea typeface="BZDBT" panose="02010601030101010101" pitchFamily="2" charset="-122"/>
              </a:rPr>
              <a:t>椿拜︽</a:t>
            </a: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latin typeface="BZDBT" panose="02010601030101010101" pitchFamily="2" charset="-122"/>
                <a:ea typeface="BZDBT" panose="02010601030101010101" pitchFamily="2" charset="-122"/>
              </a:rPr>
              <a:t>党办</a:t>
            </a: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3" name="文本占位符 10242"/>
          <p:cNvSpPr>
            <a:spLocks noGrp="1"/>
          </p:cNvSpPr>
          <p:nvPr/>
        </p:nvSpPr>
        <p:spPr>
          <a:xfrm>
            <a:off x="871855" y="898525"/>
            <a:ext cx="756920" cy="54114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zh-CN" altLang="en-US" sz="1800" b="1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176020" y="1325880"/>
            <a:ext cx="328295" cy="489839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占位符 10242"/>
          <p:cNvSpPr>
            <a:spLocks noGrp="1"/>
          </p:cNvSpPr>
          <p:nvPr/>
        </p:nvSpPr>
        <p:spPr>
          <a:xfrm>
            <a:off x="1393190" y="1437005"/>
            <a:ext cx="7815580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latin typeface="BZDBT" panose="02010601030101010101" pitchFamily="2" charset="-122"/>
                <a:ea typeface="BZDBT" panose="02010601030101010101" pitchFamily="2" charset="-122"/>
              </a:rPr>
              <a:t>吧 脆︽池敌︽传敌︽秤扳︽斑︽得搬︽伴淳︽椿拜︽斑︽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脆︽池敌︽敝拜︽惨邦︽罢掸︽捶半︽伴刀稗︽稗邦︽         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                               伴淳︽拜便邦︽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占位符 10242"/>
          <p:cNvSpPr>
            <a:spLocks noGrp="1"/>
          </p:cNvSpPr>
          <p:nvPr/>
        </p:nvSpPr>
        <p:spPr>
          <a:xfrm>
            <a:off x="1393190" y="2372360"/>
            <a:ext cx="7705090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笆 脆︽池敌︽泵拜︽柏︽伴淳︽搬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脆︽池敌︽罢稗邦︽搬搬邦︽办︽搬肠稗︽稗邦︽泵拜︽柏︽伴淳︽稗︽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                  淳︽锤敌︽脆︽池︽炒︽罢雕稗︽摆扳邦︽忱稗︽斑︽底爸︽唱搬︽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占位符 10242"/>
          <p:cNvSpPr>
            <a:spLocks noGrp="1"/>
          </p:cNvSpPr>
          <p:nvPr/>
        </p:nvSpPr>
        <p:spPr>
          <a:xfrm>
            <a:off x="1504315" y="3476625"/>
            <a:ext cx="7705090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八 脆︽池敌︽锤︽楚拜︽伴淳︽搬︽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淳︽锤敌︽脆︽池敌︽锤︽楚拜︽唱稗︽淬爸︽扳︽翟稗︽斑︽拜爸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      拜充半︽涤邦︽斑︽淳邦︽稗︽脆︽炒敌︽搬邦扳︽斑︽扳档稗︽斑半︽乘邦︽斑︽忱稗︽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占位符 10242"/>
          <p:cNvSpPr>
            <a:spLocks noGrp="1"/>
          </p:cNvSpPr>
          <p:nvPr/>
        </p:nvSpPr>
        <p:spPr>
          <a:xfrm>
            <a:off x="1504315" y="4535170"/>
            <a:ext cx="7594600" cy="14357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疤 脆︽池敌︽叼扳邦︽宝︽伴辨半︽搬︽得搬︽伴淳︽椿拜︽斑︽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脆︽池敌︽泵拜︽柏︽伴淳︽搬︽拜爸︽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锤︽楚拜︽伴淳︽搬︽罢稗邦︽伴痹办︽冲︽春爸︽稗︽脆︽池敌︽搬邦扳︽斑︽拜爸︽罢靛邦︽坝︽点罢邦︽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冲半︽扳档稗︽唱搬︽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占位符 10242"/>
          <p:cNvSpPr>
            <a:spLocks noGrp="1"/>
          </p:cNvSpPr>
          <p:nvPr/>
        </p:nvSpPr>
        <p:spPr>
          <a:xfrm>
            <a:off x="40640" y="86360"/>
            <a:ext cx="3316605" cy="6540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罢邦半︽伴彻稗︽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8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搬比半︽蹿爸︽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243" grpId="0" build="p"/>
      <p:bldP spid="2" grpId="0"/>
      <p:bldP spid="5" grpId="0" animBg="1"/>
      <p:bldP spid="7" grpId="0"/>
      <p:bldP spid="8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9" name="图片 21508" descr="007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58888" cy="109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21505"/>
          <p:cNvSpPr>
            <a:spLocks noGrp="1"/>
          </p:cNvSpPr>
          <p:nvPr/>
        </p:nvSpPr>
        <p:spPr>
          <a:xfrm>
            <a:off x="784225" y="1453515"/>
            <a:ext cx="531050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4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2" name="标题 7"/>
          <p:cNvSpPr>
            <a:spLocks noGrp="1"/>
          </p:cNvSpPr>
          <p:nvPr/>
        </p:nvSpPr>
        <p:spPr>
          <a:xfrm>
            <a:off x="1847215" y="2930525"/>
            <a:ext cx="5768975" cy="184340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糙邦︽碉︽伴百办︽底爸︽</a:t>
            </a:r>
            <a:b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</a:br>
            <a:br>
              <a:rPr lang="zh-CN" altLang="en-US" dirty="0">
                <a:latin typeface="BZDBT" panose="02010601030101010101" pitchFamily="2" charset="-122"/>
                <a:ea typeface="BZDBT" panose="02010601030101010101" pitchFamily="2" charset="-122"/>
              </a:rPr>
            </a:br>
            <a:r>
              <a:rPr lang="zh-CN" altLang="en-US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br>
              <a:rPr lang="zh-CN" altLang="en-US" dirty="0">
                <a:latin typeface="BZDBT" panose="02010601030101010101" pitchFamily="2" charset="-122"/>
                <a:ea typeface="BZDBT" panose="02010601030101010101" pitchFamily="2" charset="-122"/>
              </a:rPr>
            </a:br>
            <a:b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</a:br>
            <a:br>
              <a:rPr lang="zh-CN" altLang="en-US" dirty="0">
                <a:latin typeface="BZDBT" panose="02010601030101010101" pitchFamily="2" charset="-122"/>
                <a:ea typeface="BZDBT" panose="02010601030101010101" pitchFamily="2" charset="-122"/>
              </a:rPr>
            </a:br>
            <a:br>
              <a:rPr lang="zh-CN" altLang="en-US" dirty="0">
                <a:latin typeface="BZDBT" panose="02010601030101010101" pitchFamily="2" charset="-122"/>
                <a:ea typeface="BZDBT" panose="02010601030101010101" pitchFamily="2" charset="-122"/>
              </a:rPr>
            </a:br>
            <a:r>
              <a:rPr lang="zh-CN" altLang="en-US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endParaRPr lang="zh-CN" altLang="en-US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  <p:bldP spid="2" grpId="16" animBg="1"/>
      <p:bldP spid="2" grpId="17" animBg="1"/>
      <p:bldP spid="2" grpId="18" animBg="1"/>
      <p:bldP spid="2" grpId="19" animBg="1"/>
      <p:bldP spid="2" grpId="20" animBg="1"/>
      <p:bldP spid="2" grpId="21" animBg="1"/>
      <p:bldP spid="2" grpId="22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图片 2051" descr="3521932745"/>
          <p:cNvPicPr>
            <a:picLocks noChangeAspect="1"/>
          </p:cNvPicPr>
          <p:nvPr/>
        </p:nvPicPr>
        <p:blipFill>
          <a:blip r:embed="rId1">
            <a:lum bright="-17999" contrast="18000"/>
          </a:blip>
          <a:stretch>
            <a:fillRect/>
          </a:stretch>
        </p:blipFill>
        <p:spPr>
          <a:xfrm>
            <a:off x="1069975" y="127000"/>
            <a:ext cx="7940675" cy="1125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1413510" y="323850"/>
            <a:ext cx="7597140" cy="929640"/>
          </a:xfrm>
        </p:spPr>
        <p:txBody>
          <a:bodyPr anchor="ctr"/>
          <a:p>
            <a:pPr defTabSz="914400">
              <a:buSzPct val="100000"/>
            </a:pPr>
            <a:r>
              <a:rPr lang="zh-CN" altLang="en-US" sz="2800" b="1" kern="1200" baseline="0" dirty="0"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</a:rPr>
              <a:t>蝶搬︽颁稗︽搬兵拜︽斑︽  嫡办︽侧爸邦︽伴淳︽党办︽</a:t>
            </a:r>
            <a:endParaRPr lang="zh-CN" altLang="en-US" sz="2800" b="1" kern="1200" baseline="0" dirty="0"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6" name="文本占位符 7170"/>
          <p:cNvSpPr>
            <a:spLocks noGrp="1"/>
          </p:cNvSpPr>
          <p:nvPr/>
        </p:nvSpPr>
        <p:spPr>
          <a:xfrm>
            <a:off x="233680" y="2306320"/>
            <a:ext cx="8943340" cy="15951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zh-CN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</a:t>
            </a: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嫡办︽侧爸邦︽伴淳︽党办︽呈︽驳邦︽罢佰稗︽卞︽邦︽闭爸邦︽稗爸︽地︽残︽拜爸︽粹︽豺罢︽   旦︽靛爸︽拜爸︽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搬凳︽搬堡拜︽雕罢邦︽半爸︽春爸︽编︽池爸︽党办︽办邦︽彪搬︽斑敌︽昌拜︽淬敌︽嫡办︽吵︽辨半︽斑敌︽秤扳︽斑︽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伴淳︽长爸邦︽宝︽惮扳︽伴淳敌︽电邦︽锤︽得罢︽办︽瞪半︽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charset="0"/>
              <a:ea typeface="BZDBT" panose="02010601030101010101" pitchFamily="2" charset="-122"/>
              <a:sym typeface="+mn-ea"/>
            </a:endParaRPr>
          </a:p>
        </p:txBody>
      </p:sp>
      <p:sp>
        <p:nvSpPr>
          <p:cNvPr id="3" name="文本占位符 7170"/>
          <p:cNvSpPr>
            <a:spLocks noGrp="1"/>
          </p:cNvSpPr>
          <p:nvPr/>
        </p:nvSpPr>
        <p:spPr>
          <a:xfrm>
            <a:off x="100330" y="3997325"/>
            <a:ext cx="8493125" cy="15951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   </a:t>
            </a:r>
            <a:r>
              <a:rPr lang="zh-CN" altLang="en-US" sz="1600">
                <a:solidFill>
                  <a:srgbClr val="0000FF"/>
                </a:solidFill>
                <a:latin typeface="BZDBT" panose="02010601030101010101" pitchFamily="2" charset="-122"/>
                <a:ea typeface="BZDBT" panose="02010601030101010101" pitchFamily="2" charset="-122"/>
                <a:cs typeface="BZDMT" panose="02010601030101010101" charset="-122"/>
                <a:sym typeface="+mn-ea"/>
              </a:rPr>
              <a:t>瓣爸︽稗︽嫡办︽侧爸邦︽宝︽秤扳︽斑︽搬堡拜︽斑︽伴淳︽搬︽办︽搬阐稗︽稗邦︽惮扳︽斑︽冲敌︽搬邦扳︽ 斑敌︽伴吵︽电邦︽扳档稗︽斑半︽椿拜︽斑︽炒半︽嫡办︽侧爸邦︽搬堡拜︽伴淳︽蹬邦︽锤︽</a:t>
            </a:r>
            <a:endParaRPr lang="zh-CN" altLang="en-US" sz="160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cs typeface="BZDMT" panose="02010601030101010101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charset="0"/>
              <a:ea typeface="BZDBT" panose="02010601030101010101" pitchFamily="2" charset="-122"/>
              <a:sym typeface="+mn-ea"/>
            </a:endParaRPr>
          </a:p>
        </p:txBody>
      </p:sp>
      <p:sp>
        <p:nvSpPr>
          <p:cNvPr id="2" name="文本占位符 4"/>
          <p:cNvSpPr>
            <a:spLocks noGrp="1"/>
          </p:cNvSpPr>
          <p:nvPr/>
        </p:nvSpPr>
        <p:spPr>
          <a:xfrm>
            <a:off x="100330" y="323850"/>
            <a:ext cx="970280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 lnSpcReduction="10000"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罢邦半︽</a:t>
            </a:r>
            <a:endParaRPr lang="zh-CN" altLang="en-US" sz="1800" b="1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buNone/>
            </a:pPr>
            <a:endParaRPr lang="zh-CN" altLang="en-US" sz="1800" b="1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1800" b="1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避拜︽</a:t>
            </a:r>
            <a:endParaRPr lang="zh-CN" altLang="en-US" sz="1800" b="1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0" grpId="0"/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7" name="文本框 15366"/>
          <p:cNvSpPr txBox="1"/>
          <p:nvPr/>
        </p:nvSpPr>
        <p:spPr>
          <a:xfrm>
            <a:off x="6540500" y="1234440"/>
            <a:ext cx="24796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i="0" dirty="0">
                <a:latin typeface="BZDBT" panose="02010601030101010101" pitchFamily="2" charset="-122"/>
                <a:ea typeface="BZDBT" panose="02010601030101010101" pitchFamily="2" charset="-122"/>
              </a:rPr>
              <a:t>瓣半︽北爸︽罢般爸︽冲敌︽</a:t>
            </a:r>
            <a:endParaRPr lang="zh-CN" altLang="en-US" b="1" i="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b="1" i="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b="1" i="0" dirty="0">
                <a:latin typeface="BZDBT" panose="02010601030101010101" pitchFamily="2" charset="-122"/>
                <a:ea typeface="BZDBT" panose="02010601030101010101" pitchFamily="2" charset="-122"/>
              </a:rPr>
              <a:t>  表罢︽帝爸︽惭稗︽淬︽</a:t>
            </a:r>
            <a:endParaRPr lang="zh-CN" altLang="en-US" b="1" i="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pic>
        <p:nvPicPr>
          <p:cNvPr id="2" name="图片 1" descr="4a612dfa7a032b07fe9692e96bf05a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180" y="-36195"/>
            <a:ext cx="6351270" cy="3463925"/>
          </a:xfrm>
          <a:prstGeom prst="rect">
            <a:avLst/>
          </a:prstGeom>
        </p:spPr>
      </p:pic>
      <p:pic>
        <p:nvPicPr>
          <p:cNvPr id="4" name="图片 3" descr="3142d4d1b0cf41f48e3f21f30f866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80" y="3427730"/>
            <a:ext cx="6351270" cy="3432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93815" y="4866005"/>
            <a:ext cx="27730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 i="0" dirty="0">
                <a:latin typeface="BZDBT" panose="02010601030101010101" pitchFamily="2" charset="-122"/>
                <a:ea typeface="BZDBT" panose="02010601030101010101" pitchFamily="2" charset="-122"/>
              </a:rPr>
              <a:t>册︽扳︽兵︽扳档敌︽捕邦︽</a:t>
            </a:r>
            <a:endParaRPr lang="zh-CN" altLang="en-US" b="1" i="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b="1" i="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b="1" i="0" dirty="0">
                <a:latin typeface="BZDBT" panose="02010601030101010101" pitchFamily="2" charset="-122"/>
                <a:ea typeface="BZDBT" panose="02010601030101010101" pitchFamily="2" charset="-122"/>
              </a:rPr>
              <a:t>稗邦︽伴柏半︽搬︽</a:t>
            </a:r>
            <a:endParaRPr lang="zh-CN" altLang="en-US" b="1" i="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499b787e34d4da8ca70f3dc466f76c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985" y="-18415"/>
            <a:ext cx="9127490" cy="6872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510e5cd113948150c0e0c128bee2e19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2860" y="-8890"/>
            <a:ext cx="9175115" cy="6847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4" name="图片 20483" descr="200601151448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1438275"/>
          </a:xfrm>
        </p:spPr>
        <p:txBody>
          <a:bodyPr/>
          <a:p>
            <a:pPr marL="0" indent="0">
              <a:buNone/>
            </a:pPr>
            <a:r>
              <a:rPr lang="en-US" altLang="zh-CN" sz="180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18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吧</a:t>
            </a: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18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嫡办︽侧爸邦︽伴淳︽搬敌︽灿︽搬得稗︽搬槽拜︽斑敌︽惮扳︽翟罢︽踩邦︽斑︽呈﹀</a:t>
            </a:r>
            <a:endParaRPr lang="zh-CN" altLang="en-US" sz="18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buNone/>
            </a:pPr>
            <a:endParaRPr lang="zh-CN" altLang="en-US" sz="18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   嫡办︽侧爸邦︽宝︽︽秤扳︽斑伴扳︽搬堡拜︽斑︽伴淳︽搬敌︽惮扳︽翟罢︽办︽瞪半︽</a:t>
            </a:r>
            <a:endParaRPr lang="zh-CN" altLang="en-US" sz="2800"/>
          </a:p>
        </p:txBody>
      </p:sp>
      <p:sp>
        <p:nvSpPr>
          <p:cNvPr id="2" name="文本占位符 3074"/>
          <p:cNvSpPr>
            <a:spLocks noGrp="1"/>
          </p:cNvSpPr>
          <p:nvPr/>
        </p:nvSpPr>
        <p:spPr>
          <a:xfrm>
            <a:off x="456565" y="2510155"/>
            <a:ext cx="8229600" cy="8026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18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笆 嫡办︽侧爸邦︽伴淳︽党办︽蹿爸︽搬敌︽拜脆罢邦︽嫡办︽罢爸︽翟稗︽瞪半︽稗︽</a:t>
            </a:r>
            <a:endParaRPr lang="zh-CN" altLang="en-US" sz="18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3" name="文本占位符 3074"/>
          <p:cNvSpPr>
            <a:spLocks noGrp="1"/>
          </p:cNvSpPr>
          <p:nvPr/>
        </p:nvSpPr>
        <p:spPr>
          <a:xfrm>
            <a:off x="401955" y="3710305"/>
            <a:ext cx="8338185" cy="224345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en-US" altLang="zh-CN" sz="2400" dirty="0">
                <a:latin typeface="Calibri" panose="020F0502020204030204" charset="0"/>
                <a:ea typeface="BZDBT" panose="02010601030101010101" pitchFamily="2" charset="-122"/>
              </a:rPr>
              <a:t>①</a:t>
            </a:r>
            <a:r>
              <a:rPr lang="zh-CN" altLang="en-US" sz="1800" dirty="0">
                <a:latin typeface="Arial" panose="020B0604020202020204" pitchFamily="34" charset="0"/>
                <a:ea typeface="BZDBT" panose="02010601030101010101" pitchFamily="2" charset="-122"/>
              </a:rPr>
              <a:t>昌︽得搬︽宝︽乘邦︽斑︽拜爸︽颤罢︽伴柏半︽卞︽乘邦︽斑︽便爸︽扳超半︽罢豺爸︽搬︽</a:t>
            </a:r>
            <a:endParaRPr lang="zh-CN" altLang="en-US" sz="1800" dirty="0">
              <a:latin typeface="Arial" panose="020B0604020202020204" pitchFamily="34" charset="0"/>
              <a:ea typeface="BZDBT" panose="02010601030101010101" pitchFamily="2" charset="-122"/>
            </a:endParaRPr>
          </a:p>
          <a:p>
            <a:pPr marL="0" indent="0">
              <a:buNone/>
            </a:pP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2400" dirty="0">
                <a:latin typeface="Calibri" panose="020F0502020204030204" charset="0"/>
                <a:ea typeface="BZDBT" panose="02010601030101010101" pitchFamily="2" charset="-122"/>
              </a:rPr>
              <a:t>②</a:t>
            </a:r>
            <a:r>
              <a:rPr lang="zh-CN" altLang="en-US" sz="1800" dirty="0">
                <a:latin typeface="Arial" panose="020B0604020202020204" pitchFamily="34" charset="0"/>
                <a:ea typeface="BZDBT" panose="02010601030101010101" pitchFamily="2" charset="-122"/>
                <a:sym typeface="+mn-ea"/>
              </a:rPr>
              <a:t>半爸</a:t>
            </a: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︽编︽搬邦扳︽斑敌︽磋爸︽档半︽底罢︽超罢︽稗邦︽扳档稗︽乘邦︽便爸︽吵︽伴川办︽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buNone/>
            </a:pP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  传半︽翟稗︽</a:t>
            </a:r>
            <a:endParaRPr lang="zh-CN" altLang="en-US" sz="2800"/>
          </a:p>
        </p:txBody>
      </p:sp>
      <p:pic>
        <p:nvPicPr>
          <p:cNvPr id="5" name="图片 4" descr="3bac43990b441ee8d0e23c84268c16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6565" y="-69215"/>
            <a:ext cx="10058400" cy="6995795"/>
          </a:xfrm>
          <a:prstGeom prst="rect">
            <a:avLst/>
          </a:prstGeom>
        </p:spPr>
      </p:pic>
      <p:sp>
        <p:nvSpPr>
          <p:cNvPr id="6" name="副标题 2050"/>
          <p:cNvSpPr>
            <a:spLocks noGrp="1"/>
          </p:cNvSpPr>
          <p:nvPr/>
        </p:nvSpPr>
        <p:spPr>
          <a:xfrm>
            <a:off x="-6350" y="1130935"/>
            <a:ext cx="8893175" cy="18122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24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嫡办︽侧爸邦︽伴淳︽搬敌︽灿︽搬得稗︽搬槽拜︽斑敌︽惮扳︽翟罢︽伴淳︽泵搬邦︽车︽池爸︽</a:t>
            </a:r>
            <a:endParaRPr lang="zh-CN" altLang="en-US" sz="2000" b="1" dirty="0">
              <a:solidFill>
                <a:srgbClr val="FFFF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 sz="2000" b="1" dirty="0">
              <a:solidFill>
                <a:srgbClr val="FFFF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  <a:sym typeface="+mn-ea"/>
              </a:rPr>
              <a:t>椿拜︽拜便邦︽斑︽罢爸︽拜爸︽罢爸︽底拜︽斑︽辟拜︽宝邦︽电邦︽搬邦扳︽</a:t>
            </a:r>
            <a:endParaRPr lang="zh-CN" altLang="en-US" sz="2000" b="1" dirty="0">
              <a:solidFill>
                <a:srgbClr val="FFFF00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2400" kern="1200" baseline="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-6350" y="149225"/>
            <a:ext cx="75082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i="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锤邦︽稗︽蝶搬︽扳︽档邦︽搬邦扳︽雌︽罢豺爸︽拜爸︽</a:t>
            </a:r>
            <a:endParaRPr lang="zh-CN" altLang="en-US" sz="2800" b="1" i="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2800" b="1" i="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2800" b="1" i="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04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150" y="2990850"/>
            <a:ext cx="4630420" cy="3834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00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2990850"/>
            <a:ext cx="4490085" cy="3834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占位符 7170"/>
          <p:cNvSpPr>
            <a:spLocks noGrp="1"/>
          </p:cNvSpPr>
          <p:nvPr/>
        </p:nvSpPr>
        <p:spPr>
          <a:xfrm>
            <a:off x="299720" y="297180"/>
            <a:ext cx="8734425" cy="24663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罢财罢︽ </a:t>
            </a: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伴淳︽锤敌︽嫡办︽侧爸邦︽宝︽唱稗︽淬爸︽扳︽翟稗︽斑敌︽</a:t>
            </a:r>
            <a:r>
              <a:rPr lang="zh-CN" altLang="en-US" sz="1600" u="sng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敝拜︽惨邦</a:t>
            </a: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︽伴刀稗︽唱搬︽斑︽拜便邦︽</a:t>
            </a: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latin typeface="BZDBT" panose="02010601030101010101" pitchFamily="2" charset="-122"/>
                <a:ea typeface="BZDBT" panose="02010601030101010101" pitchFamily="2" charset="-122"/>
              </a:rPr>
              <a:t>( 惮扳︽伴淳敌︽办罢︽点稗︽拜捕邦︽稗爸︽嫡办︽侧爸邦︽脆︽伴扯︽搬敌︽敝拜︽惨邦︽脆︽伴扯︽搬︽伴刀稗︽</a:t>
            </a:r>
            <a:endParaRPr lang="zh-CN" altLang="en-US" sz="16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latin typeface="BZDBT" panose="02010601030101010101" pitchFamily="2" charset="-122"/>
                <a:ea typeface="BZDBT" panose="02010601030101010101" pitchFamily="2" charset="-122"/>
              </a:rPr>
              <a:t>唱搬︽斑︽拜便邦︽斑︽办邦︽颁爸︽扳︽查罢︽稻搬︽吵︽伴淳︽脆︽蒂爸︽嫡办︽侧爸邦︽宝︽敝拜︽惨邦︽拜扳︽冲半</a:t>
            </a:r>
            <a:endParaRPr lang="zh-CN" altLang="en-US" sz="16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latin typeface="BZDBT" panose="02010601030101010101" pitchFamily="2" charset="-122"/>
                <a:ea typeface="BZDBT" panose="02010601030101010101" pitchFamily="2" charset="-122"/>
              </a:rPr>
              <a:t>︽搬等爸︽厂︽扳︽淳邦︽稗︽惮扳︽翟罢︽背罢︽斑︽冲邦︽辟拜︽宝邦︽邦︽柏︽罢爸︽得罢︽编︽嫡办︽侧爸邦︽淳邦︽</a:t>
            </a:r>
            <a:endParaRPr lang="zh-CN" altLang="en-US" sz="16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16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600" dirty="0">
                <a:latin typeface="BZDBT" panose="02010601030101010101" pitchFamily="2" charset="-122"/>
                <a:ea typeface="BZDBT" panose="02010601030101010101" pitchFamily="2" charset="-122"/>
              </a:rPr>
              <a:t>斑︽电邦︽脆︽唱搬︽ )</a:t>
            </a:r>
            <a:endParaRPr lang="zh-CN" altLang="en-US" sz="16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   </a:t>
            </a:r>
            <a:endParaRPr lang="zh-CN" altLang="en-US" sz="18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marL="0" indent="0" algn="l" defTabSz="914400">
              <a:buSzPct val="10000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  </a:t>
            </a:r>
            <a:endParaRPr lang="zh-CN" altLang="en-US" sz="1600" dirty="0">
              <a:solidFill>
                <a:srgbClr val="0000FF"/>
              </a:solidFill>
              <a:latin typeface="BZDBT" panose="02010601030101010101" pitchFamily="2" charset="-122"/>
              <a:ea typeface="BZDBT" panose="02010601030101010101" pitchFamily="2" charset="-122"/>
              <a:sym typeface="+mn-ea"/>
            </a:endParaRPr>
          </a:p>
          <a:p>
            <a:pPr marL="0" indent="0" algn="l" defTabSz="914400">
              <a:buSzPct val="100000"/>
              <a:buNone/>
            </a:pPr>
            <a:endParaRPr lang="zh-CN" altLang="en-US" sz="1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charset="0"/>
              <a:ea typeface="BZDBT" panose="02010601030101010101" pitchFamily="2" charset="-122"/>
              <a:sym typeface="+mn-ea"/>
            </a:endParaRPr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xfrm>
            <a:off x="148590" y="4912360"/>
            <a:ext cx="3456940" cy="596900"/>
          </a:xfrm>
        </p:spPr>
        <p:txBody>
          <a:bodyPr/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solidFill>
                  <a:srgbClr val="FF00FF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办爸︽典爸︽吵︽船半︽搬敌︽辞搬︽残︽</a:t>
            </a:r>
            <a:endParaRPr lang="zh-CN" altLang="en-US" sz="1800" b="1" dirty="0">
              <a:solidFill>
                <a:srgbClr val="FF00FF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2" name="文本占位符 10242"/>
          <p:cNvSpPr>
            <a:spLocks noGrp="1"/>
          </p:cNvSpPr>
          <p:nvPr/>
        </p:nvSpPr>
        <p:spPr>
          <a:xfrm>
            <a:off x="5097145" y="3442335"/>
            <a:ext cx="4399915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罢瓣伴︽拜罢︽斑敌︽罢稗扳︽拜爸︽扳档︽</a:t>
            </a:r>
            <a:endParaRPr lang="zh-CN" altLang="en-US" sz="1800" b="1" dirty="0">
              <a:solidFill>
                <a:schemeClr val="tx1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43" grpId="0" build="p"/>
      <p:bldP spid="2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5015</Words>
  <Application>WPS 演示</Application>
  <PresentationFormat>在屏幕上显示</PresentationFormat>
  <Paragraphs>318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BZDBT</vt:lpstr>
      <vt:lpstr>Calibri</vt:lpstr>
      <vt:lpstr>BZDMT</vt:lpstr>
      <vt:lpstr>微软雅黑</vt:lpstr>
      <vt:lpstr>Arial Unicode MS</vt:lpstr>
      <vt:lpstr>Georgia</vt:lpstr>
      <vt:lpstr>默认设计模板</vt:lpstr>
      <vt:lpstr>PowerPoint 演示文稿</vt:lpstr>
      <vt:lpstr>PowerPoint 演示文稿</vt:lpstr>
      <vt:lpstr>蝶搬︽颁稗︽搬兵拜︽斑︽  嫡办︽侧爸邦︽伴淳︽党办︽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爸︽半爸︽拜锤半︽霸半︽拜罢伴﹀</vt:lpstr>
      <vt:lpstr>PowerPoint 演示文稿</vt:lpstr>
      <vt:lpstr>PowerPoint 演示文稿</vt:lpstr>
      <vt:lpstr>蹿爸︽颁稗︽</vt:lpstr>
      <vt:lpstr>蹿爸︽颁稗︽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描写景物 的方法</dc:title>
  <dc:creator>谢贵清</dc:creator>
  <cp:lastModifiedBy>Y</cp:lastModifiedBy>
  <cp:revision>119</cp:revision>
  <dcterms:created xsi:type="dcterms:W3CDTF">2006-10-25T09:45:00Z</dcterms:created>
  <dcterms:modified xsi:type="dcterms:W3CDTF">2018-02-04T11:34:14Z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