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sldIdLst>
    <p:sldId id="256" r:id="rId3"/>
    <p:sldId id="264" r:id="rId4"/>
    <p:sldId id="261" r:id="rId5"/>
    <p:sldId id="257" r:id="rId6"/>
    <p:sldId id="259" r:id="rId7"/>
    <p:sldId id="313" r:id="rId8"/>
    <p:sldId id="272" r:id="rId9"/>
    <p:sldId id="260" r:id="rId10"/>
    <p:sldId id="271" r:id="rId11"/>
    <p:sldId id="262" r:id="rId12"/>
    <p:sldId id="270" r:id="rId13"/>
    <p:sldId id="268" r:id="rId14"/>
    <p:sldId id="312" r:id="rId15"/>
    <p:sldId id="265" r:id="rId16"/>
    <p:sldId id="315" r:id="rId17"/>
    <p:sldId id="314" r:id="rId18"/>
  </p:sldIdLst>
  <p:sldSz cx="12204700" cy="6858000"/>
  <p:notesSz cx="6858000" cy="9144000"/>
  <p:defaultTextStyle>
    <a:defPPr>
      <a:defRPr lang="zh-CN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6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4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3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723" autoAdjust="0"/>
    <p:restoredTop sz="86327" autoAdjust="0"/>
  </p:normalViewPr>
  <p:slideViewPr>
    <p:cSldViewPr>
      <p:cViewPr>
        <p:scale>
          <a:sx n="70" d="100"/>
          <a:sy n="70" d="100"/>
        </p:scale>
        <p:origin x="234" y="-120"/>
      </p:cViewPr>
      <p:guideLst>
        <p:guide orient="horz" pos="2160"/>
        <p:guide pos="2880"/>
        <p:guide pos="3844"/>
      </p:guideLst>
    </p:cSldViewPr>
  </p:slideViewPr>
  <p:outlineViewPr>
    <p:cViewPr>
      <p:scale>
        <a:sx n="33" d="100"/>
        <a:sy n="33" d="100"/>
      </p:scale>
      <p:origin x="0" y="21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7EE2-5004-471A-B282-1875F66AF136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0979-51E4-4A56-81F3-4666573C0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47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0979-51E4-4A56-81F3-4666573C0BD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64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355" y="2130428"/>
            <a:ext cx="10373995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0705" y="3886200"/>
            <a:ext cx="854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97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59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8407" y="274641"/>
            <a:ext cx="2746058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0237" y="274641"/>
            <a:ext cx="803476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3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357" y="2130429"/>
            <a:ext cx="10373995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0710" y="3886200"/>
            <a:ext cx="854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2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4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7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090" y="4406901"/>
            <a:ext cx="1037399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090" y="2906716"/>
            <a:ext cx="1037399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4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7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2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9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55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653" y="1600204"/>
            <a:ext cx="72189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6059" y="1600204"/>
            <a:ext cx="72211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00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235" y="274638"/>
            <a:ext cx="1098423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0236" y="1535113"/>
            <a:ext cx="53925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83" indent="0">
              <a:buNone/>
              <a:defRPr sz="2000" b="1"/>
            </a:lvl2pPr>
            <a:lvl3pPr marL="914966" indent="0">
              <a:buNone/>
              <a:defRPr sz="1800" b="1"/>
            </a:lvl3pPr>
            <a:lvl4pPr marL="1372448" indent="0">
              <a:buNone/>
              <a:defRPr sz="1600" b="1"/>
            </a:lvl4pPr>
            <a:lvl5pPr marL="1829931" indent="0">
              <a:buNone/>
              <a:defRPr sz="1600" b="1"/>
            </a:lvl5pPr>
            <a:lvl6pPr marL="2287414" indent="0">
              <a:buNone/>
              <a:defRPr sz="1600" b="1"/>
            </a:lvl6pPr>
            <a:lvl7pPr marL="2744897" indent="0">
              <a:buNone/>
              <a:defRPr sz="1600" b="1"/>
            </a:lvl7pPr>
            <a:lvl8pPr marL="3202379" indent="0">
              <a:buNone/>
              <a:defRPr sz="1600" b="1"/>
            </a:lvl8pPr>
            <a:lvl9pPr marL="36598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0236" y="2174878"/>
            <a:ext cx="53925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9819" y="1535113"/>
            <a:ext cx="53946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83" indent="0">
              <a:buNone/>
              <a:defRPr sz="2000" b="1"/>
            </a:lvl2pPr>
            <a:lvl3pPr marL="914966" indent="0">
              <a:buNone/>
              <a:defRPr sz="1800" b="1"/>
            </a:lvl3pPr>
            <a:lvl4pPr marL="1372448" indent="0">
              <a:buNone/>
              <a:defRPr sz="1600" b="1"/>
            </a:lvl4pPr>
            <a:lvl5pPr marL="1829931" indent="0">
              <a:buNone/>
              <a:defRPr sz="1600" b="1"/>
            </a:lvl5pPr>
            <a:lvl6pPr marL="2287414" indent="0">
              <a:buNone/>
              <a:defRPr sz="1600" b="1"/>
            </a:lvl6pPr>
            <a:lvl7pPr marL="2744897" indent="0">
              <a:buNone/>
              <a:defRPr sz="1600" b="1"/>
            </a:lvl7pPr>
            <a:lvl8pPr marL="3202379" indent="0">
              <a:buNone/>
              <a:defRPr sz="1600" b="1"/>
            </a:lvl8pPr>
            <a:lvl9pPr marL="36598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9819" y="2174878"/>
            <a:ext cx="53946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4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38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235" y="273050"/>
            <a:ext cx="40152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71703" y="273054"/>
            <a:ext cx="68227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0235" y="1435103"/>
            <a:ext cx="40152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483" indent="0">
              <a:buNone/>
              <a:defRPr sz="1200"/>
            </a:lvl2pPr>
            <a:lvl3pPr marL="914966" indent="0">
              <a:buNone/>
              <a:defRPr sz="1000"/>
            </a:lvl3pPr>
            <a:lvl4pPr marL="1372448" indent="0">
              <a:buNone/>
              <a:defRPr sz="900"/>
            </a:lvl4pPr>
            <a:lvl5pPr marL="1829931" indent="0">
              <a:buNone/>
              <a:defRPr sz="900"/>
            </a:lvl5pPr>
            <a:lvl6pPr marL="2287414" indent="0">
              <a:buNone/>
              <a:defRPr sz="900"/>
            </a:lvl6pPr>
            <a:lvl7pPr marL="2744897" indent="0">
              <a:buNone/>
              <a:defRPr sz="900"/>
            </a:lvl7pPr>
            <a:lvl8pPr marL="3202379" indent="0">
              <a:buNone/>
              <a:defRPr sz="900"/>
            </a:lvl8pPr>
            <a:lvl9pPr marL="365986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26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2206" y="4800603"/>
            <a:ext cx="73228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2206" y="612777"/>
            <a:ext cx="73228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483" indent="0">
              <a:buNone/>
              <a:defRPr sz="2800"/>
            </a:lvl2pPr>
            <a:lvl3pPr marL="914966" indent="0">
              <a:buNone/>
              <a:defRPr sz="2400"/>
            </a:lvl3pPr>
            <a:lvl4pPr marL="1372448" indent="0">
              <a:buNone/>
              <a:defRPr sz="2000"/>
            </a:lvl4pPr>
            <a:lvl5pPr marL="1829931" indent="0">
              <a:buNone/>
              <a:defRPr sz="2000"/>
            </a:lvl5pPr>
            <a:lvl6pPr marL="2287414" indent="0">
              <a:buNone/>
              <a:defRPr sz="2000"/>
            </a:lvl6pPr>
            <a:lvl7pPr marL="2744897" indent="0">
              <a:buNone/>
              <a:defRPr sz="2000"/>
            </a:lvl7pPr>
            <a:lvl8pPr marL="3202379" indent="0">
              <a:buNone/>
              <a:defRPr sz="2000"/>
            </a:lvl8pPr>
            <a:lvl9pPr marL="365986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2206" y="5367338"/>
            <a:ext cx="73228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483" indent="0">
              <a:buNone/>
              <a:defRPr sz="1200"/>
            </a:lvl2pPr>
            <a:lvl3pPr marL="914966" indent="0">
              <a:buNone/>
              <a:defRPr sz="1000"/>
            </a:lvl3pPr>
            <a:lvl4pPr marL="1372448" indent="0">
              <a:buNone/>
              <a:defRPr sz="900"/>
            </a:lvl4pPr>
            <a:lvl5pPr marL="1829931" indent="0">
              <a:buNone/>
              <a:defRPr sz="900"/>
            </a:lvl5pPr>
            <a:lvl6pPr marL="2287414" indent="0">
              <a:buNone/>
              <a:defRPr sz="900"/>
            </a:lvl6pPr>
            <a:lvl7pPr marL="2744897" indent="0">
              <a:buNone/>
              <a:defRPr sz="900"/>
            </a:lvl7pPr>
            <a:lvl8pPr marL="3202379" indent="0">
              <a:buNone/>
              <a:defRPr sz="900"/>
            </a:lvl8pPr>
            <a:lvl9pPr marL="365986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20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6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7878" y="274640"/>
            <a:ext cx="3659292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647" y="274640"/>
            <a:ext cx="1078081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8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087" y="4406901"/>
            <a:ext cx="1037399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087" y="2906715"/>
            <a:ext cx="1037399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0237" y="1600203"/>
            <a:ext cx="5390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058" y="1600203"/>
            <a:ext cx="5390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65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0237" y="1535113"/>
            <a:ext cx="53925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7" indent="0">
              <a:buNone/>
              <a:defRPr sz="1600" b="1"/>
            </a:lvl5pPr>
            <a:lvl6pPr marL="2285695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4" indent="0">
              <a:buNone/>
              <a:defRPr sz="1600" b="1"/>
            </a:lvl8pPr>
            <a:lvl9pPr marL="365711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0237" y="2174877"/>
            <a:ext cx="53925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9821" y="1535113"/>
            <a:ext cx="53946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7" indent="0">
              <a:buNone/>
              <a:defRPr sz="1600" b="1"/>
            </a:lvl5pPr>
            <a:lvl6pPr marL="2285695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4" indent="0">
              <a:buNone/>
              <a:defRPr sz="1600" b="1"/>
            </a:lvl8pPr>
            <a:lvl9pPr marL="365711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9821" y="2174877"/>
            <a:ext cx="53946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08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36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7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236" y="273050"/>
            <a:ext cx="40152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71699" y="273053"/>
            <a:ext cx="68227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0236" y="1435101"/>
            <a:ext cx="40152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900"/>
            </a:lvl4pPr>
            <a:lvl5pPr marL="1828557" indent="0">
              <a:buNone/>
              <a:defRPr sz="900"/>
            </a:lvl5pPr>
            <a:lvl6pPr marL="2285695" indent="0">
              <a:buNone/>
              <a:defRPr sz="900"/>
            </a:lvl6pPr>
            <a:lvl7pPr marL="2742836" indent="0">
              <a:buNone/>
              <a:defRPr sz="900"/>
            </a:lvl7pPr>
            <a:lvl8pPr marL="3199974" indent="0">
              <a:buNone/>
              <a:defRPr sz="900"/>
            </a:lvl8pPr>
            <a:lvl9pPr marL="365711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90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2207" y="4800602"/>
            <a:ext cx="73228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2207" y="612775"/>
            <a:ext cx="73228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7" indent="0">
              <a:buNone/>
              <a:defRPr sz="2000"/>
            </a:lvl5pPr>
            <a:lvl6pPr marL="2285695" indent="0">
              <a:buNone/>
              <a:defRPr sz="2000"/>
            </a:lvl6pPr>
            <a:lvl7pPr marL="2742836" indent="0">
              <a:buNone/>
              <a:defRPr sz="2000"/>
            </a:lvl7pPr>
            <a:lvl8pPr marL="3199974" indent="0">
              <a:buNone/>
              <a:defRPr sz="2000"/>
            </a:lvl8pPr>
            <a:lvl9pPr marL="365711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2207" y="5367338"/>
            <a:ext cx="73228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900"/>
            </a:lvl4pPr>
            <a:lvl5pPr marL="1828557" indent="0">
              <a:buNone/>
              <a:defRPr sz="900"/>
            </a:lvl5pPr>
            <a:lvl6pPr marL="2285695" indent="0">
              <a:buNone/>
              <a:defRPr sz="900"/>
            </a:lvl6pPr>
            <a:lvl7pPr marL="2742836" indent="0">
              <a:buNone/>
              <a:defRPr sz="900"/>
            </a:lvl7pPr>
            <a:lvl8pPr marL="3199974" indent="0">
              <a:buNone/>
              <a:defRPr sz="900"/>
            </a:lvl8pPr>
            <a:lvl9pPr marL="365711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45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0235" y="274638"/>
            <a:ext cx="1098423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0235" y="1600203"/>
            <a:ext cx="1098423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0237" y="6356353"/>
            <a:ext cx="284776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CD2C-4790-4CED-A4F6-7A7694583816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9939" y="6356353"/>
            <a:ext cx="3864822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6704" y="6356353"/>
            <a:ext cx="284776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9759-C941-472F-8D04-4E4CEE78C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36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0" indent="-285712" algn="l" defTabSz="9142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69" algn="l" defTabSz="914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7" indent="-228569" algn="l" defTabSz="9142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6" indent="-228569" algn="l" defTabSz="9142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5" indent="-228569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4" indent="-228569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69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3" indent="-228569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4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0235" y="274638"/>
            <a:ext cx="10984230" cy="1143000"/>
          </a:xfrm>
          <a:prstGeom prst="rect">
            <a:avLst/>
          </a:prstGeom>
        </p:spPr>
        <p:txBody>
          <a:bodyPr vert="horz" lIns="91496" tIns="45749" rIns="91496" bIns="4574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0235" y="1600204"/>
            <a:ext cx="10984230" cy="4525963"/>
          </a:xfrm>
          <a:prstGeom prst="rect">
            <a:avLst/>
          </a:prstGeom>
        </p:spPr>
        <p:txBody>
          <a:bodyPr vert="horz" lIns="91496" tIns="45749" rIns="91496" bIns="4574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0235" y="6356352"/>
            <a:ext cx="2847764" cy="365125"/>
          </a:xfrm>
          <a:prstGeom prst="rect">
            <a:avLst/>
          </a:prstGeom>
        </p:spPr>
        <p:txBody>
          <a:bodyPr vert="horz" lIns="91496" tIns="45749" rIns="91496" bIns="457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966"/>
            <a:fld id="{5D345169-CD5C-4E33-A169-A1849D77E6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966"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9944" y="6356352"/>
            <a:ext cx="3864821" cy="365125"/>
          </a:xfrm>
          <a:prstGeom prst="rect">
            <a:avLst/>
          </a:prstGeom>
        </p:spPr>
        <p:txBody>
          <a:bodyPr vert="horz" lIns="91496" tIns="45749" rIns="91496" bIns="457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96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6702" y="6356352"/>
            <a:ext cx="2847764" cy="365125"/>
          </a:xfrm>
          <a:prstGeom prst="rect">
            <a:avLst/>
          </a:prstGeom>
        </p:spPr>
        <p:txBody>
          <a:bodyPr vert="horz" lIns="91496" tIns="45749" rIns="91496" bIns="457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966"/>
            <a:fld id="{3C5458D3-A0D9-4388-89CE-F1D216E70C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96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0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9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112" indent="-343112" algn="l" defTabSz="914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409" indent="-285926" algn="l" defTabSz="9149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707" indent="-228742" algn="l" defTabSz="914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190" indent="-228742" algn="l" defTabSz="9149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673" indent="-228742" algn="l" defTabSz="91496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156" indent="-228742" algn="l" defTabSz="914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3639" indent="-228742" algn="l" defTabSz="914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1121" indent="-228742" algn="l" defTabSz="914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8604" indent="-228742" algn="l" defTabSz="9149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483" algn="l" defTabSz="914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966" algn="l" defTabSz="914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448" algn="l" defTabSz="914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931" algn="l" defTabSz="914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7414" algn="l" defTabSz="914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897" algn="l" defTabSz="914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2379" algn="l" defTabSz="914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862" algn="l" defTabSz="914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3.xml"/><Relationship Id="rId21" Type="http://schemas.openxmlformats.org/officeDocument/2006/relationships/image" Target="../media/image1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3798" y="1601665"/>
            <a:ext cx="10373995" cy="1470025"/>
          </a:xfrm>
        </p:spPr>
        <p:txBody>
          <a:bodyPr>
            <a:normAutofit/>
          </a:bodyPr>
          <a:lstStyle/>
          <a:p>
            <a:r>
              <a:rPr lang="bo-CN" altLang="zh-CN" sz="6600" b="1" smtClean="0"/>
              <a:t>༄༅། ། པའེ་ཆིའུ་ཨེན་ལ་དྲན་གསོ་ཞུ་བ།</a:t>
            </a:r>
            <a:endParaRPr lang="zh-CN" altLang="en-US" sz="6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06406" y="2924946"/>
            <a:ext cx="4824536" cy="1320552"/>
          </a:xfrm>
        </p:spPr>
        <p:txBody>
          <a:bodyPr>
            <a:normAutofit/>
          </a:bodyPr>
          <a:lstStyle/>
          <a:p>
            <a:r>
              <a:rPr lang="bo-CN" altLang="zh-CN" sz="6000" b="1" smtClean="0"/>
              <a:t>མའོ་ཙེ་ཏུང་།</a:t>
            </a:r>
            <a:endParaRPr lang="zh-CN" altLang="en-US" sz="6000" b="1" dirty="0"/>
          </a:p>
        </p:txBody>
      </p:sp>
      <p:sp>
        <p:nvSpPr>
          <p:cNvPr id="4" name="圆角矩形 3"/>
          <p:cNvSpPr/>
          <p:nvPr/>
        </p:nvSpPr>
        <p:spPr>
          <a:xfrm>
            <a:off x="1399044" y="332656"/>
            <a:ext cx="2759090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9045" y="262389"/>
            <a:ext cx="2759089" cy="646331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bo-CN" altLang="zh-CN" sz="3600" dirty="0"/>
              <a:t>ལོ་རིམ་བདུན་པའི་སྟོད་ཆ།</a:t>
            </a:r>
            <a:endParaRPr lang="zh-CN" altLang="en-US" sz="3600" dirty="0"/>
          </a:p>
        </p:txBody>
      </p:sp>
      <p:sp>
        <p:nvSpPr>
          <p:cNvPr id="6" name="圆角矩形 5"/>
          <p:cNvSpPr/>
          <p:nvPr/>
        </p:nvSpPr>
        <p:spPr>
          <a:xfrm>
            <a:off x="4158134" y="332656"/>
            <a:ext cx="2233151" cy="576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158134" y="260650"/>
            <a:ext cx="2161145" cy="64631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bo-CN" altLang="zh-CN" sz="3600" dirty="0"/>
              <a:t>སློབ་ཚན</a:t>
            </a:r>
            <a:r>
              <a:rPr lang="bo-CN" altLang="zh-CN" sz="3600" dirty="0" smtClean="0"/>
              <a:t>་ཉེར་གཅིག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351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711" y="1052736"/>
            <a:ext cx="11594465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o-CN" altLang="zh-CN" sz="3600" dirty="0"/>
          </a:p>
          <a:p>
            <a:pPr marL="0" indent="0">
              <a:buNone/>
            </a:pPr>
            <a:endParaRPr lang="bo-CN" altLang="zh-CN" sz="3600" dirty="0"/>
          </a:p>
          <a:p>
            <a:pPr marL="0" indent="0">
              <a:buNone/>
            </a:pPr>
            <a:r>
              <a:rPr lang="bo-CN" altLang="zh-CN" sz="3600" dirty="0"/>
              <a:t>      </a:t>
            </a:r>
            <a:r>
              <a:rPr lang="bo-CN" altLang="zh-CN" sz="4000" dirty="0"/>
              <a:t>བློ་མཐུན་པའེ་ཆིའུ་ཨེན་གྱི་རྒྱལ་སྤྱིའི་རིང་ལུགས་ཀྱི་སྙིང་སྟོབས་ལ་བསྔགས་བརྗོད་བྱས་ཡོད་ཅིང་རྒྱལ་སྤྱིའི་རིང་ལུགས་ཀྱི་འཐབ་མོ་པའི་ཁྱད་ཆོས་འབུར་དུ་ཐོན་པར་བྱས་ཡོད། </a:t>
            </a:r>
          </a:p>
          <a:p>
            <a:pPr marL="0" indent="0">
              <a:buNone/>
            </a:pPr>
            <a:endParaRPr lang="bo-CN" altLang="zh-CN" sz="3600" dirty="0"/>
          </a:p>
          <a:p>
            <a:pPr marL="0" indent="0">
              <a:buNone/>
            </a:pPr>
            <a:endParaRPr lang="bo-CN" altLang="zh-CN" sz="3600" dirty="0"/>
          </a:p>
          <a:p>
            <a:pPr marL="0" indent="0">
              <a:buNone/>
            </a:pPr>
            <a:r>
              <a:rPr lang="bo-CN" altLang="zh-CN" sz="4000" dirty="0"/>
              <a:t>   བློ་མཐུན་པའེ་ཆིའུ་ཨེན་གྱི་གཞན་དོན་རྐྱང་རྐྱང་ནང་དུ་བསྒྲུབས་པའི་སྙིང་སྟོབས་ལ་བསྔགས་བརྗོད་བྱས་</a:t>
            </a:r>
          </a:p>
          <a:p>
            <a:pPr marL="0" indent="0">
              <a:buNone/>
            </a:pPr>
            <a:r>
              <a:rPr lang="bo-CN" altLang="zh-CN" sz="4000" dirty="0"/>
              <a:t>   ཡོད། </a:t>
            </a:r>
          </a:p>
          <a:p>
            <a:pPr marL="0" indent="0">
              <a:buNone/>
            </a:pPr>
            <a:endParaRPr lang="zh-CN" altLang="en-US" sz="3600" dirty="0"/>
          </a:p>
        </p:txBody>
      </p:sp>
      <p:sp>
        <p:nvSpPr>
          <p:cNvPr id="4" name="右箭头 3"/>
          <p:cNvSpPr/>
          <p:nvPr/>
        </p:nvSpPr>
        <p:spPr>
          <a:xfrm>
            <a:off x="-9087" y="116632"/>
            <a:ext cx="3900891" cy="11521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3489" y="332658"/>
            <a:ext cx="2375746" cy="648276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ལྔ། སློབ་ཚན་དབྱེ་ཞིབ།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流程图: 顺序访问存储器 1"/>
          <p:cNvSpPr/>
          <p:nvPr/>
        </p:nvSpPr>
        <p:spPr>
          <a:xfrm>
            <a:off x="280970" y="1458216"/>
            <a:ext cx="3459984" cy="612648"/>
          </a:xfrm>
          <a:prstGeom prst="flowChartMagneticTap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bo-CN" altLang="zh-CN" sz="3600" b="1" dirty="0">
              <a:solidFill>
                <a:srgbClr val="FF0000"/>
              </a:solidFill>
            </a:endParaRPr>
          </a:p>
          <a:p>
            <a:pPr algn="ctr"/>
            <a:r>
              <a:rPr lang="bo-CN" altLang="zh-CN" sz="3600" b="1" dirty="0">
                <a:solidFill>
                  <a:srgbClr val="FF0000"/>
                </a:solidFill>
              </a:rPr>
              <a:t>ཁག་དང་པོ །</a:t>
            </a:r>
          </a:p>
          <a:p>
            <a:pPr algn="ctr"/>
            <a:endParaRPr lang="zh-CN" altLang="en-US" sz="3600" b="1" dirty="0"/>
          </a:p>
        </p:txBody>
      </p:sp>
      <p:sp>
        <p:nvSpPr>
          <p:cNvPr id="6" name="流程图: 顺序访问存储器 5"/>
          <p:cNvSpPr/>
          <p:nvPr/>
        </p:nvSpPr>
        <p:spPr>
          <a:xfrm>
            <a:off x="280970" y="4221088"/>
            <a:ext cx="3459984" cy="648072"/>
          </a:xfrm>
          <a:prstGeom prst="flowChartMagneticTap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lnSpc>
                <a:spcPts val="3300"/>
              </a:lnSpc>
            </a:pPr>
            <a:endParaRPr lang="bo-CN" altLang="zh-CN" sz="3600" b="1" dirty="0">
              <a:solidFill>
                <a:srgbClr val="FF0000"/>
              </a:solidFill>
            </a:endParaRPr>
          </a:p>
          <a:p>
            <a:pPr algn="ctr">
              <a:lnSpc>
                <a:spcPts val="3300"/>
              </a:lnSpc>
            </a:pPr>
            <a:r>
              <a:rPr lang="bo-CN" altLang="zh-CN" sz="3600" b="1" dirty="0">
                <a:solidFill>
                  <a:srgbClr val="FF0000"/>
                </a:solidFill>
              </a:rPr>
              <a:t>ཁག་གཉིས་པ །</a:t>
            </a:r>
          </a:p>
          <a:p>
            <a:pPr algn="ctr">
              <a:lnSpc>
                <a:spcPts val="33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57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332656"/>
            <a:ext cx="1098423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o-CN" altLang="zh-CN" sz="3600" dirty="0"/>
          </a:p>
          <a:p>
            <a:pPr marL="0" indent="0">
              <a:buNone/>
            </a:pPr>
            <a:endParaRPr lang="bo-CN" altLang="zh-CN" sz="3600" dirty="0"/>
          </a:p>
          <a:p>
            <a:pPr marL="0" indent="0">
              <a:buNone/>
            </a:pPr>
            <a:r>
              <a:rPr lang="bo-CN" altLang="zh-CN" sz="3600" dirty="0"/>
              <a:t>   བློ་མཐུན་པའེ་ཆིའུ་ཨེན་གྱི་སྨན་བཅོས་ཐད་ཡག་ཐོག་ཡག་བརྩེགས་བྱེད་པའི་སྙིང་སྟོབས་ལ་བསྔགས་བརྗོད་བྱས་ཡོད།</a:t>
            </a:r>
          </a:p>
          <a:p>
            <a:pPr marL="0" indent="0">
              <a:buNone/>
            </a:pPr>
            <a:endParaRPr lang="bo-CN" altLang="zh-CN" sz="3600" dirty="0"/>
          </a:p>
          <a:p>
            <a:pPr marL="0" indent="0">
              <a:buNone/>
            </a:pPr>
            <a:endParaRPr lang="bo-CN" altLang="zh-CN" sz="3600" dirty="0"/>
          </a:p>
          <a:p>
            <a:pPr marL="0" indent="0">
              <a:buNone/>
            </a:pPr>
            <a:r>
              <a:rPr lang="bo-CN" altLang="zh-CN" sz="3600" dirty="0"/>
              <a:t>    ཏང་ཡོངས་ལ་བློ་མཐུན་པའེ་ཆིའུ་ཨེན་གྱི་རང་ཁེ་རང་ཕན་གྱི་བསམ་པ་སྤུ་ཙམ་ཡང་མེད་པའི་སྙིང་སྟོབས་ལ་སྲུང་སྦྱོང་བྱེད་དགོས་པའི་འབོད་སྐུལ་གནང་ཡོད། </a:t>
            </a:r>
            <a:endParaRPr lang="zh-CN" altLang="en-US" sz="3600" dirty="0"/>
          </a:p>
        </p:txBody>
      </p:sp>
      <p:sp>
        <p:nvSpPr>
          <p:cNvPr id="4" name="流程图: 顺序访问存储器 3"/>
          <p:cNvSpPr/>
          <p:nvPr/>
        </p:nvSpPr>
        <p:spPr>
          <a:xfrm>
            <a:off x="47379" y="620688"/>
            <a:ext cx="3748316" cy="648072"/>
          </a:xfrm>
          <a:prstGeom prst="flowChartMagneticTa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>
            <a:sp3d extrusionH="57150">
              <a:bevelT w="38100" h="38100"/>
            </a:sp3d>
          </a:bodyPr>
          <a:lstStyle/>
          <a:p>
            <a:pPr algn="ctr"/>
            <a:r>
              <a:rPr lang="bo-CN" altLang="zh-CN" sz="3600" b="1" dirty="0">
                <a:solidFill>
                  <a:srgbClr val="FF0000"/>
                </a:solidFill>
              </a:rPr>
              <a:t>ཁག་གསུམ་པ ། </a:t>
            </a:r>
          </a:p>
        </p:txBody>
      </p:sp>
      <p:sp>
        <p:nvSpPr>
          <p:cNvPr id="5" name="流程图: 顺序访问存储器 4"/>
          <p:cNvSpPr/>
          <p:nvPr/>
        </p:nvSpPr>
        <p:spPr>
          <a:xfrm>
            <a:off x="47379" y="3320408"/>
            <a:ext cx="3748316" cy="612648"/>
          </a:xfrm>
          <a:prstGeom prst="flowChartMagneticTa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>
            <a:sp3d extrusionH="57150">
              <a:bevelT w="38100" h="38100"/>
            </a:sp3d>
          </a:bodyPr>
          <a:lstStyle/>
          <a:p>
            <a:pPr algn="ctr">
              <a:lnSpc>
                <a:spcPts val="3200"/>
              </a:lnSpc>
            </a:pPr>
            <a:endParaRPr lang="bo-CN" altLang="zh-CN" sz="3600" b="1" dirty="0">
              <a:solidFill>
                <a:srgbClr val="FF0000"/>
              </a:solidFill>
            </a:endParaRPr>
          </a:p>
          <a:p>
            <a:pPr algn="ctr">
              <a:lnSpc>
                <a:spcPts val="3200"/>
              </a:lnSpc>
            </a:pPr>
            <a:r>
              <a:rPr lang="bo-CN" altLang="zh-CN" sz="3600" b="1" dirty="0">
                <a:solidFill>
                  <a:srgbClr val="FF0000"/>
                </a:solidFill>
              </a:rPr>
              <a:t>ཁག་བཞི་བ །</a:t>
            </a:r>
          </a:p>
          <a:p>
            <a:pPr algn="ctr">
              <a:lnSpc>
                <a:spcPts val="32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49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24" y="4149080"/>
            <a:ext cx="1376406" cy="54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32" y="3861050"/>
            <a:ext cx="3532160" cy="877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42" y="3933058"/>
            <a:ext cx="3532160" cy="877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779472" y="4005067"/>
            <a:ext cx="2306656" cy="64633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bo-CN" altLang="zh-CN" sz="3600" dirty="0"/>
              <a:t>པའེ་ཆིའུ་ཨེན།</a:t>
            </a:r>
          </a:p>
        </p:txBody>
      </p:sp>
      <p:sp>
        <p:nvSpPr>
          <p:cNvPr id="5" name="矩形 4"/>
          <p:cNvSpPr/>
          <p:nvPr/>
        </p:nvSpPr>
        <p:spPr>
          <a:xfrm>
            <a:off x="8312700" y="4140372"/>
            <a:ext cx="2614186" cy="64633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bo-CN" altLang="zh-CN" sz="3600" dirty="0"/>
              <a:t>མི་མང་ཆེ་བ།</a:t>
            </a:r>
          </a:p>
        </p:txBody>
      </p:sp>
      <p:sp>
        <p:nvSpPr>
          <p:cNvPr id="8" name="右箭头 7"/>
          <p:cNvSpPr/>
          <p:nvPr/>
        </p:nvSpPr>
        <p:spPr>
          <a:xfrm>
            <a:off x="0" y="248372"/>
            <a:ext cx="2822404" cy="109239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111" y="404460"/>
            <a:ext cx="1570067" cy="648276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དྲུག བསྡུར་བ།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9702" y="1958212"/>
            <a:ext cx="5283422" cy="1686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701246" y="1958212"/>
            <a:ext cx="5233752" cy="1686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038456" y="2012647"/>
            <a:ext cx="4347319" cy="120032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bo-CN" altLang="zh-CN" sz="3600" dirty="0">
                <a:solidFill>
                  <a:prstClr val="black"/>
                </a:solidFill>
              </a:rPr>
              <a:t> རང་གི་ལས་འགན་མི་ཁུར་བ། ལྷག་བསམ་ཆུང་བ།  ཨ་གསར་ཆེ་བ།  སྒྱིད་ལུག་ཆེ་བ།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86878" y="1962706"/>
            <a:ext cx="5283424" cy="175432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lvl="0"/>
            <a:r>
              <a:rPr lang="bo-CN" altLang="zh-CN" sz="3600" dirty="0">
                <a:solidFill>
                  <a:prstClr val="black"/>
                </a:solidFill>
              </a:rPr>
              <a:t> རང་གི་ལས་དོན་ཧ་ཅང་འགན་ཁུར་བ། མི་དམངས་ལ་ལྷག་བསམ་ཟོལ་མེད་བྱེད་པ། མི་ཨ་གསར་ཅན་ཞིག་མིན་པ།  སྨན་བཅོས་ལ་མཁས་པ།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2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7019487" y="615755"/>
            <a:ext cx="5185213" cy="593398"/>
          </a:xfrm>
          <a:custGeom>
            <a:avLst/>
            <a:gdLst>
              <a:gd name="T0" fmla="*/ 2147483646 w 2081"/>
              <a:gd name="T1" fmla="*/ 7251648 h 372"/>
              <a:gd name="T2" fmla="*/ 1624972510 w 2081"/>
              <a:gd name="T3" fmla="*/ 0 h 372"/>
              <a:gd name="T4" fmla="*/ 1136042704 w 2081"/>
              <a:gd name="T5" fmla="*/ 203046148 h 372"/>
              <a:gd name="T6" fmla="*/ 0 w 2081"/>
              <a:gd name="T7" fmla="*/ 1348798476 h 372"/>
              <a:gd name="T8" fmla="*/ 1136042704 w 2081"/>
              <a:gd name="T9" fmla="*/ 2147483646 h 372"/>
              <a:gd name="T10" fmla="*/ 1617783588 w 2081"/>
              <a:gd name="T11" fmla="*/ 2147483646 h 372"/>
              <a:gd name="T12" fmla="*/ 2147483646 w 2081"/>
              <a:gd name="T13" fmla="*/ 2147483646 h 372"/>
              <a:gd name="T14" fmla="*/ 2147483646 w 2081"/>
              <a:gd name="T15" fmla="*/ 7251648 h 372"/>
              <a:gd name="T16" fmla="*/ 1351747898 w 2081"/>
              <a:gd name="T17" fmla="*/ 2147483646 h 372"/>
              <a:gd name="T18" fmla="*/ 424218784 w 2081"/>
              <a:gd name="T19" fmla="*/ 1348798476 h 372"/>
              <a:gd name="T20" fmla="*/ 1351747898 w 2081"/>
              <a:gd name="T21" fmla="*/ 420592899 h 372"/>
              <a:gd name="T22" fmla="*/ 1883819278 w 2081"/>
              <a:gd name="T23" fmla="*/ 420592899 h 372"/>
              <a:gd name="T24" fmla="*/ 2147483646 w 2081"/>
              <a:gd name="T25" fmla="*/ 1348798476 h 372"/>
              <a:gd name="T26" fmla="*/ 1883819278 w 2081"/>
              <a:gd name="T27" fmla="*/ 2147483646 h 372"/>
              <a:gd name="T28" fmla="*/ 1351747898 w 2081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81"/>
              <a:gd name="T46" fmla="*/ 0 h 372"/>
              <a:gd name="T47" fmla="*/ 2081 w 2081"/>
              <a:gd name="T48" fmla="*/ 372 h 3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81" h="372">
                <a:moveTo>
                  <a:pt x="2081" y="1"/>
                </a:moveTo>
                <a:cubicBezTo>
                  <a:pt x="1969" y="1"/>
                  <a:pt x="247" y="0"/>
                  <a:pt x="226" y="0"/>
                </a:cubicBezTo>
                <a:cubicBezTo>
                  <a:pt x="201" y="0"/>
                  <a:pt x="176" y="9"/>
                  <a:pt x="158" y="28"/>
                </a:cubicBezTo>
                <a:cubicBezTo>
                  <a:pt x="0" y="186"/>
                  <a:pt x="0" y="186"/>
                  <a:pt x="0" y="186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176" y="363"/>
                  <a:pt x="201" y="372"/>
                  <a:pt x="225" y="372"/>
                </a:cubicBezTo>
                <a:cubicBezTo>
                  <a:pt x="247" y="372"/>
                  <a:pt x="1969" y="371"/>
                  <a:pt x="2081" y="371"/>
                </a:cubicBezTo>
                <a:cubicBezTo>
                  <a:pt x="2081" y="1"/>
                  <a:pt x="2081" y="1"/>
                  <a:pt x="2081" y="1"/>
                </a:cubicBezTo>
                <a:moveTo>
                  <a:pt x="188" y="314"/>
                </a:moveTo>
                <a:cubicBezTo>
                  <a:pt x="59" y="186"/>
                  <a:pt x="59" y="186"/>
                  <a:pt x="59" y="186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208" y="37"/>
                  <a:pt x="242" y="37"/>
                  <a:pt x="262" y="58"/>
                </a:cubicBezTo>
                <a:cubicBezTo>
                  <a:pt x="390" y="186"/>
                  <a:pt x="390" y="186"/>
                  <a:pt x="390" y="186"/>
                </a:cubicBezTo>
                <a:cubicBezTo>
                  <a:pt x="262" y="314"/>
                  <a:pt x="262" y="314"/>
                  <a:pt x="262" y="314"/>
                </a:cubicBezTo>
                <a:cubicBezTo>
                  <a:pt x="242" y="335"/>
                  <a:pt x="208" y="335"/>
                  <a:pt x="188" y="314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4556" tIns="45742" rIns="91481" bIns="45742" anchor="ctr"/>
          <a:lstStyle/>
          <a:p>
            <a:pPr defTabSz="914816"/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051" name="Freeform 127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7094430" y="1460118"/>
            <a:ext cx="5114665" cy="594338"/>
          </a:xfrm>
          <a:custGeom>
            <a:avLst/>
            <a:gdLst>
              <a:gd name="T0" fmla="*/ 2147483646 w 2081"/>
              <a:gd name="T1" fmla="*/ 7263137 h 372"/>
              <a:gd name="T2" fmla="*/ 1624972510 w 2081"/>
              <a:gd name="T3" fmla="*/ 0 h 372"/>
              <a:gd name="T4" fmla="*/ 1136042704 w 2081"/>
              <a:gd name="T5" fmla="*/ 203367831 h 372"/>
              <a:gd name="T6" fmla="*/ 0 w 2081"/>
              <a:gd name="T7" fmla="*/ 1350935359 h 372"/>
              <a:gd name="T8" fmla="*/ 1136042704 w 2081"/>
              <a:gd name="T9" fmla="*/ 2147483646 h 372"/>
              <a:gd name="T10" fmla="*/ 1617783588 w 2081"/>
              <a:gd name="T11" fmla="*/ 2147483646 h 372"/>
              <a:gd name="T12" fmla="*/ 2147483646 w 2081"/>
              <a:gd name="T13" fmla="*/ 2147483646 h 372"/>
              <a:gd name="T14" fmla="*/ 2147483646 w 2081"/>
              <a:gd name="T15" fmla="*/ 7263137 h 372"/>
              <a:gd name="T16" fmla="*/ 1351747898 w 2081"/>
              <a:gd name="T17" fmla="*/ 2147483646 h 372"/>
              <a:gd name="T18" fmla="*/ 424218784 w 2081"/>
              <a:gd name="T19" fmla="*/ 1350935359 h 372"/>
              <a:gd name="T20" fmla="*/ 1351747898 w 2081"/>
              <a:gd name="T21" fmla="*/ 421259239 h 372"/>
              <a:gd name="T22" fmla="*/ 1883819278 w 2081"/>
              <a:gd name="T23" fmla="*/ 421259239 h 372"/>
              <a:gd name="T24" fmla="*/ 2147483646 w 2081"/>
              <a:gd name="T25" fmla="*/ 1350935359 h 372"/>
              <a:gd name="T26" fmla="*/ 1883819278 w 2081"/>
              <a:gd name="T27" fmla="*/ 2147483646 h 372"/>
              <a:gd name="T28" fmla="*/ 1351747898 w 2081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81"/>
              <a:gd name="T46" fmla="*/ 0 h 372"/>
              <a:gd name="T47" fmla="*/ 2081 w 2081"/>
              <a:gd name="T48" fmla="*/ 372 h 3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81" h="372">
                <a:moveTo>
                  <a:pt x="2081" y="1"/>
                </a:moveTo>
                <a:cubicBezTo>
                  <a:pt x="1969" y="1"/>
                  <a:pt x="247" y="0"/>
                  <a:pt x="226" y="0"/>
                </a:cubicBezTo>
                <a:cubicBezTo>
                  <a:pt x="201" y="0"/>
                  <a:pt x="176" y="9"/>
                  <a:pt x="158" y="28"/>
                </a:cubicBezTo>
                <a:cubicBezTo>
                  <a:pt x="0" y="186"/>
                  <a:pt x="0" y="186"/>
                  <a:pt x="0" y="186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176" y="363"/>
                  <a:pt x="201" y="372"/>
                  <a:pt x="225" y="372"/>
                </a:cubicBezTo>
                <a:cubicBezTo>
                  <a:pt x="247" y="372"/>
                  <a:pt x="1969" y="371"/>
                  <a:pt x="2081" y="371"/>
                </a:cubicBezTo>
                <a:cubicBezTo>
                  <a:pt x="2081" y="1"/>
                  <a:pt x="2081" y="1"/>
                  <a:pt x="2081" y="1"/>
                </a:cubicBezTo>
                <a:moveTo>
                  <a:pt x="188" y="314"/>
                </a:moveTo>
                <a:cubicBezTo>
                  <a:pt x="59" y="186"/>
                  <a:pt x="59" y="186"/>
                  <a:pt x="59" y="186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208" y="37"/>
                  <a:pt x="242" y="37"/>
                  <a:pt x="262" y="58"/>
                </a:cubicBezTo>
                <a:cubicBezTo>
                  <a:pt x="390" y="186"/>
                  <a:pt x="390" y="186"/>
                  <a:pt x="390" y="186"/>
                </a:cubicBezTo>
                <a:cubicBezTo>
                  <a:pt x="262" y="314"/>
                  <a:pt x="262" y="314"/>
                  <a:pt x="262" y="314"/>
                </a:cubicBezTo>
                <a:cubicBezTo>
                  <a:pt x="242" y="335"/>
                  <a:pt x="208" y="335"/>
                  <a:pt x="188" y="314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4556" tIns="45742" rIns="91481" bIns="45742" anchor="ctr"/>
          <a:lstStyle/>
          <a:p>
            <a:pPr defTabSz="914816"/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052" name="Freeform 127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7090034" y="2303703"/>
            <a:ext cx="5114666" cy="593397"/>
          </a:xfrm>
          <a:custGeom>
            <a:avLst/>
            <a:gdLst>
              <a:gd name="T0" fmla="*/ 2147483646 w 2081"/>
              <a:gd name="T1" fmla="*/ 7251641 h 372"/>
              <a:gd name="T2" fmla="*/ 1624972510 w 2081"/>
              <a:gd name="T3" fmla="*/ 0 h 372"/>
              <a:gd name="T4" fmla="*/ 1136042704 w 2081"/>
              <a:gd name="T5" fmla="*/ 203045945 h 372"/>
              <a:gd name="T6" fmla="*/ 0 w 2081"/>
              <a:gd name="T7" fmla="*/ 1348797130 h 372"/>
              <a:gd name="T8" fmla="*/ 1136042704 w 2081"/>
              <a:gd name="T9" fmla="*/ 2147483646 h 372"/>
              <a:gd name="T10" fmla="*/ 1617783588 w 2081"/>
              <a:gd name="T11" fmla="*/ 2147483646 h 372"/>
              <a:gd name="T12" fmla="*/ 2147483646 w 2081"/>
              <a:gd name="T13" fmla="*/ 2147483646 h 372"/>
              <a:gd name="T14" fmla="*/ 2147483646 w 2081"/>
              <a:gd name="T15" fmla="*/ 7251641 h 372"/>
              <a:gd name="T16" fmla="*/ 1351747898 w 2081"/>
              <a:gd name="T17" fmla="*/ 2147483646 h 372"/>
              <a:gd name="T18" fmla="*/ 424218784 w 2081"/>
              <a:gd name="T19" fmla="*/ 1348797130 h 372"/>
              <a:gd name="T20" fmla="*/ 1351747898 w 2081"/>
              <a:gd name="T21" fmla="*/ 420592480 h 372"/>
              <a:gd name="T22" fmla="*/ 1883819278 w 2081"/>
              <a:gd name="T23" fmla="*/ 420592480 h 372"/>
              <a:gd name="T24" fmla="*/ 2147483646 w 2081"/>
              <a:gd name="T25" fmla="*/ 1348797130 h 372"/>
              <a:gd name="T26" fmla="*/ 1883819278 w 2081"/>
              <a:gd name="T27" fmla="*/ 2147483646 h 372"/>
              <a:gd name="T28" fmla="*/ 1351747898 w 2081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81"/>
              <a:gd name="T46" fmla="*/ 0 h 372"/>
              <a:gd name="T47" fmla="*/ 2081 w 2081"/>
              <a:gd name="T48" fmla="*/ 372 h 3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81" h="372">
                <a:moveTo>
                  <a:pt x="2081" y="1"/>
                </a:moveTo>
                <a:cubicBezTo>
                  <a:pt x="1969" y="1"/>
                  <a:pt x="247" y="0"/>
                  <a:pt x="226" y="0"/>
                </a:cubicBezTo>
                <a:cubicBezTo>
                  <a:pt x="201" y="0"/>
                  <a:pt x="176" y="9"/>
                  <a:pt x="158" y="28"/>
                </a:cubicBezTo>
                <a:cubicBezTo>
                  <a:pt x="0" y="186"/>
                  <a:pt x="0" y="186"/>
                  <a:pt x="0" y="186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176" y="363"/>
                  <a:pt x="201" y="372"/>
                  <a:pt x="225" y="372"/>
                </a:cubicBezTo>
                <a:cubicBezTo>
                  <a:pt x="247" y="372"/>
                  <a:pt x="1969" y="371"/>
                  <a:pt x="2081" y="371"/>
                </a:cubicBezTo>
                <a:cubicBezTo>
                  <a:pt x="2081" y="1"/>
                  <a:pt x="2081" y="1"/>
                  <a:pt x="2081" y="1"/>
                </a:cubicBezTo>
                <a:moveTo>
                  <a:pt x="188" y="314"/>
                </a:moveTo>
                <a:cubicBezTo>
                  <a:pt x="59" y="186"/>
                  <a:pt x="59" y="186"/>
                  <a:pt x="59" y="186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208" y="37"/>
                  <a:pt x="242" y="37"/>
                  <a:pt x="262" y="58"/>
                </a:cubicBezTo>
                <a:cubicBezTo>
                  <a:pt x="390" y="186"/>
                  <a:pt x="390" y="186"/>
                  <a:pt x="390" y="186"/>
                </a:cubicBezTo>
                <a:cubicBezTo>
                  <a:pt x="262" y="314"/>
                  <a:pt x="262" y="314"/>
                  <a:pt x="262" y="314"/>
                </a:cubicBezTo>
                <a:cubicBezTo>
                  <a:pt x="242" y="335"/>
                  <a:pt x="208" y="335"/>
                  <a:pt x="188" y="314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4556" tIns="45742" rIns="91481" bIns="45742" anchor="ctr"/>
          <a:lstStyle/>
          <a:p>
            <a:pPr defTabSz="914816"/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053" name="Freeform 12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231134" y="3171885"/>
            <a:ext cx="4968545" cy="593397"/>
          </a:xfrm>
          <a:custGeom>
            <a:avLst/>
            <a:gdLst>
              <a:gd name="T0" fmla="*/ 2147483646 w 2081"/>
              <a:gd name="T1" fmla="*/ 7251641 h 372"/>
              <a:gd name="T2" fmla="*/ 1624972510 w 2081"/>
              <a:gd name="T3" fmla="*/ 0 h 372"/>
              <a:gd name="T4" fmla="*/ 1136042704 w 2081"/>
              <a:gd name="T5" fmla="*/ 203045945 h 372"/>
              <a:gd name="T6" fmla="*/ 0 w 2081"/>
              <a:gd name="T7" fmla="*/ 1348797130 h 372"/>
              <a:gd name="T8" fmla="*/ 1136042704 w 2081"/>
              <a:gd name="T9" fmla="*/ 2147483646 h 372"/>
              <a:gd name="T10" fmla="*/ 1617783588 w 2081"/>
              <a:gd name="T11" fmla="*/ 2147483646 h 372"/>
              <a:gd name="T12" fmla="*/ 2147483646 w 2081"/>
              <a:gd name="T13" fmla="*/ 2147483646 h 372"/>
              <a:gd name="T14" fmla="*/ 2147483646 w 2081"/>
              <a:gd name="T15" fmla="*/ 7251641 h 372"/>
              <a:gd name="T16" fmla="*/ 1351747898 w 2081"/>
              <a:gd name="T17" fmla="*/ 2147483646 h 372"/>
              <a:gd name="T18" fmla="*/ 424218784 w 2081"/>
              <a:gd name="T19" fmla="*/ 1348797130 h 372"/>
              <a:gd name="T20" fmla="*/ 1351747898 w 2081"/>
              <a:gd name="T21" fmla="*/ 420592480 h 372"/>
              <a:gd name="T22" fmla="*/ 1883819278 w 2081"/>
              <a:gd name="T23" fmla="*/ 420592480 h 372"/>
              <a:gd name="T24" fmla="*/ 2147483646 w 2081"/>
              <a:gd name="T25" fmla="*/ 1348797130 h 372"/>
              <a:gd name="T26" fmla="*/ 1883819278 w 2081"/>
              <a:gd name="T27" fmla="*/ 2147483646 h 372"/>
              <a:gd name="T28" fmla="*/ 1351747898 w 2081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81"/>
              <a:gd name="T46" fmla="*/ 0 h 372"/>
              <a:gd name="T47" fmla="*/ 2081 w 2081"/>
              <a:gd name="T48" fmla="*/ 372 h 3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81" h="372">
                <a:moveTo>
                  <a:pt x="2081" y="1"/>
                </a:moveTo>
                <a:cubicBezTo>
                  <a:pt x="1969" y="1"/>
                  <a:pt x="247" y="0"/>
                  <a:pt x="226" y="0"/>
                </a:cubicBezTo>
                <a:cubicBezTo>
                  <a:pt x="201" y="0"/>
                  <a:pt x="176" y="9"/>
                  <a:pt x="158" y="28"/>
                </a:cubicBezTo>
                <a:cubicBezTo>
                  <a:pt x="0" y="186"/>
                  <a:pt x="0" y="186"/>
                  <a:pt x="0" y="186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176" y="363"/>
                  <a:pt x="201" y="372"/>
                  <a:pt x="225" y="372"/>
                </a:cubicBezTo>
                <a:cubicBezTo>
                  <a:pt x="247" y="372"/>
                  <a:pt x="1969" y="371"/>
                  <a:pt x="2081" y="371"/>
                </a:cubicBezTo>
                <a:cubicBezTo>
                  <a:pt x="2081" y="1"/>
                  <a:pt x="2081" y="1"/>
                  <a:pt x="2081" y="1"/>
                </a:cubicBezTo>
                <a:moveTo>
                  <a:pt x="188" y="314"/>
                </a:moveTo>
                <a:cubicBezTo>
                  <a:pt x="59" y="186"/>
                  <a:pt x="59" y="186"/>
                  <a:pt x="59" y="186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208" y="37"/>
                  <a:pt x="242" y="37"/>
                  <a:pt x="262" y="58"/>
                </a:cubicBezTo>
                <a:cubicBezTo>
                  <a:pt x="390" y="186"/>
                  <a:pt x="390" y="186"/>
                  <a:pt x="390" y="186"/>
                </a:cubicBezTo>
                <a:cubicBezTo>
                  <a:pt x="262" y="314"/>
                  <a:pt x="262" y="314"/>
                  <a:pt x="262" y="314"/>
                </a:cubicBezTo>
                <a:cubicBezTo>
                  <a:pt x="242" y="335"/>
                  <a:pt x="208" y="335"/>
                  <a:pt x="188" y="314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4556" tIns="45742" rIns="91481" bIns="45742" anchor="ctr"/>
          <a:lstStyle/>
          <a:p>
            <a:pPr defTabSz="914816"/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054" name="文本框 317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2915" y="566079"/>
            <a:ext cx="595436" cy="6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1" tIns="45742" rIns="91481" bIns="4574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816"/>
            <a:r>
              <a:rPr lang="en-US" altLang="zh-CN" sz="2700" b="1" dirty="0">
                <a:solidFill>
                  <a:srgbClr val="4F81BD"/>
                </a:solidFill>
                <a:latin typeface="Bodoni MT" pitchFamily="18" charset="0"/>
              </a:rPr>
              <a:t>01</a:t>
            </a:r>
            <a:endParaRPr lang="zh-CN" altLang="en-US" sz="2700" b="1" dirty="0">
              <a:solidFill>
                <a:srgbClr val="4F81BD"/>
              </a:solidFill>
              <a:latin typeface="Bodoni MT" pitchFamily="18" charset="0"/>
              <a:ea typeface="时尚中黑简体" pitchFamily="2" charset="-122"/>
              <a:cs typeface="Verdana" pitchFamily="34" charset="0"/>
            </a:endParaRPr>
          </a:p>
        </p:txBody>
      </p:sp>
      <p:sp>
        <p:nvSpPr>
          <p:cNvPr id="16" name="Freeform 12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7231134" y="3991650"/>
            <a:ext cx="4973568" cy="593397"/>
          </a:xfrm>
          <a:custGeom>
            <a:avLst/>
            <a:gdLst>
              <a:gd name="T0" fmla="*/ 2147483646 w 2081"/>
              <a:gd name="T1" fmla="*/ 7251641 h 372"/>
              <a:gd name="T2" fmla="*/ 1624972510 w 2081"/>
              <a:gd name="T3" fmla="*/ 0 h 372"/>
              <a:gd name="T4" fmla="*/ 1136042704 w 2081"/>
              <a:gd name="T5" fmla="*/ 203045945 h 372"/>
              <a:gd name="T6" fmla="*/ 0 w 2081"/>
              <a:gd name="T7" fmla="*/ 1348797130 h 372"/>
              <a:gd name="T8" fmla="*/ 1136042704 w 2081"/>
              <a:gd name="T9" fmla="*/ 2147483646 h 372"/>
              <a:gd name="T10" fmla="*/ 1617783588 w 2081"/>
              <a:gd name="T11" fmla="*/ 2147483646 h 372"/>
              <a:gd name="T12" fmla="*/ 2147483646 w 2081"/>
              <a:gd name="T13" fmla="*/ 2147483646 h 372"/>
              <a:gd name="T14" fmla="*/ 2147483646 w 2081"/>
              <a:gd name="T15" fmla="*/ 7251641 h 372"/>
              <a:gd name="T16" fmla="*/ 1351747898 w 2081"/>
              <a:gd name="T17" fmla="*/ 2147483646 h 372"/>
              <a:gd name="T18" fmla="*/ 424218784 w 2081"/>
              <a:gd name="T19" fmla="*/ 1348797130 h 372"/>
              <a:gd name="T20" fmla="*/ 1351747898 w 2081"/>
              <a:gd name="T21" fmla="*/ 420592480 h 372"/>
              <a:gd name="T22" fmla="*/ 1883819278 w 2081"/>
              <a:gd name="T23" fmla="*/ 420592480 h 372"/>
              <a:gd name="T24" fmla="*/ 2147483646 w 2081"/>
              <a:gd name="T25" fmla="*/ 1348797130 h 372"/>
              <a:gd name="T26" fmla="*/ 1883819278 w 2081"/>
              <a:gd name="T27" fmla="*/ 2147483646 h 372"/>
              <a:gd name="T28" fmla="*/ 1351747898 w 2081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81"/>
              <a:gd name="T46" fmla="*/ 0 h 372"/>
              <a:gd name="T47" fmla="*/ 2081 w 2081"/>
              <a:gd name="T48" fmla="*/ 372 h 3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81" h="372">
                <a:moveTo>
                  <a:pt x="2081" y="1"/>
                </a:moveTo>
                <a:cubicBezTo>
                  <a:pt x="1969" y="1"/>
                  <a:pt x="247" y="0"/>
                  <a:pt x="226" y="0"/>
                </a:cubicBezTo>
                <a:cubicBezTo>
                  <a:pt x="201" y="0"/>
                  <a:pt x="176" y="9"/>
                  <a:pt x="158" y="28"/>
                </a:cubicBezTo>
                <a:cubicBezTo>
                  <a:pt x="0" y="186"/>
                  <a:pt x="0" y="186"/>
                  <a:pt x="0" y="186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176" y="363"/>
                  <a:pt x="201" y="372"/>
                  <a:pt x="225" y="372"/>
                </a:cubicBezTo>
                <a:cubicBezTo>
                  <a:pt x="247" y="372"/>
                  <a:pt x="1969" y="371"/>
                  <a:pt x="2081" y="371"/>
                </a:cubicBezTo>
                <a:cubicBezTo>
                  <a:pt x="2081" y="1"/>
                  <a:pt x="2081" y="1"/>
                  <a:pt x="2081" y="1"/>
                </a:cubicBezTo>
                <a:moveTo>
                  <a:pt x="188" y="314"/>
                </a:moveTo>
                <a:cubicBezTo>
                  <a:pt x="59" y="186"/>
                  <a:pt x="59" y="186"/>
                  <a:pt x="59" y="186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208" y="37"/>
                  <a:pt x="242" y="37"/>
                  <a:pt x="262" y="58"/>
                </a:cubicBezTo>
                <a:cubicBezTo>
                  <a:pt x="390" y="186"/>
                  <a:pt x="390" y="186"/>
                  <a:pt x="390" y="186"/>
                </a:cubicBezTo>
                <a:cubicBezTo>
                  <a:pt x="262" y="314"/>
                  <a:pt x="262" y="314"/>
                  <a:pt x="262" y="314"/>
                </a:cubicBezTo>
                <a:cubicBezTo>
                  <a:pt x="242" y="335"/>
                  <a:pt x="208" y="335"/>
                  <a:pt x="188" y="314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4556" tIns="45742" rIns="91481" bIns="45742" anchor="ctr"/>
          <a:lstStyle/>
          <a:p>
            <a:pPr defTabSz="914816"/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Freeform 127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7231133" y="4869164"/>
            <a:ext cx="4948184" cy="593397"/>
          </a:xfrm>
          <a:custGeom>
            <a:avLst/>
            <a:gdLst>
              <a:gd name="T0" fmla="*/ 2147483646 w 2081"/>
              <a:gd name="T1" fmla="*/ 7251641 h 372"/>
              <a:gd name="T2" fmla="*/ 1624972510 w 2081"/>
              <a:gd name="T3" fmla="*/ 0 h 372"/>
              <a:gd name="T4" fmla="*/ 1136042704 w 2081"/>
              <a:gd name="T5" fmla="*/ 203045945 h 372"/>
              <a:gd name="T6" fmla="*/ 0 w 2081"/>
              <a:gd name="T7" fmla="*/ 1348797130 h 372"/>
              <a:gd name="T8" fmla="*/ 1136042704 w 2081"/>
              <a:gd name="T9" fmla="*/ 2147483646 h 372"/>
              <a:gd name="T10" fmla="*/ 1617783588 w 2081"/>
              <a:gd name="T11" fmla="*/ 2147483646 h 372"/>
              <a:gd name="T12" fmla="*/ 2147483646 w 2081"/>
              <a:gd name="T13" fmla="*/ 2147483646 h 372"/>
              <a:gd name="T14" fmla="*/ 2147483646 w 2081"/>
              <a:gd name="T15" fmla="*/ 7251641 h 372"/>
              <a:gd name="T16" fmla="*/ 1351747898 w 2081"/>
              <a:gd name="T17" fmla="*/ 2147483646 h 372"/>
              <a:gd name="T18" fmla="*/ 424218784 w 2081"/>
              <a:gd name="T19" fmla="*/ 1348797130 h 372"/>
              <a:gd name="T20" fmla="*/ 1351747898 w 2081"/>
              <a:gd name="T21" fmla="*/ 420592480 h 372"/>
              <a:gd name="T22" fmla="*/ 1883819278 w 2081"/>
              <a:gd name="T23" fmla="*/ 420592480 h 372"/>
              <a:gd name="T24" fmla="*/ 2147483646 w 2081"/>
              <a:gd name="T25" fmla="*/ 1348797130 h 372"/>
              <a:gd name="T26" fmla="*/ 1883819278 w 2081"/>
              <a:gd name="T27" fmla="*/ 2147483646 h 372"/>
              <a:gd name="T28" fmla="*/ 1351747898 w 2081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81"/>
              <a:gd name="T46" fmla="*/ 0 h 372"/>
              <a:gd name="T47" fmla="*/ 2081 w 2081"/>
              <a:gd name="T48" fmla="*/ 372 h 3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81" h="372">
                <a:moveTo>
                  <a:pt x="2081" y="1"/>
                </a:moveTo>
                <a:cubicBezTo>
                  <a:pt x="1969" y="1"/>
                  <a:pt x="247" y="0"/>
                  <a:pt x="226" y="0"/>
                </a:cubicBezTo>
                <a:cubicBezTo>
                  <a:pt x="201" y="0"/>
                  <a:pt x="176" y="9"/>
                  <a:pt x="158" y="28"/>
                </a:cubicBezTo>
                <a:cubicBezTo>
                  <a:pt x="0" y="186"/>
                  <a:pt x="0" y="186"/>
                  <a:pt x="0" y="186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176" y="363"/>
                  <a:pt x="201" y="372"/>
                  <a:pt x="225" y="372"/>
                </a:cubicBezTo>
                <a:cubicBezTo>
                  <a:pt x="247" y="372"/>
                  <a:pt x="1969" y="371"/>
                  <a:pt x="2081" y="371"/>
                </a:cubicBezTo>
                <a:cubicBezTo>
                  <a:pt x="2081" y="1"/>
                  <a:pt x="2081" y="1"/>
                  <a:pt x="2081" y="1"/>
                </a:cubicBezTo>
                <a:moveTo>
                  <a:pt x="188" y="314"/>
                </a:moveTo>
                <a:cubicBezTo>
                  <a:pt x="59" y="186"/>
                  <a:pt x="59" y="186"/>
                  <a:pt x="59" y="186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208" y="37"/>
                  <a:pt x="242" y="37"/>
                  <a:pt x="262" y="58"/>
                </a:cubicBezTo>
                <a:cubicBezTo>
                  <a:pt x="390" y="186"/>
                  <a:pt x="390" y="186"/>
                  <a:pt x="390" y="186"/>
                </a:cubicBezTo>
                <a:cubicBezTo>
                  <a:pt x="262" y="314"/>
                  <a:pt x="262" y="314"/>
                  <a:pt x="262" y="314"/>
                </a:cubicBezTo>
                <a:cubicBezTo>
                  <a:pt x="242" y="335"/>
                  <a:pt x="208" y="335"/>
                  <a:pt x="188" y="314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4556" tIns="45742" rIns="91481" bIns="45742" anchor="ctr"/>
          <a:lstStyle/>
          <a:p>
            <a:pPr defTabSz="914816"/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8" name="Freeform 127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7312914" y="5715926"/>
            <a:ext cx="4896181" cy="593397"/>
          </a:xfrm>
          <a:custGeom>
            <a:avLst/>
            <a:gdLst>
              <a:gd name="T0" fmla="*/ 2147483646 w 2081"/>
              <a:gd name="T1" fmla="*/ 7251641 h 372"/>
              <a:gd name="T2" fmla="*/ 1624972510 w 2081"/>
              <a:gd name="T3" fmla="*/ 0 h 372"/>
              <a:gd name="T4" fmla="*/ 1136042704 w 2081"/>
              <a:gd name="T5" fmla="*/ 203045945 h 372"/>
              <a:gd name="T6" fmla="*/ 0 w 2081"/>
              <a:gd name="T7" fmla="*/ 1348797130 h 372"/>
              <a:gd name="T8" fmla="*/ 1136042704 w 2081"/>
              <a:gd name="T9" fmla="*/ 2147483646 h 372"/>
              <a:gd name="T10" fmla="*/ 1617783588 w 2081"/>
              <a:gd name="T11" fmla="*/ 2147483646 h 372"/>
              <a:gd name="T12" fmla="*/ 2147483646 w 2081"/>
              <a:gd name="T13" fmla="*/ 2147483646 h 372"/>
              <a:gd name="T14" fmla="*/ 2147483646 w 2081"/>
              <a:gd name="T15" fmla="*/ 7251641 h 372"/>
              <a:gd name="T16" fmla="*/ 1351747898 w 2081"/>
              <a:gd name="T17" fmla="*/ 2147483646 h 372"/>
              <a:gd name="T18" fmla="*/ 424218784 w 2081"/>
              <a:gd name="T19" fmla="*/ 1348797130 h 372"/>
              <a:gd name="T20" fmla="*/ 1351747898 w 2081"/>
              <a:gd name="T21" fmla="*/ 420592480 h 372"/>
              <a:gd name="T22" fmla="*/ 1883819278 w 2081"/>
              <a:gd name="T23" fmla="*/ 420592480 h 372"/>
              <a:gd name="T24" fmla="*/ 2147483646 w 2081"/>
              <a:gd name="T25" fmla="*/ 1348797130 h 372"/>
              <a:gd name="T26" fmla="*/ 1883819278 w 2081"/>
              <a:gd name="T27" fmla="*/ 2147483646 h 372"/>
              <a:gd name="T28" fmla="*/ 1351747898 w 2081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81"/>
              <a:gd name="T46" fmla="*/ 0 h 372"/>
              <a:gd name="T47" fmla="*/ 2081 w 2081"/>
              <a:gd name="T48" fmla="*/ 372 h 3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81" h="372">
                <a:moveTo>
                  <a:pt x="2081" y="1"/>
                </a:moveTo>
                <a:cubicBezTo>
                  <a:pt x="1969" y="1"/>
                  <a:pt x="247" y="0"/>
                  <a:pt x="226" y="0"/>
                </a:cubicBezTo>
                <a:cubicBezTo>
                  <a:pt x="201" y="0"/>
                  <a:pt x="176" y="9"/>
                  <a:pt x="158" y="28"/>
                </a:cubicBezTo>
                <a:cubicBezTo>
                  <a:pt x="0" y="186"/>
                  <a:pt x="0" y="186"/>
                  <a:pt x="0" y="186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176" y="363"/>
                  <a:pt x="201" y="372"/>
                  <a:pt x="225" y="372"/>
                </a:cubicBezTo>
                <a:cubicBezTo>
                  <a:pt x="247" y="372"/>
                  <a:pt x="1969" y="371"/>
                  <a:pt x="2081" y="371"/>
                </a:cubicBezTo>
                <a:cubicBezTo>
                  <a:pt x="2081" y="1"/>
                  <a:pt x="2081" y="1"/>
                  <a:pt x="2081" y="1"/>
                </a:cubicBezTo>
                <a:moveTo>
                  <a:pt x="188" y="314"/>
                </a:moveTo>
                <a:cubicBezTo>
                  <a:pt x="59" y="186"/>
                  <a:pt x="59" y="186"/>
                  <a:pt x="59" y="186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208" y="37"/>
                  <a:pt x="242" y="37"/>
                  <a:pt x="262" y="58"/>
                </a:cubicBezTo>
                <a:cubicBezTo>
                  <a:pt x="390" y="186"/>
                  <a:pt x="390" y="186"/>
                  <a:pt x="390" y="186"/>
                </a:cubicBezTo>
                <a:cubicBezTo>
                  <a:pt x="262" y="314"/>
                  <a:pt x="262" y="314"/>
                  <a:pt x="262" y="314"/>
                </a:cubicBezTo>
                <a:cubicBezTo>
                  <a:pt x="242" y="335"/>
                  <a:pt x="208" y="335"/>
                  <a:pt x="188" y="314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4556" tIns="45742" rIns="91481" bIns="45742" anchor="ctr"/>
          <a:lstStyle/>
          <a:p>
            <a:pPr defTabSz="914816"/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9" name="文本框 317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62907" y="1395718"/>
            <a:ext cx="595436" cy="6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1" tIns="45742" rIns="91481" bIns="4574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816"/>
            <a:r>
              <a:rPr lang="en-US" altLang="zh-CN" sz="2700" b="1" dirty="0">
                <a:solidFill>
                  <a:srgbClr val="4F81BD"/>
                </a:solidFill>
                <a:latin typeface="Bodoni MT" pitchFamily="18" charset="0"/>
              </a:rPr>
              <a:t>02</a:t>
            </a:r>
            <a:endParaRPr lang="zh-CN" altLang="en-US" sz="2700" b="1" dirty="0">
              <a:solidFill>
                <a:srgbClr val="4F81BD"/>
              </a:solidFill>
              <a:latin typeface="Bodoni MT" pitchFamily="18" charset="0"/>
              <a:ea typeface="时尚中黑简体" pitchFamily="2" charset="-122"/>
              <a:cs typeface="Verdana" pitchFamily="34" charset="0"/>
            </a:endParaRPr>
          </a:p>
        </p:txBody>
      </p:sp>
      <p:sp>
        <p:nvSpPr>
          <p:cNvPr id="20" name="文本框 317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33847" y="2243930"/>
            <a:ext cx="595436" cy="6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1" tIns="45742" rIns="91481" bIns="4574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816"/>
            <a:r>
              <a:rPr lang="en-US" altLang="zh-CN" sz="2700" b="1" dirty="0">
                <a:solidFill>
                  <a:srgbClr val="4F81BD"/>
                </a:solidFill>
                <a:latin typeface="Bodoni MT" pitchFamily="18" charset="0"/>
              </a:rPr>
              <a:t>03</a:t>
            </a:r>
            <a:endParaRPr lang="zh-CN" altLang="en-US" sz="2700" b="1" dirty="0">
              <a:solidFill>
                <a:srgbClr val="4F81BD"/>
              </a:solidFill>
              <a:latin typeface="Bodoni MT" pitchFamily="18" charset="0"/>
              <a:ea typeface="时尚中黑简体" pitchFamily="2" charset="-122"/>
              <a:cs typeface="Verdana" pitchFamily="34" charset="0"/>
            </a:endParaRPr>
          </a:p>
        </p:txBody>
      </p:sp>
      <p:sp>
        <p:nvSpPr>
          <p:cNvPr id="21" name="文本框 317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42781" y="3147675"/>
            <a:ext cx="595436" cy="6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1" tIns="45742" rIns="91481" bIns="4574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816"/>
            <a:r>
              <a:rPr lang="en-US" altLang="zh-CN" sz="2700" b="1" dirty="0">
                <a:solidFill>
                  <a:srgbClr val="4F81BD"/>
                </a:solidFill>
                <a:latin typeface="Bodoni MT" pitchFamily="18" charset="0"/>
              </a:rPr>
              <a:t>04</a:t>
            </a:r>
            <a:endParaRPr lang="zh-CN" altLang="en-US" sz="2700" b="1" dirty="0">
              <a:solidFill>
                <a:srgbClr val="4F81BD"/>
              </a:solidFill>
              <a:latin typeface="Bodoni MT" pitchFamily="18" charset="0"/>
              <a:ea typeface="时尚中黑简体" pitchFamily="2" charset="-122"/>
              <a:cs typeface="Verdana" pitchFamily="34" charset="0"/>
            </a:endParaRPr>
          </a:p>
        </p:txBody>
      </p:sp>
      <p:sp>
        <p:nvSpPr>
          <p:cNvPr id="22" name="文本框 31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42781" y="3941970"/>
            <a:ext cx="595436" cy="6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1" tIns="45742" rIns="91481" bIns="4574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816"/>
            <a:r>
              <a:rPr lang="en-US" altLang="zh-CN" sz="2700" b="1" dirty="0">
                <a:solidFill>
                  <a:srgbClr val="4F81BD"/>
                </a:solidFill>
                <a:latin typeface="Bodoni MT" pitchFamily="18" charset="0"/>
              </a:rPr>
              <a:t>05</a:t>
            </a:r>
            <a:endParaRPr lang="zh-CN" altLang="en-US" sz="2700" b="1" dirty="0">
              <a:solidFill>
                <a:srgbClr val="4F81BD"/>
              </a:solidFill>
              <a:latin typeface="Bodoni MT" pitchFamily="18" charset="0"/>
              <a:ea typeface="时尚中黑简体" pitchFamily="2" charset="-122"/>
              <a:cs typeface="Verdana" pitchFamily="34" charset="0"/>
            </a:endParaRPr>
          </a:p>
        </p:txBody>
      </p:sp>
      <p:sp>
        <p:nvSpPr>
          <p:cNvPr id="23" name="文本框 317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42778" y="4798560"/>
            <a:ext cx="595437" cy="6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1" tIns="45742" rIns="91481" bIns="4574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816"/>
            <a:r>
              <a:rPr lang="en-US" altLang="zh-CN" sz="2700" b="1" dirty="0">
                <a:solidFill>
                  <a:srgbClr val="4F81BD"/>
                </a:solidFill>
                <a:latin typeface="Bodoni MT" pitchFamily="18" charset="0"/>
              </a:rPr>
              <a:t>06</a:t>
            </a:r>
            <a:endParaRPr lang="zh-CN" altLang="en-US" sz="2700" b="1" dirty="0">
              <a:solidFill>
                <a:srgbClr val="4F81BD"/>
              </a:solidFill>
              <a:latin typeface="Bodoni MT" pitchFamily="18" charset="0"/>
              <a:ea typeface="时尚中黑简体" pitchFamily="2" charset="-122"/>
              <a:cs typeface="Verdana" pitchFamily="34" charset="0"/>
            </a:endParaRPr>
          </a:p>
        </p:txBody>
      </p:sp>
      <p:sp>
        <p:nvSpPr>
          <p:cNvPr id="24" name="文本框 317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82369" y="5666246"/>
            <a:ext cx="595437" cy="6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1" tIns="45742" rIns="91481" bIns="4574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816"/>
            <a:r>
              <a:rPr lang="en-US" altLang="zh-CN" sz="2700" b="1" dirty="0">
                <a:solidFill>
                  <a:srgbClr val="4F81BD"/>
                </a:solidFill>
                <a:latin typeface="Bodoni MT" pitchFamily="18" charset="0"/>
              </a:rPr>
              <a:t>07</a:t>
            </a:r>
            <a:endParaRPr lang="zh-CN" altLang="en-US" sz="2700" b="1" dirty="0">
              <a:solidFill>
                <a:srgbClr val="4F81BD"/>
              </a:solidFill>
              <a:latin typeface="Bodoni MT" pitchFamily="18" charset="0"/>
              <a:ea typeface="时尚中黑简体" pitchFamily="2" charset="-122"/>
              <a:cs typeface="Verdan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91820" y="577873"/>
            <a:ext cx="2099497" cy="632808"/>
          </a:xfrm>
          <a:prstGeom prst="rect">
            <a:avLst/>
          </a:prstGeom>
        </p:spPr>
        <p:txBody>
          <a:bodyPr wrap="none" lIns="89477" tIns="44739" rIns="89477" bIns="44739">
            <a:spAutoFit/>
          </a:bodyPr>
          <a:lstStyle/>
          <a:p>
            <a:pPr>
              <a:lnSpc>
                <a:spcPts val="4200"/>
              </a:lnSpc>
            </a:pPr>
            <a:r>
              <a:rPr lang="bo-CN" altLang="zh-CN" sz="3600" b="1" dirty="0">
                <a:solidFill>
                  <a:schemeClr val="bg1"/>
                </a:solidFill>
              </a:rPr>
              <a:t>རྩོམ་སྟངས་ངོ་སྤྲོད། </a:t>
            </a:r>
          </a:p>
        </p:txBody>
      </p:sp>
      <p:sp>
        <p:nvSpPr>
          <p:cNvPr id="8" name="矩形 7"/>
          <p:cNvSpPr/>
          <p:nvPr/>
        </p:nvSpPr>
        <p:spPr>
          <a:xfrm>
            <a:off x="7991820" y="1460116"/>
            <a:ext cx="1899121" cy="632808"/>
          </a:xfrm>
          <a:prstGeom prst="rect">
            <a:avLst/>
          </a:prstGeom>
        </p:spPr>
        <p:txBody>
          <a:bodyPr wrap="none" lIns="89477" tIns="44739" rIns="89477" bIns="44739">
            <a:spAutoFit/>
          </a:bodyPr>
          <a:lstStyle/>
          <a:p>
            <a:pPr>
              <a:lnSpc>
                <a:spcPts val="4200"/>
              </a:lnSpc>
            </a:pPr>
            <a:r>
              <a:rPr lang="bo-CN" altLang="zh-CN" sz="3600" b="1" dirty="0">
                <a:solidFill>
                  <a:schemeClr val="bg1"/>
                </a:solidFill>
              </a:rPr>
              <a:t>རྩོམ་པ་པོ་ངོ་སྤྲོད།</a:t>
            </a:r>
          </a:p>
        </p:txBody>
      </p:sp>
      <p:sp>
        <p:nvSpPr>
          <p:cNvPr id="9" name="矩形 8"/>
          <p:cNvSpPr/>
          <p:nvPr/>
        </p:nvSpPr>
        <p:spPr>
          <a:xfrm>
            <a:off x="8090274" y="2303703"/>
            <a:ext cx="1902327" cy="632808"/>
          </a:xfrm>
          <a:prstGeom prst="rect">
            <a:avLst/>
          </a:prstGeom>
        </p:spPr>
        <p:txBody>
          <a:bodyPr wrap="none" lIns="89477" tIns="44739" rIns="89477" bIns="44739">
            <a:spAutoFit/>
          </a:bodyPr>
          <a:lstStyle/>
          <a:p>
            <a:pPr>
              <a:lnSpc>
                <a:spcPts val="4200"/>
              </a:lnSpc>
            </a:pPr>
            <a:r>
              <a:rPr lang="bo-CN" altLang="zh-CN" sz="3600" b="1" dirty="0">
                <a:solidFill>
                  <a:schemeClr val="bg1"/>
                </a:solidFill>
              </a:rPr>
              <a:t>སློབ་ཚན་ངོ་སྤྲོད། </a:t>
            </a:r>
          </a:p>
        </p:txBody>
      </p:sp>
      <p:sp>
        <p:nvSpPr>
          <p:cNvPr id="10" name="矩形 9"/>
          <p:cNvSpPr/>
          <p:nvPr/>
        </p:nvSpPr>
        <p:spPr>
          <a:xfrm>
            <a:off x="8289368" y="3147934"/>
            <a:ext cx="1831795" cy="632808"/>
          </a:xfrm>
          <a:prstGeom prst="rect">
            <a:avLst/>
          </a:prstGeom>
        </p:spPr>
        <p:txBody>
          <a:bodyPr wrap="none" lIns="89477" tIns="44739" rIns="89477" bIns="44739">
            <a:spAutoFit/>
          </a:bodyPr>
          <a:lstStyle/>
          <a:p>
            <a:pPr>
              <a:lnSpc>
                <a:spcPts val="4200"/>
              </a:lnSpc>
            </a:pPr>
            <a:r>
              <a:rPr lang="bo-CN" altLang="zh-CN" sz="3600" b="1" dirty="0">
                <a:solidFill>
                  <a:schemeClr val="bg1"/>
                </a:solidFill>
              </a:rPr>
              <a:t>ཐ་སྙད་འགྲེལ་བ།</a:t>
            </a:r>
          </a:p>
        </p:txBody>
      </p:sp>
      <p:sp>
        <p:nvSpPr>
          <p:cNvPr id="11" name="矩形 10"/>
          <p:cNvSpPr/>
          <p:nvPr/>
        </p:nvSpPr>
        <p:spPr>
          <a:xfrm>
            <a:off x="8275076" y="3991650"/>
            <a:ext cx="2162013" cy="632808"/>
          </a:xfrm>
          <a:prstGeom prst="rect">
            <a:avLst/>
          </a:prstGeom>
        </p:spPr>
        <p:txBody>
          <a:bodyPr wrap="none" lIns="89477" tIns="44739" rIns="89477" bIns="44739">
            <a:spAutoFit/>
          </a:bodyPr>
          <a:lstStyle/>
          <a:p>
            <a:pPr>
              <a:lnSpc>
                <a:spcPts val="4200"/>
              </a:lnSpc>
            </a:pPr>
            <a:r>
              <a:rPr lang="bo-CN" altLang="zh-CN" sz="3200" dirty="0" smtClean="0"/>
              <a:t> </a:t>
            </a:r>
            <a:r>
              <a:rPr lang="bo-CN" altLang="zh-CN" sz="3600" b="1" dirty="0">
                <a:solidFill>
                  <a:schemeClr val="bg1"/>
                </a:solidFill>
              </a:rPr>
              <a:t>སློབ་ཚན་དབྱེ་ཞིབ། </a:t>
            </a:r>
          </a:p>
        </p:txBody>
      </p:sp>
      <p:sp>
        <p:nvSpPr>
          <p:cNvPr id="12" name="矩形 11"/>
          <p:cNvSpPr/>
          <p:nvPr/>
        </p:nvSpPr>
        <p:spPr>
          <a:xfrm>
            <a:off x="8289367" y="4837324"/>
            <a:ext cx="1081589" cy="644350"/>
          </a:xfrm>
          <a:prstGeom prst="rect">
            <a:avLst/>
          </a:prstGeom>
        </p:spPr>
        <p:txBody>
          <a:bodyPr wrap="none" lIns="89477" tIns="44739" rIns="89477" bIns="44739">
            <a:spAutoFit/>
          </a:bodyPr>
          <a:lstStyle/>
          <a:p>
            <a:pPr defTabSz="1056905"/>
            <a:r>
              <a:rPr lang="bo-CN" altLang="zh-CN" sz="3600" b="1" dirty="0">
                <a:solidFill>
                  <a:schemeClr val="bg1"/>
                </a:solidFill>
              </a:rPr>
              <a:t>བསྡུར་བ།</a:t>
            </a:r>
          </a:p>
        </p:txBody>
      </p:sp>
      <p:sp>
        <p:nvSpPr>
          <p:cNvPr id="13" name="矩形 12"/>
          <p:cNvSpPr/>
          <p:nvPr/>
        </p:nvSpPr>
        <p:spPr>
          <a:xfrm>
            <a:off x="8245674" y="5733256"/>
            <a:ext cx="2665356" cy="632808"/>
          </a:xfrm>
          <a:prstGeom prst="rect">
            <a:avLst/>
          </a:prstGeom>
        </p:spPr>
        <p:txBody>
          <a:bodyPr wrap="none" lIns="89477" tIns="44739" rIns="89477" bIns="44739">
            <a:spAutoFit/>
          </a:bodyPr>
          <a:lstStyle/>
          <a:p>
            <a:pPr>
              <a:lnSpc>
                <a:spcPts val="4200"/>
              </a:lnSpc>
            </a:pPr>
            <a:r>
              <a:rPr lang="bo-CN" altLang="zh-CN" sz="3600" b="1" dirty="0">
                <a:solidFill>
                  <a:schemeClr val="bg1"/>
                </a:solidFill>
              </a:rPr>
              <a:t>སློབ་ཚན་ཕྱོགས་བསྡོམས །</a:t>
            </a:r>
          </a:p>
        </p:txBody>
      </p:sp>
      <p:sp>
        <p:nvSpPr>
          <p:cNvPr id="25" name="Freeform 127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 rot="10800000">
            <a:off x="-18330" y="5679912"/>
            <a:ext cx="4896181" cy="593397"/>
          </a:xfrm>
          <a:custGeom>
            <a:avLst/>
            <a:gdLst>
              <a:gd name="T0" fmla="*/ 2147483646 w 2081"/>
              <a:gd name="T1" fmla="*/ 7251641 h 372"/>
              <a:gd name="T2" fmla="*/ 1624972510 w 2081"/>
              <a:gd name="T3" fmla="*/ 0 h 372"/>
              <a:gd name="T4" fmla="*/ 1136042704 w 2081"/>
              <a:gd name="T5" fmla="*/ 203045945 h 372"/>
              <a:gd name="T6" fmla="*/ 0 w 2081"/>
              <a:gd name="T7" fmla="*/ 1348797130 h 372"/>
              <a:gd name="T8" fmla="*/ 1136042704 w 2081"/>
              <a:gd name="T9" fmla="*/ 2147483646 h 372"/>
              <a:gd name="T10" fmla="*/ 1617783588 w 2081"/>
              <a:gd name="T11" fmla="*/ 2147483646 h 372"/>
              <a:gd name="T12" fmla="*/ 2147483646 w 2081"/>
              <a:gd name="T13" fmla="*/ 2147483646 h 372"/>
              <a:gd name="T14" fmla="*/ 2147483646 w 2081"/>
              <a:gd name="T15" fmla="*/ 7251641 h 372"/>
              <a:gd name="T16" fmla="*/ 1351747898 w 2081"/>
              <a:gd name="T17" fmla="*/ 2147483646 h 372"/>
              <a:gd name="T18" fmla="*/ 424218784 w 2081"/>
              <a:gd name="T19" fmla="*/ 1348797130 h 372"/>
              <a:gd name="T20" fmla="*/ 1351747898 w 2081"/>
              <a:gd name="T21" fmla="*/ 420592480 h 372"/>
              <a:gd name="T22" fmla="*/ 1883819278 w 2081"/>
              <a:gd name="T23" fmla="*/ 420592480 h 372"/>
              <a:gd name="T24" fmla="*/ 2147483646 w 2081"/>
              <a:gd name="T25" fmla="*/ 1348797130 h 372"/>
              <a:gd name="T26" fmla="*/ 1883819278 w 2081"/>
              <a:gd name="T27" fmla="*/ 2147483646 h 372"/>
              <a:gd name="T28" fmla="*/ 1351747898 w 2081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81"/>
              <a:gd name="T46" fmla="*/ 0 h 372"/>
              <a:gd name="T47" fmla="*/ 2081 w 2081"/>
              <a:gd name="T48" fmla="*/ 372 h 3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81" h="372">
                <a:moveTo>
                  <a:pt x="2081" y="1"/>
                </a:moveTo>
                <a:cubicBezTo>
                  <a:pt x="1969" y="1"/>
                  <a:pt x="247" y="0"/>
                  <a:pt x="226" y="0"/>
                </a:cubicBezTo>
                <a:cubicBezTo>
                  <a:pt x="201" y="0"/>
                  <a:pt x="176" y="9"/>
                  <a:pt x="158" y="28"/>
                </a:cubicBezTo>
                <a:cubicBezTo>
                  <a:pt x="0" y="186"/>
                  <a:pt x="0" y="186"/>
                  <a:pt x="0" y="186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176" y="363"/>
                  <a:pt x="201" y="372"/>
                  <a:pt x="225" y="372"/>
                </a:cubicBezTo>
                <a:cubicBezTo>
                  <a:pt x="247" y="372"/>
                  <a:pt x="1969" y="371"/>
                  <a:pt x="2081" y="371"/>
                </a:cubicBezTo>
                <a:cubicBezTo>
                  <a:pt x="2081" y="1"/>
                  <a:pt x="2081" y="1"/>
                  <a:pt x="2081" y="1"/>
                </a:cubicBezTo>
                <a:moveTo>
                  <a:pt x="188" y="314"/>
                </a:moveTo>
                <a:cubicBezTo>
                  <a:pt x="59" y="186"/>
                  <a:pt x="59" y="186"/>
                  <a:pt x="59" y="186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208" y="37"/>
                  <a:pt x="242" y="37"/>
                  <a:pt x="262" y="58"/>
                </a:cubicBezTo>
                <a:cubicBezTo>
                  <a:pt x="390" y="186"/>
                  <a:pt x="390" y="186"/>
                  <a:pt x="390" y="186"/>
                </a:cubicBezTo>
                <a:cubicBezTo>
                  <a:pt x="262" y="314"/>
                  <a:pt x="262" y="314"/>
                  <a:pt x="262" y="314"/>
                </a:cubicBezTo>
                <a:cubicBezTo>
                  <a:pt x="242" y="335"/>
                  <a:pt x="208" y="335"/>
                  <a:pt x="188" y="314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4556" tIns="45742" rIns="91481" bIns="45742" anchor="ctr"/>
          <a:lstStyle/>
          <a:p>
            <a:pPr defTabSz="914816"/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7" name="文本框 317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86126" y="5616568"/>
            <a:ext cx="595437" cy="6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1" tIns="45742" rIns="91481" bIns="4574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816"/>
            <a:r>
              <a:rPr lang="en-US" altLang="zh-CN" sz="2700" b="1" dirty="0" smtClean="0">
                <a:solidFill>
                  <a:srgbClr val="4F81BD"/>
                </a:solidFill>
                <a:latin typeface="Bodoni MT" pitchFamily="18" charset="0"/>
              </a:rPr>
              <a:t>08</a:t>
            </a:r>
            <a:endParaRPr lang="zh-CN" altLang="en-US" sz="2700" b="1" dirty="0">
              <a:solidFill>
                <a:srgbClr val="4F81BD"/>
              </a:solidFill>
              <a:latin typeface="Bodoni MT" pitchFamily="18" charset="0"/>
              <a:ea typeface="时尚中黑简体" pitchFamily="2" charset="-122"/>
              <a:cs typeface="Verdana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9782" y="5679912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ལས་བྱ་བཀོད་སྒྲིག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" y="1209153"/>
            <a:ext cx="5976664" cy="50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5" y="121129"/>
            <a:ext cx="49625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0" y="64048"/>
            <a:ext cx="4180136" cy="13487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b="1" dirty="0">
                <a:solidFill>
                  <a:schemeClr val="bg1"/>
                </a:solidFill>
              </a:rPr>
              <a:t>བརྒྱད།  ལས་བྱ་བཀོད་སྒྲིག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2" y="1844826"/>
            <a:ext cx="6632575" cy="548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7758536" y="1304184"/>
            <a:ext cx="3425837" cy="2052808"/>
          </a:xfrm>
          <a:prstGeom prst="wedgeEllipseCallout">
            <a:avLst>
              <a:gd name="adj1" fmla="val -50861"/>
              <a:gd name="adj2" fmla="val 4659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19729" y="1796625"/>
            <a:ext cx="3051175" cy="1200329"/>
          </a:xfrm>
          <a:prstGeom prst="rect">
            <a:avLst/>
          </a:prstGeom>
        </p:spPr>
        <p:txBody>
          <a:bodyPr lIns="91428" tIns="45714" rIns="91428" bIns="45714">
            <a:spAutoFit/>
          </a:bodyPr>
          <a:lstStyle/>
          <a:p>
            <a:pPr lvl="0">
              <a:spcBef>
                <a:spcPct val="20000"/>
              </a:spcBef>
            </a:pPr>
            <a:r>
              <a:rPr lang="bo-CN" altLang="zh-CN" sz="3600" dirty="0">
                <a:solidFill>
                  <a:prstClr val="black"/>
                </a:solidFill>
              </a:rPr>
              <a:t>༢  བསྡུར་བའི་འབྲི་ཐབས་ཀྱི་ནུས་པ་དང་ཁྱད་ཆོས་ཤོད།</a:t>
            </a:r>
          </a:p>
        </p:txBody>
      </p:sp>
      <p:sp>
        <p:nvSpPr>
          <p:cNvPr id="6" name="椭圆形标注 5"/>
          <p:cNvSpPr/>
          <p:nvPr/>
        </p:nvSpPr>
        <p:spPr>
          <a:xfrm flipH="1">
            <a:off x="898072" y="2060849"/>
            <a:ext cx="3980143" cy="2664297"/>
          </a:xfrm>
          <a:prstGeom prst="wedgeEllipseCallout">
            <a:avLst>
              <a:gd name="adj1" fmla="val -59397"/>
              <a:gd name="adj2" fmla="val 2879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65848" y="2204866"/>
            <a:ext cx="3051175" cy="2308324"/>
          </a:xfrm>
          <a:prstGeom prst="rect">
            <a:avLst/>
          </a:prstGeom>
        </p:spPr>
        <p:txBody>
          <a:bodyPr lIns="91428" tIns="45714" rIns="91428" bIns="45714">
            <a:spAutoFit/>
          </a:bodyPr>
          <a:lstStyle/>
          <a:p>
            <a:pPr lvl="0">
              <a:spcBef>
                <a:spcPct val="20000"/>
              </a:spcBef>
            </a:pPr>
            <a:r>
              <a:rPr lang="bo-CN" altLang="zh-CN" sz="3600" dirty="0">
                <a:solidFill>
                  <a:prstClr val="black"/>
                </a:solidFill>
              </a:rPr>
              <a:t>༡  སློབ་ཚན་འདི་བསླབས་པའི་རྗེས་སུ་པའེ་ཆིའུ་ཨེན་ནི་མི་ཅི་ལྟ་བུ་ཞིག་ཡིན་ཤེས་དགོས།</a:t>
            </a:r>
          </a:p>
        </p:txBody>
      </p:sp>
    </p:spTree>
    <p:extLst>
      <p:ext uri="{BB962C8B-B14F-4D97-AF65-F5344CB8AC3E}">
        <p14:creationId xmlns:p14="http://schemas.microsoft.com/office/powerpoint/2010/main" val="75378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2510" y="1760617"/>
            <a:ext cx="2785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 smtClean="0">
                <a:cs typeface="+mj-cs"/>
              </a:rPr>
              <a:t>སློབ་མ</a:t>
            </a:r>
            <a:r>
              <a:rPr lang="bo-CN" altLang="zh-CN" sz="2800" b="1" dirty="0" smtClean="0">
                <a:cs typeface="+mj-cs"/>
              </a:rPr>
              <a:t>། </a:t>
            </a:r>
          </a:p>
          <a:p>
            <a:r>
              <a:rPr lang="bo-CN" altLang="zh-CN" sz="2800" dirty="0" smtClean="0">
                <a:cs typeface="+mj-cs"/>
              </a:rPr>
              <a:t>བྱང་</a:t>
            </a:r>
            <a:r>
              <a:rPr lang="bo-CN" altLang="zh-CN" sz="2800" dirty="0" smtClean="0">
                <a:cs typeface="+mj-cs"/>
              </a:rPr>
              <a:t>ཆུབ་བཟང་པོ།                                                                                         རྡོ་རྗེ་བསྟན་འཛིན</a:t>
            </a:r>
            <a:r>
              <a:rPr lang="bo-CN" altLang="zh-CN" sz="2800" dirty="0" smtClean="0">
                <a:cs typeface="+mj-cs"/>
              </a:rPr>
              <a:t>།</a:t>
            </a:r>
          </a:p>
          <a:p>
            <a:endParaRPr lang="bo-CN" altLang="zh-CN" sz="2800" dirty="0" smtClean="0">
              <a:cs typeface="+mj-cs"/>
            </a:endParaRPr>
          </a:p>
          <a:p>
            <a:r>
              <a:rPr lang="bo-CN" altLang="zh-CN" sz="2800" b="1" dirty="0" smtClean="0">
                <a:cs typeface="+mj-cs"/>
              </a:rPr>
              <a:t>དགེ་</a:t>
            </a:r>
            <a:r>
              <a:rPr lang="bo-CN" altLang="zh-CN" sz="2800" b="1" dirty="0" smtClean="0">
                <a:cs typeface="+mj-cs"/>
              </a:rPr>
              <a:t>རྒན</a:t>
            </a:r>
            <a:r>
              <a:rPr lang="bo-CN" altLang="zh-CN" sz="2800" b="1" dirty="0" smtClean="0">
                <a:cs typeface="+mj-cs"/>
              </a:rPr>
              <a:t>། </a:t>
            </a:r>
          </a:p>
          <a:p>
            <a:r>
              <a:rPr lang="bo-CN" altLang="zh-CN" sz="2800" dirty="0">
                <a:cs typeface="+mj-cs"/>
              </a:rPr>
              <a:t>རྟ་མགྲིན་དབང་རྒྱལ</a:t>
            </a:r>
            <a:r>
              <a:rPr lang="bo-CN" altLang="zh-CN" sz="2800" dirty="0" smtClean="0">
                <a:cs typeface="+mj-cs"/>
              </a:rPr>
              <a:t>། </a:t>
            </a:r>
            <a:r>
              <a:rPr lang="bo-CN" altLang="zh-CN" sz="2800" dirty="0" smtClean="0">
                <a:cs typeface="+mj-cs"/>
              </a:rPr>
              <a:t>འབའ་</a:t>
            </a:r>
            <a:r>
              <a:rPr lang="bo-CN" altLang="zh-CN" sz="2800" dirty="0" smtClean="0">
                <a:cs typeface="+mj-cs"/>
              </a:rPr>
              <a:t>རྫོང་མི</a:t>
            </a:r>
            <a:r>
              <a:rPr lang="bo-CN" altLang="zh-CN" sz="2800" dirty="0" smtClean="0">
                <a:cs typeface="+mj-cs"/>
              </a:rPr>
              <a:t>་རིགས་</a:t>
            </a:r>
            <a:r>
              <a:rPr lang="bo-CN" altLang="zh-CN" sz="2800" dirty="0" smtClean="0">
                <a:cs typeface="+mj-cs"/>
              </a:rPr>
              <a:t>སློབ་འབྲིང་གཉིས་པ།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967">
            <a:off x="2286085" y="1899409"/>
            <a:ext cx="1926135" cy="259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68630" y="4509120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ཨོ་རྒྱན་བཀྲ་ཤིས།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8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4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o-CN" altLang="zh-CN" b="1" dirty="0">
                <a:solidFill>
                  <a:srgbClr val="FF0000"/>
                </a:solidFill>
              </a:rPr>
              <a:t>ཀུན་སྤྱོད་སློབ་གསོ།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317" y="2332039"/>
            <a:ext cx="1098423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o-CN" altLang="zh-CN" sz="4400" b="1" dirty="0"/>
              <a:t>         མི་རིགས་རང་ཉིད་ཤེས་རབ་སྙིང་སྟོབས་ཀྱིས།།</a:t>
            </a:r>
          </a:p>
          <a:p>
            <a:pPr marL="0" indent="0" algn="ctr">
              <a:buNone/>
            </a:pPr>
            <a:r>
              <a:rPr lang="bo-CN" altLang="zh-CN" sz="4400" b="1" dirty="0"/>
              <a:t> ཡར་སྐྱེད་གོམ་པ་རང་སྤོས་མ་བྱས་པར།།</a:t>
            </a:r>
          </a:p>
          <a:p>
            <a:pPr marL="0" indent="0" algn="ctr">
              <a:buNone/>
            </a:pPr>
            <a:r>
              <a:rPr lang="bo-CN" altLang="zh-CN" sz="4400" b="1" dirty="0"/>
              <a:t>       གཞན་གྱིས་སྐྱོར་ཞིང་ལམ་ཁྲིད་ལ་བརྟེན་ན།། </a:t>
            </a:r>
          </a:p>
          <a:p>
            <a:pPr marL="0" indent="0" algn="ctr">
              <a:buNone/>
            </a:pPr>
            <a:r>
              <a:rPr lang="bo-CN" altLang="zh-CN" sz="4400" b="1" dirty="0"/>
              <a:t>              བསྐལ་བརྒྱར་འདས་ཀྱང་རྗེས་ལུས་ཉིད་ལས་མེད།།</a:t>
            </a:r>
          </a:p>
          <a:p>
            <a:pPr marL="0" indent="0" algn="ctr">
              <a:buNone/>
            </a:pPr>
            <a:r>
              <a:rPr lang="bo-CN" altLang="zh-CN" sz="4400" b="1" dirty="0"/>
              <a:t>                                    དོར་ཞི་གདོང་དྲུག་སྙེམས་བློས།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28" b="95876" l="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277" y="1427848"/>
            <a:ext cx="6631637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7" y="3789042"/>
            <a:ext cx="3748316" cy="2972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72" y="3789041"/>
            <a:ext cx="3821525" cy="2996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右箭头 5"/>
          <p:cNvSpPr/>
          <p:nvPr/>
        </p:nvSpPr>
        <p:spPr>
          <a:xfrm>
            <a:off x="-48732" y="188642"/>
            <a:ext cx="3940538" cy="113270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>
                <a:solidFill>
                  <a:schemeClr val="bg1"/>
                </a:solidFill>
              </a:rPr>
              <a:t>གཅིག  སློབ་ཚན་ངོ་སྤྲོད། 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73760" y="1650504"/>
            <a:ext cx="10369152" cy="19225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61792" y="1602666"/>
            <a:ext cx="9865095" cy="175432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bo-CN" altLang="zh-CN" sz="3600" dirty="0">
                <a:solidFill>
                  <a:prstClr val="black"/>
                </a:solidFill>
              </a:rPr>
              <a:t>     སློབ་ཚན་འདི་ནི་བློ་མཐུན་མའོ་ཙེ་ཏུང་གིས་བློ་མཐུན་པའེ་ཆིའུ་ཨེན་སྐུ་གཤེགས་པ་ལ་མྱ་ངན་ཞུས་པའི་ཆེད་དུ་བྲིས་པའི་རྩོམ་ཡིག་ཅིག་ཡིན་ལ། ཞིབ་བརྗོད་དང་དཔྱད་བརྗོད་སྤེལ་མའི་འབྲི་ཐབས་སྤྱད་ནས་བྲིས་པའི་དགག་སྒྲུབ་རྩོམ་ཡིག་ཅིག་ཡིན།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556792"/>
            <a:ext cx="1098423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o-CN" altLang="zh-CN" sz="4000" b="1" dirty="0">
                <a:solidFill>
                  <a:srgbClr val="FF0000"/>
                </a:solidFill>
              </a:rPr>
              <a:t>དགག་སྒྲུབ་རྩོམ་ཡིག་གི་གོ་དོན །</a:t>
            </a:r>
          </a:p>
          <a:p>
            <a:pPr marL="0" indent="0">
              <a:buNone/>
            </a:pPr>
            <a:r>
              <a:rPr lang="bo-CN" altLang="zh-CN" sz="4000" dirty="0"/>
              <a:t> </a:t>
            </a:r>
            <a:r>
              <a:rPr lang="en-US" altLang="zh-CN" sz="4000" dirty="0"/>
              <a:t>  </a:t>
            </a:r>
            <a:r>
              <a:rPr lang="bo-CN" altLang="zh-CN" sz="4000" dirty="0"/>
              <a:t>  </a:t>
            </a:r>
            <a:r>
              <a:rPr lang="en-US" altLang="zh-CN" sz="4000" dirty="0"/>
              <a:t> </a:t>
            </a:r>
            <a:r>
              <a:rPr lang="bo-CN" altLang="zh-CN" sz="4000" dirty="0"/>
              <a:t>གང་བརྗོད་པར་བྱ་བའི་རྒྱུ་མཚན་ཡང་དག་རྟགས་སུ་བཀོད་ནས་རང་གི་ལྟ་ཚུལ་བདེན་ནོ་ཞེས་ལེགས་པར་སྒྲུབ་ཅིང་ཕ་རོལ་པོའི་ནོར་འཁྲུལ་ལ་དགག་པ་རྒྱག་པའི་རྩོམ་གྱི་རིགས་ལ་བྱ།</a:t>
            </a:r>
          </a:p>
          <a:p>
            <a:pPr marL="0" indent="0">
              <a:buNone/>
            </a:pPr>
            <a:r>
              <a:rPr lang="bo-CN" altLang="zh-CN" sz="4000" b="1" dirty="0">
                <a:solidFill>
                  <a:srgbClr val="FF0000"/>
                </a:solidFill>
              </a:rPr>
              <a:t>དགག་སྒྲུབ་རྩོམ་ཡིག་གི་ཁྱད་ཆོས །</a:t>
            </a:r>
          </a:p>
          <a:p>
            <a:pPr marL="0" indent="0">
              <a:buNone/>
            </a:pPr>
            <a:r>
              <a:rPr lang="bo-CN" altLang="zh-CN" sz="4000" dirty="0"/>
              <a:t>༡ རིགས་པའི་གཞུང་ལུགས་ངེས་ཅན་ཞིག་ཡོད་པ། </a:t>
            </a:r>
          </a:p>
          <a:p>
            <a:pPr marL="0" indent="0">
              <a:buNone/>
            </a:pPr>
            <a:r>
              <a:rPr lang="bo-CN" altLang="zh-CN" sz="4000" dirty="0"/>
              <a:t>༢ གཏན་ཚིགས་ཚད་ལྡན་ལ་བསྟུན་པ།</a:t>
            </a:r>
          </a:p>
          <a:p>
            <a:pPr marL="0" indent="0">
              <a:buNone/>
            </a:pPr>
            <a:r>
              <a:rPr lang="bo-CN" altLang="zh-CN" sz="4000" dirty="0"/>
              <a:t> ༣ དོན་དངོས་དང་ཟུང་དུ་འབྲེལ་བ།</a:t>
            </a:r>
          </a:p>
          <a:p>
            <a:pPr marL="0" indent="0">
              <a:buNone/>
            </a:pPr>
            <a:endParaRPr lang="bo-CN" altLang="zh-CN" sz="3600" dirty="0"/>
          </a:p>
          <a:p>
            <a:pPr marL="0" indent="0">
              <a:buNone/>
            </a:pPr>
            <a:endParaRPr lang="zh-CN" altLang="en-US" sz="3600" dirty="0"/>
          </a:p>
        </p:txBody>
      </p:sp>
      <p:sp>
        <p:nvSpPr>
          <p:cNvPr id="4" name="右箭头 3"/>
          <p:cNvSpPr/>
          <p:nvPr/>
        </p:nvSpPr>
        <p:spPr>
          <a:xfrm>
            <a:off x="47379" y="188642"/>
            <a:ext cx="4132759" cy="122413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378" y="478414"/>
            <a:ext cx="3085622" cy="648276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གཉིས།    རྩོམ་སྟངས་ངོ་སྤྲོད །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90" y="4365106"/>
            <a:ext cx="25404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8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56491" y="1988840"/>
            <a:ext cx="3075542" cy="22322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4000" dirty="0"/>
              <a:t>དགག་སྒྲུབ་རྩོམ་ཡིག་གི་རིགས།</a:t>
            </a:r>
            <a:endParaRPr lang="zh-CN" altLang="en-US" sz="4000" dirty="0"/>
          </a:p>
        </p:txBody>
      </p:sp>
      <p:sp>
        <p:nvSpPr>
          <p:cNvPr id="5" name="右箭头 4"/>
          <p:cNvSpPr/>
          <p:nvPr/>
        </p:nvSpPr>
        <p:spPr>
          <a:xfrm>
            <a:off x="7732031" y="2348880"/>
            <a:ext cx="2066342" cy="165618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lnSpc>
                <a:spcPts val="2500"/>
              </a:lnSpc>
            </a:pPr>
            <a:r>
              <a:rPr lang="bo-CN" altLang="zh-CN" sz="3600" dirty="0"/>
              <a:t>རང་ལུགས་འཇོག་པ།</a:t>
            </a:r>
            <a:endParaRPr lang="zh-CN" altLang="en-US" sz="3600" dirty="0"/>
          </a:p>
        </p:txBody>
      </p:sp>
      <p:sp>
        <p:nvSpPr>
          <p:cNvPr id="6" name="左箭头 5"/>
          <p:cNvSpPr/>
          <p:nvPr/>
        </p:nvSpPr>
        <p:spPr>
          <a:xfrm>
            <a:off x="2445943" y="2183160"/>
            <a:ext cx="2210546" cy="1872208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lnSpc>
                <a:spcPts val="2500"/>
              </a:lnSpc>
            </a:pPr>
            <a:r>
              <a:rPr lang="bo-CN" altLang="zh-CN" sz="3600" dirty="0"/>
              <a:t>གཞན་ལུགས་དགག་པ།</a:t>
            </a:r>
            <a:endParaRPr lang="zh-CN" altLang="en-US" sz="3600" dirty="0"/>
          </a:p>
        </p:txBody>
      </p:sp>
      <p:sp>
        <p:nvSpPr>
          <p:cNvPr id="7" name="单圆角矩形 6"/>
          <p:cNvSpPr/>
          <p:nvPr/>
        </p:nvSpPr>
        <p:spPr>
          <a:xfrm>
            <a:off x="523730" y="1268760"/>
            <a:ext cx="1508802" cy="914400"/>
          </a:xfrm>
          <a:prstGeom prst="round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4000" dirty="0"/>
              <a:t>དགག་བྱ།</a:t>
            </a:r>
            <a:endParaRPr lang="zh-CN" altLang="en-US" sz="4000" dirty="0"/>
          </a:p>
        </p:txBody>
      </p:sp>
      <p:sp>
        <p:nvSpPr>
          <p:cNvPr id="8" name="单圆角矩形 7"/>
          <p:cNvSpPr/>
          <p:nvPr/>
        </p:nvSpPr>
        <p:spPr>
          <a:xfrm>
            <a:off x="523730" y="2636912"/>
            <a:ext cx="1508802" cy="914400"/>
          </a:xfrm>
          <a:prstGeom prst="round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/>
              <a:t>འགོག་བྱེད།</a:t>
            </a:r>
            <a:endParaRPr lang="zh-CN" altLang="en-US" sz="3600" dirty="0"/>
          </a:p>
        </p:txBody>
      </p:sp>
      <p:sp>
        <p:nvSpPr>
          <p:cNvPr id="9" name="单圆角矩形 8"/>
          <p:cNvSpPr/>
          <p:nvPr/>
        </p:nvSpPr>
        <p:spPr>
          <a:xfrm>
            <a:off x="523732" y="4005064"/>
            <a:ext cx="1537771" cy="914400"/>
          </a:xfrm>
          <a:prstGeom prst="round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/>
              <a:t>དགག་རིམ།</a:t>
            </a:r>
            <a:endParaRPr lang="zh-CN" altLang="en-US" sz="3600" dirty="0"/>
          </a:p>
        </p:txBody>
      </p:sp>
      <p:sp>
        <p:nvSpPr>
          <p:cNvPr id="10" name="对角圆角矩形 9"/>
          <p:cNvSpPr/>
          <p:nvPr/>
        </p:nvSpPr>
        <p:spPr>
          <a:xfrm>
            <a:off x="10134798" y="1412776"/>
            <a:ext cx="1441660" cy="936104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/>
              <a:t>བསྒྲུབ་བྱ།</a:t>
            </a:r>
            <a:endParaRPr lang="zh-CN" altLang="en-US" sz="3600" dirty="0"/>
          </a:p>
        </p:txBody>
      </p:sp>
      <p:sp>
        <p:nvSpPr>
          <p:cNvPr id="11" name="对角圆角矩形 10"/>
          <p:cNvSpPr/>
          <p:nvPr/>
        </p:nvSpPr>
        <p:spPr>
          <a:xfrm>
            <a:off x="10134798" y="2708920"/>
            <a:ext cx="1441660" cy="9144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/>
              <a:t>སྒྲུབ་བྱེད།</a:t>
            </a:r>
            <a:endParaRPr lang="zh-CN" altLang="en-US" sz="3600" dirty="0"/>
          </a:p>
        </p:txBody>
      </p:sp>
      <p:sp>
        <p:nvSpPr>
          <p:cNvPr id="12" name="对角圆角矩形 11"/>
          <p:cNvSpPr/>
          <p:nvPr/>
        </p:nvSpPr>
        <p:spPr>
          <a:xfrm>
            <a:off x="10134798" y="4005064"/>
            <a:ext cx="1441660" cy="9144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/>
              <a:t>སྒྲུབ་རིམ།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098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258" y="2420888"/>
            <a:ext cx="11022708" cy="3369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dirty="0" smtClean="0"/>
              <a:t>     ཞིབ་བརྗོད་ནི་དགག་སྒྲུབ་རྩོམ་ཡིག་ཁྲོད་ཀྱི་ཞིབ་བརྗོད་ཡིན་པ་ལས། ཇི་བཞིན་བརྗོད་པའི་རྩོམ་གྱི་ཞིབ་བརྗོད་དང་མི་འདྲ། དགག་སྒྲུབ་རྩོམ་ཡིག་ཁྲོད་ཀྱི་ཞིབ་བརྗོད་ནི་བསྒྲུབ་བྱ་གང་དེ་སྒྲུབ་པའི་ཆེད་དུ་དོན་དངོས་ཀྱི་གཞི་འཛིན་ས་འདོན་པ་དེ་ཡིན་པས།   ཞིབ་བརྗོད་དེ་རིགས་ཀྱིས་བསྒྲུབ་བྱ་དམ་དུ་བཟུང་ཡོད་པ་དང་། ཞིབ་བརྗོད་བྱས་པ་མདོར་བསྡུས་ཁ་གསལ་ཡིན། </a:t>
            </a:r>
          </a:p>
          <a:p>
            <a:pPr marL="0" indent="0">
              <a:buNone/>
            </a:pPr>
            <a:r>
              <a:rPr lang="bo-CN" altLang="zh-CN" dirty="0" smtClean="0"/>
              <a:t>      སློབ་ཚན་འདིར་ཞིབ་བརྗོད་དང་དཔྱད་བརྗོད་སྤེལ་མའི་འབྲི་ཐབས་བཀོལ་ཡོད་པ་དང་། ཞིབ་བརྗོད་བྱས་པ་མདོར་བསྡུས་དང་།  དཔྱད་བརྗོད་བྱས་པ་གནད་སྨིན་དང་ནན་ཏན་ཡིན། དཔྱད་བརྗོད་ཀྱི་ཆེད་དུ་ཞིབ་བརྗོད་སྤེལ་བ་ཡིན་ཞིང་། ཞིབ་བརྗོད་ཀྱིས་དཔྱད་བརྗོད་ཀྱི་སྣ་དྲངས་ཡོད་པས་ཟུང་འབྲེལ་བྱས་པ་ཚགས་སུ་ཆུད་ཡོད།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3678" y="476672"/>
            <a:ext cx="6480720" cy="77989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9702" y="47667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o-CN" altLang="zh-CN" sz="4000" dirty="0">
                <a:solidFill>
                  <a:prstClr val="white"/>
                </a:solidFill>
              </a:rPr>
              <a:t>ཞིབ་བརྗོད་དང་དཔྱད་བརྗོད་སྤེལ་མའི་འབྲི་ཐབས</a:t>
            </a:r>
            <a:r>
              <a:rPr lang="bo-CN" altLang="zh-CN" sz="4000" dirty="0" smtClean="0">
                <a:solidFill>
                  <a:prstClr val="white"/>
                </a:solidFill>
              </a:rPr>
              <a:t>།</a:t>
            </a:r>
            <a:endParaRPr lang="bo-CN" altLang="zh-CN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7" y="1816227"/>
            <a:ext cx="10964723" cy="4421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o-CN" altLang="zh-CN" sz="4000" dirty="0"/>
              <a:t>          ཞིབ་བརྗོད་དང་དཔྱད་བརྗོད་གཉིས་ནི་མཚོན་སྟངས་མི་འདྲ་བ་གཉིས་ཡིན།  སློབ་ཚན་འདི་ནི་དགག་སྒྲུབ་རྩོམ་ཡིག་ཅིག་ཡིན་པས་དཔྱད་བརྗོད་གཙོར་བཟུང་ནས་བྲིས་ཡོད་ཅིང་།  ཞིབ་བརྗོད་ནི་དགག་སྒྲུབ་རྩོམ་ཡིག་ཁྲོད་ཀྱི་ཞིབ་བརྗོད་ཡིན་པ་ལས།  ཇི་བཞིན་བརྗོད་པའི་ཞིབ་བརྗོད་དང་མི་འདྲ། དགག་སྒྲུབ་རྩོམ་ཡིག་ཁྲོད་ཀྱི་ཞིབ་བརྗོད་ནི་བསྒྲུབ་བྱ་གང་དེ་སྒྲུབ་པའི་ཆེད་དུ་དོན་དངོས་ཀྱི་གཞི་འཛིན་ས་འདོན་པ་དེ་ཡིན་པས།  ཞིབ་བརྗོད་དེའི་རིགས་ཀྱིས་བསྒྲུབ་བྱ་དམ་དུ་བཟུང་ཡོད་པ་དང་། ཞིབ་བརྗོད་བྱས་པ་མདོར་བསྡུས་ཤིང་ཁ་གསལ་བ་ཡིན། </a:t>
            </a:r>
            <a:endParaRPr lang="zh-CN" altLang="en-US" sz="4000" dirty="0"/>
          </a:p>
        </p:txBody>
      </p:sp>
      <p:sp>
        <p:nvSpPr>
          <p:cNvPr id="4" name="右箭头 3"/>
          <p:cNvSpPr/>
          <p:nvPr/>
        </p:nvSpPr>
        <p:spPr>
          <a:xfrm>
            <a:off x="47379" y="72010"/>
            <a:ext cx="4517202" cy="112474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b="1" dirty="0"/>
              <a:t> ཞིབ་བརྗོད་དང་དཔྱད་བརྗོད།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729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3356994"/>
            <a:ext cx="10984230" cy="31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o-CN" altLang="zh-CN" sz="3600" dirty="0"/>
              <a:t>           མའོ་ཙེ་ཏུང་གི་མཚན་གཞན་ལ་རུང་གྲི་སོགས་ཉེར་དྲུག་ཙམ་ཡོད་ཅིང་། རྒྱལ་སྤྱིའི་གུང་ཁྲན་རིང་ལུགས་མགོ་ཁྲིད་པ་དང་། ཆབ་སྲིད་པ། དམག་དོན་པ། མར་ཁེ་སིའི་རང་ལུགས་པ་དང་། འབྱོར་མེད་གྲལ་རིམ་གྱི་མགོ་ཁྲིད་པ། འཐབ་ཇུས་པ། རིག་པའི་གཞུང་ལུགས་པ།  </a:t>
            </a:r>
            <a:r>
              <a:rPr lang="bo-CN" altLang="zh-CN" sz="3600" dirty="0" smtClean="0"/>
              <a:t>གུང་</a:t>
            </a:r>
            <a:r>
              <a:rPr lang="bo-CN" altLang="zh-CN" sz="3600" dirty="0"/>
              <a:t>ཁྲན་ཏང་དང་། ཀྲུང་ཧྭ་མི་དམངས་སྤྱི་མཐུན་རྒྱལ་ཁབ་ཀྱི་གསར་སྐྲུན་པ་དང་མགོ་ཁྲིད་པ། ཕུལ་དུ་བྱང་བའི་སྙན་ངག་པ་ཡིག་གཟུགས་པ་བཅས་ཡིན། </a:t>
            </a:r>
            <a:endParaRPr lang="zh-CN" altLang="en-US" sz="3600" dirty="0"/>
          </a:p>
        </p:txBody>
      </p:sp>
      <p:sp>
        <p:nvSpPr>
          <p:cNvPr id="4" name="右箭头 3"/>
          <p:cNvSpPr/>
          <p:nvPr/>
        </p:nvSpPr>
        <p:spPr>
          <a:xfrm>
            <a:off x="47378" y="44626"/>
            <a:ext cx="4036648" cy="108012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9600" y="262393"/>
            <a:ext cx="2583055" cy="648276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གསུམ རྩོམ་པ་པོ་ངོ་སྤྲོད།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58" y="188642"/>
            <a:ext cx="7274608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1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47377" y="44624"/>
            <a:ext cx="3844427" cy="1060696"/>
          </a:xfrm>
          <a:prstGeom prst="rightArrow">
            <a:avLst/>
          </a:prstGeom>
          <a:solidFill>
            <a:schemeClr val="accent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>
              <a:lnSpc>
                <a:spcPts val="3700"/>
              </a:lnSpc>
            </a:pPr>
            <a:endParaRPr lang="bo-CN" altLang="zh-CN" sz="3600" dirty="0"/>
          </a:p>
          <a:p>
            <a:pPr algn="ctr">
              <a:lnSpc>
                <a:spcPts val="3700"/>
              </a:lnSpc>
            </a:pPr>
            <a:r>
              <a:rPr lang="bo-CN" altLang="zh-CN" sz="3600" dirty="0"/>
              <a:t>བཞི། ཐ་སྙད་འགྲེལ་བ།</a:t>
            </a:r>
            <a:endParaRPr lang="zh-CN" altLang="en-US" sz="3600" dirty="0"/>
          </a:p>
          <a:p>
            <a:pPr algn="ctr">
              <a:lnSpc>
                <a:spcPts val="3700"/>
              </a:lnSpc>
            </a:pP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2506610" y="1556792"/>
            <a:ext cx="8689608" cy="58065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bo-CN" altLang="zh-CN" sz="3600" dirty="0"/>
          </a:p>
          <a:p>
            <a:pPr algn="ctr"/>
            <a:r>
              <a:rPr lang="bo-CN" altLang="zh-CN" sz="3600" dirty="0"/>
              <a:t>ཆབ་སྲིད་ཀྱི་བསམ་ཡུལ་གཅིག་མཐུན་ཡིན་པའི་དོན།  སེམས་མཐུན་པ།</a:t>
            </a:r>
          </a:p>
          <a:p>
            <a:pPr algn="ctr"/>
            <a:endParaRPr lang="zh-CN" altLang="en-US" sz="3600" dirty="0"/>
          </a:p>
        </p:txBody>
      </p:sp>
      <p:sp>
        <p:nvSpPr>
          <p:cNvPr id="6" name="五边形 5"/>
          <p:cNvSpPr/>
          <p:nvPr/>
        </p:nvSpPr>
        <p:spPr>
          <a:xfrm>
            <a:off x="47377" y="1556792"/>
            <a:ext cx="2306656" cy="580652"/>
          </a:xfrm>
          <a:prstGeom prst="homePlat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bo-CN" altLang="zh-CN" sz="36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bo-CN" altLang="zh-CN" sz="3600" dirty="0">
                <a:solidFill>
                  <a:schemeClr val="bg1">
                    <a:lumMod val="95000"/>
                  </a:schemeClr>
                </a:solidFill>
              </a:rPr>
              <a:t>བློ་མཐུན། 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zh-CN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8779" y="3356994"/>
            <a:ext cx="8657439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6610" y="2420888"/>
            <a:ext cx="8689608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47377" y="2420888"/>
            <a:ext cx="2267010" cy="576064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>
                <a:solidFill>
                  <a:schemeClr val="tx1"/>
                </a:solidFill>
              </a:rPr>
              <a:t>ལག་རྩལ།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47377" y="3356994"/>
            <a:ext cx="2267010" cy="576064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>
                <a:solidFill>
                  <a:schemeClr val="tx1"/>
                </a:solidFill>
              </a:rPr>
              <a:t>སྤུས་གཙང་།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47377" y="4221088"/>
            <a:ext cx="2267010" cy="52348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>
                <a:solidFill>
                  <a:schemeClr val="tx1"/>
                </a:solidFill>
              </a:rPr>
              <a:t>བྲེལ་བ།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46257" y="4221088"/>
            <a:ext cx="6343305" cy="523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bo-CN" altLang="zh-CN" sz="3600" dirty="0">
              <a:solidFill>
                <a:schemeClr val="tx1"/>
              </a:solidFill>
            </a:endParaRPr>
          </a:p>
          <a:p>
            <a:pPr algn="ctr"/>
            <a:r>
              <a:rPr lang="bo-CN" altLang="zh-CN" sz="3600" dirty="0">
                <a:solidFill>
                  <a:schemeClr val="tx1"/>
                </a:solidFill>
              </a:rPr>
              <a:t>  ཁོམ་པ་མེད་པའམ་དལ་བ་མ་ཡིན་པ། འཚབ་པ།  </a:t>
            </a:r>
          </a:p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2" y="5013177"/>
            <a:ext cx="2314387" cy="504056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>
                <a:solidFill>
                  <a:schemeClr val="tx1"/>
                </a:solidFill>
              </a:rPr>
              <a:t>ཨ་གསར།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99723" y="5013178"/>
            <a:ext cx="8596493" cy="5040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47377" y="5886400"/>
            <a:ext cx="2267010" cy="566937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o-CN" altLang="zh-CN" sz="3600" dirty="0">
                <a:solidFill>
                  <a:schemeClr val="bg1"/>
                </a:solidFill>
              </a:rPr>
              <a:t>འུད་བསྟོད། 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53822" y="5886402"/>
            <a:ext cx="7869621" cy="5669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33998" y="2350623"/>
            <a:ext cx="7056784" cy="64633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lvl="0" algn="ctr"/>
            <a:r>
              <a:rPr lang="bo-CN" altLang="zh-CN" sz="3600" dirty="0">
                <a:solidFill>
                  <a:prstClr val="black"/>
                </a:solidFill>
              </a:rPr>
              <a:t>ལག་པའི་ནུས་རྩལ། སྦྱངས་སྟོབས་ཀྱིས་ལག་རྩལ་ཐོན་པ་ལྟ་བུ།</a:t>
            </a:r>
          </a:p>
        </p:txBody>
      </p:sp>
      <p:sp>
        <p:nvSpPr>
          <p:cNvPr id="3" name="矩形 2"/>
          <p:cNvSpPr/>
          <p:nvPr/>
        </p:nvSpPr>
        <p:spPr>
          <a:xfrm>
            <a:off x="2645966" y="3286727"/>
            <a:ext cx="5932461" cy="64633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lvl="0" algn="ctr"/>
            <a:r>
              <a:rPr lang="bo-CN" altLang="zh-CN" sz="3600" dirty="0">
                <a:solidFill>
                  <a:prstClr val="black"/>
                </a:solidFill>
              </a:rPr>
              <a:t>རྒྱུ་དག་ལེགས་པོ། རས་ཆ་སྤུས་གཙང་ལྟ་བུ།</a:t>
            </a:r>
          </a:p>
        </p:txBody>
      </p:sp>
      <p:sp>
        <p:nvSpPr>
          <p:cNvPr id="17" name="矩形 16"/>
          <p:cNvSpPr/>
          <p:nvPr/>
        </p:nvSpPr>
        <p:spPr>
          <a:xfrm>
            <a:off x="2933999" y="4941170"/>
            <a:ext cx="8118574" cy="64633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lvl="0" algn="ctr"/>
            <a:r>
              <a:rPr lang="bo-CN" altLang="zh-CN" sz="3600" dirty="0">
                <a:solidFill>
                  <a:prstClr val="black"/>
                </a:solidFill>
              </a:rPr>
              <a:t>དངོས་པོ་སོགས་གསར་འདྲིས་རིགས་ལ་དགའ་སྣང་ཆེན་པོ་བྱེད་པའི་དོན།</a:t>
            </a:r>
          </a:p>
        </p:txBody>
      </p:sp>
      <p:sp>
        <p:nvSpPr>
          <p:cNvPr id="18" name="矩形 17"/>
          <p:cNvSpPr/>
          <p:nvPr/>
        </p:nvSpPr>
        <p:spPr>
          <a:xfrm>
            <a:off x="3078014" y="5879015"/>
            <a:ext cx="5696942" cy="64633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lvl="0" algn="ctr"/>
            <a:r>
              <a:rPr lang="bo-CN" altLang="zh-CN" sz="3600" dirty="0">
                <a:solidFill>
                  <a:prstClr val="white"/>
                </a:solidFill>
              </a:rPr>
              <a:t>རབ་བཏགས་དང་ཟོལ་བསྟོད་ཀྱི་སྒོ་ནས་བསྟོད་པ།  </a:t>
            </a:r>
          </a:p>
        </p:txBody>
      </p:sp>
    </p:spTree>
    <p:extLst>
      <p:ext uri="{BB962C8B-B14F-4D97-AF65-F5344CB8AC3E}">
        <p14:creationId xmlns:p14="http://schemas.microsoft.com/office/powerpoint/2010/main" val="35767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81123100838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文本框 31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文本框 31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文本框 31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文本框 31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文本框 31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文本框 31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Freeform 1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文本框 3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Freeform 1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Freeform 1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Freeform 1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Freeform 1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文本框 3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Freeform 1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Freeform 1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3100838"/>
  <p:tag name="MH_LIBRARY" val="GRAPHIC"/>
  <p:tag name="MH_ORDER" val="Freeform 12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1105</Words>
  <Application>Microsoft Office PowerPoint</Application>
  <PresentationFormat>自定义</PresentationFormat>
  <Paragraphs>104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主题​​</vt:lpstr>
      <vt:lpstr>1_Office 主题​​</vt:lpstr>
      <vt:lpstr>༄༅། ། པའེ་ཆིའུ་ཨེན་ལ་དྲན་གསོ་ཞུ་བ།</vt:lpstr>
      <vt:lpstr>ཀུན་སྤྱོད་སློབ་གསོ།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༢༡ པའེ་ཆིའུ་ཨེན་ལ་དྲན་གསོ་ཞུ་བ།</dc:title>
  <dc:creator>lenovo</dc:creator>
  <cp:lastModifiedBy>mac</cp:lastModifiedBy>
  <cp:revision>86</cp:revision>
  <dcterms:created xsi:type="dcterms:W3CDTF">2018-10-29T07:07:48Z</dcterms:created>
  <dcterms:modified xsi:type="dcterms:W3CDTF">2019-01-26T15:04:27Z</dcterms:modified>
</cp:coreProperties>
</file>