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67" r:id="rId12"/>
    <p:sldId id="269" r:id="rId13"/>
    <p:sldId id="268" r:id="rId14"/>
    <p:sldId id="260" r:id="rId15"/>
    <p:sldId id="270" r:id="rId16"/>
    <p:sldId id="271" r:id="rId17"/>
  </p:sldIdLst>
  <p:sldSz cx="121697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94649" autoAdjust="0"/>
  </p:normalViewPr>
  <p:slideViewPr>
    <p:cSldViewPr>
      <p:cViewPr varScale="1">
        <p:scale>
          <a:sx n="79" d="100"/>
          <a:sy n="79" d="100"/>
        </p:scale>
        <p:origin x="-398" y="-67"/>
      </p:cViewPr>
      <p:guideLst>
        <p:guide orient="horz" pos="2160"/>
        <p:guide pos="38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A7F8-D353-47DD-A15B-CCA3C96A518B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622-2877-4E17-83B0-07ED7435B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12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A7F8-D353-47DD-A15B-CCA3C96A518B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622-2877-4E17-83B0-07ED7435B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23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A7F8-D353-47DD-A15B-CCA3C96A518B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622-2877-4E17-83B0-07ED7435B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30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A7F8-D353-47DD-A15B-CCA3C96A518B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622-2877-4E17-83B0-07ED7435B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07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A7F8-D353-47DD-A15B-CCA3C96A518B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622-2877-4E17-83B0-07ED7435B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29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A7F8-D353-47DD-A15B-CCA3C96A518B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622-2877-4E17-83B0-07ED7435B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40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A7F8-D353-47DD-A15B-CCA3C96A518B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622-2877-4E17-83B0-07ED7435B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25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A7F8-D353-47DD-A15B-CCA3C96A518B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622-2877-4E17-83B0-07ED7435B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96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A7F8-D353-47DD-A15B-CCA3C96A518B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622-2877-4E17-83B0-07ED7435B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A7F8-D353-47DD-A15B-CCA3C96A518B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622-2877-4E17-83B0-07ED7435B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56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A7F8-D353-47DD-A15B-CCA3C96A518B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8622-2877-4E17-83B0-07ED7435B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39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A7F8-D353-47DD-A15B-CCA3C96A518B}" type="datetimeFigureOut">
              <a:rPr lang="zh-CN" altLang="en-US" smtClean="0"/>
              <a:t>2019/1/24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D8622-2877-4E17-83B0-07ED7435B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38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83282" y="1277542"/>
            <a:ext cx="11032255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o-CN" altLang="zh-CN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crosoft Himalaya"/>
                <a:ea typeface="Microsoft Himalaya"/>
              </a:rPr>
              <a:t>༄༅</a:t>
            </a:r>
            <a:r>
              <a:rPr lang="bo-CN" altLang="zh-CN" sz="7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crosoft Himalaya"/>
                <a:ea typeface="Microsoft Himalaya"/>
              </a:rPr>
              <a:t>༎</a:t>
            </a:r>
            <a:r>
              <a:rPr lang="bo-CN" altLang="zh-CN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གནས་བསྟོད་དབྱངས་ཅན་སྒེག་མོའི་གླུ་དབྱངས།</a:t>
            </a:r>
            <a:endParaRPr lang="zh-CN" altLang="en-US" sz="7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0646" y="2972395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b="1" dirty="0" smtClean="0"/>
              <a:t>ཚེ་ཏན་ཞབས་དྲུང་།</a:t>
            </a:r>
            <a:endParaRPr lang="zh-CN" altLang="en-US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07393" y="260648"/>
            <a:ext cx="2877294" cy="584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o-CN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ལོ་རིམ་དགུ་པའི་སྨད་ཆ། </a:t>
            </a:r>
            <a:r>
              <a:rPr lang="bo-CN" altLang="zh-CN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Himalaya"/>
                <a:ea typeface="Microsoft Himalaya"/>
              </a:rPr>
              <a:t>༧</a:t>
            </a:r>
            <a:r>
              <a:rPr lang="bo-CN" altLang="zh-C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52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48" y="1988841"/>
            <a:ext cx="109725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/>
              <a:t>སློབ་ཚན་འདི་ནི་སྙན་ངག་ཅིག་ཡིན་ཏེ། རྩོམ་པ་པོས་སློབ་གྲྭ་ནི་རིག་གནས་སློབ་ས་དང་མི་གཤིས་གསོ་སྦྱོང་བྱ་ཡུལ་གྱི་གནས་ཁྱད་པར་བ་ཞིག་ཡིན་པ་དང་། ཁྱད་པར་དུ་ནུབ་བྱང་མི་རིགས་སློབ་གྲྭ་ཆེན་མོའི་ཕྱིའི་ཁོར་ཡུག་དང་ནང་གི་དཔལ་ཡོན་ལ་བསྔགས་བརྗོད་མཛད་དེ། རང་ཉིད་སློབ་གྲྭ་དེར་དགའ་བའི་བསམ་པ་མཚོན་པར་བྱས་ཡོད།</a:t>
            </a:r>
            <a:endParaRPr lang="zh-CN" altLang="zh-CN" sz="3200" dirty="0"/>
          </a:p>
          <a:p>
            <a:endParaRPr lang="zh-CN" altLang="en-US" sz="3200" dirty="0"/>
          </a:p>
        </p:txBody>
      </p:sp>
      <p:sp>
        <p:nvSpPr>
          <p:cNvPr id="6" name="椭圆形标注 5"/>
          <p:cNvSpPr/>
          <p:nvPr/>
        </p:nvSpPr>
        <p:spPr>
          <a:xfrm rot="10800000">
            <a:off x="3688996" y="4221089"/>
            <a:ext cx="5065605" cy="17659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57166" y="4559930"/>
            <a:ext cx="3929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4800" b="1" i="1" dirty="0" smtClean="0">
                <a:solidFill>
                  <a:srgbClr val="FFFF00"/>
                </a:solidFill>
              </a:rPr>
              <a:t>བརྗོད་བྱའི་སྙིང་པོ།</a:t>
            </a:r>
            <a:endParaRPr lang="zh-CN" altLang="en-US" sz="4800" b="1" i="1" dirty="0">
              <a:solidFill>
                <a:srgbClr val="FFFF00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-1" y="301006"/>
            <a:ext cx="3636616" cy="733147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239" y="203156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b="1" dirty="0">
                <a:solidFill>
                  <a:srgbClr val="FF0000"/>
                </a:solidFill>
              </a:rPr>
              <a:t> ༥ སློབ་ཚན་སྤྱི་བསྡོམས། </a:t>
            </a:r>
            <a:endParaRPr lang="zh-CN" altLang="zh-CN" sz="4800" b="1" dirty="0">
              <a:solidFill>
                <a:srgbClr val="FF0000"/>
              </a:solidFill>
            </a:endParaRPr>
          </a:p>
          <a:p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532386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27"/>
            <a:ext cx="5940871" cy="3603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80" y="113426"/>
            <a:ext cx="5868863" cy="3315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" y="3829024"/>
            <a:ext cx="5760640" cy="2925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903" y="3573016"/>
            <a:ext cx="5760640" cy="3284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6860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52736"/>
            <a:ext cx="11260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༡  སློབ་</a:t>
            </a:r>
            <a:r>
              <a:rPr lang="bo-CN" altLang="zh-CN" sz="3200" dirty="0"/>
              <a:t>ཚན་འདིའི་རྩོམ་སྟངས་གང་གི་ཁོངས་སུ་</a:t>
            </a:r>
            <a:r>
              <a:rPr lang="bo-CN" altLang="zh-CN" sz="3200" dirty="0" smtClean="0"/>
              <a:t>གཏོགས</a:t>
            </a:r>
            <a:r>
              <a:rPr lang="bo-CN" altLang="zh-CN" sz="3200" dirty="0"/>
              <a:t>།</a:t>
            </a:r>
            <a:endParaRPr lang="bo-CN" altLang="zh-CN" sz="3200" dirty="0" smtClean="0"/>
          </a:p>
          <a:p>
            <a:r>
              <a:rPr lang="bo-CN" altLang="zh-CN" sz="3200" dirty="0" smtClean="0">
                <a:solidFill>
                  <a:srgbClr val="FF0000"/>
                </a:solidFill>
              </a:rPr>
              <a:t>ལན། དེ་ནི་སྲོལ་</a:t>
            </a:r>
            <a:r>
              <a:rPr lang="bo-CN" altLang="zh-CN" sz="3200" dirty="0">
                <a:solidFill>
                  <a:srgbClr val="FF0000"/>
                </a:solidFill>
              </a:rPr>
              <a:t>རྒྱུན་སྙན་རྩོམ་ལས་ཚིགས</a:t>
            </a:r>
            <a:r>
              <a:rPr lang="bo-CN" altLang="zh-CN" sz="3200" dirty="0" smtClean="0">
                <a:solidFill>
                  <a:srgbClr val="FF0000"/>
                </a:solidFill>
              </a:rPr>
              <a:t>་</a:t>
            </a:r>
            <a:r>
              <a:rPr lang="bo-CN" altLang="zh-CN" sz="3200" dirty="0">
                <a:solidFill>
                  <a:srgbClr val="FF0000"/>
                </a:solidFill>
              </a:rPr>
              <a:t>བ</a:t>
            </a:r>
            <a:r>
              <a:rPr lang="bo-CN" altLang="zh-CN" sz="3200" dirty="0" smtClean="0">
                <a:solidFill>
                  <a:srgbClr val="FF0000"/>
                </a:solidFill>
              </a:rPr>
              <a:t>ར་</a:t>
            </a:r>
            <a:r>
              <a:rPr lang="bo-CN" altLang="zh-CN" sz="3200" dirty="0">
                <a:solidFill>
                  <a:srgbClr val="FF0000"/>
                </a:solidFill>
              </a:rPr>
              <a:t>དགུ་མའི་ཚིགས་བཅད་འབྲི་སྟངས་ཀྱི་ཁོངས་སུ་གཏོགས</a:t>
            </a:r>
            <a:r>
              <a:rPr lang="bo-CN" altLang="zh-CN" sz="3200" dirty="0" smtClean="0">
                <a:solidFill>
                  <a:srgbClr val="FF0000"/>
                </a:solidFill>
              </a:rPr>
              <a:t>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20888"/>
            <a:ext cx="108294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༢  གང་</a:t>
            </a:r>
            <a:r>
              <a:rPr lang="bo-CN" altLang="zh-CN" sz="3200" dirty="0"/>
              <a:t>འདྲ་ཞིག་ལ་སྲོལ་རྒྱུན་སྙན་རྩོམ་ཟེར</a:t>
            </a:r>
            <a:r>
              <a:rPr lang="bo-CN" altLang="zh-CN" sz="3200" dirty="0" smtClean="0"/>
              <a:t>།</a:t>
            </a:r>
          </a:p>
          <a:p>
            <a:r>
              <a:rPr lang="bo-CN" altLang="zh-CN" sz="3200" dirty="0" smtClean="0">
                <a:solidFill>
                  <a:srgbClr val="FF0000"/>
                </a:solidFill>
              </a:rPr>
              <a:t>ལན།  ཚིག་</a:t>
            </a:r>
            <a:r>
              <a:rPr lang="bo-CN" altLang="zh-CN" sz="3200" dirty="0">
                <a:solidFill>
                  <a:srgbClr val="FF0000"/>
                </a:solidFill>
              </a:rPr>
              <a:t>བཅད་ཤོ་ལོ</a:t>
            </a:r>
            <a:r>
              <a:rPr lang="bo-CN" altLang="zh-CN" sz="3200" dirty="0" smtClean="0">
                <a:solidFill>
                  <a:srgbClr val="FF0000"/>
                </a:solidFill>
              </a:rPr>
              <a:t>་ཀ་རེར་</a:t>
            </a:r>
            <a:r>
              <a:rPr lang="bo-CN" altLang="zh-CN" sz="3200" dirty="0">
                <a:solidFill>
                  <a:srgbClr val="FF0000"/>
                </a:solidFill>
              </a:rPr>
              <a:t>ཚིག་རྐང་བཞི་ཡོད་དགོས་ཤིང</a:t>
            </a:r>
            <a:r>
              <a:rPr lang="bo-CN" altLang="zh-CN" sz="3200" dirty="0" smtClean="0">
                <a:solidFill>
                  <a:srgbClr val="FF0000"/>
                </a:solidFill>
              </a:rPr>
              <a:t>་། ཚིག་</a:t>
            </a:r>
            <a:r>
              <a:rPr lang="bo-CN" altLang="zh-CN" sz="3200" dirty="0">
                <a:solidFill>
                  <a:srgbClr val="FF0000"/>
                </a:solidFill>
              </a:rPr>
              <a:t>རྐང་བཞི་པོ་སོ་སོའི་ཚེག་བར་མང</a:t>
            </a:r>
            <a:r>
              <a:rPr lang="bo-CN" altLang="zh-CN" sz="3200" dirty="0" smtClean="0">
                <a:solidFill>
                  <a:srgbClr val="FF0000"/>
                </a:solidFill>
              </a:rPr>
              <a:t>་</a:t>
            </a:r>
          </a:p>
          <a:p>
            <a:r>
              <a:rPr lang="bo-CN" altLang="zh-CN" sz="3200" dirty="0">
                <a:solidFill>
                  <a:srgbClr val="FF0000"/>
                </a:solidFill>
              </a:rPr>
              <a:t> </a:t>
            </a:r>
            <a:r>
              <a:rPr lang="bo-CN" altLang="zh-CN" sz="3200" dirty="0" smtClean="0">
                <a:solidFill>
                  <a:srgbClr val="FF0000"/>
                </a:solidFill>
              </a:rPr>
              <a:t>      ཉུང་མ་</a:t>
            </a:r>
            <a:r>
              <a:rPr lang="bo-CN" altLang="zh-CN" sz="3200" dirty="0">
                <a:solidFill>
                  <a:srgbClr val="FF0000"/>
                </a:solidFill>
              </a:rPr>
              <a:t>ཤོར་</a:t>
            </a:r>
            <a:r>
              <a:rPr lang="bo-CN" altLang="zh-CN" sz="3200" dirty="0" smtClean="0">
                <a:solidFill>
                  <a:srgbClr val="FF0000"/>
                </a:solidFill>
              </a:rPr>
              <a:t>བར་</a:t>
            </a:r>
            <a:r>
              <a:rPr lang="bo-CN" altLang="zh-CN" sz="3200" dirty="0">
                <a:solidFill>
                  <a:srgbClr val="FF0000"/>
                </a:solidFill>
              </a:rPr>
              <a:t>གཅིག་མཚུངས་ཡིན་པའི་སྙན་རྩོམ་གྱི་རྣམ་པ་ཞིག་ལ་ཟེར།</a:t>
            </a:r>
          </a:p>
          <a:p>
            <a:r>
              <a:rPr lang="bo-CN" altLang="zh-CN" sz="3200" dirty="0"/>
              <a:t> 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276120"/>
            <a:ext cx="11835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༣  སློབ་</a:t>
            </a:r>
            <a:r>
              <a:rPr lang="bo-CN" altLang="zh-CN" sz="3200" dirty="0"/>
              <a:t>ཚན་དེའི་ནང་དུ་གཙོ་བོ་རྒྱན་གང་ལ་བརྟེན་ནས་ཡུལ་གྱི་ཁྱད་ཡོན</a:t>
            </a:r>
            <a:r>
              <a:rPr lang="bo-CN" altLang="zh-CN" sz="3200" dirty="0" smtClean="0"/>
              <a:t>་བརྗོད་</a:t>
            </a:r>
            <a:r>
              <a:rPr lang="bo-CN" altLang="zh-CN" sz="3200" dirty="0"/>
              <a:t>ཡོད</a:t>
            </a:r>
            <a:r>
              <a:rPr lang="bo-CN" altLang="zh-CN" sz="3200" dirty="0" smtClean="0"/>
              <a:t>།</a:t>
            </a:r>
          </a:p>
          <a:p>
            <a:r>
              <a:rPr lang="bo-CN" altLang="zh-CN" sz="3200" dirty="0" smtClean="0">
                <a:solidFill>
                  <a:srgbClr val="FF0000"/>
                </a:solidFill>
              </a:rPr>
              <a:t>ལན།  སྙན་</a:t>
            </a:r>
            <a:r>
              <a:rPr lang="bo-CN" altLang="zh-CN" sz="3200" dirty="0">
                <a:solidFill>
                  <a:srgbClr val="FF0000"/>
                </a:solidFill>
              </a:rPr>
              <a:t>རྩོམ་འདིའི་ནང་དུ་གཙོ་བོ་དཔེ་རྒྱན་དང་གཟུགས་རྒྱན་ལ་བརྟེན་ནས་ཡུལ་གྱི་ཁྱད་ཡོན་བརྗོད་ཡོད།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-1" y="270665"/>
            <a:ext cx="3636616" cy="733147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035" y="221739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>
                <a:solidFill>
                  <a:srgbClr val="FF0000"/>
                </a:solidFill>
              </a:rPr>
              <a:t>༦ དྲི་བ་དྲི་ལན།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954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255" y="1556792"/>
            <a:ext cx="98710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/>
              <a:t>སྟོང་ཆ་སྐོང་བ།</a:t>
            </a:r>
            <a:endParaRPr lang="zh-CN" altLang="zh-CN" sz="3200" dirty="0"/>
          </a:p>
          <a:p>
            <a:r>
              <a:rPr lang="bo-CN" altLang="zh-CN" sz="3200" dirty="0"/>
              <a:t>1 གནས་བསྟོད་དབྱངས་ཅན་སྒེག་</a:t>
            </a:r>
            <a:r>
              <a:rPr lang="bo-CN" altLang="zh-CN" sz="3200" dirty="0" smtClean="0"/>
              <a:t>མོའི་གླུ་དབྱངས་</a:t>
            </a:r>
            <a:r>
              <a:rPr lang="bo-CN" altLang="zh-CN" sz="3200" dirty="0"/>
              <a:t>ཞེས་པའི་སློབ་ཚན་འདིའི་རྩོམ་པ་པོ་</a:t>
            </a:r>
            <a:r>
              <a:rPr lang="bo-CN" altLang="zh-CN" sz="3200" dirty="0" smtClean="0"/>
              <a:t>ནི་</a:t>
            </a:r>
            <a:r>
              <a:rPr lang="zh-CN" altLang="zh-CN" sz="3200" dirty="0" smtClean="0"/>
              <a:t>（</a:t>
            </a:r>
            <a:r>
              <a:rPr lang="en-US" altLang="zh-CN" sz="3200" dirty="0" smtClean="0"/>
              <a:t>           </a:t>
            </a:r>
            <a:r>
              <a:rPr lang="zh-CN" altLang="zh-CN" sz="3200" dirty="0"/>
              <a:t>）</a:t>
            </a:r>
            <a:r>
              <a:rPr lang="bo-CN" altLang="zh-CN" sz="3200" dirty="0"/>
              <a:t>ཡིན་ལ།       རྩོམ་སྟངས་ནི་</a:t>
            </a:r>
            <a:r>
              <a:rPr lang="zh-CN" altLang="zh-CN" sz="3200" dirty="0"/>
              <a:t>（</a:t>
            </a:r>
            <a:r>
              <a:rPr lang="en-US" altLang="zh-CN" sz="3200" dirty="0"/>
              <a:t>       </a:t>
            </a:r>
            <a:r>
              <a:rPr lang="en-US" altLang="zh-CN" sz="3200" dirty="0" smtClean="0"/>
              <a:t>    </a:t>
            </a:r>
            <a:r>
              <a:rPr lang="zh-CN" altLang="zh-CN" sz="3200" dirty="0"/>
              <a:t>）</a:t>
            </a:r>
            <a:r>
              <a:rPr lang="bo-CN" altLang="zh-CN" sz="3200" dirty="0"/>
              <a:t>ཡིན་པ་དང་། </a:t>
            </a:r>
            <a:endParaRPr lang="zh-CN" altLang="zh-CN" sz="3200" dirty="0"/>
          </a:p>
          <a:p>
            <a:r>
              <a:rPr lang="bo-CN" altLang="zh-CN" sz="3200" dirty="0"/>
              <a:t> ཡུལ་གཙོ་བོ </a:t>
            </a:r>
            <a:r>
              <a:rPr lang="zh-CN" altLang="zh-CN" sz="3200" dirty="0"/>
              <a:t>（</a:t>
            </a:r>
            <a:r>
              <a:rPr lang="en-US" altLang="zh-CN" sz="3200" dirty="0"/>
              <a:t>          </a:t>
            </a:r>
            <a:r>
              <a:rPr lang="en-US" altLang="zh-CN" sz="3200" dirty="0" smtClean="0"/>
              <a:t>   </a:t>
            </a:r>
            <a:r>
              <a:rPr lang="zh-CN" altLang="zh-CN" sz="3200" dirty="0"/>
              <a:t>）</a:t>
            </a:r>
            <a:r>
              <a:rPr lang="bo-CN" altLang="zh-CN" sz="3200" dirty="0"/>
              <a:t>ལ་བསྟོད་པ་བྱས་ཡོད། </a:t>
            </a:r>
            <a:endParaRPr lang="zh-CN" altLang="zh-CN" sz="3200" dirty="0"/>
          </a:p>
          <a:p>
            <a:r>
              <a:rPr lang="bo-CN" altLang="zh-CN" sz="3200" dirty="0"/>
              <a:t>2 སྙན་ངག་འདི་ནི་བོད་ཀྱི་སྲོལ་རྒྱུན་སྙན་ངག་གི་འབྲི་ཐབས་བཀོལ་ནས་བྲིས་པ་ཞིག་ཡིན་པས། ཐོག་མར</a:t>
            </a:r>
            <a:r>
              <a:rPr lang="zh-CN" altLang="zh-CN" sz="3200" dirty="0"/>
              <a:t>（</a:t>
            </a:r>
            <a:r>
              <a:rPr lang="en-US" altLang="zh-CN" sz="3200" dirty="0"/>
              <a:t>         </a:t>
            </a:r>
            <a:r>
              <a:rPr lang="en-US" altLang="zh-CN" sz="3200" dirty="0" smtClean="0"/>
              <a:t>    </a:t>
            </a:r>
            <a:r>
              <a:rPr lang="zh-CN" altLang="zh-CN" sz="3200" dirty="0"/>
              <a:t>）</a:t>
            </a:r>
            <a:r>
              <a:rPr lang="bo-CN" altLang="zh-CN" sz="3200" dirty="0"/>
              <a:t>དང་།  དེ་ནས</a:t>
            </a:r>
            <a:r>
              <a:rPr lang="zh-CN" altLang="zh-CN" sz="3200" dirty="0" smtClean="0"/>
              <a:t>（</a:t>
            </a:r>
            <a:r>
              <a:rPr lang="en-US" altLang="zh-CN" sz="3200" dirty="0" smtClean="0"/>
              <a:t>            </a:t>
            </a:r>
            <a:r>
              <a:rPr lang="zh-CN" altLang="zh-CN" sz="3200" dirty="0"/>
              <a:t>）</a:t>
            </a:r>
            <a:r>
              <a:rPr lang="bo-CN" altLang="zh-CN" sz="3200" dirty="0"/>
              <a:t>།  </a:t>
            </a:r>
            <a:r>
              <a:rPr lang="zh-CN" altLang="zh-CN" sz="3200" dirty="0"/>
              <a:t>（</a:t>
            </a:r>
            <a:r>
              <a:rPr lang="en-US" altLang="zh-CN" sz="3200" dirty="0"/>
              <a:t>       </a:t>
            </a:r>
            <a:r>
              <a:rPr lang="en-US" altLang="zh-CN" sz="3200" dirty="0" smtClean="0"/>
              <a:t>     </a:t>
            </a:r>
            <a:r>
              <a:rPr lang="zh-CN" altLang="zh-CN" sz="3200" dirty="0"/>
              <a:t>）</a:t>
            </a:r>
            <a:r>
              <a:rPr lang="bo-CN" altLang="zh-CN" sz="3200" dirty="0"/>
              <a:t> ། </a:t>
            </a:r>
            <a:r>
              <a:rPr lang="zh-CN" altLang="zh-CN" sz="3200" dirty="0" smtClean="0"/>
              <a:t>（</a:t>
            </a:r>
            <a:r>
              <a:rPr lang="en-US" altLang="zh-CN" sz="3200" dirty="0" smtClean="0"/>
              <a:t>            </a:t>
            </a:r>
            <a:r>
              <a:rPr lang="zh-CN" altLang="zh-CN" sz="3200" dirty="0"/>
              <a:t>）</a:t>
            </a:r>
            <a:r>
              <a:rPr lang="bo-CN" altLang="zh-CN" sz="3200" dirty="0"/>
              <a:t>།    མཇུག་སྨོན་བཅས་བཀོད་ཡོད་པ་ནི་སྲོལ་རྒྱུན་སྙན་ངག་གི་འབྲི་སྟངས་ཡིན་ལ། སྙན་ངག་འདིའི་ཁྱད་ཆོས་ཀྱང་ཡིན།</a:t>
            </a:r>
            <a:endParaRPr lang="zh-CN" altLang="zh-CN" sz="3200" dirty="0"/>
          </a:p>
          <a:p>
            <a:endParaRPr lang="zh-CN" altLang="en-US" sz="3200" dirty="0"/>
          </a:p>
        </p:txBody>
      </p:sp>
      <p:sp>
        <p:nvSpPr>
          <p:cNvPr id="4" name="任意多边形 3"/>
          <p:cNvSpPr/>
          <p:nvPr/>
        </p:nvSpPr>
        <p:spPr>
          <a:xfrm>
            <a:off x="-1" y="319589"/>
            <a:ext cx="4428704" cy="733147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247" y="221739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>
                <a:solidFill>
                  <a:srgbClr val="FF0000"/>
                </a:solidFill>
              </a:rPr>
              <a:t>༧</a:t>
            </a:r>
            <a:r>
              <a:rPr lang="bo-CN" altLang="zh-CN" sz="4800" dirty="0"/>
              <a:t> </a:t>
            </a:r>
            <a:r>
              <a:rPr lang="bo-CN" altLang="zh-CN" sz="4800" dirty="0">
                <a:solidFill>
                  <a:srgbClr val="FF0000"/>
                </a:solidFill>
              </a:rPr>
              <a:t>བསྐྱར་སྦྱོང་གནད་བསྡུས།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85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420" y="1412776"/>
            <a:ext cx="10062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 smtClean="0"/>
              <a:t>༡  སྦྱང་གཞི་གསུམ་པའི་དྲི་བར་ལན་རྒྱག་དགོས།</a:t>
            </a:r>
            <a:endParaRPr lang="zh-CN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26420" y="2780928"/>
            <a:ext cx="10062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 smtClean="0"/>
              <a:t>༢  སྦྱང་གཞི་བཞི་པ་སྦྱང་དེབ་ཐོག་ལེགས་གྲུབ་བྱ་དགོས།</a:t>
            </a:r>
            <a:endParaRPr lang="zh-CN" altLang="en-US" sz="4000" dirty="0"/>
          </a:p>
        </p:txBody>
      </p:sp>
      <p:sp>
        <p:nvSpPr>
          <p:cNvPr id="5" name="任意多边形 4"/>
          <p:cNvSpPr/>
          <p:nvPr/>
        </p:nvSpPr>
        <p:spPr>
          <a:xfrm>
            <a:off x="-1" y="247581"/>
            <a:ext cx="3636616" cy="733147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55" y="149731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>
                <a:solidFill>
                  <a:srgbClr val="FF0000"/>
                </a:solidFill>
              </a:rPr>
              <a:t>༨ ལས་བྱ་བཀོད་སྒྲིག།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023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559" y="1268760"/>
            <a:ext cx="175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dirty="0" smtClean="0"/>
              <a:t>རིན་ཆེན་རྡོ་རྗེ།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06" y="2204864"/>
            <a:ext cx="2438202" cy="2879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597055" y="1705746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dirty="0" smtClean="0"/>
              <a:t>སློབ་</a:t>
            </a:r>
            <a:r>
              <a:rPr lang="bo-CN" altLang="zh-CN" sz="2400" dirty="0"/>
              <a:t>མ།    ཚེ་རིང་དོན་འགྲུབ།</a:t>
            </a:r>
            <a:endParaRPr lang="zh-CN" altLang="zh-CN" sz="2400" dirty="0"/>
          </a:p>
          <a:p>
            <a:r>
              <a:rPr lang="bo-CN" altLang="zh-CN" sz="2400" dirty="0" smtClean="0"/>
              <a:t>              སྨན་ལྷ་སྐྱབས།</a:t>
            </a:r>
          </a:p>
          <a:p>
            <a:endParaRPr lang="bo-CN" altLang="zh-CN" sz="2400" dirty="0" smtClean="0"/>
          </a:p>
          <a:p>
            <a:r>
              <a:rPr lang="bo-CN" altLang="zh-CN" sz="2400" dirty="0" smtClean="0"/>
              <a:t>དགེ་</a:t>
            </a:r>
            <a:r>
              <a:rPr lang="bo-CN" altLang="zh-CN" sz="2400" dirty="0"/>
              <a:t>རྒན།  ཚེ་བརྟན་དོན་གྲུབ།</a:t>
            </a:r>
            <a:endParaRPr lang="zh-CN" altLang="zh-CN" sz="2400" dirty="0"/>
          </a:p>
          <a:p>
            <a:r>
              <a:rPr lang="bo-CN" altLang="zh-CN" sz="2400" dirty="0"/>
              <a:t>གཅན་ཚ་རྫོང་མི་རིགས་སློབ་འབྲིང་དང་པོ།</a:t>
            </a:r>
            <a:endParaRPr lang="zh-CN" altLang="zh-CN" sz="2400" dirty="0"/>
          </a:p>
          <a:p>
            <a:r>
              <a:rPr lang="bo-CN" altLang="zh-CN" sz="2400" dirty="0" smtClean="0"/>
              <a:t>                འཇིགས་</a:t>
            </a:r>
            <a:r>
              <a:rPr lang="bo-CN" altLang="zh-CN" sz="2400" dirty="0"/>
              <a:t>རྡོ།</a:t>
            </a:r>
            <a:endParaRPr lang="zh-CN" altLang="zh-CN" sz="2400" dirty="0"/>
          </a:p>
          <a:p>
            <a:r>
              <a:rPr lang="bo-CN" altLang="zh-CN" sz="2400" dirty="0"/>
              <a:t>མང་རྫོང་མི་རིགས་སློབ་འབྲིང་</a:t>
            </a:r>
            <a:r>
              <a:rPr lang="bo-CN" altLang="zh-CN" sz="2400" dirty="0" smtClean="0"/>
              <a:t>།</a:t>
            </a: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604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0431" y="5153020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o-CN" altLang="zh-CN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བཀྲ་ཤིས་བདེ་ལེགས།</a:t>
            </a:r>
            <a:endParaRPr lang="zh-CN" alt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39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2679" y="1407837"/>
            <a:ext cx="6996002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o-CN" altLang="zh-CN" sz="3200" dirty="0"/>
              <a:t>མཁས་དབང་ཚེ་ཏན་ཞབས་དྲུང་རྗེ</a:t>
            </a:r>
            <a:r>
              <a:rPr lang="bo-CN" altLang="zh-CN" sz="3200" dirty="0" smtClean="0"/>
              <a:t>་འཇིགས་</a:t>
            </a:r>
            <a:r>
              <a:rPr lang="bo-CN" altLang="zh-CN" sz="3200" dirty="0"/>
              <a:t>མེད་རིག་པའི་བློ་གྲོས</a:t>
            </a:r>
            <a:r>
              <a:rPr lang="bo-CN" altLang="zh-CN" sz="3200" dirty="0" smtClean="0"/>
              <a:t>་མཆོག་</a:t>
            </a:r>
            <a:r>
              <a:rPr lang="bo-CN" altLang="zh-CN" sz="3200" dirty="0"/>
              <a:t>ནི་མཚོ་སྔོན་ཞིང་ཆེན་ཞོན་ཧ་རྫོང</a:t>
            </a:r>
            <a:r>
              <a:rPr lang="bo-CN" altLang="zh-CN" sz="3200" dirty="0" smtClean="0"/>
              <a:t>་དུ། རབ་</a:t>
            </a:r>
            <a:r>
              <a:rPr lang="bo-CN" altLang="zh-CN" sz="3200" dirty="0"/>
              <a:t>བྱུང་བཅོ་ལྔ་བའི་ལྕགས་ཁྱི</a:t>
            </a:r>
            <a:r>
              <a:rPr lang="bo-CN" altLang="zh-CN" sz="3200" dirty="0" smtClean="0"/>
              <a:t>་༡༩༡༠ལོའི་</a:t>
            </a:r>
            <a:r>
              <a:rPr lang="bo-CN" altLang="zh-CN" sz="3200" dirty="0"/>
              <a:t>ཟླ</a:t>
            </a:r>
            <a:r>
              <a:rPr lang="bo-CN" altLang="zh-CN" sz="3200" dirty="0" smtClean="0"/>
              <a:t>་༥ཚེས་༢༢ཉིན་</a:t>
            </a:r>
            <a:r>
              <a:rPr lang="bo-CN" altLang="zh-CN" sz="3200" dirty="0"/>
              <a:t>ཡབ་གཡང་ཙེའམ་བློ་བཟང་བཀྲ་ཤིས་དང་ཡུམ་ལྷ་མོ་ཐར་གཉིས་ཀྱི་སྲས་སུ་སྐུ་འཁྲུངས། ཕྱག་རྩོམ་ཐད་རྣམ་ཐར་དང་། ལོ་རྒྱུས། དམ་ཆོས། བསླབ་བྱ། སྐར་རྩིས། སྙན་</a:t>
            </a:r>
            <a:r>
              <a:rPr lang="bo-CN" altLang="zh-CN" sz="3200" dirty="0" smtClean="0"/>
              <a:t>ངག  </a:t>
            </a:r>
            <a:r>
              <a:rPr lang="bo-CN" altLang="zh-CN" sz="3200" dirty="0"/>
              <a:t>སུམ་རྟགས་དག་</a:t>
            </a:r>
            <a:r>
              <a:rPr lang="bo-CN" altLang="zh-CN" sz="3200" dirty="0" smtClean="0"/>
              <a:t>གསུམ་སོགས་ཀྱིས་མཚོན་པའི་</a:t>
            </a:r>
            <a:r>
              <a:rPr lang="bo-CN" altLang="zh-CN" sz="3200" dirty="0"/>
              <a:t>སྐོར</a:t>
            </a:r>
            <a:r>
              <a:rPr lang="bo-CN" altLang="zh-CN" sz="3200" dirty="0" smtClean="0"/>
              <a:t>་པོད་ལྔ་</a:t>
            </a:r>
            <a:r>
              <a:rPr lang="bo-CN" altLang="zh-CN" sz="3200" dirty="0"/>
              <a:t>བཅུ་ལྷག་སྣང་། </a:t>
            </a:r>
            <a:r>
              <a:rPr lang="bo-CN" altLang="zh-CN" sz="3200" dirty="0" smtClean="0"/>
              <a:t>༡༩༨༥ལོའི་ཟླ་</a:t>
            </a:r>
            <a:r>
              <a:rPr lang="bo-CN" altLang="zh-CN" sz="3200" dirty="0"/>
              <a:t>བ་དྲུག་པར་བླ་བྲང་བཀྲ་ཤིས</a:t>
            </a:r>
            <a:r>
              <a:rPr lang="bo-CN" altLang="zh-CN" sz="3200" dirty="0" smtClean="0"/>
              <a:t>་འཁྱིལ་དུ་དགོངས་</a:t>
            </a:r>
            <a:r>
              <a:rPr lang="bo-CN" altLang="zh-CN" sz="3200" dirty="0"/>
              <a:t>པ་རྫོགས་སོ།</a:t>
            </a:r>
            <a:endParaRPr lang="zh-CN" altLang="zh-CN" sz="3200" dirty="0"/>
          </a:p>
          <a:p>
            <a:endParaRPr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054144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任意多边形 5"/>
          <p:cNvSpPr/>
          <p:nvPr/>
        </p:nvSpPr>
        <p:spPr>
          <a:xfrm>
            <a:off x="-1" y="326847"/>
            <a:ext cx="3420591" cy="733147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141" y="275164"/>
            <a:ext cx="3366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b="1" dirty="0">
                <a:solidFill>
                  <a:srgbClr val="FF0000"/>
                </a:solidFill>
              </a:rPr>
              <a:t>༡ རྩོམ་པ་པོ་ངོ་སྤྲོད།</a:t>
            </a:r>
            <a:endParaRPr lang="zh-CN" altLang="zh-CN" sz="4800" b="1" dirty="0">
              <a:solidFill>
                <a:srgbClr val="FF0000"/>
              </a:solidFill>
            </a:endParaRPr>
          </a:p>
          <a:p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261486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239" y="1916832"/>
            <a:ext cx="11116935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o-CN" altLang="zh-CN" sz="3200" dirty="0" smtClean="0">
                <a:solidFill>
                  <a:schemeClr val="tx2"/>
                </a:solidFill>
              </a:rPr>
              <a:t>སློབ་</a:t>
            </a:r>
            <a:r>
              <a:rPr lang="bo-CN" altLang="zh-CN" sz="3200" dirty="0">
                <a:solidFill>
                  <a:schemeClr val="tx2"/>
                </a:solidFill>
              </a:rPr>
              <a:t>ཚན་འདིའི་རྩོམ་སྟངས་ནི་སྲོལ་རྒྱུན་སྙན་ངག་ཡིན</a:t>
            </a:r>
            <a:r>
              <a:rPr lang="bo-CN" altLang="zh-CN" sz="3200" dirty="0" smtClean="0">
                <a:solidFill>
                  <a:schemeClr val="tx2"/>
                </a:solidFill>
              </a:rPr>
              <a:t>། སྙན་</a:t>
            </a:r>
            <a:r>
              <a:rPr lang="bo-CN" altLang="zh-CN" sz="3200" dirty="0">
                <a:solidFill>
                  <a:schemeClr val="tx2"/>
                </a:solidFill>
              </a:rPr>
              <a:t>ངག་འདིར་བོད་ཀྱི་སྲོལ་རྒྱུན</a:t>
            </a:r>
            <a:r>
              <a:rPr lang="bo-CN" altLang="zh-CN" sz="3200" dirty="0" smtClean="0">
                <a:solidFill>
                  <a:schemeClr val="tx2"/>
                </a:solidFill>
              </a:rPr>
              <a:t>་རྩོམ་</a:t>
            </a:r>
            <a:r>
              <a:rPr lang="bo-CN" altLang="zh-CN" sz="3200" dirty="0">
                <a:solidFill>
                  <a:schemeClr val="tx2"/>
                </a:solidFill>
              </a:rPr>
              <a:t>གྱི་རྣམ་བཞག་ལྟར། </a:t>
            </a:r>
            <a:r>
              <a:rPr lang="bo-CN" altLang="zh-CN" sz="3200" dirty="0" smtClean="0">
                <a:solidFill>
                  <a:schemeClr val="tx2"/>
                </a:solidFill>
              </a:rPr>
              <a:t>ཐོག་</a:t>
            </a:r>
            <a:r>
              <a:rPr lang="bo-CN" altLang="zh-CN" sz="3200" dirty="0">
                <a:solidFill>
                  <a:schemeClr val="tx2"/>
                </a:solidFill>
              </a:rPr>
              <a:t>མར་མཆོད་བརྗོད་དང་རྩོམ་པར་དམ་བཅའ་བ། བློ་ལྡན་ཉན་སྐུལ། ནང་དོན་དངོས་གཞི། མཇུག་ཏུ་བསྔོ་སྨོན་བཅས་རིམ་པ་ལྟར་བྲིས་ཡོད། </a:t>
            </a:r>
            <a:endParaRPr lang="bo-CN" altLang="zh-CN" sz="3200" dirty="0" smtClean="0">
              <a:solidFill>
                <a:schemeClr val="tx2"/>
              </a:solidFill>
            </a:endParaRPr>
          </a:p>
          <a:p>
            <a:r>
              <a:rPr lang="bo-CN" altLang="zh-CN" sz="3200" dirty="0" smtClean="0">
                <a:solidFill>
                  <a:schemeClr val="tx2"/>
                </a:solidFill>
              </a:rPr>
              <a:t>བརྗོད་</a:t>
            </a:r>
            <a:r>
              <a:rPr lang="bo-CN" altLang="zh-CN" sz="3200" dirty="0">
                <a:solidFill>
                  <a:schemeClr val="tx2"/>
                </a:solidFill>
              </a:rPr>
              <a:t>བྱའི་ནང་དོན་གཟུགས་བརྙན་བཞིན་མཚོན་པར་བྱས་པས། ཀློག་པ་པོར་ཡུལ་དངོས་སུ་སླེབས་པ་དང་། ཡུལ་དེའི་ཁྱད་ཡོན་མིག་ལམ་དུ་གསལ་ལེར་འཆར་བའི་སྣང་བ་སྟེར།</a:t>
            </a:r>
            <a:r>
              <a:rPr lang="en-US" altLang="zh-CN" sz="3200" dirty="0">
                <a:solidFill>
                  <a:schemeClr val="tx2"/>
                </a:solidFill>
              </a:rPr>
              <a:t>  </a:t>
            </a:r>
            <a:r>
              <a:rPr lang="bo-CN" altLang="zh-CN" sz="3200" dirty="0">
                <a:solidFill>
                  <a:schemeClr val="tx2"/>
                </a:solidFill>
              </a:rPr>
              <a:t>ཚིག་སྦྱོར་ལ་ཚིག་བསྡུ་ཆེ་ཞིང</a:t>
            </a:r>
            <a:r>
              <a:rPr lang="bo-CN" altLang="zh-CN" sz="3200" dirty="0" smtClean="0">
                <a:solidFill>
                  <a:schemeClr val="tx2"/>
                </a:solidFill>
              </a:rPr>
              <a:t>་གོ་སླ་བ། </a:t>
            </a:r>
            <a:r>
              <a:rPr lang="bo-CN" altLang="zh-CN" sz="3200" dirty="0">
                <a:solidFill>
                  <a:schemeClr val="tx2"/>
                </a:solidFill>
              </a:rPr>
              <a:t>ཚིག་རྒྱན</a:t>
            </a:r>
            <a:r>
              <a:rPr lang="bo-CN" altLang="zh-CN" sz="3200" dirty="0" smtClean="0">
                <a:solidFill>
                  <a:schemeClr val="tx2"/>
                </a:solidFill>
              </a:rPr>
              <a:t>་སྙན་འཇེབས་ལྡན་པ་</a:t>
            </a:r>
            <a:r>
              <a:rPr lang="bo-CN" altLang="zh-CN" sz="3200" dirty="0">
                <a:solidFill>
                  <a:schemeClr val="tx2"/>
                </a:solidFill>
              </a:rPr>
              <a:t>བཅས་ཀྱི་ཁྱད་ཆོས་ལྡན།</a:t>
            </a:r>
            <a:endParaRPr lang="zh-CN" altLang="zh-CN" sz="3200" dirty="0">
              <a:solidFill>
                <a:schemeClr val="tx2"/>
              </a:solidFill>
            </a:endParaRPr>
          </a:p>
          <a:p>
            <a:endParaRPr lang="bo-CN" altLang="zh-CN" sz="3200" dirty="0" smtClean="0">
              <a:solidFill>
                <a:schemeClr val="tx2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-1" y="463605"/>
            <a:ext cx="3636616" cy="733147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239" y="365755"/>
            <a:ext cx="329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b="1" dirty="0">
                <a:solidFill>
                  <a:srgbClr val="FF0000"/>
                </a:solidFill>
              </a:rPr>
              <a:t>༢</a:t>
            </a:r>
            <a:r>
              <a:rPr lang="bo-CN" altLang="zh-CN" sz="4800" b="1" dirty="0"/>
              <a:t> </a:t>
            </a:r>
            <a:r>
              <a:rPr lang="bo-CN" altLang="zh-CN" sz="4800" b="1" dirty="0">
                <a:solidFill>
                  <a:srgbClr val="FF0000"/>
                </a:solidFill>
              </a:rPr>
              <a:t>རྩོམ་སྟངས་ཁྱད་ཆོས།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4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210" y="2061135"/>
            <a:ext cx="112600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>
                <a:solidFill>
                  <a:srgbClr val="00B050"/>
                </a:solidFill>
              </a:rPr>
              <a:t>བེེཌཱུརྱ།</a:t>
            </a:r>
            <a:r>
              <a:rPr lang="bo-CN" altLang="zh-CN" sz="3200" dirty="0"/>
              <a:t>  </a:t>
            </a:r>
            <a:r>
              <a:rPr lang="bo-CN" altLang="zh-CN" sz="3200" dirty="0" smtClean="0"/>
              <a:t>རིན་</a:t>
            </a:r>
            <a:r>
              <a:rPr lang="bo-CN" altLang="zh-CN" sz="3200" dirty="0"/>
              <a:t>པོ་ཆེའི་རིགས་ཤིག་སྟེ། རི་བེེཌཱུརྱ་ལས་བྱུང་</a:t>
            </a:r>
            <a:r>
              <a:rPr lang="bo-CN" altLang="zh-CN" sz="3200" dirty="0" smtClean="0"/>
              <a:t>བས་</a:t>
            </a:r>
            <a:r>
              <a:rPr lang="bo-CN" altLang="zh-CN" sz="3200" dirty="0"/>
              <a:t>བེེཌཱུརྱ་ཞེས་པའི་མིང་བྱུང་། དེའི</a:t>
            </a:r>
            <a:r>
              <a:rPr lang="bo-CN" altLang="zh-CN" sz="3200" dirty="0" smtClean="0"/>
              <a:t>་མཚོན་</a:t>
            </a:r>
            <a:r>
              <a:rPr lang="bo-CN" altLang="zh-CN" sz="3200" dirty="0"/>
              <a:t>མདོག་ནི་རྣམ་འགྲེལ་ལས་རིན</a:t>
            </a:r>
            <a:r>
              <a:rPr lang="bo-CN" altLang="zh-CN" sz="3200" dirty="0" smtClean="0"/>
              <a:t>་     ཆེན་</a:t>
            </a:r>
            <a:r>
              <a:rPr lang="bo-CN" altLang="zh-CN" sz="3200" dirty="0"/>
              <a:t>སྔོན་པོ་ཞེས་པ་དང་། རྣ་རྒྱན་དུ་སེར་པོ</a:t>
            </a:r>
            <a:r>
              <a:rPr lang="bo-CN" altLang="zh-CN" sz="3200" dirty="0" smtClean="0"/>
              <a:t>་དང་</a:t>
            </a:r>
            <a:r>
              <a:rPr lang="bo-CN" altLang="zh-CN" sz="3200" dirty="0"/>
              <a:t>། ལྗང་ཁུ་དང་། དཀར་པོའང་ཡོད་གསུངས། </a:t>
            </a:r>
            <a:endParaRPr lang="zh-CN" altLang="zh-CN" sz="3200" dirty="0"/>
          </a:p>
          <a:p>
            <a:r>
              <a:rPr lang="bo-CN" altLang="zh-CN" sz="3200" dirty="0">
                <a:solidFill>
                  <a:srgbClr val="00B050"/>
                </a:solidFill>
              </a:rPr>
              <a:t>ཙོང་ལ་རིང་མོ།</a:t>
            </a:r>
            <a:r>
              <a:rPr lang="bo-CN" altLang="zh-CN" sz="3200" dirty="0"/>
              <a:t>  </a:t>
            </a:r>
            <a:r>
              <a:rPr lang="bo-CN" altLang="zh-CN" sz="3200" dirty="0" smtClean="0"/>
              <a:t>ཟི་</a:t>
            </a:r>
            <a:r>
              <a:rPr lang="bo-CN" altLang="zh-CN" sz="3200" dirty="0"/>
              <a:t>ལིང་གྲོང་ཁྱེར་གྱི་ཙོང་ཆུ་འབབ་ཡུལ་ལ་ཙོང་ཁ་དང་</a:t>
            </a:r>
            <a:r>
              <a:rPr lang="bo-CN" altLang="zh-CN" sz="3200" dirty="0" smtClean="0"/>
              <a:t>། ཙོང་</a:t>
            </a:r>
            <a:r>
              <a:rPr lang="bo-CN" altLang="zh-CN" sz="3200" dirty="0"/>
              <a:t>ཆུའི་</a:t>
            </a:r>
            <a:r>
              <a:rPr lang="bo-CN" altLang="zh-CN" sz="3200" dirty="0" smtClean="0"/>
              <a:t>ལྷོ་ཕྱོགས་ཀྱི་རི་རྒྱུད་ལ་ཙོང་ལ་རིང་མོ་ཟེར། </a:t>
            </a:r>
            <a:endParaRPr lang="zh-CN" altLang="zh-CN" sz="3200" dirty="0" smtClean="0"/>
          </a:p>
          <a:p>
            <a:r>
              <a:rPr lang="bo-CN" altLang="zh-CN" sz="3200" dirty="0" smtClean="0">
                <a:solidFill>
                  <a:srgbClr val="00B050"/>
                </a:solidFill>
              </a:rPr>
              <a:t>མཆེད་</a:t>
            </a:r>
            <a:r>
              <a:rPr lang="bo-CN" altLang="zh-CN" sz="3200" dirty="0">
                <a:solidFill>
                  <a:srgbClr val="00B050"/>
                </a:solidFill>
              </a:rPr>
              <a:t>པོ</a:t>
            </a:r>
            <a:r>
              <a:rPr lang="bo-CN" altLang="zh-CN" sz="3200" dirty="0" smtClean="0">
                <a:solidFill>
                  <a:srgbClr val="00B050"/>
                </a:solidFill>
              </a:rPr>
              <a:t>།   </a:t>
            </a:r>
            <a:r>
              <a:rPr lang="bo-CN" altLang="zh-CN" sz="3200" dirty="0" smtClean="0"/>
              <a:t>སྤུན་</a:t>
            </a:r>
            <a:r>
              <a:rPr lang="bo-CN" altLang="zh-CN" sz="3200" dirty="0"/>
              <a:t>ཟླ།</a:t>
            </a:r>
            <a:endParaRPr lang="zh-CN" altLang="zh-CN" sz="3200" dirty="0"/>
          </a:p>
          <a:p>
            <a:r>
              <a:rPr lang="bo-CN" altLang="zh-CN" sz="3200" dirty="0">
                <a:solidFill>
                  <a:srgbClr val="00B050"/>
                </a:solidFill>
              </a:rPr>
              <a:t>གོ་ཆ།</a:t>
            </a:r>
            <a:r>
              <a:rPr lang="bo-CN" altLang="zh-CN" sz="3200" dirty="0"/>
              <a:t> </a:t>
            </a:r>
            <a:r>
              <a:rPr lang="bo-CN" altLang="zh-CN" sz="3200" dirty="0" smtClean="0"/>
              <a:t> མཚོན་</a:t>
            </a:r>
            <a:r>
              <a:rPr lang="bo-CN" altLang="zh-CN" sz="3200" dirty="0"/>
              <a:t>ཆ་འགོག་བྱེད་ཀྱི་ཁྲབ། རྨོག </a:t>
            </a:r>
            <a:r>
              <a:rPr lang="bo-CN" altLang="zh-CN" sz="3200" dirty="0" smtClean="0"/>
              <a:t>   ཕུབ་</a:t>
            </a:r>
            <a:r>
              <a:rPr lang="bo-CN" altLang="zh-CN" sz="3200" dirty="0"/>
              <a:t>གསུམ་གྱི་མིང་།</a:t>
            </a:r>
            <a:endParaRPr lang="zh-CN" altLang="zh-CN" sz="3200" dirty="0"/>
          </a:p>
          <a:p>
            <a:r>
              <a:rPr lang="bo-CN" altLang="zh-CN" sz="3200" dirty="0">
                <a:solidFill>
                  <a:srgbClr val="00B050"/>
                </a:solidFill>
              </a:rPr>
              <a:t>འཚོ་བྱེད།</a:t>
            </a:r>
            <a:r>
              <a:rPr lang="bo-CN" altLang="zh-CN" sz="3200" dirty="0"/>
              <a:t>  </a:t>
            </a:r>
            <a:r>
              <a:rPr lang="bo-CN" altLang="zh-CN" sz="3200" dirty="0" smtClean="0"/>
              <a:t>སྨན་</a:t>
            </a:r>
            <a:r>
              <a:rPr lang="bo-CN" altLang="zh-CN" sz="3200" dirty="0"/>
              <a:t>པའི་མིང་། </a:t>
            </a:r>
            <a:endParaRPr lang="zh-CN" altLang="zh-CN" sz="3200" dirty="0"/>
          </a:p>
          <a:p>
            <a:endParaRPr lang="zh-CN" altLang="en-US" sz="3200" dirty="0"/>
          </a:p>
        </p:txBody>
      </p:sp>
      <p:sp>
        <p:nvSpPr>
          <p:cNvPr id="4" name="任意多边形 3"/>
          <p:cNvSpPr/>
          <p:nvPr/>
        </p:nvSpPr>
        <p:spPr>
          <a:xfrm>
            <a:off x="-1" y="319589"/>
            <a:ext cx="3636616" cy="733147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239" y="221739"/>
            <a:ext cx="329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b="1" dirty="0">
                <a:solidFill>
                  <a:srgbClr val="FF0000"/>
                </a:solidFill>
              </a:rPr>
              <a:t>༣ ཐ་སྙད་འགྲེལ་བཤད།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122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-1" y="391597"/>
            <a:ext cx="3636616" cy="733147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239" y="293747"/>
            <a:ext cx="329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4800" dirty="0"/>
              <a:t> </a:t>
            </a:r>
            <a:r>
              <a:rPr lang="bo-CN" altLang="zh-CN" sz="4800" dirty="0">
                <a:solidFill>
                  <a:srgbClr val="FF0000"/>
                </a:solidFill>
              </a:rPr>
              <a:t>༤  སློབ་ཚན་དབྱེ་ཞིབ།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6400" y="3893293"/>
            <a:ext cx="3648287" cy="795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8" name="Freeform 17"/>
          <p:cNvSpPr>
            <a:spLocks/>
          </p:cNvSpPr>
          <p:nvPr/>
        </p:nvSpPr>
        <p:spPr bwMode="auto">
          <a:xfrm>
            <a:off x="4284687" y="2662671"/>
            <a:ext cx="2016224" cy="2025843"/>
          </a:xfrm>
          <a:custGeom>
            <a:avLst/>
            <a:gdLst>
              <a:gd name="T0" fmla="*/ 0 w 487"/>
              <a:gd name="T1" fmla="*/ 409 h 670"/>
              <a:gd name="T2" fmla="*/ 0 w 487"/>
              <a:gd name="T3" fmla="*/ 670 h 670"/>
              <a:gd name="T4" fmla="*/ 487 w 487"/>
              <a:gd name="T5" fmla="*/ 503 h 670"/>
              <a:gd name="T6" fmla="*/ 487 w 487"/>
              <a:gd name="T7" fmla="*/ 0 h 670"/>
              <a:gd name="T8" fmla="*/ 0 w 487"/>
              <a:gd name="T9" fmla="*/ 409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7" h="670">
                <a:moveTo>
                  <a:pt x="0" y="409"/>
                </a:moveTo>
                <a:lnTo>
                  <a:pt x="0" y="670"/>
                </a:lnTo>
                <a:lnTo>
                  <a:pt x="487" y="503"/>
                </a:lnTo>
                <a:lnTo>
                  <a:pt x="487" y="0"/>
                </a:lnTo>
                <a:lnTo>
                  <a:pt x="0" y="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302175" y="2662671"/>
            <a:ext cx="5688631" cy="1509388"/>
          </a:xfrm>
          <a:custGeom>
            <a:avLst/>
            <a:gdLst>
              <a:gd name="T0" fmla="*/ 2207 w 2384"/>
              <a:gd name="T1" fmla="*/ 505 h 505"/>
              <a:gd name="T2" fmla="*/ 0 w 2384"/>
              <a:gd name="T3" fmla="*/ 505 h 505"/>
              <a:gd name="T4" fmla="*/ 0 w 2384"/>
              <a:gd name="T5" fmla="*/ 0 h 505"/>
              <a:gd name="T6" fmla="*/ 2207 w 2384"/>
              <a:gd name="T7" fmla="*/ 0 h 505"/>
              <a:gd name="T8" fmla="*/ 2384 w 2384"/>
              <a:gd name="T9" fmla="*/ 256 h 505"/>
              <a:gd name="T10" fmla="*/ 2207 w 2384"/>
              <a:gd name="T11" fmla="*/ 5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84" h="505">
                <a:moveTo>
                  <a:pt x="2207" y="505"/>
                </a:moveTo>
                <a:lnTo>
                  <a:pt x="0" y="505"/>
                </a:lnTo>
                <a:lnTo>
                  <a:pt x="0" y="0"/>
                </a:lnTo>
                <a:lnTo>
                  <a:pt x="2207" y="0"/>
                </a:lnTo>
                <a:lnTo>
                  <a:pt x="2384" y="256"/>
                </a:lnTo>
                <a:lnTo>
                  <a:pt x="2207" y="50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187" y="3914673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b="1" dirty="0"/>
              <a:t>ཁག་དང་པོ། </a:t>
            </a:r>
            <a:r>
              <a:rPr lang="zh-CN" altLang="en-US" sz="3200" dirty="0"/>
              <a:t>（</a:t>
            </a:r>
            <a:r>
              <a:rPr lang="bo-CN" altLang="zh-CN" sz="3200" dirty="0"/>
              <a:t>ཤོ་ལོ་ཀ་ ༡</a:t>
            </a:r>
            <a:r>
              <a:rPr lang="bo-CN" altLang="zh-CN" sz="3200" dirty="0">
                <a:latin typeface="Microsoft Himalaya"/>
                <a:ea typeface="Microsoft Himalaya"/>
              </a:rPr>
              <a:t>—</a:t>
            </a:r>
            <a:r>
              <a:rPr lang="bo-CN" altLang="zh-CN" sz="3200" dirty="0"/>
              <a:t>༢ </a:t>
            </a:r>
            <a:r>
              <a:rPr lang="zh-CN" altLang="en-US" sz="3200" dirty="0"/>
              <a:t>）</a:t>
            </a:r>
            <a:endParaRPr lang="bo-CN" altLang="zh-CN" sz="3200" dirty="0"/>
          </a:p>
          <a:p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 rot="20000315">
            <a:off x="4508281" y="3378952"/>
            <a:ext cx="2016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b="1" dirty="0">
                <a:solidFill>
                  <a:srgbClr val="FFFF00"/>
                </a:solidFill>
              </a:rPr>
              <a:t>མཆོད་བརྗོད།</a:t>
            </a:r>
          </a:p>
          <a:p>
            <a:endParaRPr lang="zh-CN" altLang="en-US" sz="40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8198" y="2318693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o-CN" altLang="zh-CN" sz="3200" dirty="0"/>
          </a:p>
          <a:p>
            <a:r>
              <a:rPr lang="bo-CN" altLang="zh-CN" sz="3200" dirty="0"/>
              <a:t>ངག་གི་ལྷ་མོ་དབྱངས་ཅན་མར་གསུངས་དབྱངས་ཀྱི་དངོས་གྲུབ་སྩོལ་པར་མཆོད་པར་བརྗོད་ཡོད།</a:t>
            </a:r>
            <a:endParaRPr lang="zh-CN" altLang="zh-CN" sz="3200" dirty="0"/>
          </a:p>
          <a:p>
            <a:endParaRPr lang="zh-CN" altLang="en-US" sz="3200" dirty="0"/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995422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10" grpId="0" animBg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8223" y="3854371"/>
            <a:ext cx="3341560" cy="795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3449783" y="2623749"/>
            <a:ext cx="2540236" cy="2025843"/>
          </a:xfrm>
          <a:custGeom>
            <a:avLst/>
            <a:gdLst>
              <a:gd name="T0" fmla="*/ 0 w 487"/>
              <a:gd name="T1" fmla="*/ 409 h 670"/>
              <a:gd name="T2" fmla="*/ 0 w 487"/>
              <a:gd name="T3" fmla="*/ 670 h 670"/>
              <a:gd name="T4" fmla="*/ 487 w 487"/>
              <a:gd name="T5" fmla="*/ 503 h 670"/>
              <a:gd name="T6" fmla="*/ 487 w 487"/>
              <a:gd name="T7" fmla="*/ 0 h 670"/>
              <a:gd name="T8" fmla="*/ 0 w 487"/>
              <a:gd name="T9" fmla="*/ 409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7" h="670">
                <a:moveTo>
                  <a:pt x="0" y="409"/>
                </a:moveTo>
                <a:lnTo>
                  <a:pt x="0" y="670"/>
                </a:lnTo>
                <a:lnTo>
                  <a:pt x="487" y="503"/>
                </a:lnTo>
                <a:lnTo>
                  <a:pt x="487" y="0"/>
                </a:lnTo>
                <a:lnTo>
                  <a:pt x="0" y="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5978112" y="2623749"/>
            <a:ext cx="6179755" cy="1509388"/>
          </a:xfrm>
          <a:custGeom>
            <a:avLst/>
            <a:gdLst>
              <a:gd name="T0" fmla="*/ 2207 w 2384"/>
              <a:gd name="T1" fmla="*/ 505 h 505"/>
              <a:gd name="T2" fmla="*/ 0 w 2384"/>
              <a:gd name="T3" fmla="*/ 505 h 505"/>
              <a:gd name="T4" fmla="*/ 0 w 2384"/>
              <a:gd name="T5" fmla="*/ 0 h 505"/>
              <a:gd name="T6" fmla="*/ 2207 w 2384"/>
              <a:gd name="T7" fmla="*/ 0 h 505"/>
              <a:gd name="T8" fmla="*/ 2384 w 2384"/>
              <a:gd name="T9" fmla="*/ 256 h 505"/>
              <a:gd name="T10" fmla="*/ 2207 w 2384"/>
              <a:gd name="T11" fmla="*/ 5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84" h="505">
                <a:moveTo>
                  <a:pt x="2207" y="505"/>
                </a:moveTo>
                <a:lnTo>
                  <a:pt x="0" y="505"/>
                </a:lnTo>
                <a:lnTo>
                  <a:pt x="0" y="0"/>
                </a:lnTo>
                <a:lnTo>
                  <a:pt x="2207" y="0"/>
                </a:lnTo>
                <a:lnTo>
                  <a:pt x="2384" y="256"/>
                </a:lnTo>
                <a:lnTo>
                  <a:pt x="2207" y="50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545" y="3914673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/>
              <a:t>ཁག་གཉིས་པ། </a:t>
            </a:r>
            <a:r>
              <a:rPr lang="zh-CN" altLang="en-US" sz="3200" dirty="0"/>
              <a:t>（</a:t>
            </a:r>
            <a:r>
              <a:rPr lang="bo-CN" altLang="zh-CN" sz="3200" dirty="0"/>
              <a:t>ཤོ་ལོ་ཀ་ ༣ </a:t>
            </a:r>
            <a:r>
              <a:rPr lang="zh-CN" altLang="en-US" sz="3200" dirty="0"/>
              <a:t>）</a:t>
            </a:r>
          </a:p>
        </p:txBody>
      </p:sp>
      <p:sp>
        <p:nvSpPr>
          <p:cNvPr id="12" name="TextBox 11"/>
          <p:cNvSpPr txBox="1"/>
          <p:nvPr/>
        </p:nvSpPr>
        <p:spPr>
          <a:xfrm rot="20228816">
            <a:off x="3371373" y="3441063"/>
            <a:ext cx="292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b="1" dirty="0">
                <a:solidFill>
                  <a:srgbClr val="0070C0"/>
                </a:solidFill>
              </a:rPr>
              <a:t>རྩོམ་པར་དམ་བཅའ་བ།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90019" y="2623749"/>
            <a:ext cx="57847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/>
              <a:t>དེའི་ནང་དབྱངས་ཅན་ལྷ་མོའི་གསུང་གིས་བྱིན་རླབས་ཞུགས་པ་དང་། རྩོམ་པ་ལ་དབང་འབྱོར་ནས་ལག་སོར་དལ་བ་མེད་པར་སྙན་ངག་རྩོམ་པ་ལ་ཞུགས་པ་ནི་རྩོམ་པར་དམ་བཅའ་བ་ཡིན། </a:t>
            </a:r>
            <a:endParaRPr lang="zh-CN" altLang="zh-CN" sz="3200" dirty="0"/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27018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8263" y="4090039"/>
            <a:ext cx="3288247" cy="10129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5" name="Freeform 17"/>
          <p:cNvSpPr>
            <a:spLocks/>
          </p:cNvSpPr>
          <p:nvPr/>
        </p:nvSpPr>
        <p:spPr bwMode="auto">
          <a:xfrm>
            <a:off x="3748114" y="2492896"/>
            <a:ext cx="2016224" cy="2610065"/>
          </a:xfrm>
          <a:custGeom>
            <a:avLst/>
            <a:gdLst>
              <a:gd name="T0" fmla="*/ 0 w 487"/>
              <a:gd name="T1" fmla="*/ 409 h 670"/>
              <a:gd name="T2" fmla="*/ 0 w 487"/>
              <a:gd name="T3" fmla="*/ 670 h 670"/>
              <a:gd name="T4" fmla="*/ 487 w 487"/>
              <a:gd name="T5" fmla="*/ 503 h 670"/>
              <a:gd name="T6" fmla="*/ 487 w 487"/>
              <a:gd name="T7" fmla="*/ 0 h 670"/>
              <a:gd name="T8" fmla="*/ 0 w 487"/>
              <a:gd name="T9" fmla="*/ 409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7" h="670">
                <a:moveTo>
                  <a:pt x="0" y="409"/>
                </a:moveTo>
                <a:lnTo>
                  <a:pt x="0" y="670"/>
                </a:lnTo>
                <a:lnTo>
                  <a:pt x="487" y="503"/>
                </a:lnTo>
                <a:lnTo>
                  <a:pt x="487" y="0"/>
                </a:lnTo>
                <a:lnTo>
                  <a:pt x="0" y="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5743373" y="2483198"/>
            <a:ext cx="6426401" cy="1967194"/>
          </a:xfrm>
          <a:custGeom>
            <a:avLst/>
            <a:gdLst>
              <a:gd name="T0" fmla="*/ 2207 w 2384"/>
              <a:gd name="T1" fmla="*/ 505 h 505"/>
              <a:gd name="T2" fmla="*/ 0 w 2384"/>
              <a:gd name="T3" fmla="*/ 505 h 505"/>
              <a:gd name="T4" fmla="*/ 0 w 2384"/>
              <a:gd name="T5" fmla="*/ 0 h 505"/>
              <a:gd name="T6" fmla="*/ 2207 w 2384"/>
              <a:gd name="T7" fmla="*/ 0 h 505"/>
              <a:gd name="T8" fmla="*/ 2384 w 2384"/>
              <a:gd name="T9" fmla="*/ 256 h 505"/>
              <a:gd name="T10" fmla="*/ 2207 w 2384"/>
              <a:gd name="T11" fmla="*/ 5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84" h="505">
                <a:moveTo>
                  <a:pt x="2207" y="505"/>
                </a:moveTo>
                <a:lnTo>
                  <a:pt x="0" y="505"/>
                </a:lnTo>
                <a:lnTo>
                  <a:pt x="0" y="0"/>
                </a:lnTo>
                <a:lnTo>
                  <a:pt x="2207" y="0"/>
                </a:lnTo>
                <a:lnTo>
                  <a:pt x="2384" y="256"/>
                </a:lnTo>
                <a:lnTo>
                  <a:pt x="2207" y="50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279" y="4221245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/>
              <a:t>ཁག་གསུམ་པ། </a:t>
            </a:r>
            <a:r>
              <a:rPr lang="zh-CN" altLang="en-US" sz="3200" dirty="0"/>
              <a:t>（</a:t>
            </a:r>
            <a:r>
              <a:rPr lang="bo-CN" altLang="zh-CN" sz="3200" dirty="0"/>
              <a:t>ཤོ་ལོ་ཀ་ ༤ </a:t>
            </a:r>
            <a:r>
              <a:rPr lang="zh-CN" altLang="en-US" sz="3200" dirty="0"/>
              <a:t>）</a:t>
            </a:r>
          </a:p>
        </p:txBody>
      </p:sp>
      <p:sp>
        <p:nvSpPr>
          <p:cNvPr id="8" name="TextBox 7"/>
          <p:cNvSpPr txBox="1"/>
          <p:nvPr/>
        </p:nvSpPr>
        <p:spPr>
          <a:xfrm rot="20000315">
            <a:off x="3808141" y="3683410"/>
            <a:ext cx="2016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b="1" dirty="0">
                <a:solidFill>
                  <a:srgbClr val="0070C0"/>
                </a:solidFill>
              </a:rPr>
              <a:t>བློ་ལྡན་ཉན་སྐུལ།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3373" y="2482380"/>
            <a:ext cx="60314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/>
              <a:t>དེའི་ནང་དུ་ནང་དོན་ཟབ་མོ་བརྗོད་བྱེད་ཀྱི་ཚིག་སྙན་མོའི་བདག་ཉིད་ཅན་གྱི་རྩོམ་འདིས་སྐལ་བ་དང་ལྡན་པའི་མི་བུའི་ཐོས་པ་དོན་དང་ལྡན་པར་བྱེད་ཆེད། ཤེས་པ་དང་ལྡན་པ་དག་གིས་ཡུད་ཙམ་ལ་གསན་པར་འོས་སོ་ཞེས་བློ་དང་ལྡན་པ་རྣམས་ལ་ཉན་པར་སྐུལ་བའོ། </a:t>
            </a: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val="2328869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3997" y="4365104"/>
            <a:ext cx="3355786" cy="11872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5" name="Freeform 17"/>
          <p:cNvSpPr>
            <a:spLocks/>
          </p:cNvSpPr>
          <p:nvPr/>
        </p:nvSpPr>
        <p:spPr bwMode="auto">
          <a:xfrm>
            <a:off x="3438968" y="2514901"/>
            <a:ext cx="1387518" cy="3037499"/>
          </a:xfrm>
          <a:custGeom>
            <a:avLst/>
            <a:gdLst>
              <a:gd name="T0" fmla="*/ 0 w 487"/>
              <a:gd name="T1" fmla="*/ 409 h 670"/>
              <a:gd name="T2" fmla="*/ 0 w 487"/>
              <a:gd name="T3" fmla="*/ 670 h 670"/>
              <a:gd name="T4" fmla="*/ 487 w 487"/>
              <a:gd name="T5" fmla="*/ 503 h 670"/>
              <a:gd name="T6" fmla="*/ 487 w 487"/>
              <a:gd name="T7" fmla="*/ 0 h 670"/>
              <a:gd name="T8" fmla="*/ 0 w 487"/>
              <a:gd name="T9" fmla="*/ 409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7" h="670">
                <a:moveTo>
                  <a:pt x="0" y="409"/>
                </a:moveTo>
                <a:lnTo>
                  <a:pt x="0" y="670"/>
                </a:lnTo>
                <a:lnTo>
                  <a:pt x="487" y="503"/>
                </a:lnTo>
                <a:lnTo>
                  <a:pt x="487" y="0"/>
                </a:lnTo>
                <a:lnTo>
                  <a:pt x="0" y="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4826486" y="2491279"/>
            <a:ext cx="7321536" cy="2304224"/>
          </a:xfrm>
          <a:custGeom>
            <a:avLst/>
            <a:gdLst>
              <a:gd name="T0" fmla="*/ 2207 w 2384"/>
              <a:gd name="T1" fmla="*/ 505 h 505"/>
              <a:gd name="T2" fmla="*/ 0 w 2384"/>
              <a:gd name="T3" fmla="*/ 505 h 505"/>
              <a:gd name="T4" fmla="*/ 0 w 2384"/>
              <a:gd name="T5" fmla="*/ 0 h 505"/>
              <a:gd name="T6" fmla="*/ 2207 w 2384"/>
              <a:gd name="T7" fmla="*/ 0 h 505"/>
              <a:gd name="T8" fmla="*/ 2384 w 2384"/>
              <a:gd name="T9" fmla="*/ 256 h 505"/>
              <a:gd name="T10" fmla="*/ 2207 w 2384"/>
              <a:gd name="T11" fmla="*/ 5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84" h="505">
                <a:moveTo>
                  <a:pt x="2207" y="505"/>
                </a:moveTo>
                <a:lnTo>
                  <a:pt x="0" y="505"/>
                </a:lnTo>
                <a:lnTo>
                  <a:pt x="0" y="0"/>
                </a:lnTo>
                <a:lnTo>
                  <a:pt x="2207" y="0"/>
                </a:lnTo>
                <a:lnTo>
                  <a:pt x="2384" y="256"/>
                </a:lnTo>
                <a:lnTo>
                  <a:pt x="2207" y="50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9" y="4697987"/>
            <a:ext cx="3760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/>
              <a:t>ཁག་བཞི་པ།</a:t>
            </a:r>
            <a:r>
              <a:rPr lang="zh-CN" altLang="en-US" sz="3200" dirty="0"/>
              <a:t>（</a:t>
            </a:r>
            <a:r>
              <a:rPr lang="bo-CN" altLang="zh-CN" sz="3200" dirty="0"/>
              <a:t> ཤོ་ལོ་ཀ་ ༥</a:t>
            </a:r>
            <a:r>
              <a:rPr lang="bo-CN" altLang="zh-CN" sz="3200" dirty="0">
                <a:latin typeface="Microsoft Himalaya"/>
                <a:ea typeface="Microsoft Himalaya"/>
              </a:rPr>
              <a:t>—༢༨ </a:t>
            </a:r>
            <a:r>
              <a:rPr lang="zh-CN" altLang="en-US" sz="3200" dirty="0"/>
              <a:t>）</a:t>
            </a:r>
          </a:p>
        </p:txBody>
      </p:sp>
      <p:sp>
        <p:nvSpPr>
          <p:cNvPr id="8" name="TextBox 7"/>
          <p:cNvSpPr txBox="1"/>
          <p:nvPr/>
        </p:nvSpPr>
        <p:spPr>
          <a:xfrm rot="18694328">
            <a:off x="3047791" y="3493362"/>
            <a:ext cx="2934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b="1" dirty="0">
                <a:solidFill>
                  <a:srgbClr val="0070C0"/>
                </a:solidFill>
              </a:rPr>
              <a:t>གཞུང་དངོས། </a:t>
            </a:r>
            <a:endParaRPr lang="zh-CN" altLang="zh-CN" sz="4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8322" y="2386328"/>
            <a:ext cx="7089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/>
              <a:t>ཐོག་མར་གྲོང་ཁྱེར་ལན་གྲུའི་གནས་ཡུལ་དང་ཕྱོགས་མཚམས་ཀྱི་རང་བྱུང་བཀོད་པ་ངོ་མཚར་བ་དག་བྲིས་པ་དང་བསྟུན་ནས།  གྲོང་ཁྱེར་ལན་གྲུའི་མཚན་མོའི་མཛེས་ལྗོངས་དང་། ཁང་བ་ཁང་</a:t>
            </a:r>
            <a:r>
              <a:rPr lang="bo-CN" altLang="zh-CN" sz="3200" dirty="0" smtClean="0"/>
              <a:t>བརྩེགས</a:t>
            </a:r>
            <a:r>
              <a:rPr lang="bo-CN" altLang="zh-CN" sz="3200" dirty="0"/>
              <a:t>་</a:t>
            </a:r>
            <a:r>
              <a:rPr lang="bo-CN" altLang="zh-CN" sz="3200" dirty="0" smtClean="0"/>
              <a:t>སོགས་ལ་བསྟོད་</a:t>
            </a:r>
            <a:r>
              <a:rPr lang="bo-CN" altLang="zh-CN" sz="3200" dirty="0"/>
              <a:t>ཡོད</a:t>
            </a:r>
            <a:r>
              <a:rPr lang="bo-CN" altLang="zh-CN" sz="3200" dirty="0" smtClean="0"/>
              <a:t>།མཐར་ནུབ་</a:t>
            </a:r>
            <a:r>
              <a:rPr lang="bo-CN" altLang="zh-CN" sz="3200" dirty="0"/>
              <a:t>བྱང་མི་རིགས་སློབ་གྲྭ་ཆེན་མོའི་ཕྱིའི་བཟོ་སྐྲུན་གྱི་བཀོད་པ་དང་། ནང་རིག་གནས་ཀྱི་དཔལ་ཡོན་ལ་བསྔགས་བརྗོད་བྱས་ཡོད།</a:t>
            </a:r>
            <a:endParaRPr lang="zh-CN" altLang="zh-CN" sz="3200" dirty="0"/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9799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8223" y="3854371"/>
            <a:ext cx="3888432" cy="79522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5" name="Freeform 17"/>
          <p:cNvSpPr>
            <a:spLocks/>
          </p:cNvSpPr>
          <p:nvPr/>
        </p:nvSpPr>
        <p:spPr bwMode="auto">
          <a:xfrm>
            <a:off x="3996655" y="2623749"/>
            <a:ext cx="1993364" cy="2025843"/>
          </a:xfrm>
          <a:custGeom>
            <a:avLst/>
            <a:gdLst>
              <a:gd name="T0" fmla="*/ 0 w 487"/>
              <a:gd name="T1" fmla="*/ 409 h 670"/>
              <a:gd name="T2" fmla="*/ 0 w 487"/>
              <a:gd name="T3" fmla="*/ 670 h 670"/>
              <a:gd name="T4" fmla="*/ 487 w 487"/>
              <a:gd name="T5" fmla="*/ 503 h 670"/>
              <a:gd name="T6" fmla="*/ 487 w 487"/>
              <a:gd name="T7" fmla="*/ 0 h 670"/>
              <a:gd name="T8" fmla="*/ 0 w 487"/>
              <a:gd name="T9" fmla="*/ 409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7" h="670">
                <a:moveTo>
                  <a:pt x="0" y="409"/>
                </a:moveTo>
                <a:lnTo>
                  <a:pt x="0" y="670"/>
                </a:lnTo>
                <a:lnTo>
                  <a:pt x="487" y="503"/>
                </a:lnTo>
                <a:lnTo>
                  <a:pt x="487" y="0"/>
                </a:lnTo>
                <a:lnTo>
                  <a:pt x="0" y="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5978112" y="2623749"/>
            <a:ext cx="6179755" cy="1509388"/>
          </a:xfrm>
          <a:custGeom>
            <a:avLst/>
            <a:gdLst>
              <a:gd name="T0" fmla="*/ 2207 w 2384"/>
              <a:gd name="T1" fmla="*/ 505 h 505"/>
              <a:gd name="T2" fmla="*/ 0 w 2384"/>
              <a:gd name="T3" fmla="*/ 505 h 505"/>
              <a:gd name="T4" fmla="*/ 0 w 2384"/>
              <a:gd name="T5" fmla="*/ 0 h 505"/>
              <a:gd name="T6" fmla="*/ 2207 w 2384"/>
              <a:gd name="T7" fmla="*/ 0 h 505"/>
              <a:gd name="T8" fmla="*/ 2384 w 2384"/>
              <a:gd name="T9" fmla="*/ 256 h 505"/>
              <a:gd name="T10" fmla="*/ 2207 w 2384"/>
              <a:gd name="T11" fmla="*/ 5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84" h="505">
                <a:moveTo>
                  <a:pt x="2207" y="505"/>
                </a:moveTo>
                <a:lnTo>
                  <a:pt x="0" y="505"/>
                </a:lnTo>
                <a:lnTo>
                  <a:pt x="0" y="0"/>
                </a:lnTo>
                <a:lnTo>
                  <a:pt x="2207" y="0"/>
                </a:lnTo>
                <a:lnTo>
                  <a:pt x="2384" y="256"/>
                </a:lnTo>
                <a:lnTo>
                  <a:pt x="2207" y="50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962" y="394314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/>
              <a:t>ཁག་ལྔ་པ།</a:t>
            </a:r>
            <a:r>
              <a:rPr lang="zh-CN" altLang="en-US" sz="3200" dirty="0"/>
              <a:t> （ </a:t>
            </a:r>
            <a:r>
              <a:rPr lang="bo-CN" altLang="zh-CN" sz="3200" dirty="0"/>
              <a:t>ཤོ་ལོ་ཀ་</a:t>
            </a:r>
            <a:r>
              <a:rPr lang="zh-CN" altLang="en-US" sz="3200" dirty="0"/>
              <a:t> </a:t>
            </a:r>
            <a:r>
              <a:rPr lang="bo-CN" altLang="zh-CN" sz="3200" dirty="0"/>
              <a:t>༢༩</a:t>
            </a:r>
            <a:r>
              <a:rPr lang="bo-CN" altLang="zh-CN" sz="3200" dirty="0">
                <a:latin typeface="Microsoft Himalaya"/>
                <a:ea typeface="Microsoft Himalaya"/>
              </a:rPr>
              <a:t>—</a:t>
            </a:r>
            <a:r>
              <a:rPr lang="bo-CN" altLang="zh-CN" sz="3200" dirty="0"/>
              <a:t>༣༠</a:t>
            </a:r>
            <a:r>
              <a:rPr lang="en-US" altLang="zh-CN" sz="3200" dirty="0"/>
              <a:t> </a:t>
            </a:r>
            <a:r>
              <a:rPr lang="zh-CN" altLang="en-US" sz="3200" dirty="0"/>
              <a:t>）</a:t>
            </a:r>
          </a:p>
        </p:txBody>
      </p:sp>
      <p:sp>
        <p:nvSpPr>
          <p:cNvPr id="8" name="TextBox 7"/>
          <p:cNvSpPr txBox="1"/>
          <p:nvPr/>
        </p:nvSpPr>
        <p:spPr>
          <a:xfrm rot="19883804">
            <a:off x="4347855" y="3113307"/>
            <a:ext cx="292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b="1" dirty="0">
                <a:solidFill>
                  <a:srgbClr val="0070C0"/>
                </a:solidFill>
              </a:rPr>
              <a:t>བསྔོ་སྨོན།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0019" y="2623749"/>
            <a:ext cx="57847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/>
              <a:t>དེའི་ནང་དུ་རྩོམ་པ་པོའི་ཀུན་བཤད་ཀྱི་མཚན་དང་སྦྲགས་ནས་གནས་བསྟོད་འདི་ཉིད་གསར་རྩོམ་མཛད་པའི་དམིགས་ཡུལ་དང་བསྔོ་སྨོན་གྱིས་མཇུག་བསྡུས་ཡོད།</a:t>
            </a:r>
            <a:endParaRPr lang="zh-CN" altLang="zh-CN" sz="3200" dirty="0"/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80008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1109</Words>
  <Application>Microsoft Office PowerPoint</Application>
  <PresentationFormat>自定义</PresentationFormat>
  <Paragraphs>60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</dc:creator>
  <cp:lastModifiedBy>公保加</cp:lastModifiedBy>
  <cp:revision>60</cp:revision>
  <dcterms:created xsi:type="dcterms:W3CDTF">2018-10-23T06:16:41Z</dcterms:created>
  <dcterms:modified xsi:type="dcterms:W3CDTF">2019-01-24T10:32:20Z</dcterms:modified>
</cp:coreProperties>
</file>