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x-wav"/>
  <Default Extension="wmf" ContentType="image/x-wmf"/>
  <Default Extension="png" ContentType="image/png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28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firstSlideNum="1" rtl="0" saveSubsetFonts="0" serverZoom="0" showSpecialPlsOnTitleSld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type="screen4x3" cy="6858000" cx="9144000"/>
  <p:notesSz cx="6858000" cy="9144000"/>
  <p:defaultTextStyle>
    <a:lvl1pPr algn="l" fontAlgn="base" indent="0" latinLnBrk="1" marL="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2800" i="0" u="none">
        <a:solidFill>
          <a:schemeClr val="dk1"/>
        </a:solidFill>
        <a:latin typeface="Arial" pitchFamily="0" charset="0"/>
        <a:ea typeface="宋体" pitchFamily="2" charset="-122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2800" i="0" u="none">
        <a:solidFill>
          <a:schemeClr val="dk1"/>
        </a:solidFill>
        <a:latin typeface="Arial" pitchFamily="0" charset="0"/>
        <a:ea typeface="宋体" pitchFamily="2" charset="-122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2800" i="0" u="none">
        <a:solidFill>
          <a:schemeClr val="dk1"/>
        </a:solidFill>
        <a:latin typeface="Arial" pitchFamily="0" charset="0"/>
        <a:ea typeface="宋体" pitchFamily="2" charset="-122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2800" i="0" u="none">
        <a:solidFill>
          <a:schemeClr val="dk1"/>
        </a:solidFill>
        <a:latin typeface="Arial" pitchFamily="0" charset="0"/>
        <a:ea typeface="宋体" pitchFamily="2" charset="-122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0"/>
      </a:spcBef>
      <a:spcAft>
        <a:spcPct val="0"/>
      </a:spcAft>
      <a:buFontTx/>
      <a:buNone/>
      <a:defRPr baseline="0" b="0" sz="2800" i="0" u="none">
        <a:solidFill>
          <a:schemeClr val="dk1"/>
        </a:solidFill>
        <a:latin typeface="Arial" pitchFamily="0" charset="0"/>
        <a:ea typeface="宋体" pitchFamily="2" charset="-122"/>
        <a:sym typeface="Arial" pitchFamily="0" charset="0"/>
      </a:defRPr>
    </a:lvl5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View">
  <p:normalViewPr showOutlineIcons="1" snapVertSplitter="0" vertBarState="restored" horzBarState="restored" preferSingleView="0">
    <p:restoredLeft sz="12392" autoAdjust="0"/>
    <p:restoredTop sz="94660"/>
  </p:normalViewPr>
  <p:slideViewPr>
    <p:cSldViewPr showGuides="0" snapToGrid="1" snapToObjects="1">
      <p:cViewPr varScale="1">
        <p:scale>
          <a:sx n="85" d="100"/>
          <a:sy n="85" d="100"/>
        </p:scale>
        <p:origin x="-1680" y="-84"/>
      </p:cViewPr>
      <p:guideLst>
        <p:guide orient="horz" pos="1877"/>
        <p:guide orient="vert" pos="2880"/>
      </p:guideLst>
    </p:cSldViewPr>
  </p:slideViewPr>
  <p:gridSpacing cx="0" cy="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tableStyles" Target="tableStyles.xml"/><Relationship Id="rId32" Type="http://schemas.openxmlformats.org/officeDocument/2006/relationships/presProps" Target="presProps.xml"/><Relationship Id="rId33" Type="http://schemas.openxmlformats.org/officeDocument/2006/relationships/viewProps" Target="viewProps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77" name=""/>
          <p:cNvSpPr/>
          <p:nvPr>
            <p:ph type="hdr" sz="quarter" idx="0"/>
          </p:nvPr>
        </p:nvSpPr>
        <p:spPr>
          <a:xfrm rot="0">
            <a:off x="0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eaLnBrk="1" hangingPunct="1" latinLnBrk="1" lvl="0"/>
            <a:endParaRPr altLang="zh-CN" sz="1200" lang="en-US"/>
          </a:p>
        </p:txBody>
      </p:sp>
      <p:sp>
        <p:nvSpPr>
          <p:cNvPr id="1048978" name=""/>
          <p:cNvSpPr/>
          <p:nvPr>
            <p:ph type="dt" sz="full" idx="1"/>
          </p:nvPr>
        </p:nvSpPr>
        <p:spPr>
          <a:xfrm rot="0">
            <a:off x="3884612" y="0"/>
            <a:ext cx="2971800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algn="r" eaLnBrk="1" hangingPunct="1" latinLnBrk="1" lvl="0"/>
            <a:endParaRPr altLang="zh-CN" sz="1200" lang="en-US"/>
          </a:p>
        </p:txBody>
      </p:sp>
      <p:sp>
        <p:nvSpPr>
          <p:cNvPr id="1048979" name=""/>
          <p:cNvSpPr/>
          <p:nvPr>
            <p:ph type="sldImg" sz="full" idx="2"/>
          </p:nvPr>
        </p:nvSpPr>
        <p:spPr>
          <a:xfrm rot="0">
            <a:off x="1143000" y="685800"/>
            <a:ext cx="4572000" cy="3429000"/>
          </a:xfrm>
          <a:prstGeom prst="rect"/>
          <a:noFill/>
          <a:ln w="9525" cap="flat" cmpd="sng">
            <a:solidFill>
              <a:srgbClr val="000000">
                <a:alpha val="100000"/>
              </a:srgbClr>
            </a:solidFill>
            <a:prstDash val="solid"/>
            <a:round/>
          </a:ln>
        </p:spPr>
        <p:txBody>
          <a:bodyPr anchor="ctr" bIns="45720" lIns="91440" rIns="91440" tIns="45720" vert="horz"/>
          <a:p/>
        </p:txBody>
      </p:sp>
      <p:sp>
        <p:nvSpPr>
          <p:cNvPr id="1048980" name=""/>
          <p:cNvSpPr/>
          <p:nvPr>
            <p:ph type="body" sz="quarter" idx="3"/>
          </p:nvPr>
        </p:nvSpPr>
        <p:spPr>
          <a:xfrm rot="0">
            <a:off x="685800" y="4343400"/>
            <a:ext cx="5486400" cy="41148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981" name=""/>
          <p:cNvSpPr/>
          <p:nvPr>
            <p:ph type="ftr" sz="quarter" idx="4"/>
          </p:nvPr>
        </p:nvSpPr>
        <p:spPr>
          <a:xfrm rot="0">
            <a:off x="0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eaLnBrk="1" hangingPunct="1" latinLnBrk="1" lvl="0"/>
            <a:endParaRPr altLang="zh-CN" sz="1200" lang="en-US"/>
          </a:p>
        </p:txBody>
      </p:sp>
      <p:sp>
        <p:nvSpPr>
          <p:cNvPr id="1048982" name=""/>
          <p:cNvSpPr/>
          <p:nvPr>
            <p:ph type="sldNum" sz="quarter" idx="5"/>
          </p:nvPr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zh-CN" sz="1200" lang="en-US"/>
              <a:pPr algn="r" eaLnBrk="1" hangingPunct="1" latinLnBrk="1" lvl="0"/>
            </a:fld>
            <a:endParaRPr altLang="zh-CN" sz="1200" lang="en-US"/>
          </a:p>
        </p:txBody>
      </p:sp>
    </p:spTree>
  </p:cSld>
  <p:clrMap accent1="dk1" accent2="dk1" accent3="dk1" accent4="dk1" accent5="dk1" accent6="dk1" bg1="dk1" bg2="dk1" tx1="dk1" tx2="dk1" hlink="dk1" folHlink="dk1"/>
  <p:notesStyle>
    <a:lvl1pPr algn="l" fontAlgn="base" indent="0" latinLnBrk="1" marL="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宋体" pitchFamily="2" charset="-122"/>
        <a:sym typeface="Arial" pitchFamily="0" charset="0"/>
      </a:defRPr>
    </a:lvl1pPr>
    <a:lvl2pPr algn="l" fontAlgn="base" indent="0" latinLnBrk="1" marL="4572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宋体" pitchFamily="2" charset="-122"/>
        <a:sym typeface="Arial" pitchFamily="0" charset="0"/>
      </a:defRPr>
    </a:lvl2pPr>
    <a:lvl3pPr algn="l" fontAlgn="base" indent="0" latinLnBrk="1" marL="9144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宋体" pitchFamily="2" charset="-122"/>
        <a:sym typeface="Arial" pitchFamily="0" charset="0"/>
      </a:defRPr>
    </a:lvl3pPr>
    <a:lvl4pPr algn="l" fontAlgn="base" indent="0" latinLnBrk="1" marL="13716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宋体" pitchFamily="2" charset="-122"/>
        <a:sym typeface="Arial" pitchFamily="0" charset="0"/>
      </a:defRPr>
    </a:lvl4pPr>
    <a:lvl5pPr algn="l" fontAlgn="base" indent="0" latinLnBrk="1" marL="1828800" rtl="0">
      <a:lnSpc>
        <a:spcPct val="100000"/>
      </a:lnSpc>
      <a:spcBef>
        <a:spcPct val="30000"/>
      </a:spcBef>
      <a:spcAft>
        <a:spcPct val="0"/>
      </a:spcAft>
      <a:buFontTx/>
      <a:buNone/>
      <a:defRPr baseline="0" b="0" sz="1200" i="0" u="none">
        <a:solidFill>
          <a:schemeClr val="dk1"/>
        </a:solidFill>
        <a:latin typeface="Arial" pitchFamily="0" charset="0"/>
        <a:ea typeface="宋体" pitchFamily="2" charset="-122"/>
        <a:sym typeface="Arial" pitchFamily="0" charset="0"/>
      </a:defRPr>
    </a:lvl5pPr>
  </p:notesStyle>
</p:notesMaster>
</file>

<file path=ppt/notesSlides/_rels/notesSlide1.xml.rels><?xml version="1.0" encoding="UTF-8" standalone="yes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2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zh-CN" sz="1200" lang="en-US"/>
              <a:pPr algn="r" eaLnBrk="1" hangingPunct="1" latinLnBrk="1" lvl="0"/>
            </a:fld>
            <a:endParaRPr altLang="zh-CN" sz="1200" lang="en-US"/>
          </a:p>
        </p:txBody>
      </p:sp>
      <p:sp>
        <p:nvSpPr>
          <p:cNvPr id="1048643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644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 vert="horz"/>
          <a:p>
            <a:pPr eaLnBrk="1" hangingPunct="1" latinLnBrk="1" lvl="0"/>
            <a:endParaRPr altLang="zh-CN" 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3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zh-CN" sz="1200" lang="en-US"/>
              <a:pPr algn="r" eaLnBrk="1" hangingPunct="1" latinLnBrk="1" lvl="0"/>
            </a:fld>
            <a:endParaRPr altLang="zh-CN" sz="1200" lang="en-US"/>
          </a:p>
        </p:txBody>
      </p:sp>
      <p:sp>
        <p:nvSpPr>
          <p:cNvPr id="1048724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725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 vert="horz"/>
          <a:p>
            <a:pPr eaLnBrk="1" hangingPunct="1" latinLnBrk="1" lvl="0"/>
            <a:endParaRPr altLang="zh-CN" 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9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zh-CN" sz="1200" lang="en-US"/>
              <a:pPr algn="r" eaLnBrk="1" hangingPunct="1" latinLnBrk="1" lvl="0"/>
            </a:fld>
            <a:endParaRPr altLang="zh-CN" sz="1200" lang="en-US"/>
          </a:p>
        </p:txBody>
      </p:sp>
      <p:sp>
        <p:nvSpPr>
          <p:cNvPr id="1048730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731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 vert="horz"/>
          <a:p>
            <a:pPr eaLnBrk="1" hangingPunct="1" latinLnBrk="1" lvl="0"/>
            <a:endParaRPr altLang="zh-CN" 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4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zh-CN" sz="1200" lang="en-US"/>
              <a:pPr algn="r" eaLnBrk="1" hangingPunct="1" latinLnBrk="1" lvl="0"/>
            </a:fld>
            <a:endParaRPr altLang="zh-CN" sz="1200" lang="en-US"/>
          </a:p>
        </p:txBody>
      </p:sp>
      <p:sp>
        <p:nvSpPr>
          <p:cNvPr id="1048745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746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 vert="horz"/>
          <a:p>
            <a:pPr eaLnBrk="1" hangingPunct="1" latinLnBrk="1" lvl="0"/>
            <a:endParaRPr altLang="zh-CN" 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9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zh-CN" sz="1200" lang="en-US"/>
              <a:pPr algn="r" eaLnBrk="1" hangingPunct="1" latinLnBrk="1" lvl="0"/>
            </a:fld>
            <a:endParaRPr altLang="zh-CN" sz="1200" lang="en-US"/>
          </a:p>
        </p:txBody>
      </p:sp>
      <p:sp>
        <p:nvSpPr>
          <p:cNvPr id="1048750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751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 vert="horz"/>
          <a:p>
            <a:pPr eaLnBrk="1" hangingPunct="1" latinLnBrk="1" lvl="0"/>
            <a:endParaRPr altLang="zh-CN" 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5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zh-CN" sz="1200" lang="en-US"/>
              <a:pPr algn="r" eaLnBrk="1" hangingPunct="1" latinLnBrk="1" lvl="0"/>
            </a:fld>
            <a:endParaRPr altLang="zh-CN" sz="1200" lang="en-US"/>
          </a:p>
        </p:txBody>
      </p:sp>
      <p:sp>
        <p:nvSpPr>
          <p:cNvPr id="1048756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757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 vert="horz"/>
          <a:p>
            <a:pPr eaLnBrk="1" hangingPunct="1" latinLnBrk="1" lvl="0"/>
            <a:endParaRPr altLang="zh-CN" 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6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zh-CN" sz="1200" lang="en-US"/>
              <a:pPr algn="r" eaLnBrk="1" hangingPunct="1" latinLnBrk="1" lvl="0"/>
            </a:fld>
            <a:endParaRPr altLang="zh-CN" sz="1200" lang="en-US"/>
          </a:p>
        </p:txBody>
      </p:sp>
      <p:sp>
        <p:nvSpPr>
          <p:cNvPr id="1048787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788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 vert="horz"/>
          <a:p>
            <a:pPr eaLnBrk="1" hangingPunct="1" latinLnBrk="1" lvl="0"/>
            <a:endParaRPr altLang="zh-CN" 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66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zh-CN" sz="1200" lang="en-US"/>
              <a:pPr algn="r" eaLnBrk="1" hangingPunct="1" latinLnBrk="1" lvl="0"/>
            </a:fld>
            <a:endParaRPr altLang="zh-CN" sz="1200" lang="en-US"/>
          </a:p>
        </p:txBody>
      </p:sp>
      <p:sp>
        <p:nvSpPr>
          <p:cNvPr id="1048867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868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 vert="horz"/>
          <a:p>
            <a:pPr eaLnBrk="1" hangingPunct="1" latinLnBrk="1" lvl="0"/>
            <a:endParaRPr altLang="zh-CN" 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53" name=""/>
          <p:cNvSpPr txBox="1"/>
          <p:nvPr/>
        </p:nvSpPr>
        <p:spPr>
          <a:xfrm rot="0">
            <a:off x="3884612" y="8685212"/>
            <a:ext cx="2971800" cy="457200"/>
          </a:xfrm>
          <a:prstGeom prst="rect"/>
          <a:noFill/>
          <a:ln>
            <a:noFill/>
          </a:ln>
        </p:spPr>
        <p:txBody>
          <a:bodyPr anchor="b" bIns="45720" lIns="91440" rIns="91440" tIns="45720" vert="horz"/>
          <a:p>
            <a:pPr algn="r" eaLnBrk="1" hangingPunct="1" latinLnBrk="1" lvl="0"/>
            <a:fld id="{566ABCEB-ACFC-4714-9973-3DA970169C29}" type="slidenum">
              <a:rPr altLang="zh-CN" sz="1200" lang="en-US"/>
              <a:pPr algn="r" eaLnBrk="1" hangingPunct="1" latinLnBrk="1" lvl="0"/>
            </a:fld>
            <a:endParaRPr altLang="zh-CN" sz="1200" lang="en-US"/>
          </a:p>
        </p:txBody>
      </p:sp>
      <p:sp>
        <p:nvSpPr>
          <p:cNvPr id="1048954" name=""/>
          <p:cNvSpPr/>
          <p:nvPr>
            <p:ph type="sldImg" sz="full" idx="0"/>
          </p:nvPr>
        </p:nvSpPr>
        <p:spPr>
          <a:xfrm rot="0">
            <a:off x="1143000" y="685800"/>
            <a:ext cx="4572000" cy="3429000"/>
          </a:xfrm>
          <a:prstGeom prst="rect"/>
        </p:spPr>
        <p:txBody>
          <a:bodyPr anchor="ctr" bIns="45720" lIns="91440" rIns="91440" tIns="45720" vert="horz"/>
          <a:p/>
        </p:txBody>
      </p:sp>
      <p:sp>
        <p:nvSpPr>
          <p:cNvPr id="1048955" name=""/>
          <p:cNvSpPr/>
          <p:nvPr>
            <p:ph type="body" sz="full" idx="1"/>
          </p:nvPr>
        </p:nvSpPr>
        <p:spPr>
          <a:xfrm rot="0">
            <a:off x="685800" y="4343400"/>
            <a:ext cx="5486400" cy="4114800"/>
          </a:xfrm>
          <a:prstGeom prst="rect"/>
        </p:spPr>
        <p:txBody>
          <a:bodyPr anchor="t" bIns="45720" lIns="91440" rIns="91440" tIns="45720" vert="horz"/>
          <a:p>
            <a:pPr eaLnBrk="1" hangingPunct="1" latinLnBrk="1" lvl="0"/>
            <a:endParaRPr altLang="zh-CN" 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3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84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75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9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60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fourObj">
  <p:cSld name="标题和四项内容"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9" name="标题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90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91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92" name="内容占位符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93" name="内容占位符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Only">
  <p:cSld name="内容">
    <p:spTree>
      <p:nvGrpSpPr>
        <p:cNvPr id="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4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41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9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70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72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73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65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66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6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968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6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57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958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1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962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algn="l" defTabSz="914400" eaLnBrk="1" fontAlgn="base" hangingPunct="1" indent="0" latinLnBrk="0" lvl="0" marL="0" marR="0" rtl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endParaRPr altLang="en-US" baseline="0" b="0" cap="none" sz="3200" i="0" kern="0" kumimoji="0" lang="zh-CN" noProof="0" normalizeH="0" spc="0" strike="noStrike" u="none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48963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image" Target="../media/image1.jpeg"/><Relationship Id="rId1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white">
      <p:bgPr>
        <a:blipFill rotWithShape="0">
          <a:blip xmlns:r="http://schemas.openxmlformats.org/officeDocument/2006/relationships" r:embed="rId14">
            <a:alphaModFix amt="100000"/>
          </a:blip>
          <a:srcRect/>
          <a:stretch>
            <a:fillRect/>
          </a:stretch>
        </a:blipFill>
      </p:bgPr>
    </p:bg>
    <p:spTree>
      <p:nvGrpSpPr>
        <p:cNvPr id="2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76" name=""/>
          <p:cNvSpPr/>
          <p:nvPr>
            <p:ph type="title" sz="full" idx="0"/>
          </p:nvPr>
        </p:nvSpPr>
        <p:spPr>
          <a:xfrm rot="0">
            <a:off x="457200" y="274637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p>
            <a:pPr lvl="0"/>
            <a:r>
              <a:rPr altLang="en-US" lang="zh-CN"/>
              <a:t>单击此处编辑母版标题样式</a:t>
            </a:r>
          </a:p>
        </p:txBody>
      </p:sp>
      <p:sp>
        <p:nvSpPr>
          <p:cNvPr id="1048577" name=""/>
          <p:cNvSpPr/>
          <p:nvPr>
            <p:ph type="body" sz="full" idx="1"/>
          </p:nvPr>
        </p:nvSpPr>
        <p:spPr>
          <a:xfrm rot="0">
            <a:off x="457200" y="1600200"/>
            <a:ext cx="8229600" cy="4525962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p>
            <a:pPr lvl="0"/>
            <a:r>
              <a:rPr altLang="en-US" lang="zh-CN"/>
              <a:t>单击此处编辑母版文本样式</a:t>
            </a:r>
          </a:p>
          <a:p>
            <a:pPr lvl="1"/>
            <a:r>
              <a:rPr altLang="en-US" lang="zh-CN"/>
              <a:t>第二级</a:t>
            </a:r>
          </a:p>
          <a:p>
            <a:pPr lvl="2"/>
            <a:r>
              <a:rPr altLang="en-US" lang="zh-CN"/>
              <a:t>第三级</a:t>
            </a:r>
          </a:p>
          <a:p>
            <a:pPr lvl="3"/>
            <a:r>
              <a:rPr altLang="en-US" lang="zh-CN"/>
              <a:t>第四级</a:t>
            </a:r>
          </a:p>
          <a:p>
            <a:pPr lvl="4"/>
            <a:r>
              <a:rPr altLang="en-US" lang="zh-CN"/>
              <a:t>第五级</a:t>
            </a:r>
          </a:p>
        </p:txBody>
      </p:sp>
      <p:sp>
        <p:nvSpPr>
          <p:cNvPr id="1048578" name=""/>
          <p:cNvSpPr/>
          <p:nvPr>
            <p:ph type="dt" sz="half" idx="2"/>
          </p:nvPr>
        </p:nvSpPr>
        <p:spPr>
          <a:xfrm rot="0">
            <a:off x="457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sz="1400" lang="en-US"/>
          </a:p>
        </p:txBody>
      </p:sp>
      <p:sp>
        <p:nvSpPr>
          <p:cNvPr id="1048579" name=""/>
          <p:cNvSpPr/>
          <p:nvPr>
            <p:ph type="ftr" sz="quarter" idx="3"/>
          </p:nvPr>
        </p:nvSpPr>
        <p:spPr>
          <a:xfrm rot="0">
            <a:off x="3124200" y="6245225"/>
            <a:ext cx="2895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1400" lang="en-US"/>
          </a:p>
        </p:txBody>
      </p:sp>
      <p:sp>
        <p:nvSpPr>
          <p:cNvPr id="1048580" name=""/>
          <p:cNvSpPr/>
          <p:nvPr>
            <p:ph type="sldNum" sz="quarter" idx="4"/>
          </p:nvPr>
        </p:nvSpPr>
        <p:spPr>
          <a:xfrm rot="0">
            <a:off x="6553200" y="6245225"/>
            <a:ext cx="2133600" cy="47625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l" eaLnBrk="1" fontAlgn="base" hangingPunct="1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eaLnBrk="1" fontAlgn="base" hangingPunct="1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eaLnBrk="1" fontAlgn="base" hangingPunct="1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eaLnBrk="1" fontAlgn="base" hangingPunct="1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eaLnBrk="1" fontAlgn="base" hangingPunct="1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1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r" eaLnBrk="1" hangingPunct="1" latinLnBrk="1" lvl="0"/>
            <a:fld id="{566ABCEB-ACFC-4714-9973-3DA970169C29}" type="slidenum">
              <a:rPr altLang="zh-CN" sz="1400" lang="en-US"/>
              <a:pPr algn="r" eaLnBrk="1" hangingPunct="1" latinLnBrk="1" lvl="0"/>
            </a:fld>
            <a:endParaRPr altLang="zh-CN" sz="1400" lang="en-US"/>
          </a:p>
        </p:txBody>
      </p:sp>
    </p:spTree>
  </p:cSld>
  <p:clrMap accent1="accent1" accent2="accent2" accent3="accent3" accent4="accent4" accent5="accent5" accent6="accent6" bg1="lt1" bg2="dk2" tx1="dk1" tx2="lt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sldNum="0"/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audio" Target="G:\&#20998;&#25968;\&#20018;&#27468;.mp3" TargetMode="External"/><Relationship Id="rId3" Type="http://schemas.microsoft.com/office/2007/relationships/media" Target="G:\&#20998;&#25968;\&#20018;&#27468;.mp3" TargetMode="External"/><Relationship Id="rId4" Type="http://schemas.openxmlformats.org/officeDocument/2006/relationships/image" Target="../media/image3.png"/><Relationship Id="rId5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audio" Target="../media/media2.wav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4" Type="http://schemas.openxmlformats.org/officeDocument/2006/relationships/audio" Target="../media/media1.wav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audio" Target="../media/media1.wav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image" Target="../media/image26.png"/><Relationship Id="rId3" Type="http://schemas.openxmlformats.org/officeDocument/2006/relationships/audio" Target="../media/media1.wav"/><Relationship Id="rId4" Type="http://schemas.openxmlformats.org/officeDocument/2006/relationships/slideLayout" Target="../slideLayouts/slideLayout13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audio" Target="../media/media1.wav"/><Relationship Id="rId3" Type="http://schemas.openxmlformats.org/officeDocument/2006/relationships/audio" Target="../media/media3.wav"/><Relationship Id="rId4" Type="http://schemas.openxmlformats.org/officeDocument/2006/relationships/audio" Target="../media/media2.wav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image" Target="../media/image29.png"/><Relationship Id="rId3" Type="http://schemas.openxmlformats.org/officeDocument/2006/relationships/image" Target="../media/image30.png"/><Relationship Id="rId4" Type="http://schemas.openxmlformats.org/officeDocument/2006/relationships/audio" Target="../media/media4.wav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8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wmf"/><Relationship Id="rId2" Type="http://schemas.openxmlformats.org/officeDocument/2006/relationships/image" Target="../media/image33.wmf"/><Relationship Id="rId3" Type="http://schemas.openxmlformats.org/officeDocument/2006/relationships/image" Target="../media/image34.wmf"/><Relationship Id="rId4" Type="http://schemas.openxmlformats.org/officeDocument/2006/relationships/image" Target="../media/image35.wmf"/><Relationship Id="rId5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image" Target="../media/image37.png"/><Relationship Id="rId3" Type="http://schemas.openxmlformats.org/officeDocument/2006/relationships/image" Target="../media/image38.png"/><Relationship Id="rId4" Type="http://schemas.openxmlformats.org/officeDocument/2006/relationships/audio" Target="../media/media1.wav"/><Relationship Id="rId5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wmf"/><Relationship Id="rId2" Type="http://schemas.openxmlformats.org/officeDocument/2006/relationships/image" Target="../media/image6.wmf"/><Relationship Id="rId3" Type="http://schemas.openxmlformats.org/officeDocument/2006/relationships/image" Target="../media/image7.wmf"/><Relationship Id="rId4" Type="http://schemas.openxmlformats.org/officeDocument/2006/relationships/image" Target="../media/image8.wmf"/><Relationship Id="rId5" Type="http://schemas.openxmlformats.org/officeDocument/2006/relationships/image" Target="../media/image9.wmf"/><Relationship Id="rId6" Type="http://schemas.openxmlformats.org/officeDocument/2006/relationships/image" Target="../media/image10.wmf"/><Relationship Id="rId7" Type="http://schemas.openxmlformats.org/officeDocument/2006/relationships/image" Target="../media/image11.wmf"/><Relationship Id="rId8" Type="http://schemas.openxmlformats.org/officeDocument/2006/relationships/image" Target="../media/image12.wmf"/><Relationship Id="rId9" Type="http://schemas.openxmlformats.org/officeDocument/2006/relationships/slideLayout" Target="../slideLayouts/slideLayout12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audio" Target="../media/media1.wav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wmf"/><Relationship Id="rId2" Type="http://schemas.openxmlformats.org/officeDocument/2006/relationships/image" Target="../media/image17.wmf"/><Relationship Id="rId3" Type="http://schemas.openxmlformats.org/officeDocument/2006/relationships/image" Target="../media/image18.wmf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2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1" name=""/>
          <p:cNvSpPr/>
          <p:nvPr>
            <p:ph type="subTitle" sz="full" idx="1"/>
          </p:nvPr>
        </p:nvSpPr>
        <p:spPr>
          <a:xfrm rot="0">
            <a:off x="1371600" y="3886200"/>
            <a:ext cx="6400800" cy="1752600"/>
          </a:xfrm>
          <a:prstGeom prst="rect"/>
          <a:noFill/>
          <a:ln>
            <a:noFill/>
          </a:ln>
        </p:spPr>
        <p:txBody>
          <a:bodyPr anchor="t" bIns="45720" lIns="91440" rIns="91440" tIns="45720" vert="horz"/>
          <a:lstStyle>
            <a:lvl1pPr algn="ctr" marL="0">
              <a:buFontTx/>
              <a:buNone/>
              <a:defRPr sz="3200">
                <a:solidFill>
                  <a:schemeClr val="dk1"/>
                </a:solidFill>
              </a:defRPr>
            </a:lvl1pPr>
            <a:lvl2pPr algn="ctr" marL="457200">
              <a:buFontTx/>
              <a:buNone/>
            </a:lvl2pPr>
            <a:lvl3pPr algn="ctr" marL="914400">
              <a:buFontTx/>
              <a:buNone/>
            </a:lvl3pPr>
            <a:lvl4pPr algn="ctr" marL="1371600">
              <a:buFontTx/>
              <a:buNone/>
            </a:lvl4pPr>
            <a:lvl5pPr algn="ctr" marL="1828800">
              <a:buFontTx/>
              <a:buNone/>
            </a:lvl5pPr>
          </a:lstStyle>
          <a:p>
            <a:pPr eaLnBrk="1" hangingPunct="1" latinLnBrk="1" lvl="0"/>
            <a:endParaRPr altLang="zh-CN" lang="zh-CN"/>
          </a:p>
        </p:txBody>
      </p:sp>
      <p:pic>
        <p:nvPicPr>
          <p:cNvPr id="2097152" name="" descr="CDDB170AFB787823F2E42A3DE5929460"/>
          <p:cNvPicPr>
            <a:picLocks/>
          </p:cNvPicPr>
          <p:nvPr>
            <p:ph type="ctrTitle" sz="full" idx="0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0" y="0"/>
            <a:ext cx="9144000" cy="6715125"/>
          </a:xfrm>
          <a:prstGeom prst="rect"/>
          <a:noFill/>
          <a:ln>
            <a:noFill/>
          </a:ln>
        </p:spPr>
      </p:pic>
      <p:sp>
        <p:nvSpPr>
          <p:cNvPr id="1048582" name=""/>
          <p:cNvSpPr txBox="1"/>
          <p:nvPr/>
        </p:nvSpPr>
        <p:spPr>
          <a:xfrm rot="0">
            <a:off x="-28575" y="711200"/>
            <a:ext cx="12920980" cy="16408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sz="3200" lang="en-US">
                <a:solidFill>
                  <a:srgbClr val="CC0099"/>
                </a:solidFill>
                <a:ea typeface="BZDHT" pitchFamily="2" charset="-122"/>
              </a:rPr>
              <a:t>︶︹﹀﹀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蝶搬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幢罢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档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﹀ 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爸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档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扳摆扳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吵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旦邦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地罢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编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电邦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锤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</a:p>
          <a:p>
            <a:pPr algn="ctr" eaLnBrk="1" hangingPunct="1" latinLnBrk="1" lvl="0"/>
            <a:endParaRPr altLang="zh-CN" lang="en-US">
              <a:solidFill>
                <a:srgbClr val="CC0099"/>
              </a:solidFill>
              <a:ea typeface="BZDHT" pitchFamily="2" charset="-122"/>
            </a:endParaRPr>
          </a:p>
          <a:p>
            <a:pPr algn="ctr" eaLnBrk="1" hangingPunct="1" latinLnBrk="1" lvl="0"/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蹿爸邦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搬半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︽</a:t>
            </a:r>
            <a:r>
              <a:rPr altLang="en-US" lang="zh-CN">
                <a:solidFill>
                  <a:srgbClr val="CC0099"/>
                </a:solidFill>
                <a:ea typeface="BZDHT" pitchFamily="2" charset="-122"/>
              </a:rPr>
              <a:t>伴表</a:t>
            </a:r>
            <a:r>
              <a:rPr altLang="zh-CN" lang="en-US">
                <a:solidFill>
                  <a:srgbClr val="CC0099"/>
                </a:solidFill>
                <a:ea typeface="BZDHT" pitchFamily="2" charset="-122"/>
              </a:rPr>
              <a:t>﹀</a:t>
            </a:r>
          </a:p>
          <a:p>
            <a:pPr algn="ctr" eaLnBrk="1" hangingPunct="1" latinLnBrk="1" lvl="0"/>
            <a:r>
              <a:rPr altLang="en-US" sz="1600" lang="zh-CN">
                <a:solidFill>
                  <a:srgbClr val="002060"/>
                </a:solidFill>
                <a:ea typeface="BZDHT" pitchFamily="2" charset="-122"/>
              </a:rPr>
              <a:t>                                                                                                岔</a:t>
            </a:r>
            <a:r>
              <a:rPr altLang="zh-CN" sz="1600" lang="en-US">
                <a:solidFill>
                  <a:srgbClr val="002060"/>
                </a:solidFill>
                <a:ea typeface="BZDHT" pitchFamily="2" charset="-122"/>
              </a:rPr>
              <a:t>︽</a:t>
            </a:r>
            <a:r>
              <a:rPr altLang="en-US" sz="1600" lang="zh-CN">
                <a:solidFill>
                  <a:srgbClr val="002060"/>
                </a:solidFill>
                <a:ea typeface="BZDHT" pitchFamily="2" charset="-122"/>
              </a:rPr>
              <a:t>揣</a:t>
            </a:r>
            <a:r>
              <a:rPr altLang="zh-CN" sz="1600" lang="en-US">
                <a:solidFill>
                  <a:srgbClr val="002060"/>
                </a:solidFill>
                <a:ea typeface="BZDHT" pitchFamily="2" charset="-122"/>
              </a:rPr>
              <a:t>︽</a:t>
            </a:r>
            <a:r>
              <a:rPr altLang="en-US" sz="1600" lang="zh-CN">
                <a:solidFill>
                  <a:srgbClr val="002060"/>
                </a:solidFill>
                <a:ea typeface="BZDHT" pitchFamily="2" charset="-122"/>
              </a:rPr>
              <a:t>电邦</a:t>
            </a:r>
            <a:r>
              <a:rPr altLang="zh-CN" sz="1600" lang="en-US">
                <a:solidFill>
                  <a:srgbClr val="002060"/>
                </a:solidFill>
                <a:ea typeface="BZDHT" pitchFamily="2" charset="-122"/>
              </a:rPr>
              <a:t>︽</a:t>
            </a:r>
            <a:r>
              <a:rPr altLang="en-US" sz="1600" lang="zh-CN">
                <a:solidFill>
                  <a:srgbClr val="002060"/>
                </a:solidFill>
                <a:ea typeface="BZDHT" pitchFamily="2" charset="-122"/>
              </a:rPr>
              <a:t>半搬</a:t>
            </a:r>
            <a:r>
              <a:rPr altLang="zh-CN" sz="1600" lang="en-US">
                <a:solidFill>
                  <a:srgbClr val="002060"/>
                </a:solidFill>
                <a:ea typeface="BZDHT" pitchFamily="2" charset="-122"/>
              </a:rPr>
              <a:t>︽</a:t>
            </a:r>
            <a:r>
              <a:rPr altLang="en-US" sz="1600" lang="zh-CN">
                <a:solidFill>
                  <a:srgbClr val="002060"/>
                </a:solidFill>
                <a:ea typeface="BZDHT" pitchFamily="2" charset="-122"/>
              </a:rPr>
              <a:t>宝邦</a:t>
            </a:r>
            <a:r>
              <a:rPr altLang="zh-CN" sz="1600" lang="en-US">
                <a:solidFill>
                  <a:srgbClr val="002060"/>
                </a:solidFill>
                <a:ea typeface="BZDHT" pitchFamily="2" charset="-122"/>
              </a:rPr>
              <a:t>﹀</a:t>
            </a:r>
          </a:p>
        </p:txBody>
      </p:sp>
      <p:pic>
        <p:nvPicPr>
          <p:cNvPr id="2097153" name="">
            <a:hlinkClick action="ppaction://media"/>
          </p:cNvPr>
          <p:cNvPicPr>
            <a:picLocks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8053387" y="5897562"/>
            <a:ext cx="866775" cy="82232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1048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evtFilter="cancelBubble" fill="hold" id="9" nodeType="interactiveSeq" restart="whenNotActive">
                <p:stCondLst>
                  <p:cond evt="onClick" delay="0">
                    <p:tgtEl>
                      <p:spTgt spid="2097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fill="hold" id="10">
                      <p:stCondLst>
                        <p:cond delay="0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mediacall" presetID="1" presetSubtype="0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dur="87190" fill="hold" id="13"/>
                                        <p:tgtEl>
                                          <p:spTgt spid="2097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7153"/>
                  </p:tgtEl>
                </p:cond>
              </p:nextCondLst>
            </p:seq>
            <p:audio>
              <p:cMediaNode vol="50000">
                <p:cTn display="0" fill="hold" id="14" repeatCount="100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7153"/>
                </p:tgtEl>
              </p:cMediaNode>
            </p:audio>
          </p:childTnLst>
        </p:cTn>
      </p:par>
    </p:tnLst>
    <p:bldLst>
      <p:bldP spid="1048582" grpId="0" uiExpand="0" build="whol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56" name=""/>
          <p:cNvSpPr txBox="1"/>
          <p:nvPr/>
        </p:nvSpPr>
        <p:spPr>
          <a:xfrm rot="0">
            <a:off x="620712" y="2665412"/>
            <a:ext cx="649900" cy="5127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0.4</a:t>
            </a:r>
          </a:p>
        </p:txBody>
      </p:sp>
      <p:sp>
        <p:nvSpPr>
          <p:cNvPr id="1048657" name=""/>
          <p:cNvSpPr txBox="1"/>
          <p:nvPr/>
        </p:nvSpPr>
        <p:spPr>
          <a:xfrm rot="0">
            <a:off x="1249362" y="2671762"/>
            <a:ext cx="388937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=</a:t>
            </a:r>
          </a:p>
        </p:txBody>
      </p:sp>
      <p:sp>
        <p:nvSpPr>
          <p:cNvPr id="1048658" name=""/>
          <p:cNvSpPr txBox="1"/>
          <p:nvPr/>
        </p:nvSpPr>
        <p:spPr>
          <a:xfrm rot="0">
            <a:off x="1706562" y="2411412"/>
            <a:ext cx="497500" cy="9318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4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10</a:t>
            </a:r>
          </a:p>
        </p:txBody>
      </p:sp>
      <p:sp>
        <p:nvSpPr>
          <p:cNvPr id="1048659" name=""/>
          <p:cNvSpPr txBox="1"/>
          <p:nvPr/>
        </p:nvSpPr>
        <p:spPr>
          <a:xfrm rot="0">
            <a:off x="2481262" y="2701925"/>
            <a:ext cx="388937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=</a:t>
            </a:r>
          </a:p>
        </p:txBody>
      </p:sp>
      <p:sp>
        <p:nvSpPr>
          <p:cNvPr id="1048660" name=""/>
          <p:cNvSpPr txBox="1"/>
          <p:nvPr/>
        </p:nvSpPr>
        <p:spPr>
          <a:xfrm rot="0">
            <a:off x="3008312" y="2486025"/>
            <a:ext cx="379412" cy="9461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2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5</a:t>
            </a:r>
          </a:p>
        </p:txBody>
      </p:sp>
      <p:sp>
        <p:nvSpPr>
          <p:cNvPr id="1048661" name=""/>
          <p:cNvSpPr/>
          <p:nvPr/>
        </p:nvSpPr>
        <p:spPr>
          <a:xfrm rot="0">
            <a:off x="1630362" y="2932112"/>
            <a:ext cx="7254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62" name=""/>
          <p:cNvSpPr/>
          <p:nvPr/>
        </p:nvSpPr>
        <p:spPr>
          <a:xfrm rot="0">
            <a:off x="2978150" y="2967037"/>
            <a:ext cx="4206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63" name=""/>
          <p:cNvSpPr/>
          <p:nvPr/>
        </p:nvSpPr>
        <p:spPr>
          <a:xfrm rot="0">
            <a:off x="1762125" y="2586037"/>
            <a:ext cx="639762" cy="160337"/>
          </a:xfrm>
          <a:prstGeom prst="line"/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664" name=""/>
          <p:cNvSpPr/>
          <p:nvPr/>
        </p:nvSpPr>
        <p:spPr>
          <a:xfrm rot="0">
            <a:off x="1600200" y="2992437"/>
            <a:ext cx="814387" cy="203200"/>
          </a:xfrm>
          <a:prstGeom prst="line"/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665" name=""/>
          <p:cNvSpPr txBox="1"/>
          <p:nvPr/>
        </p:nvSpPr>
        <p:spPr>
          <a:xfrm rot="0">
            <a:off x="1790700" y="2038350"/>
            <a:ext cx="379412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2</a:t>
            </a:r>
          </a:p>
        </p:txBody>
      </p:sp>
      <p:sp>
        <p:nvSpPr>
          <p:cNvPr id="1048666" name=""/>
          <p:cNvSpPr txBox="1"/>
          <p:nvPr/>
        </p:nvSpPr>
        <p:spPr>
          <a:xfrm rot="0">
            <a:off x="1828800" y="3214687"/>
            <a:ext cx="379412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5</a:t>
            </a:r>
          </a:p>
        </p:txBody>
      </p:sp>
      <p:sp>
        <p:nvSpPr>
          <p:cNvPr id="1048667" name=""/>
          <p:cNvSpPr txBox="1"/>
          <p:nvPr/>
        </p:nvSpPr>
        <p:spPr>
          <a:xfrm rot="0">
            <a:off x="4179887" y="2665412"/>
            <a:ext cx="840401" cy="5127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0.05</a:t>
            </a:r>
          </a:p>
        </p:txBody>
      </p:sp>
      <p:sp>
        <p:nvSpPr>
          <p:cNvPr id="1048668" name=""/>
          <p:cNvSpPr txBox="1"/>
          <p:nvPr/>
        </p:nvSpPr>
        <p:spPr>
          <a:xfrm rot="0">
            <a:off x="4943475" y="2671762"/>
            <a:ext cx="388937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=</a:t>
            </a:r>
          </a:p>
        </p:txBody>
      </p:sp>
      <p:sp>
        <p:nvSpPr>
          <p:cNvPr id="1048669" name=""/>
          <p:cNvSpPr txBox="1"/>
          <p:nvPr/>
        </p:nvSpPr>
        <p:spPr>
          <a:xfrm rot="0">
            <a:off x="5302250" y="2411412"/>
            <a:ext cx="688000" cy="9318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5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100</a:t>
            </a:r>
          </a:p>
        </p:txBody>
      </p:sp>
      <p:sp>
        <p:nvSpPr>
          <p:cNvPr id="1048670" name=""/>
          <p:cNvSpPr txBox="1"/>
          <p:nvPr/>
        </p:nvSpPr>
        <p:spPr>
          <a:xfrm rot="0">
            <a:off x="6175375" y="2701925"/>
            <a:ext cx="388937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=</a:t>
            </a:r>
          </a:p>
        </p:txBody>
      </p:sp>
      <p:sp>
        <p:nvSpPr>
          <p:cNvPr id="1048671" name=""/>
          <p:cNvSpPr txBox="1"/>
          <p:nvPr/>
        </p:nvSpPr>
        <p:spPr>
          <a:xfrm rot="0">
            <a:off x="6604000" y="2486025"/>
            <a:ext cx="577850" cy="9461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1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20</a:t>
            </a:r>
          </a:p>
        </p:txBody>
      </p:sp>
      <p:sp>
        <p:nvSpPr>
          <p:cNvPr id="1048672" name=""/>
          <p:cNvSpPr/>
          <p:nvPr/>
        </p:nvSpPr>
        <p:spPr>
          <a:xfrm rot="0">
            <a:off x="5324475" y="2932112"/>
            <a:ext cx="7254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73" name=""/>
          <p:cNvSpPr/>
          <p:nvPr/>
        </p:nvSpPr>
        <p:spPr>
          <a:xfrm rot="0">
            <a:off x="6672262" y="2967037"/>
            <a:ext cx="4206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74" name=""/>
          <p:cNvSpPr/>
          <p:nvPr/>
        </p:nvSpPr>
        <p:spPr>
          <a:xfrm rot="0">
            <a:off x="5456237" y="2586037"/>
            <a:ext cx="639762" cy="160337"/>
          </a:xfrm>
          <a:prstGeom prst="line"/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675" name=""/>
          <p:cNvSpPr/>
          <p:nvPr/>
        </p:nvSpPr>
        <p:spPr>
          <a:xfrm rot="0">
            <a:off x="5294312" y="3021012"/>
            <a:ext cx="814387" cy="203200"/>
          </a:xfrm>
          <a:prstGeom prst="line"/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676" name=""/>
          <p:cNvSpPr txBox="1"/>
          <p:nvPr/>
        </p:nvSpPr>
        <p:spPr>
          <a:xfrm rot="0">
            <a:off x="5484812" y="2038350"/>
            <a:ext cx="307001" cy="512701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1</a:t>
            </a:r>
          </a:p>
        </p:txBody>
      </p:sp>
      <p:sp>
        <p:nvSpPr>
          <p:cNvPr id="1048677" name=""/>
          <p:cNvSpPr txBox="1"/>
          <p:nvPr/>
        </p:nvSpPr>
        <p:spPr>
          <a:xfrm rot="0">
            <a:off x="5424487" y="3214687"/>
            <a:ext cx="577850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20</a:t>
            </a:r>
          </a:p>
        </p:txBody>
      </p:sp>
      <p:sp>
        <p:nvSpPr>
          <p:cNvPr id="1048678" name=""/>
          <p:cNvSpPr txBox="1"/>
          <p:nvPr/>
        </p:nvSpPr>
        <p:spPr>
          <a:xfrm rot="0">
            <a:off x="620712" y="4510087"/>
            <a:ext cx="827700" cy="512701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0.37</a:t>
            </a:r>
          </a:p>
        </p:txBody>
      </p:sp>
      <p:sp>
        <p:nvSpPr>
          <p:cNvPr id="1048679" name=""/>
          <p:cNvSpPr txBox="1"/>
          <p:nvPr/>
        </p:nvSpPr>
        <p:spPr>
          <a:xfrm rot="0">
            <a:off x="1384300" y="4516437"/>
            <a:ext cx="388937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=</a:t>
            </a:r>
          </a:p>
        </p:txBody>
      </p:sp>
      <p:sp>
        <p:nvSpPr>
          <p:cNvPr id="1048680" name=""/>
          <p:cNvSpPr txBox="1"/>
          <p:nvPr/>
        </p:nvSpPr>
        <p:spPr>
          <a:xfrm rot="0">
            <a:off x="1743075" y="4298950"/>
            <a:ext cx="688001" cy="9318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37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100</a:t>
            </a:r>
          </a:p>
        </p:txBody>
      </p:sp>
      <p:sp>
        <p:nvSpPr>
          <p:cNvPr id="1048681" name=""/>
          <p:cNvSpPr/>
          <p:nvPr/>
        </p:nvSpPr>
        <p:spPr>
          <a:xfrm rot="0">
            <a:off x="1765300" y="4776787"/>
            <a:ext cx="7254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82" name=""/>
          <p:cNvSpPr txBox="1"/>
          <p:nvPr/>
        </p:nvSpPr>
        <p:spPr>
          <a:xfrm rot="0">
            <a:off x="4271962" y="4418012"/>
            <a:ext cx="840401" cy="512701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0.45</a:t>
            </a:r>
          </a:p>
        </p:txBody>
      </p:sp>
      <p:sp>
        <p:nvSpPr>
          <p:cNvPr id="1048683" name=""/>
          <p:cNvSpPr txBox="1"/>
          <p:nvPr/>
        </p:nvSpPr>
        <p:spPr>
          <a:xfrm rot="0">
            <a:off x="5035550" y="4424362"/>
            <a:ext cx="388937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=</a:t>
            </a:r>
          </a:p>
        </p:txBody>
      </p:sp>
      <p:sp>
        <p:nvSpPr>
          <p:cNvPr id="1048684" name=""/>
          <p:cNvSpPr txBox="1"/>
          <p:nvPr/>
        </p:nvSpPr>
        <p:spPr>
          <a:xfrm rot="0">
            <a:off x="5394325" y="4164012"/>
            <a:ext cx="688000" cy="9318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45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100</a:t>
            </a:r>
          </a:p>
        </p:txBody>
      </p:sp>
      <p:sp>
        <p:nvSpPr>
          <p:cNvPr id="1048685" name=""/>
          <p:cNvSpPr txBox="1"/>
          <p:nvPr/>
        </p:nvSpPr>
        <p:spPr>
          <a:xfrm rot="0">
            <a:off x="6267450" y="4454525"/>
            <a:ext cx="388937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=</a:t>
            </a:r>
          </a:p>
        </p:txBody>
      </p:sp>
      <p:sp>
        <p:nvSpPr>
          <p:cNvPr id="1048686" name=""/>
          <p:cNvSpPr txBox="1"/>
          <p:nvPr/>
        </p:nvSpPr>
        <p:spPr>
          <a:xfrm rot="0">
            <a:off x="6696075" y="4238625"/>
            <a:ext cx="577850" cy="9461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9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20</a:t>
            </a:r>
          </a:p>
        </p:txBody>
      </p:sp>
      <p:sp>
        <p:nvSpPr>
          <p:cNvPr id="1048687" name=""/>
          <p:cNvSpPr/>
          <p:nvPr/>
        </p:nvSpPr>
        <p:spPr>
          <a:xfrm rot="0">
            <a:off x="5416550" y="4684712"/>
            <a:ext cx="7254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88" name=""/>
          <p:cNvSpPr/>
          <p:nvPr/>
        </p:nvSpPr>
        <p:spPr>
          <a:xfrm rot="0">
            <a:off x="6764337" y="4719637"/>
            <a:ext cx="4206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89" name=""/>
          <p:cNvSpPr/>
          <p:nvPr/>
        </p:nvSpPr>
        <p:spPr>
          <a:xfrm rot="0">
            <a:off x="5548312" y="4338637"/>
            <a:ext cx="639762" cy="160337"/>
          </a:xfrm>
          <a:prstGeom prst="line"/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690" name=""/>
          <p:cNvSpPr/>
          <p:nvPr/>
        </p:nvSpPr>
        <p:spPr>
          <a:xfrm rot="0">
            <a:off x="5386387" y="4773612"/>
            <a:ext cx="814387" cy="203200"/>
          </a:xfrm>
          <a:prstGeom prst="line"/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691" name=""/>
          <p:cNvSpPr txBox="1"/>
          <p:nvPr/>
        </p:nvSpPr>
        <p:spPr>
          <a:xfrm rot="0">
            <a:off x="5576887" y="3790950"/>
            <a:ext cx="379412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9</a:t>
            </a:r>
          </a:p>
        </p:txBody>
      </p:sp>
      <p:sp>
        <p:nvSpPr>
          <p:cNvPr id="1048692" name=""/>
          <p:cNvSpPr txBox="1"/>
          <p:nvPr/>
        </p:nvSpPr>
        <p:spPr>
          <a:xfrm rot="0">
            <a:off x="5516562" y="4967287"/>
            <a:ext cx="577850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20</a:t>
            </a:r>
          </a:p>
        </p:txBody>
      </p:sp>
      <p:sp>
        <p:nvSpPr>
          <p:cNvPr id="1048693" name=""/>
          <p:cNvSpPr txBox="1"/>
          <p:nvPr/>
        </p:nvSpPr>
        <p:spPr>
          <a:xfrm rot="0">
            <a:off x="573087" y="5783262"/>
            <a:ext cx="967401" cy="512701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0.013</a:t>
            </a:r>
          </a:p>
        </p:txBody>
      </p:sp>
      <p:sp>
        <p:nvSpPr>
          <p:cNvPr id="1048694" name=""/>
          <p:cNvSpPr txBox="1"/>
          <p:nvPr/>
        </p:nvSpPr>
        <p:spPr>
          <a:xfrm rot="0">
            <a:off x="1520825" y="5789612"/>
            <a:ext cx="388937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=</a:t>
            </a:r>
          </a:p>
        </p:txBody>
      </p:sp>
      <p:sp>
        <p:nvSpPr>
          <p:cNvPr id="1048695" name=""/>
          <p:cNvSpPr txBox="1"/>
          <p:nvPr/>
        </p:nvSpPr>
        <p:spPr>
          <a:xfrm rot="0">
            <a:off x="1781175" y="5572125"/>
            <a:ext cx="878500" cy="9318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13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1000</a:t>
            </a:r>
          </a:p>
        </p:txBody>
      </p:sp>
      <p:sp>
        <p:nvSpPr>
          <p:cNvPr id="1048696" name=""/>
          <p:cNvSpPr/>
          <p:nvPr/>
        </p:nvSpPr>
        <p:spPr>
          <a:xfrm rot="0">
            <a:off x="1901825" y="6049962"/>
            <a:ext cx="7254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97" name=""/>
          <p:cNvSpPr txBox="1"/>
          <p:nvPr/>
        </p:nvSpPr>
        <p:spPr>
          <a:xfrm rot="0">
            <a:off x="1362075" y="458787"/>
            <a:ext cx="9326880" cy="1793241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sz="2400" lang="zh-CN">
                <a:ea typeface="BZDHT" pitchFamily="2" charset="-122"/>
              </a:rPr>
              <a:t>罢绊扳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卞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殿办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遍爸邦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拜罢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遍爸邦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柏半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穿搬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拜爸</a:t>
            </a:r>
            <a:r>
              <a:rPr altLang="zh-CN" sz="2400" lang="en-US">
                <a:ea typeface="BZDHT" pitchFamily="2" charset="-122"/>
              </a:rPr>
              <a:t>︽﹀</a:t>
            </a:r>
          </a:p>
          <a:p>
            <a:pPr eaLnBrk="1" hangingPunct="1" latinLnBrk="1" lvl="0"/>
            <a:endParaRPr altLang="zh-CN" sz="2400" lang="en-US">
              <a:ea typeface="BZDHT" pitchFamily="2" charset="-122"/>
            </a:endParaRPr>
          </a:p>
          <a:p>
            <a:pPr eaLnBrk="1" hangingPunct="1" latinLnBrk="1" lvl="0"/>
            <a:endParaRPr altLang="zh-CN" sz="2400" lang="en-US">
              <a:ea typeface="BZDHT" pitchFamily="2" charset="-122"/>
            </a:endParaRPr>
          </a:p>
          <a:p>
            <a:pPr eaLnBrk="1" hangingPunct="1" latinLnBrk="1" lvl="0"/>
            <a:r>
              <a:rPr altLang="zh-CN" sz="4000" lang="en-US">
                <a:ea typeface="BZDHT" pitchFamily="2" charset="-122"/>
              </a:rPr>
              <a:t>0.4     0.05     0.37    0.45   0.013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8"/>
                                        <p:tgtEl>
                                          <p:spTgt spid="10486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" masterRel="sameClick" presetSubtype="1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"/>
                                        <p:tgtEl>
                                          <p:spTgt spid="1048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1" masterRel="sameClick" presetSubtype="1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8"/>
                                        <p:tgtEl>
                                          <p:spTgt spid="10486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6" masterRel="sameClick" presetSubtype="1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3"/>
                                        <p:tgtEl>
                                          <p:spTgt spid="10486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1" masterRel="sameClick" presetSubtype="1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8"/>
                                        <p:tgtEl>
                                          <p:spTgt spid="1048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6" masterRel="sameClick" presetSubtype="1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3"/>
                                        <p:tgtEl>
                                          <p:spTgt spid="10486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1" masterRel="sameClick" presetSubtype="1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3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8"/>
                                        <p:tgtEl>
                                          <p:spTgt spid="10486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6" masterRel="sameClick" presetSubtype="1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4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3"/>
                                        <p:tgtEl>
                                          <p:spTgt spid="10486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41" masterRel="sameClick" presetSubtype="1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4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8"/>
                                        <p:tgtEl>
                                          <p:spTgt spid="10486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46" masterRel="sameClick" presetSubtype="1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>
                            <p:stCondLst>
                              <p:cond delay="4500"/>
                            </p:stCondLst>
                            <p:childTnLst>
                              <p:par>
                                <p:cTn fill="hold" id="50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3"/>
                                        <p:tgtEl>
                                          <p:spTgt spid="10486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51" masterRel="sameClick" presetSubtype="1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55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8"/>
                                        <p:tgtEl>
                                          <p:spTgt spid="1048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56" masterRel="sameClick" presetSubtype="1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1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64"/>
                                        <p:tgtEl>
                                          <p:spTgt spid="10486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2" masterRel="sameClick" presetSubtype="1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6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69"/>
                                        <p:tgtEl>
                                          <p:spTgt spid="10486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7" masterRel="sameClick" presetSubtype="1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>
                            <p:stCondLst>
                              <p:cond delay="1000"/>
                            </p:stCondLst>
                            <p:childTnLst>
                              <p:par>
                                <p:cTn fill="hold" id="7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4"/>
                                        <p:tgtEl>
                                          <p:spTgt spid="1048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72" masterRel="sameClick" presetSubtype="1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7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9"/>
                                        <p:tgtEl>
                                          <p:spTgt spid="10486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77" masterRel="sameClick" presetSubtype="1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0">
                            <p:stCondLst>
                              <p:cond delay="2000"/>
                            </p:stCondLst>
                            <p:childTnLst>
                              <p:par>
                                <p:cTn fill="hold" id="8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84"/>
                                        <p:tgtEl>
                                          <p:spTgt spid="1048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82" masterRel="sameClick" presetSubtype="1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5">
                            <p:stCondLst>
                              <p:cond delay="2500"/>
                            </p:stCondLst>
                            <p:childTnLst>
                              <p:par>
                                <p:cTn fill="hold" id="8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89"/>
                                        <p:tgtEl>
                                          <p:spTgt spid="1048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87" masterRel="sameClick" presetSubtype="1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0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9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94"/>
                                        <p:tgtEl>
                                          <p:spTgt spid="1048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92" masterRel="sameClick" presetSubtype="1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9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99"/>
                                        <p:tgtEl>
                                          <p:spTgt spid="1048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97" masterRel="sameClick" presetSubtype="1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0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0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4"/>
                                        <p:tgtEl>
                                          <p:spTgt spid="1048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02" masterRel="sameClick" presetSubtype="1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5">
                            <p:stCondLst>
                              <p:cond delay="4500"/>
                            </p:stCondLst>
                            <p:childTnLst>
                              <p:par>
                                <p:cTn fill="hold" id="106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9"/>
                                        <p:tgtEl>
                                          <p:spTgt spid="1048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07" masterRel="sameClick" presetSubtype="1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0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11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14"/>
                                        <p:tgtEl>
                                          <p:spTgt spid="10486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12" masterRel="sameClick" presetSubtype="1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5">
                      <p:stCondLst>
                        <p:cond delay="indefinite"/>
                      </p:stCondLst>
                      <p:childTnLst>
                        <p:par>
                          <p:cTn fill="hold" id="1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7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0"/>
                                        <p:tgtEl>
                                          <p:spTgt spid="1048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18" masterRel="sameClick" presetSubtype="1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1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25"/>
                                        <p:tgtEl>
                                          <p:spTgt spid="1048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23" masterRel="sameClick" presetSubtype="1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26">
                            <p:stCondLst>
                              <p:cond delay="1000"/>
                            </p:stCondLst>
                            <p:childTnLst>
                              <p:par>
                                <p:cTn fill="hold" id="127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0"/>
                                        <p:tgtEl>
                                          <p:spTgt spid="10486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28" masterRel="sameClick" presetSubtype="1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1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32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5"/>
                                        <p:tgtEl>
                                          <p:spTgt spid="1048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33" masterRel="sameClick" presetSubtype="1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6">
                      <p:stCondLst>
                        <p:cond delay="indefinite"/>
                      </p:stCondLst>
                      <p:childTnLst>
                        <p:par>
                          <p:cTn fill="hold" id="1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8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41"/>
                                        <p:tgtEl>
                                          <p:spTgt spid="10486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39" masterRel="sameClick" presetSubtype="1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2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46"/>
                                        <p:tgtEl>
                                          <p:spTgt spid="10486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44" masterRel="sameClick" presetSubtype="1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7">
                            <p:stCondLst>
                              <p:cond delay="1000"/>
                            </p:stCondLst>
                            <p:childTnLst>
                              <p:par>
                                <p:cTn fill="hold" id="14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51"/>
                                        <p:tgtEl>
                                          <p:spTgt spid="10486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49" masterRel="sameClick" presetSubtype="1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2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15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56"/>
                                        <p:tgtEl>
                                          <p:spTgt spid="1048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54" masterRel="sameClick" presetSubtype="1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7">
                            <p:stCondLst>
                              <p:cond delay="2000"/>
                            </p:stCondLst>
                            <p:childTnLst>
                              <p:par>
                                <p:cTn fill="hold" id="15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61"/>
                                        <p:tgtEl>
                                          <p:spTgt spid="10486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59" masterRel="sameClick" presetSubtype="1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2">
                            <p:stCondLst>
                              <p:cond delay="2500"/>
                            </p:stCondLst>
                            <p:childTnLst>
                              <p:par>
                                <p:cTn fill="hold" id="16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66"/>
                                        <p:tgtEl>
                                          <p:spTgt spid="10486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64" masterRel="sameClick" presetSubtype="1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7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16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1"/>
                                        <p:tgtEl>
                                          <p:spTgt spid="10486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69" masterRel="sameClick" presetSubtype="1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2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17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76"/>
                                        <p:tgtEl>
                                          <p:spTgt spid="10486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74" masterRel="sameClick" presetSubtype="1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7">
                            <p:stCondLst>
                              <p:cond delay="4000"/>
                            </p:stCondLst>
                            <p:childTnLst>
                              <p:par>
                                <p:cTn fill="hold" grpId="0" id="17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81"/>
                                        <p:tgtEl>
                                          <p:spTgt spid="10486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79" masterRel="sameClick" presetSubtype="1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2">
                            <p:stCondLst>
                              <p:cond delay="4500"/>
                            </p:stCondLst>
                            <p:childTnLst>
                              <p:par>
                                <p:cTn fill="hold" id="183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86"/>
                                        <p:tgtEl>
                                          <p:spTgt spid="1048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84" masterRel="sameClick" presetSubtype="1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7">
                            <p:stCondLst>
                              <p:cond delay="5000"/>
                            </p:stCondLst>
                            <p:childTnLst>
                              <p:par>
                                <p:cTn fill="hold" grpId="0" id="188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91"/>
                                        <p:tgtEl>
                                          <p:spTgt spid="10486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89" masterRel="sameClick" presetSubtype="1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2">
                      <p:stCondLst>
                        <p:cond delay="indefinite"/>
                      </p:stCondLst>
                      <p:childTnLst>
                        <p:par>
                          <p:cTn fill="hold" id="193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4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97"/>
                                        <p:tgtEl>
                                          <p:spTgt spid="10486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95" masterRel="sameClick" presetSubtype="1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8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9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02"/>
                                        <p:tgtEl>
                                          <p:spTgt spid="10486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00" masterRel="sameClick" presetSubtype="1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3">
                            <p:stCondLst>
                              <p:cond delay="1000"/>
                            </p:stCondLst>
                            <p:childTnLst>
                              <p:par>
                                <p:cTn fill="hold" id="204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07"/>
                                        <p:tgtEl>
                                          <p:spTgt spid="10486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05" masterRel="sameClick" presetSubtype="1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08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9" nodeType="after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12"/>
                                        <p:tgtEl>
                                          <p:spTgt spid="10486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10" masterRel="sameClick" presetSubtype="1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6" grpId="0" uiExpand="0" build="whole"/>
      <p:bldP spid="1048657" grpId="0" uiExpand="0" build="whole"/>
      <p:bldP spid="1048658" grpId="0" uiExpand="0" build="whole"/>
      <p:bldP spid="1048659" grpId="0" uiExpand="0" build="whole"/>
      <p:bldP spid="1048660" grpId="0" uiExpand="0" build="whole"/>
      <p:bldP spid="1048665" grpId="0" uiExpand="0" build="whole"/>
      <p:bldP spid="1048666" grpId="0" uiExpand="0" build="whole"/>
      <p:bldP spid="1048667" grpId="0" uiExpand="0" build="whole"/>
      <p:bldP spid="1048668" grpId="0" uiExpand="0" build="whole"/>
      <p:bldP spid="1048669" grpId="0" uiExpand="0" build="whole"/>
      <p:bldP spid="1048670" grpId="0" uiExpand="0" build="whole"/>
      <p:bldP spid="1048671" grpId="0" uiExpand="0" build="whole"/>
      <p:bldP spid="1048676" grpId="0" uiExpand="0" build="whole"/>
      <p:bldP spid="1048677" grpId="0" uiExpand="0" build="whole"/>
      <p:bldP spid="1048678" grpId="0" uiExpand="0" build="whole"/>
      <p:bldP spid="1048679" grpId="0" uiExpand="0" build="whole"/>
      <p:bldP spid="1048680" grpId="0" uiExpand="0" build="whole"/>
      <p:bldP spid="1048682" grpId="0" uiExpand="0" build="whole"/>
      <p:bldP spid="1048683" grpId="0" uiExpand="0" build="whole"/>
      <p:bldP spid="1048684" grpId="0" uiExpand="0" build="whole"/>
      <p:bldP spid="1048685" grpId="0" uiExpand="0" build="whole"/>
      <p:bldP spid="1048686" grpId="0" uiExpand="0" build="whole"/>
      <p:bldP spid="1048691" grpId="0" uiExpand="0" build="whole"/>
      <p:bldP spid="1048692" grpId="0" uiExpand="0" build="whole"/>
      <p:bldP spid="1048693" grpId="0" uiExpand="0" build="whole"/>
      <p:bldP spid="1048694" grpId="0" uiExpand="0" build="whole"/>
      <p:bldP spid="1048695" grpId="0" uiExpand="0" build="whol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5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8" name=""/>
          <p:cNvSpPr txBox="1"/>
          <p:nvPr/>
        </p:nvSpPr>
        <p:spPr>
          <a:xfrm rot="0">
            <a:off x="411162" y="1196975"/>
            <a:ext cx="10317480" cy="34061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sz="2400" lang="zh-CN">
                <a:ea typeface="BZDMT" pitchFamily="2" charset="-122"/>
              </a:rPr>
              <a:t>殿办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遍爸邦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遍爸邦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柏半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班搬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泵搬邦</a:t>
            </a:r>
            <a:r>
              <a:rPr altLang="zh-CN" sz="2400" lang="en-US">
                <a:ea typeface="BZDMT" pitchFamily="2" charset="-122"/>
              </a:rPr>
              <a:t>﹀ </a:t>
            </a:r>
            <a:r>
              <a:rPr altLang="en-US" sz="2400" lang="zh-CN">
                <a:ea typeface="BZDMT" pitchFamily="2" charset="-122"/>
              </a:rPr>
              <a:t>擦半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殿办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遍爸邦</a:t>
            </a:r>
            <a:r>
              <a:rPr altLang="zh-CN" sz="2400" lang="en-US"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sz="2400" lang="en-US">
              <a:ea typeface="BZDMT" pitchFamily="2" charset="-122"/>
            </a:endParaRPr>
          </a:p>
          <a:p>
            <a:pPr eaLnBrk="1" hangingPunct="1" latinLnBrk="1" lvl="0"/>
            <a:r>
              <a:rPr altLang="en-US" sz="2400" lang="zh-CN">
                <a:ea typeface="BZDMT" pitchFamily="2" charset="-122"/>
              </a:rPr>
              <a:t>罢稗邦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罢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档拜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底拜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斑</a:t>
            </a:r>
            <a:r>
              <a:rPr altLang="zh-CN" sz="2400" lang="en-US">
                <a:ea typeface="BZDMT" pitchFamily="2" charset="-122"/>
              </a:rPr>
              <a:t>︽1</a:t>
            </a:r>
            <a:r>
              <a:rPr altLang="en-US" sz="2400" lang="zh-CN">
                <a:ea typeface="BZDMT" pitchFamily="2" charset="-122"/>
              </a:rPr>
              <a:t>编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兵搬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拆</a:t>
            </a:r>
            <a:r>
              <a:rPr altLang="zh-CN" sz="2400" lang="en-US">
                <a:ea typeface="BZDMT" pitchFamily="2" charset="-122"/>
              </a:rPr>
              <a:t>︽0</a:t>
            </a:r>
            <a:r>
              <a:rPr altLang="en-US" sz="2400" lang="zh-CN">
                <a:ea typeface="BZDMT" pitchFamily="2" charset="-122"/>
              </a:rPr>
              <a:t>炒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档拜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淳邦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稗邦</a:t>
            </a:r>
            <a:r>
              <a:rPr altLang="zh-CN" sz="2400" lang="en-US"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sz="2400" lang="en-US">
              <a:ea typeface="BZDMT" pitchFamily="2" charset="-122"/>
            </a:endParaRPr>
          </a:p>
          <a:p>
            <a:pPr eaLnBrk="1" hangingPunct="1" latinLnBrk="1" lvl="0"/>
            <a:r>
              <a:rPr altLang="en-US" sz="2400" lang="zh-CN">
                <a:ea typeface="BZDMT" pitchFamily="2" charset="-122"/>
              </a:rPr>
              <a:t>扳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柏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椿拜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斑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拜爸</a:t>
            </a:r>
            <a:r>
              <a:rPr altLang="zh-CN" sz="2400" lang="en-US">
                <a:ea typeface="BZDMT" pitchFamily="2" charset="-122"/>
              </a:rPr>
              <a:t>︽﹀ </a:t>
            </a:r>
            <a:r>
              <a:rPr altLang="en-US" sz="2400" lang="zh-CN">
                <a:ea typeface="BZDMT" pitchFamily="2" charset="-122"/>
              </a:rPr>
              <a:t>擦半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卞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殿办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遍爸邦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宝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荡罢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车半</a:t>
            </a:r>
            <a:r>
              <a:rPr altLang="zh-CN" sz="2400" lang="en-US"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sz="2400" lang="en-US">
              <a:ea typeface="BZDMT" pitchFamily="2" charset="-122"/>
            </a:endParaRPr>
          </a:p>
          <a:p>
            <a:pPr eaLnBrk="1" hangingPunct="1" latinLnBrk="1" lvl="0"/>
            <a:r>
              <a:rPr altLang="en-US" sz="2400" lang="zh-CN">
                <a:ea typeface="BZDMT" pitchFamily="2" charset="-122"/>
              </a:rPr>
              <a:t>柴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吹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柏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椿拜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拜便邦</a:t>
            </a:r>
            <a:r>
              <a:rPr altLang="zh-CN" sz="2400" lang="en-US">
                <a:ea typeface="BZDMT" pitchFamily="2" charset="-122"/>
              </a:rPr>
              <a:t>﹀ </a:t>
            </a:r>
            <a:r>
              <a:rPr altLang="en-US" sz="2400" lang="zh-CN">
                <a:ea typeface="BZDMT" pitchFamily="2" charset="-122"/>
              </a:rPr>
              <a:t>拜垂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搬便拜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底拜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稗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拜垂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搬便拜</a:t>
            </a:r>
            <a:r>
              <a:rPr altLang="zh-CN" sz="2400" lang="en-US"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sz="2400" lang="en-US">
              <a:ea typeface="BZDMT" pitchFamily="2" charset="-122"/>
            </a:endParaRPr>
          </a:p>
          <a:p>
            <a:pPr eaLnBrk="1" hangingPunct="1" latinLnBrk="1" lvl="0"/>
            <a:r>
              <a:rPr altLang="en-US" sz="2400" lang="zh-CN">
                <a:ea typeface="BZDMT" pitchFamily="2" charset="-122"/>
              </a:rPr>
              <a:t>锤邦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柴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遍爸邦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柏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搬城邦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佃邦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碉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班搬</a:t>
            </a:r>
            <a:r>
              <a:rPr altLang="zh-CN" sz="2400" lang="en-US">
                <a:ea typeface="BZDMT" pitchFamily="2" charset="-122"/>
              </a:rPr>
              <a:t>︽</a:t>
            </a:r>
            <a:r>
              <a:rPr altLang="en-US" sz="2400" lang="zh-CN">
                <a:ea typeface="BZDMT" pitchFamily="2" charset="-122"/>
              </a:rPr>
              <a:t>拜便邦</a:t>
            </a:r>
            <a:r>
              <a:rPr altLang="zh-CN" sz="2400" lang="en-US">
                <a:ea typeface="BZDMT" pitchFamily="2" charset="-122"/>
              </a:rPr>
              <a:t>﹀</a:t>
            </a:r>
          </a:p>
        </p:txBody>
      </p:sp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99" name=""/>
          <p:cNvSpPr txBox="1"/>
          <p:nvPr/>
        </p:nvSpPr>
        <p:spPr>
          <a:xfrm rot="0">
            <a:off x="1892300" y="2262187"/>
            <a:ext cx="8785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0.7,</a:t>
            </a:r>
          </a:p>
        </p:txBody>
      </p:sp>
      <p:sp>
        <p:nvSpPr>
          <p:cNvPr id="1048700" name=""/>
          <p:cNvSpPr txBox="1"/>
          <p:nvPr/>
        </p:nvSpPr>
        <p:spPr>
          <a:xfrm rot="0">
            <a:off x="3079750" y="1900237"/>
            <a:ext cx="586400" cy="11604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9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10</a:t>
            </a:r>
          </a:p>
        </p:txBody>
      </p:sp>
      <p:sp>
        <p:nvSpPr>
          <p:cNvPr id="1048701" name=""/>
          <p:cNvSpPr txBox="1"/>
          <p:nvPr/>
        </p:nvSpPr>
        <p:spPr>
          <a:xfrm rot="0">
            <a:off x="3694112" y="2289175"/>
            <a:ext cx="14754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, 0.25 ,</a:t>
            </a:r>
          </a:p>
        </p:txBody>
      </p:sp>
      <p:sp>
        <p:nvSpPr>
          <p:cNvPr id="1048702" name=""/>
          <p:cNvSpPr txBox="1"/>
          <p:nvPr/>
        </p:nvSpPr>
        <p:spPr>
          <a:xfrm rot="0">
            <a:off x="5186362" y="1944687"/>
            <a:ext cx="827700" cy="11604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43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100</a:t>
            </a:r>
          </a:p>
        </p:txBody>
      </p:sp>
      <p:sp>
        <p:nvSpPr>
          <p:cNvPr id="1048703" name=""/>
          <p:cNvSpPr txBox="1"/>
          <p:nvPr/>
        </p:nvSpPr>
        <p:spPr>
          <a:xfrm rot="0">
            <a:off x="6070600" y="2349500"/>
            <a:ext cx="3079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,</a:t>
            </a:r>
          </a:p>
        </p:txBody>
      </p:sp>
      <p:sp>
        <p:nvSpPr>
          <p:cNvPr id="1048704" name=""/>
          <p:cNvSpPr txBox="1"/>
          <p:nvPr/>
        </p:nvSpPr>
        <p:spPr>
          <a:xfrm rot="0">
            <a:off x="6361112" y="1955800"/>
            <a:ext cx="662601" cy="11604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7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25</a:t>
            </a:r>
          </a:p>
        </p:txBody>
      </p:sp>
      <p:sp>
        <p:nvSpPr>
          <p:cNvPr id="1048705" name=""/>
          <p:cNvSpPr txBox="1"/>
          <p:nvPr/>
        </p:nvSpPr>
        <p:spPr>
          <a:xfrm rot="0">
            <a:off x="7307262" y="1955800"/>
            <a:ext cx="662600" cy="11604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11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50</a:t>
            </a:r>
          </a:p>
        </p:txBody>
      </p:sp>
      <p:sp>
        <p:nvSpPr>
          <p:cNvPr id="1048706" name=""/>
          <p:cNvSpPr txBox="1"/>
          <p:nvPr/>
        </p:nvSpPr>
        <p:spPr>
          <a:xfrm rot="0">
            <a:off x="7046912" y="2406650"/>
            <a:ext cx="3079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,</a:t>
            </a:r>
          </a:p>
        </p:txBody>
      </p:sp>
      <p:sp>
        <p:nvSpPr>
          <p:cNvPr id="1048707" name=""/>
          <p:cNvSpPr/>
          <p:nvPr/>
        </p:nvSpPr>
        <p:spPr>
          <a:xfrm rot="0">
            <a:off x="3163887" y="2535237"/>
            <a:ext cx="536575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708" name=""/>
          <p:cNvSpPr/>
          <p:nvPr/>
        </p:nvSpPr>
        <p:spPr>
          <a:xfrm rot="0">
            <a:off x="5338762" y="2562225"/>
            <a:ext cx="609600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709" name=""/>
          <p:cNvSpPr/>
          <p:nvPr/>
        </p:nvSpPr>
        <p:spPr>
          <a:xfrm rot="0">
            <a:off x="6442075" y="2562225"/>
            <a:ext cx="536575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710" name=""/>
          <p:cNvSpPr/>
          <p:nvPr/>
        </p:nvSpPr>
        <p:spPr>
          <a:xfrm rot="0">
            <a:off x="7429500" y="2606675"/>
            <a:ext cx="536575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pic>
        <p:nvPicPr>
          <p:cNvPr id="2097170" name="" descr="cw4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98487" y="2179637"/>
            <a:ext cx="817562" cy="566737"/>
          </a:xfrm>
          <a:prstGeom prst="rect"/>
          <a:noFill/>
          <a:ln>
            <a:noFill/>
          </a:ln>
        </p:spPr>
      </p:pic>
      <p:sp>
        <p:nvSpPr>
          <p:cNvPr id="1048711" name=""/>
          <p:cNvSpPr txBox="1"/>
          <p:nvPr/>
        </p:nvSpPr>
        <p:spPr>
          <a:xfrm rot="0">
            <a:off x="822325" y="2190750"/>
            <a:ext cx="322580" cy="574041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200" lang="en-US"/>
              <a:t>1</a:t>
            </a:r>
          </a:p>
        </p:txBody>
      </p:sp>
      <p:sp>
        <p:nvSpPr>
          <p:cNvPr id="1048712" name=""/>
          <p:cNvSpPr txBox="1"/>
          <p:nvPr/>
        </p:nvSpPr>
        <p:spPr>
          <a:xfrm rot="0">
            <a:off x="1062037" y="819150"/>
            <a:ext cx="7802880" cy="459739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sz="2400" lang="zh-CN">
                <a:ea typeface="BZDHT" pitchFamily="2" charset="-122"/>
              </a:rPr>
              <a:t>残爸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搬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稗邦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惭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搬敌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便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地扳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帛罢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拜爸</a:t>
            </a:r>
            <a:r>
              <a:rPr altLang="zh-CN" sz="2400" lang="en-US">
                <a:ea typeface="BZDHT" pitchFamily="2" charset="-122"/>
              </a:rPr>
              <a:t>︽﹀</a:t>
            </a:r>
          </a:p>
        </p:txBody>
      </p:sp>
      <p:grpSp>
        <p:nvGrpSpPr>
          <p:cNvPr id="61" name=""/>
          <p:cNvGrpSpPr/>
          <p:nvPr/>
        </p:nvGrpSpPr>
        <p:grpSpPr>
          <a:xfrm rot="0">
            <a:off x="1692275" y="3789362"/>
            <a:ext cx="663575" cy="1160462"/>
            <a:chOff x="1066" y="2387"/>
            <a:chExt cx="418" cy="731"/>
          </a:xfrm>
        </p:grpSpPr>
        <p:sp>
          <p:nvSpPr>
            <p:cNvPr id="1048713" name=""/>
            <p:cNvSpPr txBox="1"/>
            <p:nvPr/>
          </p:nvSpPr>
          <p:spPr>
            <a:xfrm rot="0">
              <a:off x="1066" y="2387"/>
              <a:ext cx="418" cy="731"/>
            </a:xfrm>
            <a:prstGeom prst="rect"/>
            <a:noFill/>
            <a:ln>
              <a:noFill/>
            </a:ln>
          </p:spPr>
          <p:txBody>
            <a:bodyPr anchor="t" bIns="46800" lIns="90000" rIns="90000" tIns="4680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algn="ctr" eaLnBrk="1" hangingPunct="1" latinLnBrk="1" lvl="0"/>
              <a:r>
                <a:rPr altLang="zh-CN" b="1" sz="3600" lang="en-US">
                  <a:solidFill>
                    <a:srgbClr val="FF0000"/>
                  </a:solidFill>
                  <a:ea typeface="楷体_GB2312" pitchFamily="49" charset="-122"/>
                </a:rPr>
                <a:t>11</a:t>
              </a:r>
            </a:p>
            <a:p>
              <a:pPr algn="ctr" eaLnBrk="1" hangingPunct="1" latinLnBrk="1" lvl="0"/>
              <a:r>
                <a:rPr altLang="zh-CN" b="1" sz="3600" lang="en-US">
                  <a:solidFill>
                    <a:srgbClr val="FF0000"/>
                  </a:solidFill>
                  <a:ea typeface="楷体_GB2312" pitchFamily="49" charset="-122"/>
                </a:rPr>
                <a:t>50</a:t>
              </a:r>
            </a:p>
          </p:txBody>
        </p:sp>
        <p:sp>
          <p:nvSpPr>
            <p:cNvPr id="1048714" name=""/>
            <p:cNvSpPr/>
            <p:nvPr/>
          </p:nvSpPr>
          <p:spPr>
            <a:xfrm rot="0">
              <a:off x="1122" y="2755"/>
              <a:ext cx="338" cy="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  <p:sp>
        <p:nvSpPr>
          <p:cNvPr id="1048715" name=""/>
          <p:cNvSpPr txBox="1"/>
          <p:nvPr/>
        </p:nvSpPr>
        <p:spPr>
          <a:xfrm rot="0">
            <a:off x="2636837" y="4092575"/>
            <a:ext cx="14754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solidFill>
                  <a:srgbClr val="FF0000"/>
                </a:solidFill>
                <a:ea typeface="楷体_GB2312" pitchFamily="49" charset="-122"/>
              </a:rPr>
              <a:t>, 0.25 ,</a:t>
            </a:r>
          </a:p>
        </p:txBody>
      </p:sp>
      <p:grpSp>
        <p:nvGrpSpPr>
          <p:cNvPr id="62" name=""/>
          <p:cNvGrpSpPr/>
          <p:nvPr/>
        </p:nvGrpSpPr>
        <p:grpSpPr>
          <a:xfrm rot="0">
            <a:off x="4437062" y="3633787"/>
            <a:ext cx="663575" cy="1160462"/>
            <a:chOff x="2795" y="2289"/>
            <a:chExt cx="418" cy="731"/>
          </a:xfrm>
        </p:grpSpPr>
        <p:sp>
          <p:nvSpPr>
            <p:cNvPr id="1048716" name=""/>
            <p:cNvSpPr txBox="1"/>
            <p:nvPr/>
          </p:nvSpPr>
          <p:spPr>
            <a:xfrm rot="0">
              <a:off x="2795" y="2289"/>
              <a:ext cx="418" cy="731"/>
            </a:xfrm>
            <a:prstGeom prst="rect"/>
            <a:noFill/>
            <a:ln>
              <a:noFill/>
            </a:ln>
          </p:spPr>
          <p:txBody>
            <a:bodyPr anchor="t" bIns="46800" lIns="90000" rIns="90000" tIns="4680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algn="ctr" eaLnBrk="1" hangingPunct="1" latinLnBrk="1" lvl="0"/>
              <a:r>
                <a:rPr altLang="zh-CN" b="1" sz="3600" lang="en-US">
                  <a:solidFill>
                    <a:srgbClr val="FF0000"/>
                  </a:solidFill>
                  <a:ea typeface="楷体_GB2312" pitchFamily="49" charset="-122"/>
                </a:rPr>
                <a:t>7</a:t>
              </a:r>
            </a:p>
            <a:p>
              <a:pPr algn="ctr" eaLnBrk="1" hangingPunct="1" latinLnBrk="1" lvl="0"/>
              <a:r>
                <a:rPr altLang="zh-CN" b="1" sz="3600" lang="en-US">
                  <a:solidFill>
                    <a:srgbClr val="FF0000"/>
                  </a:solidFill>
                  <a:ea typeface="楷体_GB2312" pitchFamily="49" charset="-122"/>
                </a:rPr>
                <a:t>25</a:t>
              </a:r>
            </a:p>
          </p:txBody>
        </p:sp>
        <p:sp>
          <p:nvSpPr>
            <p:cNvPr id="1048717" name=""/>
            <p:cNvSpPr/>
            <p:nvPr/>
          </p:nvSpPr>
          <p:spPr>
            <a:xfrm rot="0">
              <a:off x="2823" y="2670"/>
              <a:ext cx="338" cy="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  <p:grpSp>
        <p:nvGrpSpPr>
          <p:cNvPr id="63" name=""/>
          <p:cNvGrpSpPr/>
          <p:nvPr/>
        </p:nvGrpSpPr>
        <p:grpSpPr>
          <a:xfrm rot="0">
            <a:off x="5384800" y="3633787"/>
            <a:ext cx="828675" cy="1160462"/>
            <a:chOff x="3392" y="2289"/>
            <a:chExt cx="522" cy="731"/>
          </a:xfrm>
        </p:grpSpPr>
        <p:sp>
          <p:nvSpPr>
            <p:cNvPr id="1048718" name=""/>
            <p:cNvSpPr txBox="1"/>
            <p:nvPr/>
          </p:nvSpPr>
          <p:spPr>
            <a:xfrm rot="0">
              <a:off x="3392" y="2289"/>
              <a:ext cx="522" cy="731"/>
            </a:xfrm>
            <a:prstGeom prst="rect"/>
            <a:noFill/>
            <a:ln>
              <a:noFill/>
            </a:ln>
          </p:spPr>
          <p:txBody>
            <a:bodyPr anchor="t" bIns="46800" lIns="90000" rIns="90000" tIns="4680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algn="ctr" eaLnBrk="1" hangingPunct="1" latinLnBrk="1" lvl="0"/>
              <a:r>
                <a:rPr altLang="zh-CN" b="1" sz="3600" lang="en-US">
                  <a:solidFill>
                    <a:srgbClr val="FF0000"/>
                  </a:solidFill>
                  <a:ea typeface="楷体_GB2312" pitchFamily="49" charset="-122"/>
                </a:rPr>
                <a:t>43</a:t>
              </a:r>
            </a:p>
            <a:p>
              <a:pPr algn="ctr" eaLnBrk="1" hangingPunct="1" latinLnBrk="1" lvl="0"/>
              <a:r>
                <a:rPr altLang="zh-CN" b="1" sz="3600" lang="en-US">
                  <a:solidFill>
                    <a:srgbClr val="FF0000"/>
                  </a:solidFill>
                  <a:ea typeface="楷体_GB2312" pitchFamily="49" charset="-122"/>
                </a:rPr>
                <a:t>100</a:t>
              </a:r>
            </a:p>
          </p:txBody>
        </p:sp>
        <p:sp>
          <p:nvSpPr>
            <p:cNvPr id="1048719" name=""/>
            <p:cNvSpPr/>
            <p:nvPr/>
          </p:nvSpPr>
          <p:spPr>
            <a:xfrm rot="0">
              <a:off x="3504" y="2670"/>
              <a:ext cx="384" cy="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  <p:sp>
        <p:nvSpPr>
          <p:cNvPr id="1048720" name=""/>
          <p:cNvSpPr txBox="1"/>
          <p:nvPr/>
        </p:nvSpPr>
        <p:spPr>
          <a:xfrm rot="0">
            <a:off x="6507162" y="3957637"/>
            <a:ext cx="8785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solidFill>
                  <a:srgbClr val="FF0000"/>
                </a:solidFill>
                <a:ea typeface="楷体_GB2312" pitchFamily="49" charset="-122"/>
              </a:rPr>
              <a:t>0.7,</a:t>
            </a:r>
          </a:p>
        </p:txBody>
      </p:sp>
      <p:grpSp>
        <p:nvGrpSpPr>
          <p:cNvPr id="64" name=""/>
          <p:cNvGrpSpPr/>
          <p:nvPr/>
        </p:nvGrpSpPr>
        <p:grpSpPr>
          <a:xfrm rot="0">
            <a:off x="7527925" y="3587750"/>
            <a:ext cx="644525" cy="1160462"/>
            <a:chOff x="4742" y="2260"/>
            <a:chExt cx="406" cy="731"/>
          </a:xfrm>
        </p:grpSpPr>
        <p:sp>
          <p:nvSpPr>
            <p:cNvPr id="1048721" name=""/>
            <p:cNvSpPr txBox="1"/>
            <p:nvPr/>
          </p:nvSpPr>
          <p:spPr>
            <a:xfrm rot="0">
              <a:off x="4742" y="2260"/>
              <a:ext cx="370" cy="731"/>
            </a:xfrm>
            <a:prstGeom prst="rect"/>
            <a:noFill/>
            <a:ln>
              <a:noFill/>
            </a:ln>
          </p:spPr>
          <p:txBody>
            <a:bodyPr anchor="t" bIns="46800" lIns="90000" rIns="90000" tIns="4680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algn="ctr" eaLnBrk="1" hangingPunct="1" latinLnBrk="1" lvl="0"/>
              <a:r>
                <a:rPr altLang="zh-CN" b="1" sz="3600" lang="en-US">
                  <a:solidFill>
                    <a:srgbClr val="FF0000"/>
                  </a:solidFill>
                  <a:ea typeface="楷体_GB2312" pitchFamily="49" charset="-122"/>
                </a:rPr>
                <a:t>9</a:t>
              </a:r>
            </a:p>
            <a:p>
              <a:pPr algn="ctr" eaLnBrk="1" hangingPunct="1" latinLnBrk="1" lvl="0"/>
              <a:r>
                <a:rPr altLang="zh-CN" b="1" sz="3600" lang="en-US">
                  <a:solidFill>
                    <a:srgbClr val="FF0000"/>
                  </a:solidFill>
                  <a:ea typeface="楷体_GB2312" pitchFamily="49" charset="-122"/>
                </a:rPr>
                <a:t>10</a:t>
              </a:r>
            </a:p>
          </p:txBody>
        </p:sp>
        <p:sp>
          <p:nvSpPr>
            <p:cNvPr id="1048722" name=""/>
            <p:cNvSpPr/>
            <p:nvPr/>
          </p:nvSpPr>
          <p:spPr>
            <a:xfrm rot="0">
              <a:off x="4810" y="2614"/>
              <a:ext cx="338" cy="0"/>
            </a:xfrm>
            <a:prstGeom prst="line"/>
            <a:noFill/>
            <a:ln w="38100" cap="flat" cmpd="sng">
              <a:solidFill>
                <a:schemeClr val="dk1">
                  <a:alpha val="100000"/>
                </a:schemeClr>
              </a:solidFill>
              <a:prstDash val="solid"/>
              <a:round/>
            </a:ln>
          </p:spPr>
        </p:sp>
      </p:grpSp>
    </p:spTree>
  </p:cSld>
  <p:clrMapOvr>
    <a:masterClrMapping/>
  </p:clrMapOvr>
  <p:transition spd="fast" advClick="1">
    <p:blinds dir="vert"/>
    <p:sndAc>
      <p:stSnd loop="0">
        <p:snd r:embed="rId2"/>
      </p:stSnd>
    </p:sndAc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7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8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dur="500" id="13"/>
                                        <p:tgtEl>
                                          <p:spTgt spid="104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18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7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0" fill="hold" id="23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0" fill="hold" id="24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48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dur="500" id="35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5" grpId="0" uiExpand="0" build="whole"/>
      <p:bldP spid="1048720" grpId="0" uiExpand="0" build="whol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6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26" name=""/>
          <p:cNvSpPr/>
          <p:nvPr/>
        </p:nvSpPr>
        <p:spPr>
          <a:xfrm rot="0">
            <a:off x="6034087" y="3935412"/>
            <a:ext cx="2903537" cy="1698625"/>
          </a:xfrm>
          <a:prstGeom prst="wedgeRoundRectCallout">
            <a:avLst>
              <a:gd name="adj1" fmla="val -61972"/>
              <a:gd name="adj2" fmla="val 76074"/>
              <a:gd name="adj3" fmla="val 16667"/>
            </a:avLst>
          </a:prstGeom>
          <a:solidFill>
            <a:srgbClr val="FF99CC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800" lIns="90000" rIns="90000" tIns="4680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000" lang="zh-CN">
                <a:ea typeface="BZDMT" pitchFamily="2" charset="-122"/>
              </a:rPr>
              <a:t>遍爸邦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柏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底拜</a:t>
            </a:r>
            <a:r>
              <a:rPr altLang="zh-CN" b="1" sz="2000" lang="en-US">
                <a:ea typeface="BZDMT" pitchFamily="2" charset="-122"/>
              </a:rPr>
              <a:t>︽</a:t>
            </a:r>
          </a:p>
          <a:p>
            <a:pPr algn="ctr" eaLnBrk="1" hangingPunct="1" latinLnBrk="1" lvl="0"/>
            <a:endParaRPr altLang="zh-CN" b="1" sz="2000" lang="en-US">
              <a:ea typeface="BZDMT" pitchFamily="2" charset="-122"/>
            </a:endParaRPr>
          </a:p>
          <a:p>
            <a:pPr algn="ctr" eaLnBrk="1" hangingPunct="1" latinLnBrk="1" lvl="0"/>
            <a:r>
              <a:rPr altLang="en-US" b="1" sz="2000" lang="zh-CN">
                <a:ea typeface="BZDMT" pitchFamily="2" charset="-122"/>
              </a:rPr>
              <a:t>颁拜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殿办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遍爸邦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办</a:t>
            </a:r>
            <a:r>
              <a:rPr altLang="zh-CN" b="1" sz="2000" lang="en-US">
                <a:ea typeface="BZDMT" pitchFamily="2" charset="-122"/>
              </a:rPr>
              <a:t>︽</a:t>
            </a:r>
          </a:p>
          <a:p>
            <a:pPr algn="ctr" eaLnBrk="1" hangingPunct="1" latinLnBrk="1" lvl="0"/>
            <a:endParaRPr altLang="zh-CN" b="1" sz="2000" lang="en-US">
              <a:ea typeface="BZDMT" pitchFamily="2" charset="-122"/>
            </a:endParaRPr>
          </a:p>
          <a:p>
            <a:pPr algn="ctr" eaLnBrk="1" hangingPunct="1" latinLnBrk="1" lvl="0"/>
            <a:r>
              <a:rPr altLang="en-US" b="1" sz="2000" lang="zh-CN">
                <a:ea typeface="BZDMT" pitchFamily="2" charset="-122"/>
              </a:rPr>
              <a:t>班搬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拜便邦</a:t>
            </a:r>
            <a:r>
              <a:rPr altLang="zh-CN" b="1" sz="2000" lang="en-US">
                <a:ea typeface="BZDMT" pitchFamily="2" charset="-122"/>
              </a:rPr>
              <a:t>﹀</a:t>
            </a:r>
          </a:p>
        </p:txBody>
      </p:sp>
      <p:pic>
        <p:nvPicPr>
          <p:cNvPr id="2097171" name="" descr="cw26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3471862" y="4540250"/>
            <a:ext cx="2090737" cy="2187575"/>
          </a:xfrm>
          <a:prstGeom prst="rect"/>
          <a:noFill/>
          <a:ln>
            <a:noFill/>
          </a:ln>
        </p:spPr>
      </p:pic>
      <p:pic>
        <p:nvPicPr>
          <p:cNvPr id="2097172" name="" descr="cw6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967537" y="1535112"/>
            <a:ext cx="1730375" cy="1938337"/>
          </a:xfrm>
          <a:prstGeom prst="rect"/>
          <a:noFill/>
          <a:ln>
            <a:noFill/>
          </a:ln>
        </p:spPr>
      </p:pic>
      <p:pic>
        <p:nvPicPr>
          <p:cNvPr id="2097173" name="" descr="cw21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2366962" y="4464050"/>
            <a:ext cx="1530350" cy="2254250"/>
          </a:xfrm>
          <a:prstGeom prst="rect"/>
          <a:noFill/>
          <a:ln>
            <a:noFill/>
          </a:ln>
        </p:spPr>
      </p:pic>
      <p:sp>
        <p:nvSpPr>
          <p:cNvPr id="1048727" name=""/>
          <p:cNvSpPr/>
          <p:nvPr/>
        </p:nvSpPr>
        <p:spPr>
          <a:xfrm rot="0">
            <a:off x="192087" y="2360612"/>
            <a:ext cx="3300412" cy="1574800"/>
          </a:xfrm>
          <a:prstGeom prst="wedgeRoundRectCallout">
            <a:avLst>
              <a:gd name="adj1" fmla="val 33019"/>
              <a:gd name="adj2" fmla="val 85787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b="1" sz="2000" lang="en-US"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b="1" sz="2000" lang="zh-CN">
                <a:latin typeface="BZDMT" pitchFamily="2" charset="-122"/>
                <a:ea typeface="BZDMT" pitchFamily="2" charset="-122"/>
              </a:rPr>
              <a:t>殿办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遍爸邦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底拜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颁拜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000" lang="en-US"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b="1" sz="2000" lang="zh-CN">
                <a:latin typeface="BZDMT" pitchFamily="2" charset="-122"/>
                <a:ea typeface="BZDMT" pitchFamily="2" charset="-122"/>
              </a:rPr>
              <a:t>遍爸邦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柏半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班搬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拜便邦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﹀</a:t>
            </a:r>
          </a:p>
        </p:txBody>
      </p:sp>
      <p:sp>
        <p:nvSpPr>
          <p:cNvPr id="1048728" name=""/>
          <p:cNvSpPr txBox="1"/>
          <p:nvPr/>
        </p:nvSpPr>
        <p:spPr>
          <a:xfrm rot="0">
            <a:off x="792162" y="852487"/>
            <a:ext cx="10076179" cy="13106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200" lang="en-US">
                <a:solidFill>
                  <a:schemeClr val="lt1"/>
                </a:solidFill>
              </a:rPr>
              <a:t>1</a:t>
            </a:r>
            <a:r>
              <a:rPr altLang="en-US" sz="2400" lang="zh-CN">
                <a:ea typeface="BZDHT" pitchFamily="2" charset="-122"/>
              </a:rPr>
              <a:t>殿办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遍爸邦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拜爸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遍爸邦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柏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扳摆扳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吵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底拜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稗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惭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残爸</a:t>
            </a:r>
            <a:r>
              <a:rPr altLang="zh-CN" sz="2400" lang="en-US">
                <a:ea typeface="BZDHT" pitchFamily="2" charset="-122"/>
              </a:rPr>
              <a:t>︽</a:t>
            </a:r>
          </a:p>
          <a:p>
            <a:pPr eaLnBrk="1" hangingPunct="1" latinLnBrk="1" lvl="0"/>
            <a:endParaRPr altLang="zh-CN" sz="2400" lang="en-US">
              <a:ea typeface="BZDHT" pitchFamily="2" charset="-122"/>
            </a:endParaRPr>
          </a:p>
          <a:p>
            <a:pPr eaLnBrk="1" hangingPunct="1" latinLnBrk="1" lvl="0"/>
            <a:r>
              <a:rPr altLang="en-US" sz="2400" lang="zh-CN">
                <a:ea typeface="BZDHT" pitchFamily="2" charset="-122"/>
              </a:rPr>
              <a:t>灿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昌半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城半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拜便邦</a:t>
            </a:r>
            <a:r>
              <a:rPr altLang="zh-CN" sz="2400" lang="en-US">
                <a:ea typeface="BZDHT" pitchFamily="2" charset="-122"/>
              </a:rPr>
              <a:t>﹀</a:t>
            </a:r>
          </a:p>
        </p:txBody>
      </p:sp>
    </p:spTree>
  </p:cSld>
  <p:clrMapOvr>
    <a:masterClrMapping/>
  </p:clrMapOvr>
  <p:transition spd="fast" advClick="1">
    <p:blinds dir="vert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209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id="16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8"/>
                                        <p:tgtEl>
                                          <p:spTgt spid="209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id="21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3"/>
                                        <p:tgtEl>
                                          <p:spTgt spid="209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28"/>
                                        <p:tgtEl>
                                          <p:spTgt spid="1048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">
                      <p:stCondLst>
                        <p:cond delay="indefinite"/>
                      </p:stCondLst>
                      <p:childTnLst>
                        <p:par>
                          <p:cTn fill="hold" id="3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1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4"/>
                                        <p:tgtEl>
                                          <p:spTgt spid="10487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2" masterRel="sameClick" presetSubtype="1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26" grpId="0" uiExpand="0" build="whole" animBg="1"/>
      <p:bldP spid="1048727" grpId="0" uiExpand="0" build="whole" animBg="1"/>
      <p:bldP spid="1048728" grpId="0" uiExpand="0" build="whol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74" name="" descr="cw30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11187" y="3282950"/>
            <a:ext cx="1500187" cy="1541462"/>
          </a:xfrm>
          <a:prstGeom prst="rect"/>
          <a:noFill/>
          <a:ln>
            <a:noFill/>
          </a:ln>
        </p:spPr>
      </p:pic>
      <p:sp>
        <p:nvSpPr>
          <p:cNvPr id="1048732" name=""/>
          <p:cNvSpPr/>
          <p:nvPr/>
        </p:nvSpPr>
        <p:spPr>
          <a:xfrm rot="0">
            <a:off x="2951162" y="1854200"/>
            <a:ext cx="5895975" cy="1035050"/>
          </a:xfrm>
          <a:prstGeom prst="wedgeRoundRectCallout">
            <a:avLst>
              <a:gd name="adj1" fmla="val -64699"/>
              <a:gd name="adj2" fmla="val 70704"/>
              <a:gd name="adj3" fmla="val 16667"/>
            </a:avLst>
          </a:prstGeom>
          <a:solidFill>
            <a:srgbClr val="FFFF00"/>
          </a:solidFill>
          <a:ln w="28575" cap="flat" cmpd="sng">
            <a:solidFill>
              <a:schemeClr val="dk1">
                <a:alpha val="100000"/>
              </a:schemeClr>
            </a:solidFill>
            <a:prstDash val="sysDot"/>
            <a:round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罢爸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伴扯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锤邦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柴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遍爸邦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柏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殿办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遍爸邦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办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︽</a:t>
            </a:r>
          </a:p>
          <a:p>
            <a:pPr algn="ctr" eaLnBrk="1" hangingPunct="1" latinLnBrk="1" lvl="0"/>
            <a:endParaRPr altLang="zh-CN" b="1" sz="2000" lang="en-US">
              <a:solidFill>
                <a:schemeClr val="accent2"/>
              </a:solidFill>
              <a:ea typeface="BZDMT" pitchFamily="2" charset="-122"/>
            </a:endParaRPr>
          </a:p>
          <a:p>
            <a:pPr algn="ctr" eaLnBrk="1" hangingPunct="1" latinLnBrk="1" lvl="0"/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班搬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a typeface="BZDMT" pitchFamily="2" charset="-122"/>
              </a:rPr>
              <a:t>拜便邦</a:t>
            </a:r>
            <a:r>
              <a:rPr altLang="zh-CN" b="1" sz="2000" lang="en-US">
                <a:solidFill>
                  <a:schemeClr val="accent2"/>
                </a:solidFill>
                <a:ea typeface="BZDMT" pitchFamily="2" charset="-122"/>
              </a:rPr>
              <a:t>﹀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 fill="hold" id="7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 fill="hold" id="8"/>
                                        <p:tgtEl>
                                          <p:spTgt spid="209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3"/>
                                        <p:tgtEl>
                                          <p:spTgt spid="104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2" grpId="0" uiExpand="0" build="whol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33" name=""/>
          <p:cNvSpPr/>
          <p:nvPr/>
        </p:nvSpPr>
        <p:spPr>
          <a:xfrm rot="0">
            <a:off x="3852862" y="2663825"/>
            <a:ext cx="4041775" cy="2541587"/>
          </a:xfrm>
          <a:prstGeom prst="wedgeRoundRectCallout">
            <a:avLst>
              <a:gd name="adj1" fmla="val 32009"/>
              <a:gd name="adj2" fmla="val 6278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800" lIns="90000" rIns="90000" tIns="4680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b="1" sz="3600" lang="zh-CN">
              <a:ea typeface="楷体_GB2312" pitchFamily="49" charset="-122"/>
            </a:endParaRPr>
          </a:p>
        </p:txBody>
      </p:sp>
      <p:sp>
        <p:nvSpPr>
          <p:cNvPr id="1048734" name=""/>
          <p:cNvSpPr txBox="1"/>
          <p:nvPr/>
        </p:nvSpPr>
        <p:spPr>
          <a:xfrm rot="0">
            <a:off x="4668837" y="3011487"/>
            <a:ext cx="535600" cy="10588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200" lang="en-US">
                <a:ea typeface="楷体_GB2312" pitchFamily="49" charset="-122"/>
              </a:rPr>
              <a:t>9</a:t>
            </a:r>
          </a:p>
          <a:p>
            <a:pPr algn="ctr" eaLnBrk="1" hangingPunct="1" latinLnBrk="1" lvl="0"/>
            <a:r>
              <a:rPr altLang="zh-CN" b="1" sz="3200" lang="en-US">
                <a:ea typeface="楷体_GB2312" pitchFamily="49" charset="-122"/>
              </a:rPr>
              <a:t>10</a:t>
            </a:r>
          </a:p>
        </p:txBody>
      </p:sp>
      <p:sp>
        <p:nvSpPr>
          <p:cNvPr id="1048735" name=""/>
          <p:cNvSpPr txBox="1"/>
          <p:nvPr/>
        </p:nvSpPr>
        <p:spPr>
          <a:xfrm rot="0">
            <a:off x="4514850" y="4000500"/>
            <a:ext cx="751500" cy="10588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200" lang="en-US">
                <a:ea typeface="楷体_GB2312" pitchFamily="49" charset="-122"/>
              </a:rPr>
              <a:t>43</a:t>
            </a:r>
          </a:p>
          <a:p>
            <a:pPr algn="ctr" eaLnBrk="1" hangingPunct="1" latinLnBrk="1" lvl="0"/>
            <a:r>
              <a:rPr altLang="zh-CN" b="1" sz="3200" lang="en-US">
                <a:ea typeface="楷体_GB2312" pitchFamily="49" charset="-122"/>
              </a:rPr>
              <a:t>100</a:t>
            </a:r>
          </a:p>
        </p:txBody>
      </p:sp>
      <p:sp>
        <p:nvSpPr>
          <p:cNvPr id="1048736" name=""/>
          <p:cNvSpPr txBox="1"/>
          <p:nvPr/>
        </p:nvSpPr>
        <p:spPr>
          <a:xfrm rot="0">
            <a:off x="5303837" y="3297237"/>
            <a:ext cx="1284901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=  0.9</a:t>
            </a:r>
          </a:p>
        </p:txBody>
      </p:sp>
      <p:sp>
        <p:nvSpPr>
          <p:cNvPr id="1048737" name=""/>
          <p:cNvSpPr txBox="1"/>
          <p:nvPr/>
        </p:nvSpPr>
        <p:spPr>
          <a:xfrm rot="0">
            <a:off x="5326062" y="4151312"/>
            <a:ext cx="1526201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=  0.43</a:t>
            </a:r>
          </a:p>
        </p:txBody>
      </p:sp>
      <p:sp>
        <p:nvSpPr>
          <p:cNvPr id="1048738" name=""/>
          <p:cNvSpPr/>
          <p:nvPr/>
        </p:nvSpPr>
        <p:spPr>
          <a:xfrm rot="0">
            <a:off x="4740275" y="3556000"/>
            <a:ext cx="47783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739" name=""/>
          <p:cNvSpPr/>
          <p:nvPr/>
        </p:nvSpPr>
        <p:spPr>
          <a:xfrm rot="0">
            <a:off x="4652962" y="4513262"/>
            <a:ext cx="595312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740" name=""/>
          <p:cNvSpPr/>
          <p:nvPr/>
        </p:nvSpPr>
        <p:spPr>
          <a:xfrm rot="0">
            <a:off x="2546350" y="728662"/>
            <a:ext cx="6165850" cy="1395412"/>
          </a:xfrm>
          <a:prstGeom prst="wedgeEllipseCallout">
            <a:avLst>
              <a:gd name="adj1" fmla="val -58083"/>
              <a:gd name="adj2" fmla="val 58079"/>
            </a:avLst>
          </a:prstGeom>
          <a:solidFill>
            <a:srgbClr val="FFFF00"/>
          </a:solidFill>
          <a:ln w="1905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b="1" sz="1600" lang="zh-CN">
                <a:latin typeface="BZDBT" pitchFamily="2" charset="-122"/>
                <a:ea typeface="BZDBT" pitchFamily="2" charset="-122"/>
              </a:rPr>
              <a:t>扳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柏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︽10,100,1000, </a:t>
            </a:r>
            <a:r>
              <a:rPr altLang="zh-CN" b="1" sz="1600" lang="en-US">
                <a:ea typeface="BZDBT" pitchFamily="2" charset="-122"/>
              </a:rPr>
              <a:t>……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翟稗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斑敌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遍爸邦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柏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</a:p>
          <a:p>
            <a:pPr eaLnBrk="1" hangingPunct="1" latinLnBrk="1" lvl="0"/>
            <a:endParaRPr altLang="zh-CN" b="1" sz="1600" lang="en-US">
              <a:latin typeface="BZDBT" pitchFamily="2" charset="-122"/>
              <a:ea typeface="BZDBT" pitchFamily="2" charset="-122"/>
            </a:endParaRPr>
          </a:p>
          <a:p>
            <a:pPr eaLnBrk="1" hangingPunct="1" latinLnBrk="1" lvl="0"/>
            <a:r>
              <a:rPr altLang="en-US" b="1" sz="1600" lang="zh-CN">
                <a:latin typeface="BZDBT" pitchFamily="2" charset="-122"/>
                <a:ea typeface="BZDBT" pitchFamily="2" charset="-122"/>
              </a:rPr>
              <a:t>败拜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坝半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殿办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遍爸邦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碉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淳邦</a:t>
            </a:r>
            <a:r>
              <a:rPr altLang="zh-CN" b="1" sz="16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latin typeface="BZDBT" pitchFamily="2" charset="-122"/>
                <a:ea typeface="BZDBT" pitchFamily="2" charset="-122"/>
              </a:rPr>
              <a:t>惨罢</a:t>
            </a:r>
          </a:p>
          <a:p>
            <a:pPr algn="ctr" eaLnBrk="1" hangingPunct="1" latinLnBrk="1" lvl="0"/>
            <a:endParaRPr altLang="zh-CN" sz="1600" lang="en-US">
              <a:solidFill>
                <a:schemeClr val="accent2"/>
              </a:solidFill>
              <a:latin typeface="BZDBT" pitchFamily="2" charset="-122"/>
              <a:ea typeface="BZDBT" pitchFamily="2" charset="-122"/>
            </a:endParaRPr>
          </a:p>
        </p:txBody>
      </p:sp>
      <p:pic>
        <p:nvPicPr>
          <p:cNvPr id="2097175" name="" descr="cw25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31800" y="2124075"/>
            <a:ext cx="1895475" cy="2187575"/>
          </a:xfrm>
          <a:prstGeom prst="rect"/>
          <a:noFill/>
          <a:ln>
            <a:noFill/>
          </a:ln>
        </p:spPr>
      </p:pic>
      <p:sp>
        <p:nvSpPr>
          <p:cNvPr id="1048741" name=""/>
          <p:cNvSpPr txBox="1"/>
          <p:nvPr/>
        </p:nvSpPr>
        <p:spPr>
          <a:xfrm rot="0">
            <a:off x="2659062" y="5018087"/>
            <a:ext cx="967400" cy="10588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200" lang="en-US">
                <a:ea typeface="楷体_GB2312" pitchFamily="49" charset="-122"/>
              </a:rPr>
              <a:t>43</a:t>
            </a:r>
          </a:p>
          <a:p>
            <a:pPr algn="ctr" eaLnBrk="1" hangingPunct="1" latinLnBrk="1" lvl="0"/>
            <a:r>
              <a:rPr altLang="zh-CN" b="1" sz="3200" lang="en-US">
                <a:ea typeface="楷体_GB2312" pitchFamily="49" charset="-122"/>
              </a:rPr>
              <a:t>1000</a:t>
            </a:r>
          </a:p>
        </p:txBody>
      </p:sp>
      <p:sp>
        <p:nvSpPr>
          <p:cNvPr id="1048742" name=""/>
          <p:cNvSpPr/>
          <p:nvPr/>
        </p:nvSpPr>
        <p:spPr>
          <a:xfrm rot="0">
            <a:off x="2951162" y="5543550"/>
            <a:ext cx="595312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743" name=""/>
          <p:cNvSpPr txBox="1"/>
          <p:nvPr/>
        </p:nvSpPr>
        <p:spPr>
          <a:xfrm rot="0">
            <a:off x="3635375" y="5308600"/>
            <a:ext cx="17675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=  0.043</a:t>
            </a:r>
          </a:p>
        </p:txBody>
      </p:sp>
    </p:spTree>
  </p:cSld>
  <p:clrMapOvr>
    <a:masterClrMapping/>
  </p:clrMapOvr>
  <p:transition spd="fast" advClick="1">
    <p:blinds dir="vert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209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grpId="0" id="10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12"/>
                                        <p:tgtEl>
                                          <p:spTgt spid="1048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8"/>
                                        <p:tgtEl>
                                          <p:spTgt spid="10487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6" masterRel="sameClick" presetSubtype="1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1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2"/>
                                        <p:tgtEl>
                                          <p:spTgt spid="10487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0" masterRel="sameClick" presetSubtype="1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23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26"/>
                                        <p:tgtEl>
                                          <p:spTgt spid="10487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4" masterRel="sameClick" presetSubtype="1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27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0"/>
                                        <p:tgtEl>
                                          <p:spTgt spid="10487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8" masterRel="sameClick" presetSubtype="1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31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4"/>
                                        <p:tgtEl>
                                          <p:spTgt spid="10487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2" masterRel="sameClick" presetSubtype="1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3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38"/>
                                        <p:tgtEl>
                                          <p:spTgt spid="10487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6" masterRel="sameClick" presetSubtype="1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39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42"/>
                                        <p:tgtEl>
                                          <p:spTgt spid="10487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40" masterRel="sameClick" presetSubtype="1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>
                      <p:stCondLst>
                        <p:cond delay="indefinite"/>
                      </p:stCondLst>
                      <p:childTnLst>
                        <p:par>
                          <p:cTn fill="hold" id="44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048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1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2"/>
                                        <p:tgtEl>
                                          <p:spTgt spid="1048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3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6"/>
                                        <p:tgtEl>
                                          <p:spTgt spid="1048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33" grpId="0" uiExpand="0" build="whole" animBg="1"/>
      <p:bldP spid="1048734" grpId="0" uiExpand="0" build="whole"/>
      <p:bldP spid="1048735" grpId="0" uiExpand="0" build="whole"/>
      <p:bldP spid="1048736" grpId="0" uiExpand="0" build="whole"/>
      <p:bldP spid="1048737" grpId="0" uiExpand="0" build="whole"/>
      <p:bldP spid="1048740" grpId="0" uiExpand="0" build="whole" animBg="1"/>
      <p:bldP spid="1048741" grpId="0" uiExpand="0" build="whole"/>
      <p:bldP spid="1048743" grpId="0" uiExpand="0" build="whol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47" name=""/>
          <p:cNvSpPr/>
          <p:nvPr/>
        </p:nvSpPr>
        <p:spPr>
          <a:xfrm rot="0">
            <a:off x="2006600" y="638175"/>
            <a:ext cx="6705600" cy="2565400"/>
          </a:xfrm>
          <a:prstGeom prst="wedgeEllipseCallout">
            <a:avLst>
              <a:gd name="adj1" fmla="val -39060"/>
              <a:gd name="adj2" fmla="val 18009"/>
            </a:avLst>
          </a:prstGeom>
          <a:solidFill>
            <a:srgbClr val="FFFF00"/>
          </a:solidFill>
          <a:ln w="1905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lang="zh-CN">
              <a:solidFill>
                <a:schemeClr val="accent2"/>
              </a:solidFill>
            </a:endParaRPr>
          </a:p>
        </p:txBody>
      </p:sp>
      <p:pic>
        <p:nvPicPr>
          <p:cNvPr id="2097176" name="" descr="cw2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66737" y="2033587"/>
            <a:ext cx="2055812" cy="4500562"/>
          </a:xfrm>
          <a:prstGeom prst="rect"/>
          <a:noFill/>
          <a:ln>
            <a:noFill/>
          </a:ln>
        </p:spPr>
      </p:pic>
      <p:sp>
        <p:nvSpPr>
          <p:cNvPr id="1048748" name=""/>
          <p:cNvSpPr txBox="1"/>
          <p:nvPr/>
        </p:nvSpPr>
        <p:spPr>
          <a:xfrm rot="0">
            <a:off x="2998787" y="819150"/>
            <a:ext cx="6299200" cy="19812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2000" lang="en-US">
                <a:latin typeface="BZDMT" pitchFamily="2" charset="-122"/>
                <a:ea typeface="BZDMT" pitchFamily="2" charset="-122"/>
              </a:rPr>
              <a:t>      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扳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柏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zh-CN" b="1" sz="3200" lang="en-US">
                <a:latin typeface="楷体_GB2312" pitchFamily="49" charset="-122"/>
                <a:ea typeface="楷体_GB2312" pitchFamily="49" charset="-122"/>
              </a:rPr>
              <a:t>10,100,1000, </a:t>
            </a:r>
            <a:r>
              <a:rPr altLang="zh-CN" b="1" sz="3200" lang="en-US">
                <a:ea typeface="楷体_GB2312" pitchFamily="49" charset="-122"/>
              </a:rPr>
              <a:t>……</a:t>
            </a:r>
          </a:p>
          <a:p>
            <a:pPr eaLnBrk="1" hangingPunct="1" latinLnBrk="1" lvl="0"/>
            <a:endParaRPr altLang="zh-CN" b="1" sz="3200" lang="en-US">
              <a:latin typeface="楷体_GB2312" pitchFamily="49" charset="-122"/>
              <a:ea typeface="楷体_GB2312" pitchFamily="49" charset="-122"/>
            </a:endParaRPr>
          </a:p>
          <a:p>
            <a:pPr eaLnBrk="1" hangingPunct="1" latinLnBrk="1" lvl="0"/>
            <a:r>
              <a:rPr altLang="en-US" b="1" sz="2000" lang="zh-CN">
                <a:solidFill>
                  <a:srgbClr val="FF0000"/>
                </a:solidFill>
                <a:ea typeface="BZDMT" pitchFamily="2" charset="-122"/>
              </a:rPr>
              <a:t>翟稗</a:t>
            </a:r>
            <a:r>
              <a:rPr altLang="zh-CN" b="1" sz="2000" lang="en-US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rgbClr val="FF0000"/>
                </a:solidFill>
                <a:ea typeface="BZDMT" pitchFamily="2" charset="-122"/>
              </a:rPr>
              <a:t>斑敌</a:t>
            </a:r>
            <a:r>
              <a:rPr altLang="zh-CN" b="1" sz="2000" lang="en-US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遍爸邦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柏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殿办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遍爸邦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办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班搬</a:t>
            </a:r>
            <a:r>
              <a:rPr altLang="zh-CN" b="1" sz="2000" lang="en-US"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000" lang="en-US">
              <a:ea typeface="BZDMT" pitchFamily="2" charset="-122"/>
            </a:endParaRPr>
          </a:p>
          <a:p>
            <a:pPr eaLnBrk="1" hangingPunct="1" latinLnBrk="1" lvl="0"/>
            <a:r>
              <a:rPr altLang="en-US" b="1" sz="2000" lang="zh-CN">
                <a:ea typeface="BZDMT" pitchFamily="2" charset="-122"/>
              </a:rPr>
              <a:t>灿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昌半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班搬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拜便邦</a:t>
            </a:r>
            <a:r>
              <a:rPr altLang="zh-CN" b="1" sz="2000" lang="en-US">
                <a:ea typeface="BZDMT" pitchFamily="2" charset="-122"/>
              </a:rPr>
              <a:t>﹀</a:t>
            </a:r>
          </a:p>
        </p:txBody>
      </p:sp>
    </p:spTree>
  </p:cSld>
  <p:clrMapOvr>
    <a:masterClrMapping/>
  </p:clrMapOvr>
  <p:transition spd="fast" advClick="1">
    <p:blinds dir="vert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47" grpId="0" uiExpand="0" build="whole" animBg="1"/>
      <p:bldP spid="1048748" grpId="0" uiExpand="0" build="whol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7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2" name=""/>
          <p:cNvSpPr txBox="1"/>
          <p:nvPr/>
        </p:nvSpPr>
        <p:spPr>
          <a:xfrm rot="0">
            <a:off x="431800" y="1092200"/>
            <a:ext cx="7694612" cy="34315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2000" lang="en-US">
                <a:latin typeface="BZDMT" pitchFamily="2" charset="-122"/>
                <a:ea typeface="BZDMT" pitchFamily="2" charset="-122"/>
              </a:rPr>
              <a:t>      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扳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柏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zh-CN" b="1" sz="3200" lang="en-US">
                <a:latin typeface="楷体_GB2312" pitchFamily="49" charset="-122"/>
                <a:ea typeface="楷体_GB2312" pitchFamily="49" charset="-122"/>
              </a:rPr>
              <a:t>10,100,1000, </a:t>
            </a:r>
            <a:r>
              <a:rPr altLang="zh-CN" b="1" sz="3200" lang="en-US">
                <a:ea typeface="楷体_GB2312" pitchFamily="49" charset="-122"/>
              </a:rPr>
              <a:t>……</a:t>
            </a:r>
            <a:r>
              <a:rPr altLang="en-US" b="1" sz="2000" lang="zh-CN">
                <a:ea typeface="BZDMT" pitchFamily="2" charset="-122"/>
              </a:rPr>
              <a:t>翟稗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斑敌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遍爸邦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柏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殿办</a:t>
            </a:r>
            <a:r>
              <a:rPr altLang="zh-CN" b="1" sz="2000" lang="en-US"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000" lang="en-US">
              <a:ea typeface="BZDMT" pitchFamily="2" charset="-122"/>
            </a:endParaRPr>
          </a:p>
          <a:p>
            <a:pPr eaLnBrk="1" hangingPunct="1" latinLnBrk="1" lvl="0"/>
            <a:r>
              <a:rPr altLang="en-US" b="1" sz="2000" lang="zh-CN">
                <a:ea typeface="BZDMT" pitchFamily="2" charset="-122"/>
              </a:rPr>
              <a:t>遍爸邦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办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班搬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泵搬邦</a:t>
            </a:r>
            <a:r>
              <a:rPr altLang="zh-CN" b="1" sz="2000" lang="en-US">
                <a:ea typeface="BZDMT" pitchFamily="2" charset="-122"/>
              </a:rPr>
              <a:t>﹀ </a:t>
            </a:r>
            <a:r>
              <a:rPr altLang="en-US" b="1" sz="2000" lang="zh-CN">
                <a:ea typeface="BZDMT" pitchFamily="2" charset="-122"/>
              </a:rPr>
              <a:t>败拜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坝半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扳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柏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车半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柴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擦半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扳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柏敌</a:t>
            </a:r>
            <a:r>
              <a:rPr altLang="zh-CN" b="1" sz="2000" lang="en-US"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000" lang="en-US">
              <a:ea typeface="BZDMT" pitchFamily="2" charset="-122"/>
            </a:endParaRPr>
          </a:p>
          <a:p>
            <a:pPr eaLnBrk="1" hangingPunct="1" latinLnBrk="1" lvl="0"/>
            <a:r>
              <a:rPr altLang="en-US" b="1" sz="2000" lang="zh-CN">
                <a:ea typeface="BZDMT" pitchFamily="2" charset="-122"/>
              </a:rPr>
              <a:t>稗爸</a:t>
            </a:r>
            <a:r>
              <a:rPr altLang="zh-CN" b="1" sz="2000" lang="en-US">
                <a:ea typeface="BZDMT" pitchFamily="2" charset="-122"/>
              </a:rPr>
              <a:t>︽ </a:t>
            </a:r>
            <a:r>
              <a:rPr altLang="zh-CN" b="1" lang="en-US"/>
              <a:t>0</a:t>
            </a:r>
            <a:r>
              <a:rPr altLang="en-US" b="1" sz="2000" lang="zh-CN">
                <a:ea typeface="BZDMT" pitchFamily="2" charset="-122"/>
              </a:rPr>
              <a:t>罢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档拜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底拜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斑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吹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柏敌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罢瓣邦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稗邦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搬旦邦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柴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殿办</a:t>
            </a:r>
            <a:r>
              <a:rPr altLang="zh-CN" b="1" sz="2000" lang="en-US"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000" lang="en-US">
              <a:ea typeface="BZDMT" pitchFamily="2" charset="-122"/>
            </a:endParaRPr>
          </a:p>
          <a:p>
            <a:pPr eaLnBrk="1" hangingPunct="1" latinLnBrk="1" lvl="0"/>
            <a:r>
              <a:rPr altLang="en-US" b="1" sz="2000" lang="zh-CN">
                <a:ea typeface="BZDMT" pitchFamily="2" charset="-122"/>
              </a:rPr>
              <a:t>遍爸邦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罢稗邦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炒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档拜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伴仓罢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拜便邦</a:t>
            </a:r>
            <a:r>
              <a:rPr altLang="zh-CN" b="1" sz="2000" lang="en-US">
                <a:ea typeface="BZDMT" pitchFamily="2" charset="-122"/>
              </a:rPr>
              <a:t>﹀</a:t>
            </a:r>
          </a:p>
        </p:txBody>
      </p:sp>
    </p:spTree>
  </p:cSld>
  <p:clrMapOvr>
    <a:masterClrMapping/>
  </p:clrMapOvr>
  <p:transition spd="fast" advClick="1">
    <p:cut thruBlk="0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7"/>
                                        <p:tgtEl>
                                          <p:spTgt spid="1048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2" grpId="0" uiExpand="0" build="whol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7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3" name=""/>
          <p:cNvSpPr/>
          <p:nvPr/>
        </p:nvSpPr>
        <p:spPr>
          <a:xfrm rot="0">
            <a:off x="2006600" y="638175"/>
            <a:ext cx="6705600" cy="2565400"/>
          </a:xfrm>
          <a:prstGeom prst="wedgeEllipseCallout">
            <a:avLst>
              <a:gd name="adj1" fmla="val -39060"/>
              <a:gd name="adj2" fmla="val 18009"/>
            </a:avLst>
          </a:prstGeom>
          <a:solidFill>
            <a:srgbClr val="FFFF00"/>
          </a:solidFill>
          <a:ln w="1905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lang="zh-CN">
              <a:solidFill>
                <a:schemeClr val="accent2"/>
              </a:solidFill>
            </a:endParaRPr>
          </a:p>
        </p:txBody>
      </p:sp>
      <p:pic>
        <p:nvPicPr>
          <p:cNvPr id="2097177" name="" descr="cw2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66737" y="2033587"/>
            <a:ext cx="2055812" cy="4500562"/>
          </a:xfrm>
          <a:prstGeom prst="rect"/>
          <a:noFill/>
          <a:ln>
            <a:noFill/>
          </a:ln>
        </p:spPr>
      </p:pic>
      <p:sp>
        <p:nvSpPr>
          <p:cNvPr id="1048754" name=""/>
          <p:cNvSpPr txBox="1"/>
          <p:nvPr/>
        </p:nvSpPr>
        <p:spPr>
          <a:xfrm rot="0">
            <a:off x="2998787" y="819150"/>
            <a:ext cx="6299200" cy="198120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2000" lang="en-US">
                <a:latin typeface="BZDMT" pitchFamily="2" charset="-122"/>
                <a:ea typeface="BZDMT" pitchFamily="2" charset="-122"/>
              </a:rPr>
              <a:t>      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扳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柏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zh-CN" b="1" sz="3200" lang="en-US">
                <a:latin typeface="楷体_GB2312" pitchFamily="49" charset="-122"/>
                <a:ea typeface="楷体_GB2312" pitchFamily="49" charset="-122"/>
              </a:rPr>
              <a:t>10,100,1000, </a:t>
            </a:r>
            <a:r>
              <a:rPr altLang="zh-CN" b="1" sz="3200" lang="en-US">
                <a:ea typeface="楷体_GB2312" pitchFamily="49" charset="-122"/>
              </a:rPr>
              <a:t>……</a:t>
            </a:r>
          </a:p>
          <a:p>
            <a:pPr eaLnBrk="1" hangingPunct="1" latinLnBrk="1" lvl="0"/>
            <a:endParaRPr altLang="zh-CN" b="1" sz="3200" lang="en-US">
              <a:latin typeface="楷体_GB2312" pitchFamily="49" charset="-122"/>
              <a:ea typeface="楷体_GB2312" pitchFamily="49" charset="-122"/>
            </a:endParaRPr>
          </a:p>
          <a:p>
            <a:pPr eaLnBrk="1" hangingPunct="1" latinLnBrk="1" lvl="0"/>
            <a:r>
              <a:rPr altLang="en-US" b="1" sz="2000" lang="zh-CN">
                <a:solidFill>
                  <a:srgbClr val="FF0000"/>
                </a:solidFill>
                <a:ea typeface="BZDMT" pitchFamily="2" charset="-122"/>
              </a:rPr>
              <a:t>脆稗</a:t>
            </a:r>
            <a:r>
              <a:rPr altLang="zh-CN" b="1" sz="2000" lang="en-US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solidFill>
                  <a:srgbClr val="FF0000"/>
                </a:solidFill>
                <a:ea typeface="BZDMT" pitchFamily="2" charset="-122"/>
              </a:rPr>
              <a:t>斑敌</a:t>
            </a:r>
            <a:r>
              <a:rPr altLang="zh-CN" b="1" sz="2000" lang="en-US">
                <a:solidFill>
                  <a:srgbClr val="FF0000"/>
                </a:solidFill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遍爸邦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柏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殿办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遍爸邦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办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班搬</a:t>
            </a:r>
            <a:r>
              <a:rPr altLang="zh-CN" b="1" sz="2000" lang="en-US"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000" lang="en-US">
              <a:ea typeface="BZDMT" pitchFamily="2" charset="-122"/>
            </a:endParaRPr>
          </a:p>
          <a:p>
            <a:pPr eaLnBrk="1" hangingPunct="1" latinLnBrk="1" lvl="0"/>
            <a:r>
              <a:rPr altLang="en-US" b="1" sz="2000" lang="zh-CN">
                <a:ea typeface="BZDMT" pitchFamily="2" charset="-122"/>
              </a:rPr>
              <a:t>灿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昌半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班搬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拜便邦</a:t>
            </a:r>
            <a:r>
              <a:rPr altLang="zh-CN" b="1" sz="2000" lang="en-US">
                <a:ea typeface="BZDMT" pitchFamily="2" charset="-122"/>
              </a:rPr>
              <a:t>﹀</a:t>
            </a:r>
          </a:p>
        </p:txBody>
      </p:sp>
    </p:spTree>
  </p:cSld>
  <p:clrMapOvr>
    <a:masterClrMapping/>
  </p:clrMapOvr>
  <p:transition spd="fast" advClick="1">
    <p:blinds dir="vert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1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dur="2000" id="12"/>
                                        <p:tgtEl>
                                          <p:spTgt spid="104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3" grpId="0" uiExpand="0" build="whole" animBg="1"/>
      <p:bldP spid="1048754" grpId="0" uiExpand="0" build="whol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58" name=""/>
          <p:cNvSpPr/>
          <p:nvPr/>
        </p:nvSpPr>
        <p:spPr>
          <a:xfrm rot="0">
            <a:off x="2044700" y="2976562"/>
            <a:ext cx="4862512" cy="2395537"/>
          </a:xfrm>
          <a:prstGeom prst="wedgeRoundRectCallout">
            <a:avLst>
              <a:gd name="adj1" fmla="val 58718"/>
              <a:gd name="adj2" fmla="val 31977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800" lIns="90000" rIns="90000" tIns="4680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2400" lang="zh-CN">
              <a:ea typeface="楷体_GB2312" pitchFamily="49" charset="-122"/>
            </a:endParaRPr>
          </a:p>
        </p:txBody>
      </p:sp>
      <p:sp>
        <p:nvSpPr>
          <p:cNvPr id="1048759" name=""/>
          <p:cNvSpPr/>
          <p:nvPr/>
        </p:nvSpPr>
        <p:spPr>
          <a:xfrm rot="0">
            <a:off x="1430337" y="674687"/>
            <a:ext cx="5930900" cy="2033587"/>
          </a:xfrm>
          <a:prstGeom prst="wedgeRectCallout">
            <a:avLst>
              <a:gd name="adj1" fmla="val -51926"/>
              <a:gd name="adj2" fmla="val 74667"/>
            </a:avLst>
          </a:prstGeom>
          <a:solidFill>
            <a:srgbClr val="FFFFCC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800" lIns="90000" rIns="90000" tIns="4680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2400" lang="zh-CN">
              <a:ea typeface="楷体_GB2312" pitchFamily="49" charset="-122"/>
            </a:endParaRPr>
          </a:p>
        </p:txBody>
      </p:sp>
      <p:sp>
        <p:nvSpPr>
          <p:cNvPr id="1048760" name=""/>
          <p:cNvSpPr txBox="1"/>
          <p:nvPr/>
        </p:nvSpPr>
        <p:spPr>
          <a:xfrm rot="0">
            <a:off x="2627312" y="1835150"/>
            <a:ext cx="520700" cy="8223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2400" lang="en-US">
                <a:solidFill>
                  <a:srgbClr val="FF99CC"/>
                </a:solidFill>
                <a:ea typeface="楷体_GB2312" pitchFamily="49" charset="-122"/>
              </a:rPr>
              <a:t>7</a:t>
            </a:r>
          </a:p>
          <a:p>
            <a:pPr algn="ctr" eaLnBrk="1" hangingPunct="1" latinLnBrk="1" lvl="0"/>
            <a:r>
              <a:rPr altLang="zh-CN" b="1" sz="2400" lang="en-US">
                <a:solidFill>
                  <a:srgbClr val="FF99CC"/>
                </a:solidFill>
                <a:ea typeface="楷体_GB2312" pitchFamily="49" charset="-122"/>
              </a:rPr>
              <a:t>25</a:t>
            </a:r>
          </a:p>
        </p:txBody>
      </p:sp>
      <p:sp>
        <p:nvSpPr>
          <p:cNvPr id="1048761" name=""/>
          <p:cNvSpPr txBox="1"/>
          <p:nvPr/>
        </p:nvSpPr>
        <p:spPr>
          <a:xfrm rot="0">
            <a:off x="3114675" y="2068512"/>
            <a:ext cx="358775" cy="4572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2400" lang="en-US">
                <a:solidFill>
                  <a:srgbClr val="FF99CC"/>
                </a:solidFill>
                <a:ea typeface="楷体_GB2312" pitchFamily="49" charset="-122"/>
              </a:rPr>
              <a:t>=</a:t>
            </a:r>
          </a:p>
        </p:txBody>
      </p:sp>
      <p:sp>
        <p:nvSpPr>
          <p:cNvPr id="1048762" name=""/>
          <p:cNvSpPr txBox="1"/>
          <p:nvPr/>
        </p:nvSpPr>
        <p:spPr>
          <a:xfrm rot="0">
            <a:off x="3419475" y="1878012"/>
            <a:ext cx="996950" cy="8223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2400" lang="en-US">
                <a:solidFill>
                  <a:srgbClr val="FF99CC"/>
                </a:solidFill>
                <a:ea typeface="楷体_GB2312" pitchFamily="49" charset="-122"/>
              </a:rPr>
              <a:t>7×4</a:t>
            </a:r>
          </a:p>
          <a:p>
            <a:pPr algn="ctr" eaLnBrk="1" hangingPunct="1" latinLnBrk="1" lvl="0"/>
            <a:r>
              <a:rPr altLang="zh-CN" b="1" sz="2400" lang="en-US">
                <a:solidFill>
                  <a:srgbClr val="FF99CC"/>
                </a:solidFill>
                <a:ea typeface="楷体_GB2312" pitchFamily="49" charset="-122"/>
              </a:rPr>
              <a:t>25×4</a:t>
            </a:r>
          </a:p>
        </p:txBody>
      </p:sp>
      <p:sp>
        <p:nvSpPr>
          <p:cNvPr id="1048763" name=""/>
          <p:cNvSpPr txBox="1"/>
          <p:nvPr/>
        </p:nvSpPr>
        <p:spPr>
          <a:xfrm rot="0">
            <a:off x="4349750" y="2052637"/>
            <a:ext cx="358775" cy="4572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2400" lang="en-US">
                <a:solidFill>
                  <a:srgbClr val="FF99CC"/>
                </a:solidFill>
                <a:ea typeface="楷体_GB2312" pitchFamily="49" charset="-122"/>
              </a:rPr>
              <a:t>=</a:t>
            </a:r>
          </a:p>
        </p:txBody>
      </p:sp>
      <p:sp>
        <p:nvSpPr>
          <p:cNvPr id="1048764" name=""/>
          <p:cNvSpPr txBox="1"/>
          <p:nvPr/>
        </p:nvSpPr>
        <p:spPr>
          <a:xfrm rot="0">
            <a:off x="4589462" y="1922462"/>
            <a:ext cx="690562" cy="8223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2400" lang="en-US">
                <a:solidFill>
                  <a:srgbClr val="FF99CC"/>
                </a:solidFill>
                <a:ea typeface="楷体_GB2312" pitchFamily="49" charset="-122"/>
              </a:rPr>
              <a:t>28</a:t>
            </a:r>
          </a:p>
          <a:p>
            <a:pPr algn="ctr" eaLnBrk="1" hangingPunct="1" latinLnBrk="1" lvl="0"/>
            <a:r>
              <a:rPr altLang="zh-CN" b="1" sz="2400" lang="en-US">
                <a:solidFill>
                  <a:srgbClr val="FF99CC"/>
                </a:solidFill>
                <a:ea typeface="楷体_GB2312" pitchFamily="49" charset="-122"/>
              </a:rPr>
              <a:t>100</a:t>
            </a:r>
          </a:p>
        </p:txBody>
      </p:sp>
      <p:sp>
        <p:nvSpPr>
          <p:cNvPr id="1048765" name=""/>
          <p:cNvSpPr txBox="1"/>
          <p:nvPr/>
        </p:nvSpPr>
        <p:spPr>
          <a:xfrm rot="0">
            <a:off x="5162550" y="2082800"/>
            <a:ext cx="1036637" cy="4572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2400" lang="en-US">
                <a:solidFill>
                  <a:srgbClr val="FF99CC"/>
                </a:solidFill>
                <a:ea typeface="楷体_GB2312" pitchFamily="49" charset="-122"/>
              </a:rPr>
              <a:t>= 0.28</a:t>
            </a:r>
          </a:p>
        </p:txBody>
      </p:sp>
      <p:sp>
        <p:nvSpPr>
          <p:cNvPr id="1048766" name=""/>
          <p:cNvSpPr/>
          <p:nvPr/>
        </p:nvSpPr>
        <p:spPr>
          <a:xfrm rot="0">
            <a:off x="2700337" y="2249487"/>
            <a:ext cx="376237" cy="0"/>
          </a:xfrm>
          <a:prstGeom prst="line"/>
          <a:noFill/>
          <a:ln w="28575" cap="flat" cmpd="sng">
            <a:solidFill>
              <a:srgbClr val="FF99CC">
                <a:alpha val="100000"/>
              </a:srgbClr>
            </a:solidFill>
            <a:prstDash val="solid"/>
            <a:round/>
          </a:ln>
        </p:spPr>
      </p:sp>
      <p:sp>
        <p:nvSpPr>
          <p:cNvPr id="1048767" name=""/>
          <p:cNvSpPr/>
          <p:nvPr/>
        </p:nvSpPr>
        <p:spPr>
          <a:xfrm rot="0">
            <a:off x="4730750" y="2320925"/>
            <a:ext cx="434975" cy="0"/>
          </a:xfrm>
          <a:prstGeom prst="line"/>
          <a:noFill/>
          <a:ln w="28575" cap="flat" cmpd="sng">
            <a:solidFill>
              <a:srgbClr val="FF99CC">
                <a:alpha val="100000"/>
              </a:srgbClr>
            </a:solidFill>
            <a:prstDash val="solid"/>
            <a:round/>
          </a:ln>
        </p:spPr>
      </p:sp>
      <p:sp>
        <p:nvSpPr>
          <p:cNvPr id="1048768" name=""/>
          <p:cNvSpPr/>
          <p:nvPr/>
        </p:nvSpPr>
        <p:spPr>
          <a:xfrm rot="0">
            <a:off x="3481387" y="2290762"/>
            <a:ext cx="827087" cy="0"/>
          </a:xfrm>
          <a:prstGeom prst="line"/>
          <a:noFill/>
          <a:ln w="28575" cap="flat" cmpd="sng">
            <a:solidFill>
              <a:srgbClr val="FF99CC">
                <a:alpha val="100000"/>
              </a:srgbClr>
            </a:solidFill>
            <a:prstDash val="solid"/>
            <a:round/>
          </a:ln>
        </p:spPr>
      </p:sp>
      <p:sp>
        <p:nvSpPr>
          <p:cNvPr id="1048769" name=""/>
          <p:cNvSpPr txBox="1"/>
          <p:nvPr/>
        </p:nvSpPr>
        <p:spPr>
          <a:xfrm rot="0">
            <a:off x="1430337" y="323850"/>
            <a:ext cx="6021387" cy="18272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sz="2400" lang="en-US">
              <a:ea typeface="楷体_GB2312" pitchFamily="49" charset="-122"/>
            </a:endParaRPr>
          </a:p>
          <a:p>
            <a:pPr algn="ctr" eaLnBrk="1" hangingPunct="1" latinLnBrk="1" lvl="0"/>
            <a:r>
              <a:rPr altLang="en-US" sz="1800" lang="zh-CN">
                <a:latin typeface="BZDBT" pitchFamily="2" charset="-122"/>
                <a:ea typeface="BZDBT" pitchFamily="2" charset="-122"/>
              </a:rPr>
              <a:t>扳</a:t>
            </a:r>
            <a:r>
              <a:rPr altLang="zh-CN" sz="18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en-US" sz="1800" lang="zh-CN">
                <a:latin typeface="BZDBT" pitchFamily="2" charset="-122"/>
                <a:ea typeface="BZDBT" pitchFamily="2" charset="-122"/>
              </a:rPr>
              <a:t>柏</a:t>
            </a:r>
            <a:r>
              <a:rPr altLang="zh-CN" sz="1800" lang="en-US">
                <a:latin typeface="BZDBT" pitchFamily="2" charset="-122"/>
                <a:ea typeface="BZDBT" pitchFamily="2" charset="-122"/>
              </a:rPr>
              <a:t>︽</a:t>
            </a:r>
            <a:r>
              <a:rPr altLang="zh-CN" sz="2400" lang="en-US">
                <a:ea typeface="楷体_GB2312" pitchFamily="49" charset="-122"/>
              </a:rPr>
              <a:t>10,100,1000, … </a:t>
            </a:r>
            <a:r>
              <a:rPr altLang="en-US" sz="1800" lang="zh-CN">
                <a:ea typeface="BZDBT" pitchFamily="2" charset="-122"/>
              </a:rPr>
              <a:t>脆稗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斑敌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遍爸邦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柏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拜罢</a:t>
            </a:r>
          </a:p>
          <a:p>
            <a:pPr algn="ctr" eaLnBrk="1" hangingPunct="1" latinLnBrk="1" lvl="0"/>
            <a:r>
              <a:rPr altLang="en-US" sz="1800" lang="zh-CN">
                <a:ea typeface="BZDBT" pitchFamily="2" charset="-122"/>
              </a:rPr>
              <a:t>扳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柏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zh-CN" sz="2400" lang="en-US">
                <a:ea typeface="楷体_GB2312" pitchFamily="49" charset="-122"/>
              </a:rPr>
              <a:t>10,100,1000, …</a:t>
            </a:r>
            <a:r>
              <a:rPr altLang="en-US" sz="1800" lang="zh-CN">
                <a:ea typeface="BZDBT" pitchFamily="2" charset="-122"/>
              </a:rPr>
              <a:t>翟稗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斑敌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遍爸邦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柏半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班搬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柴</a:t>
            </a:r>
            <a:r>
              <a:rPr altLang="zh-CN" sz="1800" lang="en-US">
                <a:ea typeface="BZDBT" pitchFamily="2" charset="-122"/>
              </a:rPr>
              <a:t>︽</a:t>
            </a:r>
          </a:p>
          <a:p>
            <a:pPr algn="ctr" eaLnBrk="1" hangingPunct="1" latinLnBrk="1" lvl="0"/>
            <a:r>
              <a:rPr altLang="en-US" sz="1800" lang="zh-CN">
                <a:ea typeface="BZDBT" pitchFamily="2" charset="-122"/>
              </a:rPr>
              <a:t>搬旦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拜便邦</a:t>
            </a:r>
            <a:r>
              <a:rPr altLang="zh-CN" sz="1800" lang="en-US">
                <a:ea typeface="BZDBT" pitchFamily="2" charset="-122"/>
              </a:rPr>
              <a:t>﹀</a:t>
            </a:r>
          </a:p>
          <a:p>
            <a:pPr algn="ctr" eaLnBrk="1" hangingPunct="1" latinLnBrk="1" lvl="0"/>
            <a:endParaRPr altLang="zh-CN" b="1" sz="2400" lang="en-US">
              <a:ea typeface="楷体_GB2312" pitchFamily="49" charset="-122"/>
            </a:endParaRPr>
          </a:p>
        </p:txBody>
      </p:sp>
      <p:sp>
        <p:nvSpPr>
          <p:cNvPr id="1048770" name=""/>
          <p:cNvSpPr txBox="1"/>
          <p:nvPr/>
        </p:nvSpPr>
        <p:spPr>
          <a:xfrm rot="0">
            <a:off x="2292350" y="3295650"/>
            <a:ext cx="4308475" cy="1281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sz="1800" lang="zh-CN">
                <a:ea typeface="BZDBT" pitchFamily="2" charset="-122"/>
              </a:rPr>
              <a:t>遍爸邦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柏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拜爸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搬便拜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旦邦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宝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伴蠢办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搬</a:t>
            </a:r>
            <a:r>
              <a:rPr altLang="zh-CN" sz="1800" lang="en-US">
                <a:ea typeface="BZDBT" pitchFamily="2" charset="-122"/>
              </a:rPr>
              <a:t>︽</a:t>
            </a:r>
          </a:p>
          <a:p>
            <a:pPr algn="ctr" eaLnBrk="1" hangingPunct="1" latinLnBrk="1" lvl="0"/>
            <a:endParaRPr altLang="zh-CN" sz="1800" lang="en-US">
              <a:ea typeface="BZDBT" pitchFamily="2" charset="-122"/>
            </a:endParaRPr>
          </a:p>
          <a:p>
            <a:pPr algn="ctr" eaLnBrk="1" hangingPunct="1" latinLnBrk="1" lvl="0"/>
            <a:r>
              <a:rPr altLang="en-US" sz="1800" lang="zh-CN">
                <a:ea typeface="BZDBT" pitchFamily="2" charset="-122"/>
              </a:rPr>
              <a:t>昌半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旦邦</a:t>
            </a:r>
            <a:r>
              <a:rPr altLang="zh-CN" sz="1800" lang="en-US">
                <a:ea typeface="BZDBT" pitchFamily="2" charset="-122"/>
              </a:rPr>
              <a:t>︽</a:t>
            </a:r>
            <a:r>
              <a:rPr altLang="en-US" sz="1800" lang="zh-CN">
                <a:ea typeface="BZDBT" pitchFamily="2" charset="-122"/>
              </a:rPr>
              <a:t>惨罢</a:t>
            </a:r>
          </a:p>
          <a:p>
            <a:pPr algn="ctr" eaLnBrk="1" hangingPunct="1" latinLnBrk="1" lvl="0"/>
            <a:endParaRPr altLang="zh-CN" b="1" sz="2400" lang="en-US">
              <a:ea typeface="楷体_GB2312" pitchFamily="49" charset="-122"/>
            </a:endParaRPr>
          </a:p>
        </p:txBody>
      </p:sp>
      <p:sp>
        <p:nvSpPr>
          <p:cNvPr id="1048771" name=""/>
          <p:cNvSpPr txBox="1"/>
          <p:nvPr/>
        </p:nvSpPr>
        <p:spPr>
          <a:xfrm rot="0">
            <a:off x="2759075" y="4311650"/>
            <a:ext cx="577850" cy="9461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solidFill>
                  <a:srgbClr val="0000FF"/>
                </a:solidFill>
                <a:ea typeface="楷体_GB2312" pitchFamily="49" charset="-122"/>
              </a:rPr>
              <a:t>7</a:t>
            </a:r>
          </a:p>
          <a:p>
            <a:pPr algn="ctr" eaLnBrk="1" hangingPunct="1" latinLnBrk="1" lvl="0"/>
            <a:r>
              <a:rPr altLang="zh-CN" b="1" lang="en-US">
                <a:solidFill>
                  <a:srgbClr val="0000FF"/>
                </a:solidFill>
                <a:ea typeface="楷体_GB2312" pitchFamily="49" charset="-122"/>
              </a:rPr>
              <a:t>25</a:t>
            </a:r>
          </a:p>
        </p:txBody>
      </p:sp>
      <p:sp>
        <p:nvSpPr>
          <p:cNvPr id="1048772" name=""/>
          <p:cNvSpPr txBox="1"/>
          <p:nvPr/>
        </p:nvSpPr>
        <p:spPr>
          <a:xfrm rot="0">
            <a:off x="3273425" y="4587875"/>
            <a:ext cx="2538412" cy="5191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solidFill>
                  <a:srgbClr val="0000FF"/>
                </a:solidFill>
                <a:ea typeface="楷体_GB2312" pitchFamily="49" charset="-122"/>
              </a:rPr>
              <a:t>= 7÷25 = 0.28</a:t>
            </a:r>
          </a:p>
        </p:txBody>
      </p:sp>
      <p:sp>
        <p:nvSpPr>
          <p:cNvPr id="1048773" name=""/>
          <p:cNvSpPr/>
          <p:nvPr/>
        </p:nvSpPr>
        <p:spPr>
          <a:xfrm rot="0">
            <a:off x="2816225" y="4775200"/>
            <a:ext cx="434975" cy="0"/>
          </a:xfrm>
          <a:prstGeom prst="line"/>
          <a:noFill/>
          <a:ln w="38100" cap="flat" cmpd="sng">
            <a:solidFill>
              <a:srgbClr val="0000FF">
                <a:alpha val="100000"/>
              </a:srgbClr>
            </a:solidFill>
            <a:prstDash val="solid"/>
            <a:round/>
          </a:ln>
        </p:spPr>
      </p:sp>
      <p:pic>
        <p:nvPicPr>
          <p:cNvPr id="2097178" name="" descr="cw8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346075" y="3136900"/>
            <a:ext cx="2390775" cy="2027237"/>
          </a:xfrm>
          <a:prstGeom prst="rect"/>
          <a:noFill/>
          <a:ln>
            <a:noFill/>
          </a:ln>
        </p:spPr>
      </p:pic>
      <p:pic>
        <p:nvPicPr>
          <p:cNvPr id="2097179" name="" descr="cw9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7251700" y="4373562"/>
            <a:ext cx="1730375" cy="2117725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pull dir="rd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8"/>
                                        <p:tgtEl>
                                          <p:spTgt spid="10487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" masterRel="sameClick" presetSubtype="1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2"/>
                                        <p:tgtEl>
                                          <p:spTgt spid="10487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0" masterRel="sameClick" presetSubtype="1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1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16"/>
                                        <p:tgtEl>
                                          <p:spTgt spid="10487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4" masterRel="sameClick" presetSubtype="1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1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0"/>
                                        <p:tgtEl>
                                          <p:spTgt spid="1048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8" masterRel="sameClick" presetSubtype="1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2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4"/>
                                        <p:tgtEl>
                                          <p:spTgt spid="1048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2" masterRel="sameClick" presetSubtype="1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2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28"/>
                                        <p:tgtEl>
                                          <p:spTgt spid="10487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6" masterRel="sameClick" presetSubtype="1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29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2"/>
                                        <p:tgtEl>
                                          <p:spTgt spid="10487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0" masterRel="sameClick" presetSubtype="1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33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36"/>
                                        <p:tgtEl>
                                          <p:spTgt spid="10487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4" masterRel="sameClick" presetSubtype="1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37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0"/>
                                        <p:tgtEl>
                                          <p:spTgt spid="10487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8" masterRel="sameClick" presetSubtype="1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41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4"/>
                                        <p:tgtEl>
                                          <p:spTgt spid="10487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42" masterRel="sameClick" presetSubtype="1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45" nodeType="withEffect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dur="2000" id="48"/>
                                        <p:tgtEl>
                                          <p:spTgt spid="10487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46" masterRel="sameClick" presetSubtype="1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>
                      <p:stCondLst>
                        <p:cond delay="indefinite"/>
                      </p:stCondLst>
                      <p:childTnLst>
                        <p:par>
                          <p:cTn fill="hold" id="5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1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4"/>
                                        <p:tgtEl>
                                          <p:spTgt spid="10487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52" masterRel="sameClick" presetSubtype="1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5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8"/>
                                        <p:tgtEl>
                                          <p:spTgt spid="10487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56" masterRel="sameClick" presetSubtype="1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59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62"/>
                                        <p:tgtEl>
                                          <p:spTgt spid="10487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0" masterRel="sameClick" presetSubtype="1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grpId="0" id="6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66"/>
                                        <p:tgtEl>
                                          <p:spTgt spid="10487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4" masterRel="sameClick" presetSubtype="1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fill="hold" id="6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0"/>
                                        <p:tgtEl>
                                          <p:spTgt spid="10487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8" masterRel="sameClick" presetSubtype="1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58" grpId="0" uiExpand="0" build="whole" animBg="1"/>
      <p:bldP spid="1048759" grpId="0" uiExpand="0" build="whole" animBg="1"/>
      <p:bldP spid="1048760" grpId="0" uiExpand="0" build="whole"/>
      <p:bldP spid="1048761" grpId="0" uiExpand="0" build="whole"/>
      <p:bldP spid="1048762" grpId="0" uiExpand="0" build="whole"/>
      <p:bldP spid="1048763" grpId="0" uiExpand="0" build="whole"/>
      <p:bldP spid="1048764" grpId="0" uiExpand="0" build="whole"/>
      <p:bldP spid="1048765" grpId="0" uiExpand="0" build="whole"/>
      <p:bldP spid="1048769" grpId="0" uiExpand="0" build="whole"/>
      <p:bldP spid="1048770" grpId="0" uiExpand="0" build="whole"/>
      <p:bldP spid="1048771" grpId="0" uiExpand="0" build="whole"/>
      <p:bldP spid="1048772" grpId="0" uiExpand="0" build="whol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5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54" name="" descr="图片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331787" y="-231775"/>
            <a:ext cx="9809162" cy="7323137"/>
          </a:xfrm>
          <a:prstGeom prst="rect"/>
          <a:noFill/>
          <a:ln>
            <a:noFill/>
          </a:ln>
        </p:spPr>
      </p:pic>
      <p:sp>
        <p:nvSpPr>
          <p:cNvPr id="1048585" name=""/>
          <p:cNvSpPr txBox="1"/>
          <p:nvPr/>
        </p:nvSpPr>
        <p:spPr>
          <a:xfrm rot="0">
            <a:off x="2816225" y="604837"/>
            <a:ext cx="4246880" cy="15392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sz="3200" lang="zh-CN">
                <a:ea typeface="BZDHT" pitchFamily="2" charset="-122"/>
              </a:rPr>
              <a:t>爸</a:t>
            </a:r>
            <a:r>
              <a:rPr altLang="zh-CN" sz="3200" lang="en-US">
                <a:ea typeface="BZDHT" pitchFamily="2" charset="-122"/>
              </a:rPr>
              <a:t>︽</a:t>
            </a:r>
            <a:r>
              <a:rPr altLang="en-US" sz="3200" lang="zh-CN">
                <a:ea typeface="BZDHT" pitchFamily="2" charset="-122"/>
              </a:rPr>
              <a:t>档</a:t>
            </a:r>
            <a:r>
              <a:rPr altLang="zh-CN" sz="3200" lang="en-US">
                <a:ea typeface="BZDHT" pitchFamily="2" charset="-122"/>
              </a:rPr>
              <a:t>︽</a:t>
            </a:r>
            <a:r>
              <a:rPr altLang="en-US" sz="3200" lang="zh-CN">
                <a:ea typeface="BZDHT" pitchFamily="2" charset="-122"/>
              </a:rPr>
              <a:t>扳摆扳</a:t>
            </a:r>
            <a:r>
              <a:rPr altLang="zh-CN" sz="3200" lang="en-US">
                <a:ea typeface="BZDHT" pitchFamily="2" charset="-122"/>
              </a:rPr>
              <a:t>︽</a:t>
            </a:r>
            <a:r>
              <a:rPr altLang="en-US" sz="3200" lang="zh-CN">
                <a:ea typeface="BZDHT" pitchFamily="2" charset="-122"/>
              </a:rPr>
              <a:t>吵</a:t>
            </a:r>
            <a:r>
              <a:rPr altLang="zh-CN" sz="3200" lang="en-US">
                <a:ea typeface="BZDHT" pitchFamily="2" charset="-122"/>
              </a:rPr>
              <a:t>︽</a:t>
            </a:r>
          </a:p>
          <a:p>
            <a:pPr eaLnBrk="1" hangingPunct="1" latinLnBrk="1" lvl="0"/>
            <a:endParaRPr altLang="zh-CN" sz="3200" lang="en-US">
              <a:ea typeface="BZDHT" pitchFamily="2" charset="-122"/>
            </a:endParaRPr>
          </a:p>
          <a:p>
            <a:pPr eaLnBrk="1" hangingPunct="1" latinLnBrk="1" lvl="0"/>
            <a:r>
              <a:rPr altLang="en-US" sz="3200" lang="zh-CN">
                <a:ea typeface="BZDHT" pitchFamily="2" charset="-122"/>
              </a:rPr>
              <a:t>搬比半</a:t>
            </a:r>
            <a:r>
              <a:rPr altLang="zh-CN" sz="3200" lang="en-US">
                <a:ea typeface="BZDHT" pitchFamily="2" charset="-122"/>
              </a:rPr>
              <a:t>︽</a:t>
            </a:r>
            <a:r>
              <a:rPr altLang="en-US" sz="3200" lang="zh-CN">
                <a:ea typeface="BZDHT" pitchFamily="2" charset="-122"/>
              </a:rPr>
              <a:t>蹿爸</a:t>
            </a:r>
            <a:r>
              <a:rPr altLang="zh-CN" sz="3200" lang="en-US">
                <a:ea typeface="BZDHT" pitchFamily="2" charset="-122"/>
              </a:rPr>
              <a:t>︽</a:t>
            </a:r>
            <a:r>
              <a:rPr altLang="en-US" sz="3200" lang="zh-CN">
                <a:ea typeface="BZDHT" pitchFamily="2" charset="-122"/>
              </a:rPr>
              <a:t>椿拜</a:t>
            </a:r>
            <a:r>
              <a:rPr altLang="zh-CN" sz="3200" lang="en-US">
                <a:ea typeface="BZDHT" pitchFamily="2" charset="-122"/>
              </a:rPr>
              <a:t>﹀</a:t>
            </a:r>
          </a:p>
        </p:txBody>
      </p:sp>
    </p:spTree>
  </p:cSld>
  <p:clrMapOvr>
    <a:masterClrMapping/>
  </p:clrMapOvr>
  <p:transition spd="fast" advClick="1">
    <p:cut thruBlk="0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5" grpId="0" uiExpand="0" build="whol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5" name=""/>
          <p:cNvSpPr txBox="1"/>
          <p:nvPr/>
        </p:nvSpPr>
        <p:spPr>
          <a:xfrm rot="0">
            <a:off x="1128712" y="1268412"/>
            <a:ext cx="688975" cy="11906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11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45</a:t>
            </a:r>
          </a:p>
        </p:txBody>
      </p:sp>
      <p:sp>
        <p:nvSpPr>
          <p:cNvPr id="1048776" name=""/>
          <p:cNvSpPr/>
          <p:nvPr/>
        </p:nvSpPr>
        <p:spPr>
          <a:xfrm rot="0">
            <a:off x="1204912" y="1857375"/>
            <a:ext cx="536575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777" name=""/>
          <p:cNvSpPr txBox="1"/>
          <p:nvPr/>
        </p:nvSpPr>
        <p:spPr>
          <a:xfrm rot="0">
            <a:off x="1808162" y="1430337"/>
            <a:ext cx="693737" cy="70167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b="1" sz="4000" lang="zh-CN">
                <a:ea typeface="楷体_GB2312" pitchFamily="49" charset="-122"/>
              </a:rPr>
              <a:t>？</a:t>
            </a:r>
          </a:p>
        </p:txBody>
      </p:sp>
      <p:sp>
        <p:nvSpPr>
          <p:cNvPr id="1048778" name=""/>
          <p:cNvSpPr/>
          <p:nvPr/>
        </p:nvSpPr>
        <p:spPr>
          <a:xfrm rot="0">
            <a:off x="1736725" y="2393950"/>
            <a:ext cx="6165850" cy="1395412"/>
          </a:xfrm>
          <a:prstGeom prst="wedgeEllipseCallout">
            <a:avLst>
              <a:gd name="adj1" fmla="val -46861"/>
              <a:gd name="adj2" fmla="val 75028"/>
            </a:avLst>
          </a:prstGeom>
          <a:solidFill>
            <a:srgbClr val="FFFF00"/>
          </a:solidFill>
          <a:ln w="1905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t" bIns="45720" lIns="91440" rIns="91440" tIns="4572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b="1" sz="1800" lang="en-US">
              <a:latin typeface="BZDHT" pitchFamily="2" charset="-122"/>
              <a:ea typeface="BZDHT" pitchFamily="2" charset="-122"/>
            </a:endParaRPr>
          </a:p>
          <a:p>
            <a:pPr eaLnBrk="1" hangingPunct="1" latinLnBrk="1" lvl="0"/>
            <a:r>
              <a:rPr altLang="en-US" b="1" sz="3200" lang="zh-CN">
                <a:solidFill>
                  <a:srgbClr val="FFFF00"/>
                </a:solidFill>
                <a:latin typeface="BZDHT" pitchFamily="2" charset="-122"/>
                <a:ea typeface="BZDHT" pitchFamily="2" charset="-122"/>
              </a:rPr>
              <a:t>吧</a:t>
            </a:r>
            <a:r>
              <a:rPr altLang="zh-CN" b="1" sz="1800" lang="en-US">
                <a:latin typeface="BZDMT" pitchFamily="2" charset="-122"/>
                <a:ea typeface="BZDMT" pitchFamily="2" charset="-122"/>
              </a:rPr>
              <a:t>叮办︽</a:t>
            </a:r>
            <a:r>
              <a:rPr altLang="en-US" b="1" sz="1800" lang="zh-CN">
                <a:latin typeface="BZDMT" pitchFamily="2" charset="-122"/>
                <a:ea typeface="BZDMT" pitchFamily="2" charset="-122"/>
              </a:rPr>
              <a:t>冲半</a:t>
            </a:r>
            <a:r>
              <a:rPr altLang="zh-CN" b="1" sz="18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1800" lang="zh-CN">
                <a:latin typeface="BZDMT" pitchFamily="2" charset="-122"/>
                <a:ea typeface="BZDMT" pitchFamily="2" charset="-122"/>
              </a:rPr>
              <a:t>搬便拜</a:t>
            </a:r>
            <a:r>
              <a:rPr altLang="zh-CN" b="1" sz="18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1800" lang="zh-CN">
                <a:latin typeface="BZDMT" pitchFamily="2" charset="-122"/>
                <a:ea typeface="BZDMT" pitchFamily="2" charset="-122"/>
              </a:rPr>
              <a:t>扳</a:t>
            </a:r>
            <a:r>
              <a:rPr altLang="zh-CN" b="1" sz="18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1800" lang="zh-CN">
                <a:latin typeface="BZDMT" pitchFamily="2" charset="-122"/>
                <a:ea typeface="BZDMT" pitchFamily="2" charset="-122"/>
              </a:rPr>
              <a:t>唱搬</a:t>
            </a:r>
            <a:r>
              <a:rPr altLang="zh-CN" b="1" sz="18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1800" lang="zh-CN">
                <a:latin typeface="BZDMT" pitchFamily="2" charset="-122"/>
                <a:ea typeface="BZDMT" pitchFamily="2" charset="-122"/>
              </a:rPr>
              <a:t>荡</a:t>
            </a:r>
            <a:r>
              <a:rPr altLang="zh-CN" b="1" sz="18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1800" lang="zh-CN">
                <a:latin typeface="BZDMT" pitchFamily="2" charset="-122"/>
                <a:ea typeface="BZDMT" pitchFamily="2" charset="-122"/>
              </a:rPr>
              <a:t>罢爸</a:t>
            </a:r>
            <a:r>
              <a:rPr altLang="zh-CN" b="1" sz="1800" lang="en-US">
                <a:latin typeface="BZDMT" pitchFamily="2" charset="-122"/>
                <a:ea typeface="BZDMT" pitchFamily="2" charset="-122"/>
              </a:rPr>
              <a:t>︽</a:t>
            </a:r>
          </a:p>
          <a:p>
            <a:pPr eaLnBrk="1" hangingPunct="1" latinLnBrk="1" lvl="0"/>
            <a:r>
              <a:rPr altLang="en-US" b="1" sz="1800" lang="zh-CN">
                <a:latin typeface="BZDMT" pitchFamily="2" charset="-122"/>
                <a:ea typeface="BZDMT" pitchFamily="2" charset="-122"/>
              </a:rPr>
              <a:t>伴扯</a:t>
            </a:r>
            <a:r>
              <a:rPr altLang="zh-CN" b="1" sz="18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1800" lang="zh-CN">
                <a:latin typeface="BZDMT" pitchFamily="2" charset="-122"/>
                <a:ea typeface="BZDMT" pitchFamily="2" charset="-122"/>
              </a:rPr>
              <a:t>锤</a:t>
            </a:r>
            <a:r>
              <a:rPr altLang="zh-CN" b="1" sz="18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1800" lang="zh-CN">
                <a:latin typeface="BZDMT" pitchFamily="2" charset="-122"/>
                <a:ea typeface="BZDMT" pitchFamily="2" charset="-122"/>
              </a:rPr>
              <a:t>拜便邦</a:t>
            </a:r>
            <a:r>
              <a:rPr altLang="zh-CN" b="1" sz="1800" lang="en-US">
                <a:latin typeface="BZDMT" pitchFamily="2" charset="-122"/>
                <a:ea typeface="BZDMT" pitchFamily="2" charset="-122"/>
              </a:rPr>
              <a:t>﹀</a:t>
            </a:r>
          </a:p>
          <a:p>
            <a:pPr eaLnBrk="1" hangingPunct="1" latinLnBrk="1" lvl="0"/>
            <a:endParaRPr altLang="zh-CN" b="1" sz="1800" lang="en-US">
              <a:solidFill>
                <a:schemeClr val="accent2"/>
              </a:solidFill>
              <a:latin typeface="BZDMT" pitchFamily="2" charset="-122"/>
              <a:ea typeface="BZDMT" pitchFamily="2" charset="-122"/>
            </a:endParaRPr>
          </a:p>
        </p:txBody>
      </p:sp>
      <p:pic>
        <p:nvPicPr>
          <p:cNvPr id="2097180" name="" descr="cw1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74675" y="4014787"/>
            <a:ext cx="2322512" cy="2292350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accel="0" autoRev="0" decel="0"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8" grpId="0" uiExpand="0" build="whol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79" name=""/>
          <p:cNvSpPr/>
          <p:nvPr/>
        </p:nvSpPr>
        <p:spPr>
          <a:xfrm rot="0">
            <a:off x="746125" y="323850"/>
            <a:ext cx="6735762" cy="2003425"/>
          </a:xfrm>
          <a:prstGeom prst="cloudCallout">
            <a:avLst>
              <a:gd name="adj1" fmla="val 34468"/>
              <a:gd name="adj2" fmla="val 113866"/>
            </a:avLst>
          </a:prstGeom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800" lIns="90000" rIns="90000" tIns="4680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200" lang="en-US">
                <a:solidFill>
                  <a:schemeClr val="accent1"/>
                </a:solidFill>
              </a:rPr>
              <a:t>1</a:t>
            </a:r>
            <a:r>
              <a:rPr altLang="en-US" b="1" sz="1800" lang="zh-CN">
                <a:ea typeface="BZDHT" pitchFamily="2" charset="-122"/>
              </a:rPr>
              <a:t>叮办</a:t>
            </a:r>
            <a:r>
              <a:rPr altLang="zh-CN" b="1" sz="1800" lang="en-US">
                <a:ea typeface="BZDHT" pitchFamily="2" charset="-122"/>
              </a:rPr>
              <a:t>︽</a:t>
            </a:r>
            <a:r>
              <a:rPr altLang="en-US" b="1" sz="1800" lang="zh-CN">
                <a:ea typeface="BZDHT" pitchFamily="2" charset="-122"/>
              </a:rPr>
              <a:t>冲半</a:t>
            </a:r>
            <a:r>
              <a:rPr altLang="zh-CN" b="1" sz="1800" lang="en-US">
                <a:ea typeface="BZDHT" pitchFamily="2" charset="-122"/>
              </a:rPr>
              <a:t>︽</a:t>
            </a:r>
            <a:r>
              <a:rPr altLang="en-US" b="1" sz="1800" lang="zh-CN">
                <a:ea typeface="BZDHT" pitchFamily="2" charset="-122"/>
              </a:rPr>
              <a:t>搬便拜</a:t>
            </a:r>
            <a:r>
              <a:rPr altLang="zh-CN" b="1" sz="1800" lang="en-US">
                <a:ea typeface="BZDHT" pitchFamily="2" charset="-122"/>
              </a:rPr>
              <a:t>︽</a:t>
            </a:r>
            <a:r>
              <a:rPr altLang="en-US" b="1" sz="1800" lang="zh-CN">
                <a:ea typeface="BZDHT" pitchFamily="2" charset="-122"/>
              </a:rPr>
              <a:t>扳</a:t>
            </a:r>
            <a:r>
              <a:rPr altLang="zh-CN" b="1" sz="1800" lang="en-US">
                <a:ea typeface="BZDHT" pitchFamily="2" charset="-122"/>
              </a:rPr>
              <a:t>︽</a:t>
            </a:r>
            <a:r>
              <a:rPr altLang="en-US" b="1" sz="1800" lang="zh-CN">
                <a:ea typeface="BZDHT" pitchFamily="2" charset="-122"/>
              </a:rPr>
              <a:t>唱搬</a:t>
            </a:r>
            <a:r>
              <a:rPr altLang="zh-CN" b="1" sz="1800" lang="en-US">
                <a:ea typeface="BZDHT" pitchFamily="2" charset="-122"/>
              </a:rPr>
              <a:t>︽</a:t>
            </a:r>
            <a:r>
              <a:rPr altLang="en-US" b="1" sz="1800" lang="zh-CN">
                <a:ea typeface="BZDHT" pitchFamily="2" charset="-122"/>
              </a:rPr>
              <a:t>荡</a:t>
            </a:r>
            <a:r>
              <a:rPr altLang="zh-CN" b="1" sz="1800" lang="en-US">
                <a:ea typeface="BZDHT" pitchFamily="2" charset="-122"/>
              </a:rPr>
              <a:t>︽</a:t>
            </a:r>
            <a:r>
              <a:rPr altLang="en-US" b="1" sz="1800" lang="zh-CN">
                <a:ea typeface="BZDHT" pitchFamily="2" charset="-122"/>
              </a:rPr>
              <a:t>搬得</a:t>
            </a:r>
            <a:r>
              <a:rPr altLang="zh-CN" b="1" sz="1800" lang="en-US">
                <a:ea typeface="BZDHT" pitchFamily="2" charset="-122"/>
              </a:rPr>
              <a:t>︽</a:t>
            </a:r>
            <a:r>
              <a:rPr altLang="en-US" b="1" sz="1800" lang="zh-CN">
                <a:ea typeface="BZDHT" pitchFamily="2" charset="-122"/>
              </a:rPr>
              <a:t>车半</a:t>
            </a:r>
            <a:r>
              <a:rPr altLang="zh-CN" b="1" sz="1800" lang="en-US">
                <a:ea typeface="BZDHT" pitchFamily="2" charset="-122"/>
              </a:rPr>
              <a:t>︽</a:t>
            </a:r>
          </a:p>
          <a:p>
            <a:pPr algn="ctr" eaLnBrk="1" hangingPunct="1" latinLnBrk="1" lvl="0"/>
            <a:endParaRPr altLang="zh-CN" b="1" sz="1800" lang="en-US">
              <a:ea typeface="BZDHT" pitchFamily="2" charset="-122"/>
            </a:endParaRPr>
          </a:p>
          <a:p>
            <a:pPr algn="ctr" eaLnBrk="1" hangingPunct="1" latinLnBrk="1" lvl="0"/>
            <a:r>
              <a:rPr altLang="en-US" b="1" sz="1800" lang="zh-CN">
                <a:ea typeface="BZDHT" pitchFamily="2" charset="-122"/>
              </a:rPr>
              <a:t>布</a:t>
            </a:r>
            <a:r>
              <a:rPr altLang="zh-CN" b="1" sz="1800" lang="en-US">
                <a:ea typeface="BZDHT" pitchFamily="2" charset="-122"/>
              </a:rPr>
              <a:t>︽</a:t>
            </a:r>
            <a:r>
              <a:rPr altLang="en-US" b="1" sz="1800" lang="zh-CN">
                <a:ea typeface="BZDHT" pitchFamily="2" charset="-122"/>
              </a:rPr>
              <a:t>伴标办</a:t>
            </a:r>
            <a:r>
              <a:rPr altLang="zh-CN" b="1" sz="1800" lang="en-US">
                <a:ea typeface="BZDHT" pitchFamily="2" charset="-122"/>
              </a:rPr>
              <a:t>︽</a:t>
            </a:r>
            <a:r>
              <a:rPr altLang="en-US" b="1" sz="1800" lang="zh-CN">
                <a:ea typeface="BZDHT" pitchFamily="2" charset="-122"/>
              </a:rPr>
              <a:t>椿拜</a:t>
            </a:r>
            <a:r>
              <a:rPr altLang="zh-CN" b="1" sz="1800" lang="en-US">
                <a:ea typeface="BZDHT" pitchFamily="2" charset="-122"/>
              </a:rPr>
              <a:t>︽</a:t>
            </a:r>
            <a:r>
              <a:rPr altLang="en-US" b="1" sz="1800" lang="zh-CN">
                <a:ea typeface="BZDHT" pitchFamily="2" charset="-122"/>
              </a:rPr>
              <a:t>拜便邦</a:t>
            </a:r>
            <a:r>
              <a:rPr altLang="zh-CN" b="1" sz="1800" lang="en-US">
                <a:ea typeface="BZDHT" pitchFamily="2" charset="-122"/>
              </a:rPr>
              <a:t>﹀</a:t>
            </a:r>
          </a:p>
        </p:txBody>
      </p:sp>
      <p:sp>
        <p:nvSpPr>
          <p:cNvPr id="1048780" name=""/>
          <p:cNvSpPr/>
          <p:nvPr/>
        </p:nvSpPr>
        <p:spPr>
          <a:xfrm rot="0">
            <a:off x="1514475" y="4013200"/>
            <a:ext cx="4471987" cy="2046287"/>
          </a:xfrm>
          <a:prstGeom prst="horizontalScroll"/>
          <a:solidFill>
            <a:srgbClr val="CCFFCC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800" lIns="90000" rIns="90000" tIns="4680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b="1" sz="3600" lang="zh-CN">
              <a:ea typeface="楷体_GB2312" pitchFamily="49" charset="-122"/>
            </a:endParaRPr>
          </a:p>
        </p:txBody>
      </p:sp>
      <p:sp>
        <p:nvSpPr>
          <p:cNvPr id="1048781" name=""/>
          <p:cNvSpPr txBox="1"/>
          <p:nvPr/>
        </p:nvSpPr>
        <p:spPr>
          <a:xfrm rot="0">
            <a:off x="1768475" y="4346575"/>
            <a:ext cx="688975" cy="11906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11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45</a:t>
            </a:r>
          </a:p>
        </p:txBody>
      </p:sp>
      <p:sp>
        <p:nvSpPr>
          <p:cNvPr id="1048782" name=""/>
          <p:cNvSpPr txBox="1"/>
          <p:nvPr/>
        </p:nvSpPr>
        <p:spPr>
          <a:xfrm rot="0">
            <a:off x="2509837" y="4638675"/>
            <a:ext cx="2049462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= 11÷45</a:t>
            </a:r>
          </a:p>
        </p:txBody>
      </p:sp>
      <p:sp>
        <p:nvSpPr>
          <p:cNvPr id="1048783" name=""/>
          <p:cNvSpPr txBox="1"/>
          <p:nvPr/>
        </p:nvSpPr>
        <p:spPr>
          <a:xfrm rot="0">
            <a:off x="4327525" y="4529137"/>
            <a:ext cx="793750" cy="823912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4800" lang="en-US">
                <a:ea typeface="楷体_GB2312" pitchFamily="49" charset="-122"/>
              </a:rPr>
              <a:t>≈</a:t>
            </a:r>
          </a:p>
        </p:txBody>
      </p:sp>
      <p:sp>
        <p:nvSpPr>
          <p:cNvPr id="1048784" name=""/>
          <p:cNvSpPr txBox="1"/>
          <p:nvPr/>
        </p:nvSpPr>
        <p:spPr>
          <a:xfrm rot="0">
            <a:off x="4941887" y="4641850"/>
            <a:ext cx="10699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0.24</a:t>
            </a:r>
          </a:p>
        </p:txBody>
      </p:sp>
      <p:sp>
        <p:nvSpPr>
          <p:cNvPr id="1048785" name=""/>
          <p:cNvSpPr/>
          <p:nvPr/>
        </p:nvSpPr>
        <p:spPr>
          <a:xfrm rot="0">
            <a:off x="1878012" y="4940300"/>
            <a:ext cx="523875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pic>
        <p:nvPicPr>
          <p:cNvPr id="2097181" name="" descr="cw23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6389687" y="3116262"/>
            <a:ext cx="2519362" cy="3240087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plus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209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3"/>
                                        <p:tgtEl>
                                          <p:spTgt spid="1048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1" masterRel="sameClick" presetSubtype="1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16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048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23"/>
                                        <p:tgtEl>
                                          <p:spTgt spid="10487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7" masterRel="sameClick" presetSubtype="1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id="26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1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1048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33"/>
                                        <p:tgtEl>
                                          <p:spTgt spid="10487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7" masterRel="sameClick" presetSubtype="1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4">
                      <p:stCondLst>
                        <p:cond delay="indefinite"/>
                      </p:stCondLst>
                      <p:childTnLst>
                        <p:par>
                          <p:cTn fill="hold" id="35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36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1048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43"/>
                                        <p:tgtEl>
                                          <p:spTgt spid="10487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7" masterRel="sameClick" presetSubtype="1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4">
                      <p:stCondLst>
                        <p:cond delay="indefinite"/>
                      </p:stCondLst>
                      <p:childTnLst>
                        <p:par>
                          <p:cTn fill="hold" id="45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46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1048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53"/>
                                        <p:tgtEl>
                                          <p:spTgt spid="10487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47" masterRel="sameClick" presetSubtype="1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56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0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1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63"/>
                                        <p:tgtEl>
                                          <p:spTgt spid="10487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57" masterRel="sameClick" presetSubtype="1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>
                      <p:stCondLst>
                        <p:cond delay="indefinite"/>
                      </p:stCondLst>
                      <p:childTnLst>
                        <p:par>
                          <p:cTn fill="hold" id="65">
                            <p:stCondLst>
                              <p:cond delay="0"/>
                            </p:stCondLst>
                            <p:childTnLst>
                              <p:par>
                                <p:cTn accel="100000" fill="hold" grpId="0" id="66" nodeType="clickEffect" presetClass="entr" presetID="5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69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0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1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72"/>
                                        <p:tgtEl>
                                          <p:spTgt spid="1048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500" id="73"/>
                                        <p:tgtEl>
                                          <p:spTgt spid="1048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7" masterRel="sameClick" presetSubtype="1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4">
                      <p:stCondLst>
                        <p:cond delay="indefinite"/>
                      </p:stCondLst>
                      <p:childTnLst>
                        <p:par>
                          <p:cTn fill="hold" id="75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76" nodeType="clickEffect" presetClass="emph" presetID="3" presetSubtype="2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dur="2000" fill="hold" id="78"/>
                                        <p:tgtEl>
                                          <p:spTgt spid="1048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77" masterRel="sameClick" presetSubtype="1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79" grpId="0" uiExpand="0" build="whole" animBg="1"/>
      <p:bldP spid="1048780" grpId="0" uiExpand="0" build="whole" animBg="1"/>
      <p:bldP spid="1048781" grpId="0" uiExpand="0" build="whole"/>
      <p:bldP spid="1048782" grpId="0" uiExpand="0" build="whole"/>
      <p:bldP spid="1048783" grpId="0" uiExpand="0" build="whole"/>
      <p:bldP spid="1048783" grpId="1" uiExpand="0" build="whole"/>
      <p:bldP spid="1048784" grpId="0" uiExpand="0" build="whol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789" name=""/>
          <p:cNvSpPr txBox="1"/>
          <p:nvPr/>
        </p:nvSpPr>
        <p:spPr>
          <a:xfrm rot="0">
            <a:off x="2374900" y="625475"/>
            <a:ext cx="688975" cy="11906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9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10</a:t>
            </a:r>
          </a:p>
        </p:txBody>
      </p:sp>
      <p:sp>
        <p:nvSpPr>
          <p:cNvPr id="1048790" name=""/>
          <p:cNvSpPr txBox="1"/>
          <p:nvPr/>
        </p:nvSpPr>
        <p:spPr>
          <a:xfrm rot="0">
            <a:off x="3057525" y="928687"/>
            <a:ext cx="12096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= 0.9</a:t>
            </a:r>
          </a:p>
        </p:txBody>
      </p:sp>
      <p:sp>
        <p:nvSpPr>
          <p:cNvPr id="1048791" name=""/>
          <p:cNvSpPr/>
          <p:nvPr/>
        </p:nvSpPr>
        <p:spPr>
          <a:xfrm rot="0" flipV="1">
            <a:off x="2471737" y="1187450"/>
            <a:ext cx="493712" cy="14287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792" name=""/>
          <p:cNvSpPr txBox="1"/>
          <p:nvPr/>
        </p:nvSpPr>
        <p:spPr>
          <a:xfrm rot="0">
            <a:off x="2278062" y="1800225"/>
            <a:ext cx="942975" cy="11906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43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100</a:t>
            </a:r>
          </a:p>
        </p:txBody>
      </p:sp>
      <p:sp>
        <p:nvSpPr>
          <p:cNvPr id="1048793" name=""/>
          <p:cNvSpPr txBox="1"/>
          <p:nvPr/>
        </p:nvSpPr>
        <p:spPr>
          <a:xfrm rot="0">
            <a:off x="3078162" y="2074862"/>
            <a:ext cx="14636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= 0.43</a:t>
            </a:r>
          </a:p>
        </p:txBody>
      </p:sp>
      <p:sp>
        <p:nvSpPr>
          <p:cNvPr id="1048794" name=""/>
          <p:cNvSpPr/>
          <p:nvPr/>
        </p:nvSpPr>
        <p:spPr>
          <a:xfrm rot="0" flipV="1">
            <a:off x="2557462" y="2376487"/>
            <a:ext cx="493712" cy="14287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795" name=""/>
          <p:cNvSpPr txBox="1"/>
          <p:nvPr/>
        </p:nvSpPr>
        <p:spPr>
          <a:xfrm rot="0">
            <a:off x="5229225" y="782637"/>
            <a:ext cx="688975" cy="11906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7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25</a:t>
            </a:r>
          </a:p>
        </p:txBody>
      </p:sp>
      <p:sp>
        <p:nvSpPr>
          <p:cNvPr id="1048796" name=""/>
          <p:cNvSpPr txBox="1"/>
          <p:nvPr/>
        </p:nvSpPr>
        <p:spPr>
          <a:xfrm rot="0">
            <a:off x="5830887" y="1101725"/>
            <a:ext cx="14636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= 0.28</a:t>
            </a:r>
          </a:p>
        </p:txBody>
      </p:sp>
      <p:sp>
        <p:nvSpPr>
          <p:cNvPr id="1048797" name=""/>
          <p:cNvSpPr/>
          <p:nvPr/>
        </p:nvSpPr>
        <p:spPr>
          <a:xfrm rot="0">
            <a:off x="5359400" y="1346200"/>
            <a:ext cx="392112" cy="14287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798" name=""/>
          <p:cNvSpPr txBox="1"/>
          <p:nvPr/>
        </p:nvSpPr>
        <p:spPr>
          <a:xfrm rot="0">
            <a:off x="5187950" y="1770062"/>
            <a:ext cx="688975" cy="11906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11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45</a:t>
            </a:r>
          </a:p>
        </p:txBody>
      </p:sp>
      <p:sp>
        <p:nvSpPr>
          <p:cNvPr id="1048799" name=""/>
          <p:cNvSpPr txBox="1"/>
          <p:nvPr/>
        </p:nvSpPr>
        <p:spPr>
          <a:xfrm rot="0">
            <a:off x="5741987" y="2046287"/>
            <a:ext cx="1528762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solidFill>
                  <a:srgbClr val="FF3300"/>
                </a:solidFill>
                <a:ea typeface="楷体_GB2312" pitchFamily="49" charset="-122"/>
              </a:rPr>
              <a:t>≈</a:t>
            </a:r>
            <a:r>
              <a:rPr altLang="zh-CN" b="1" sz="3600" lang="en-US">
                <a:ea typeface="楷体_GB2312" pitchFamily="49" charset="-122"/>
              </a:rPr>
              <a:t>0.24</a:t>
            </a:r>
          </a:p>
        </p:txBody>
      </p:sp>
      <p:sp>
        <p:nvSpPr>
          <p:cNvPr id="1048800" name=""/>
          <p:cNvSpPr/>
          <p:nvPr/>
        </p:nvSpPr>
        <p:spPr>
          <a:xfrm rot="0" flipV="1">
            <a:off x="5311775" y="2359025"/>
            <a:ext cx="493712" cy="14287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801" name=""/>
          <p:cNvSpPr txBox="1"/>
          <p:nvPr/>
        </p:nvSpPr>
        <p:spPr>
          <a:xfrm rot="0">
            <a:off x="2095500" y="3429000"/>
            <a:ext cx="5175250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0.24</a:t>
            </a:r>
            <a:r>
              <a:rPr altLang="en-US" b="1" sz="3600" lang="zh-CN">
                <a:solidFill>
                  <a:srgbClr val="9933FF"/>
                </a:solidFill>
                <a:ea typeface="楷体_GB2312" pitchFamily="49" charset="-122"/>
              </a:rPr>
              <a:t>＜</a:t>
            </a:r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0.28</a:t>
            </a:r>
            <a:r>
              <a:rPr altLang="en-US" b="1" sz="3600" lang="zh-CN">
                <a:solidFill>
                  <a:srgbClr val="9933FF"/>
                </a:solidFill>
                <a:ea typeface="楷体_GB2312" pitchFamily="49" charset="-122"/>
              </a:rPr>
              <a:t>＜</a:t>
            </a:r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0.43</a:t>
            </a:r>
            <a:r>
              <a:rPr altLang="en-US" b="1" sz="3600" lang="zh-CN">
                <a:solidFill>
                  <a:srgbClr val="9933FF"/>
                </a:solidFill>
                <a:ea typeface="楷体_GB2312" pitchFamily="49" charset="-122"/>
              </a:rPr>
              <a:t>＜</a:t>
            </a:r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0.9</a:t>
            </a:r>
          </a:p>
        </p:txBody>
      </p:sp>
      <p:sp>
        <p:nvSpPr>
          <p:cNvPr id="1048802" name=""/>
          <p:cNvSpPr txBox="1"/>
          <p:nvPr/>
        </p:nvSpPr>
        <p:spPr>
          <a:xfrm rot="0">
            <a:off x="1141412" y="4791075"/>
            <a:ext cx="688975" cy="11906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11</a:t>
            </a:r>
          </a:p>
          <a:p>
            <a:pPr algn="ctr" eaLnBrk="1" hangingPunct="1" latinLnBrk="1" lvl="0"/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45</a:t>
            </a:r>
          </a:p>
        </p:txBody>
      </p:sp>
      <p:sp>
        <p:nvSpPr>
          <p:cNvPr id="1048803" name=""/>
          <p:cNvSpPr txBox="1"/>
          <p:nvPr/>
        </p:nvSpPr>
        <p:spPr>
          <a:xfrm rot="0">
            <a:off x="2506662" y="5083175"/>
            <a:ext cx="6381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3600" lang="zh-CN">
                <a:solidFill>
                  <a:srgbClr val="9933FF"/>
                </a:solidFill>
                <a:ea typeface="楷体_GB2312" pitchFamily="49" charset="-122"/>
              </a:rPr>
              <a:t>＜</a:t>
            </a:r>
          </a:p>
        </p:txBody>
      </p:sp>
      <p:sp>
        <p:nvSpPr>
          <p:cNvPr id="1048804" name=""/>
          <p:cNvSpPr txBox="1"/>
          <p:nvPr/>
        </p:nvSpPr>
        <p:spPr>
          <a:xfrm rot="0">
            <a:off x="3781425" y="4806950"/>
            <a:ext cx="688975" cy="11906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7</a:t>
            </a:r>
          </a:p>
          <a:p>
            <a:pPr algn="ctr" eaLnBrk="1" hangingPunct="1" latinLnBrk="1" lvl="0"/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25</a:t>
            </a:r>
          </a:p>
        </p:txBody>
      </p:sp>
      <p:sp>
        <p:nvSpPr>
          <p:cNvPr id="1048805" name=""/>
          <p:cNvSpPr txBox="1"/>
          <p:nvPr/>
        </p:nvSpPr>
        <p:spPr>
          <a:xfrm rot="0">
            <a:off x="4462462" y="5126037"/>
            <a:ext cx="639762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3600" lang="zh-CN">
                <a:solidFill>
                  <a:srgbClr val="9933FF"/>
                </a:solidFill>
                <a:ea typeface="楷体_GB2312" pitchFamily="49" charset="-122"/>
              </a:rPr>
              <a:t>＜</a:t>
            </a:r>
          </a:p>
        </p:txBody>
      </p:sp>
      <p:sp>
        <p:nvSpPr>
          <p:cNvPr id="1048806" name=""/>
          <p:cNvSpPr txBox="1"/>
          <p:nvPr/>
        </p:nvSpPr>
        <p:spPr>
          <a:xfrm rot="0">
            <a:off x="4946650" y="4791075"/>
            <a:ext cx="942975" cy="11906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43</a:t>
            </a:r>
          </a:p>
          <a:p>
            <a:pPr algn="ctr" eaLnBrk="1" hangingPunct="1" latinLnBrk="1" lvl="0"/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100</a:t>
            </a:r>
          </a:p>
        </p:txBody>
      </p:sp>
      <p:sp>
        <p:nvSpPr>
          <p:cNvPr id="1048807" name=""/>
          <p:cNvSpPr txBox="1"/>
          <p:nvPr/>
        </p:nvSpPr>
        <p:spPr>
          <a:xfrm rot="0">
            <a:off x="6276975" y="5140325"/>
            <a:ext cx="6381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en-US" b="1" sz="3600" lang="zh-CN">
                <a:solidFill>
                  <a:srgbClr val="9933FF"/>
                </a:solidFill>
                <a:ea typeface="楷体_GB2312" pitchFamily="49" charset="-122"/>
              </a:rPr>
              <a:t>＜</a:t>
            </a:r>
          </a:p>
        </p:txBody>
      </p:sp>
      <p:sp>
        <p:nvSpPr>
          <p:cNvPr id="1048808" name=""/>
          <p:cNvSpPr txBox="1"/>
          <p:nvPr/>
        </p:nvSpPr>
        <p:spPr>
          <a:xfrm rot="0">
            <a:off x="7351712" y="4833937"/>
            <a:ext cx="688975" cy="1190625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9</a:t>
            </a:r>
          </a:p>
          <a:p>
            <a:pPr algn="ctr" eaLnBrk="1" hangingPunct="1" latinLnBrk="1" lvl="0"/>
            <a:r>
              <a:rPr altLang="zh-CN" b="1" sz="3600" lang="en-US">
                <a:solidFill>
                  <a:srgbClr val="9933FF"/>
                </a:solidFill>
                <a:ea typeface="楷体_GB2312" pitchFamily="49" charset="-122"/>
              </a:rPr>
              <a:t>10</a:t>
            </a:r>
          </a:p>
        </p:txBody>
      </p:sp>
      <p:sp>
        <p:nvSpPr>
          <p:cNvPr id="1048809" name=""/>
          <p:cNvSpPr/>
          <p:nvPr/>
        </p:nvSpPr>
        <p:spPr>
          <a:xfrm rot="0">
            <a:off x="1223962" y="5397500"/>
            <a:ext cx="538162" cy="0"/>
          </a:xfrm>
          <a:prstGeom prst="line"/>
          <a:noFill/>
          <a:ln w="38100" cap="flat" cmpd="sng">
            <a:solidFill>
              <a:srgbClr val="9933FF">
                <a:alpha val="100000"/>
              </a:srgbClr>
            </a:solidFill>
            <a:prstDash val="solid"/>
            <a:round/>
          </a:ln>
        </p:spPr>
      </p:sp>
      <p:sp>
        <p:nvSpPr>
          <p:cNvPr id="1048810" name=""/>
          <p:cNvSpPr/>
          <p:nvPr/>
        </p:nvSpPr>
        <p:spPr>
          <a:xfrm rot="0">
            <a:off x="3848100" y="5395912"/>
            <a:ext cx="538162" cy="0"/>
          </a:xfrm>
          <a:prstGeom prst="line"/>
          <a:noFill/>
          <a:ln w="38100" cap="flat" cmpd="sng">
            <a:solidFill>
              <a:srgbClr val="9933FF">
                <a:alpha val="100000"/>
              </a:srgbClr>
            </a:solidFill>
            <a:prstDash val="solid"/>
            <a:round/>
          </a:ln>
        </p:spPr>
      </p:sp>
      <p:sp>
        <p:nvSpPr>
          <p:cNvPr id="1048811" name=""/>
          <p:cNvSpPr/>
          <p:nvPr/>
        </p:nvSpPr>
        <p:spPr>
          <a:xfrm rot="0">
            <a:off x="7477125" y="5454650"/>
            <a:ext cx="538162" cy="0"/>
          </a:xfrm>
          <a:prstGeom prst="line"/>
          <a:noFill/>
          <a:ln w="38100" cap="flat" cmpd="sng">
            <a:solidFill>
              <a:srgbClr val="9933FF">
                <a:alpha val="100000"/>
              </a:srgbClr>
            </a:solidFill>
            <a:prstDash val="solid"/>
            <a:round/>
          </a:ln>
        </p:spPr>
      </p:sp>
      <p:sp>
        <p:nvSpPr>
          <p:cNvPr id="1048812" name=""/>
          <p:cNvSpPr/>
          <p:nvPr/>
        </p:nvSpPr>
        <p:spPr>
          <a:xfrm rot="0">
            <a:off x="5170487" y="5424487"/>
            <a:ext cx="538162" cy="0"/>
          </a:xfrm>
          <a:prstGeom prst="line"/>
          <a:noFill/>
          <a:ln w="38100" cap="flat" cmpd="sng">
            <a:solidFill>
              <a:srgbClr val="9933FF">
                <a:alpha val="100000"/>
              </a:srgbClr>
            </a:solidFill>
            <a:prstDash val="solid"/>
            <a:round/>
          </a:ln>
        </p:spPr>
      </p:sp>
      <p:sp>
        <p:nvSpPr>
          <p:cNvPr id="1048813" name=""/>
          <p:cNvSpPr/>
          <p:nvPr/>
        </p:nvSpPr>
        <p:spPr>
          <a:xfrm rot="0" flipH="1">
            <a:off x="1501775" y="3989387"/>
            <a:ext cx="873125" cy="842962"/>
          </a:xfrm>
          <a:prstGeom prst="line"/>
          <a:noFill/>
          <a:ln w="38100" cap="flat" cmpd="sng">
            <a:solidFill>
              <a:srgbClr val="99CC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814" name=""/>
          <p:cNvSpPr/>
          <p:nvPr/>
        </p:nvSpPr>
        <p:spPr>
          <a:xfrm rot="0" flipH="1">
            <a:off x="4098925" y="3975100"/>
            <a:ext cx="14287" cy="928687"/>
          </a:xfrm>
          <a:prstGeom prst="line"/>
          <a:noFill/>
          <a:ln w="38100" cap="flat" cmpd="sng">
            <a:solidFill>
              <a:srgbClr val="99CC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815" name=""/>
          <p:cNvSpPr/>
          <p:nvPr/>
        </p:nvSpPr>
        <p:spPr>
          <a:xfrm rot="0" flipH="1">
            <a:off x="5476875" y="4019550"/>
            <a:ext cx="28575" cy="768350"/>
          </a:xfrm>
          <a:prstGeom prst="line"/>
          <a:noFill/>
          <a:ln w="38100" cap="flat" cmpd="sng">
            <a:solidFill>
              <a:srgbClr val="99CC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1048816" name=""/>
          <p:cNvSpPr/>
          <p:nvPr/>
        </p:nvSpPr>
        <p:spPr>
          <a:xfrm rot="0">
            <a:off x="6777037" y="4019550"/>
            <a:ext cx="992187" cy="898525"/>
          </a:xfrm>
          <a:prstGeom prst="line"/>
          <a:noFill/>
          <a:ln w="38100" cap="flat" cmpd="sng">
            <a:solidFill>
              <a:srgbClr val="99CC00">
                <a:alpha val="100000"/>
              </a:srgbClr>
            </a:solidFill>
            <a:prstDash val="solid"/>
            <a:round/>
            <a:headEnd type="triangle" w="med" len="med"/>
            <a:tailEnd type="triangle" w="med" len="med"/>
          </a:ln>
        </p:spPr>
      </p:sp>
    </p:spTree>
  </p:cSld>
  <p:clrMapOvr>
    <a:masterClrMapping/>
  </p:clrMapOvr>
  <p:transition spd="fast" advClick="1">
    <p:cut thruBlk="0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0"/>
                                        <p:tgtEl>
                                          <p:spTgt spid="1048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3"/>
                                        <p:tgtEl>
                                          <p:spTgt spid="104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6"/>
                                        <p:tgtEl>
                                          <p:spTgt spid="104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7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9"/>
                                        <p:tgtEl>
                                          <p:spTgt spid="104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0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2"/>
                                        <p:tgtEl>
                                          <p:spTgt spid="1048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5"/>
                                        <p:tgtEl>
                                          <p:spTgt spid="1048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8"/>
                                        <p:tgtEl>
                                          <p:spTgt spid="1048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1"/>
                                        <p:tgtEl>
                                          <p:spTgt spid="1048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4"/>
                                        <p:tgtEl>
                                          <p:spTgt spid="1048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7"/>
                                        <p:tgtEl>
                                          <p:spTgt spid="1048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40"/>
                                        <p:tgtEl>
                                          <p:spTgt spid="1048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1">
                      <p:stCondLst>
                        <p:cond delay="indefinite"/>
                      </p:stCondLst>
                      <p:childTnLst>
                        <p:par>
                          <p:cTn fill="hold" id="4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3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6"/>
                                        <p:tgtEl>
                                          <p:spTgt spid="1048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44" masterRel="sameClick" presetSubtype="1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9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1"/>
                                        <p:tgtEl>
                                          <p:spTgt spid="1048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4"/>
                                        <p:tgtEl>
                                          <p:spTgt spid="1048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7"/>
                                        <p:tgtEl>
                                          <p:spTgt spid="1048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60"/>
                                        <p:tgtEl>
                                          <p:spTgt spid="1048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1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63"/>
                                        <p:tgtEl>
                                          <p:spTgt spid="1048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4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66"/>
                                        <p:tgtEl>
                                          <p:spTgt spid="1048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69"/>
                                        <p:tgtEl>
                                          <p:spTgt spid="104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2"/>
                                        <p:tgtEl>
                                          <p:spTgt spid="104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5"/>
                                        <p:tgtEl>
                                          <p:spTgt spid="104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6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8"/>
                                        <p:tgtEl>
                                          <p:spTgt spid="104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81"/>
                                        <p:tgtEl>
                                          <p:spTgt spid="104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2">
                      <p:stCondLst>
                        <p:cond delay="indefinite"/>
                      </p:stCondLst>
                      <p:childTnLst>
                        <p:par>
                          <p:cTn fill="hold" id="83">
                            <p:stCondLst>
                              <p:cond delay="0"/>
                            </p:stCondLst>
                            <p:childTnLst>
                              <p:par>
                                <p:cTn fill="hold" id="84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86"/>
                                        <p:tgtEl>
                                          <p:spTgt spid="104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7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89"/>
                                        <p:tgtEl>
                                          <p:spTgt spid="104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0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92"/>
                                        <p:tgtEl>
                                          <p:spTgt spid="104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3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96"/>
                                        <p:tgtEl>
                                          <p:spTgt spid="1048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94" masterRel="sameClick" presetSubtype="1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89" grpId="0" uiExpand="0" build="whole"/>
      <p:bldP spid="1048790" grpId="0" uiExpand="0" build="whole"/>
      <p:bldP spid="1048792" grpId="0" uiExpand="0" build="whole"/>
      <p:bldP spid="1048793" grpId="0" uiExpand="0" build="whole"/>
      <p:bldP spid="1048795" grpId="0" uiExpand="0" build="whole"/>
      <p:bldP spid="1048796" grpId="0" uiExpand="0" build="whole"/>
      <p:bldP spid="1048798" grpId="0" uiExpand="0" build="whole"/>
      <p:bldP spid="1048799" grpId="0" uiExpand="0" build="whole"/>
      <p:bldP spid="1048801" grpId="0" uiExpand="0" build="whole"/>
      <p:bldP spid="1048802" grpId="0" uiExpand="0" build="whole"/>
      <p:bldP spid="1048803" grpId="0" uiExpand="0" build="whole"/>
      <p:bldP spid="1048804" grpId="0" uiExpand="0" build="whole"/>
      <p:bldP spid="1048805" grpId="0" uiExpand="0" build="whole"/>
      <p:bldP spid="1048806" grpId="0" uiExpand="0" build="whole"/>
      <p:bldP spid="1048807" grpId="0" uiExpand="0" build="whole"/>
      <p:bldP spid="1048808" grpId="0" uiExpand="0" build="whol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88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817" name=""/>
          <p:cNvSpPr txBox="1"/>
          <p:nvPr/>
        </p:nvSpPr>
        <p:spPr>
          <a:xfrm rot="0">
            <a:off x="385762" y="1538287"/>
            <a:ext cx="7747000" cy="2892425"/>
          </a:xfrm>
          <a:prstGeom prst="rect"/>
          <a:noFill/>
          <a:ln>
            <a:noFill/>
          </a:ln>
        </p:spPr>
        <p:txBody>
          <a:bodyPr anchor="t" bIns="46800" lIns="90000" rIns="90000" tIns="4680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2400" lang="en-US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   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扳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柏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4000" lang="zh-CN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10、</a:t>
            </a:r>
            <a:r>
              <a:rPr altLang="zh-CN" b="1" sz="4000" lang="en-US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100</a:t>
            </a:r>
            <a:r>
              <a:rPr altLang="en-US" b="1" sz="4000" lang="zh-CN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altLang="zh-CN" b="1" sz="4000" lang="en-US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1000</a:t>
            </a:r>
            <a:r>
              <a:rPr altLang="zh-CN" b="1" sz="4000" lang="en-US">
                <a:solidFill>
                  <a:srgbClr val="000000"/>
                </a:solidFill>
                <a:ea typeface="楷体_GB2312" pitchFamily="49" charset="-122"/>
              </a:rPr>
              <a:t>……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脆稗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斑敌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400" lang="en-US">
              <a:solidFill>
                <a:srgbClr val="000000"/>
              </a:solidFill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遍爸邦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柏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殿办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遍爸邦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碉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班搬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泵搬邦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吹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柏半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扳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柏邦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400" lang="en-US">
              <a:solidFill>
                <a:srgbClr val="000000"/>
              </a:solidFill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搬便拜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稗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伴标罢             叮办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冲半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搬便拜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扳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唱搬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荡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400" lang="en-US">
              <a:solidFill>
                <a:srgbClr val="000000"/>
              </a:solidFill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b="1" sz="2400" lang="zh-CN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搬得</a:t>
            </a:r>
            <a:r>
              <a:rPr altLang="zh-CN" b="1" sz="2400" lang="en-US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车半</a:t>
            </a:r>
            <a:r>
              <a:rPr altLang="zh-CN" b="1" sz="2400" lang="en-US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布</a:t>
            </a:r>
            <a:r>
              <a:rPr altLang="zh-CN" b="1" sz="2400" lang="en-US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伴标办</a:t>
            </a:r>
            <a:r>
              <a:rPr altLang="zh-CN" b="1" sz="2400" lang="en-US">
                <a:solidFill>
                  <a:srgbClr val="FF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锤邦</a:t>
            </a:r>
            <a:r>
              <a:rPr altLang="zh-CN" b="1" sz="2400" lang="en-US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400" lang="zh-CN">
                <a:solidFill>
                  <a:srgbClr val="000000"/>
                </a:solidFill>
                <a:latin typeface="BZDMT" pitchFamily="2" charset="-122"/>
                <a:ea typeface="BZDMT" pitchFamily="2" charset="-122"/>
              </a:rPr>
              <a:t>惨罢</a:t>
            </a:r>
          </a:p>
        </p:txBody>
      </p:sp>
    </p:spTree>
  </p:cSld>
  <p:clrMapOvr>
    <a:masterClrMapping/>
  </p:clrMapOvr>
  <p:transition spd="fast" advClick="1">
    <p:wheel spokes="4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8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pSp>
        <p:nvGrpSpPr>
          <p:cNvPr id="90" name=""/>
          <p:cNvGrpSpPr/>
          <p:nvPr/>
        </p:nvGrpSpPr>
        <p:grpSpPr>
          <a:xfrm rot="0">
            <a:off x="395287" y="1655762"/>
            <a:ext cx="7878762" cy="3317875"/>
            <a:chOff x="113" y="861"/>
            <a:chExt cx="4963" cy="2090"/>
          </a:xfrm>
        </p:grpSpPr>
        <p:grpSp>
          <p:nvGrpSpPr>
            <p:cNvPr id="91" name=""/>
            <p:cNvGrpSpPr/>
            <p:nvPr/>
          </p:nvGrpSpPr>
          <p:grpSpPr>
            <a:xfrm rot="0">
              <a:off x="249" y="1162"/>
              <a:ext cx="1380" cy="888"/>
              <a:chOff x="340" y="1136"/>
              <a:chExt cx="1380" cy="888"/>
            </a:xfrm>
          </p:grpSpPr>
          <p:pic>
            <p:nvPicPr>
              <p:cNvPr id="2097182" name=""/>
              <p:cNvPicPr>
                <a:picLocks/>
              </p:cNvPicPr>
              <p:nvPr/>
            </p:nvPicPr>
            <p:blipFill>
              <a:blip xmlns:r="http://schemas.openxmlformats.org/officeDocument/2006/relationships" r:embed="rId1"/>
              <a:srcRect l="0" t="0" r="0" b="0"/>
              <a:stretch>
                <a:fillRect/>
              </a:stretch>
            </p:blipFill>
            <p:spPr>
              <a:xfrm rot="0">
                <a:off x="340" y="1136"/>
                <a:ext cx="1380" cy="888"/>
              </a:xfrm>
              <a:prstGeom prst="rect"/>
              <a:noFill/>
              <a:ln>
                <a:noFill/>
              </a:ln>
            </p:spPr>
          </p:pic>
          <p:grpSp>
            <p:nvGrpSpPr>
              <p:cNvPr id="92" name=""/>
              <p:cNvGrpSpPr/>
              <p:nvPr/>
            </p:nvGrpSpPr>
            <p:grpSpPr>
              <a:xfrm rot="0">
                <a:off x="359" y="1143"/>
                <a:ext cx="1361" cy="862"/>
                <a:chOff x="566" y="1253"/>
                <a:chExt cx="1361" cy="862"/>
              </a:xfrm>
            </p:grpSpPr>
            <p:sp>
              <p:nvSpPr>
                <p:cNvPr id="1048818" name=""/>
                <p:cNvSpPr/>
                <p:nvPr/>
              </p:nvSpPr>
              <p:spPr>
                <a:xfrm rot="0">
                  <a:off x="566" y="1253"/>
                  <a:ext cx="1361" cy="861"/>
                </a:xfrm>
                <a:prstGeom prst="rect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  <p:txBody>
                <a:bodyPr anchor="ctr" bIns="45720" lIns="91440" rIns="91440" tIns="45720" vert="horz" wrap="none"/>
                <a:lstStyle>
                  <a:lvl1pPr algn="l" fontAlgn="base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2800" i="0" u="none">
                      <a:solidFill>
                        <a:schemeClr val="dk1"/>
                      </a:solidFill>
                      <a:latin typeface="Arial" pitchFamily="0" charset="0"/>
                      <a:ea typeface="宋体" pitchFamily="2" charset="-122"/>
                      <a:sym typeface="Arial" pitchFamily="0" charset="0"/>
                    </a:defRPr>
                  </a:lvl1pPr>
                  <a:lvl2pPr algn="l" fontAlgn="base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2800" i="0" u="none">
                      <a:solidFill>
                        <a:schemeClr val="dk1"/>
                      </a:solidFill>
                      <a:latin typeface="Arial" pitchFamily="0" charset="0"/>
                      <a:ea typeface="宋体" pitchFamily="2" charset="-122"/>
                      <a:sym typeface="Arial" pitchFamily="0" charset="0"/>
                    </a:defRPr>
                  </a:lvl2pPr>
                  <a:lvl3pPr algn="l" fontAlgn="base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2800" i="0" u="none">
                      <a:solidFill>
                        <a:schemeClr val="dk1"/>
                      </a:solidFill>
                      <a:latin typeface="Arial" pitchFamily="0" charset="0"/>
                      <a:ea typeface="宋体" pitchFamily="2" charset="-122"/>
                      <a:sym typeface="Arial" pitchFamily="0" charset="0"/>
                    </a:defRPr>
                  </a:lvl3pPr>
                  <a:lvl4pPr algn="l" fontAlgn="base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2800" i="0" u="none">
                      <a:solidFill>
                        <a:schemeClr val="dk1"/>
                      </a:solidFill>
                      <a:latin typeface="Arial" pitchFamily="0" charset="0"/>
                      <a:ea typeface="宋体" pitchFamily="2" charset="-122"/>
                      <a:sym typeface="Arial" pitchFamily="0" charset="0"/>
                    </a:defRPr>
                  </a:lvl4pPr>
                  <a:lvl5pPr algn="l" fontAlgn="base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2800" i="0" u="none">
                      <a:solidFill>
                        <a:schemeClr val="dk1"/>
                      </a:solidFill>
                      <a:latin typeface="Arial" pitchFamily="0" charset="0"/>
                      <a:ea typeface="宋体" pitchFamily="2" charset="-122"/>
                      <a:sym typeface="Arial" pitchFamily="0" charset="0"/>
                    </a:defRPr>
                  </a:lvl5pPr>
                </a:lstStyle>
                <a:p>
                  <a:pPr eaLnBrk="1" hangingPunct="1" latinLnBrk="1" lvl="0"/>
                  <a:endParaRPr altLang="en-US" lang="zh-CN"/>
                </a:p>
              </p:txBody>
            </p:sp>
            <p:sp>
              <p:nvSpPr>
                <p:cNvPr id="1048819" name=""/>
                <p:cNvSpPr/>
                <p:nvPr/>
              </p:nvSpPr>
              <p:spPr>
                <a:xfrm rot="0">
                  <a:off x="703" y="1253"/>
                  <a:ext cx="0" cy="862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20" name=""/>
                <p:cNvSpPr/>
                <p:nvPr/>
              </p:nvSpPr>
              <p:spPr>
                <a:xfrm rot="0">
                  <a:off x="839" y="1253"/>
                  <a:ext cx="0" cy="862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21" name=""/>
                <p:cNvSpPr/>
                <p:nvPr/>
              </p:nvSpPr>
              <p:spPr>
                <a:xfrm rot="0">
                  <a:off x="975" y="1253"/>
                  <a:ext cx="0" cy="862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22" name=""/>
                <p:cNvSpPr/>
                <p:nvPr/>
              </p:nvSpPr>
              <p:spPr>
                <a:xfrm rot="0">
                  <a:off x="1111" y="1253"/>
                  <a:ext cx="0" cy="862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23" name=""/>
                <p:cNvSpPr/>
                <p:nvPr/>
              </p:nvSpPr>
              <p:spPr>
                <a:xfrm rot="0">
                  <a:off x="1247" y="1253"/>
                  <a:ext cx="0" cy="862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24" name=""/>
                <p:cNvSpPr/>
                <p:nvPr/>
              </p:nvSpPr>
              <p:spPr>
                <a:xfrm rot="0">
                  <a:off x="1383" y="1253"/>
                  <a:ext cx="0" cy="862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25" name=""/>
                <p:cNvSpPr/>
                <p:nvPr/>
              </p:nvSpPr>
              <p:spPr>
                <a:xfrm rot="0">
                  <a:off x="1519" y="1253"/>
                  <a:ext cx="0" cy="862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26" name=""/>
                <p:cNvSpPr/>
                <p:nvPr/>
              </p:nvSpPr>
              <p:spPr>
                <a:xfrm rot="0">
                  <a:off x="1655" y="1253"/>
                  <a:ext cx="0" cy="862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27" name=""/>
                <p:cNvSpPr/>
                <p:nvPr/>
              </p:nvSpPr>
              <p:spPr>
                <a:xfrm rot="0">
                  <a:off x="1791" y="1253"/>
                  <a:ext cx="0" cy="862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</p:grpSp>
        </p:grpSp>
        <p:grpSp>
          <p:nvGrpSpPr>
            <p:cNvPr id="93" name=""/>
            <p:cNvGrpSpPr/>
            <p:nvPr/>
          </p:nvGrpSpPr>
          <p:grpSpPr>
            <a:xfrm rot="0">
              <a:off x="2018" y="890"/>
              <a:ext cx="1206" cy="1194"/>
              <a:chOff x="2128" y="754"/>
              <a:chExt cx="1206" cy="1194"/>
            </a:xfrm>
          </p:grpSpPr>
          <p:pic>
            <p:nvPicPr>
              <p:cNvPr id="2097183" name=""/>
              <p:cNvPicPr>
                <a:picLocks/>
              </p:cNvPicPr>
              <p:nvPr/>
            </p:nvPicPr>
            <p:blipFill>
              <a:blip xmlns:r="http://schemas.openxmlformats.org/officeDocument/2006/relationships" r:embed="rId2"/>
              <a:srcRect l="0" t="0" r="0" b="0"/>
              <a:stretch>
                <a:fillRect/>
              </a:stretch>
            </p:blipFill>
            <p:spPr>
              <a:xfrm rot="0">
                <a:off x="2128" y="754"/>
                <a:ext cx="1206" cy="1194"/>
              </a:xfrm>
              <a:prstGeom prst="rect"/>
              <a:noFill/>
              <a:ln>
                <a:noFill/>
              </a:ln>
            </p:spPr>
          </p:pic>
          <p:grpSp>
            <p:nvGrpSpPr>
              <p:cNvPr id="94" name=""/>
              <p:cNvGrpSpPr/>
              <p:nvPr/>
            </p:nvGrpSpPr>
            <p:grpSpPr>
              <a:xfrm rot="0">
                <a:off x="2137" y="755"/>
                <a:ext cx="1179" cy="1179"/>
                <a:chOff x="2018" y="1071"/>
                <a:chExt cx="1361" cy="1361"/>
              </a:xfrm>
            </p:grpSpPr>
            <p:grpSp>
              <p:nvGrpSpPr>
                <p:cNvPr id="95" name=""/>
                <p:cNvGrpSpPr/>
                <p:nvPr/>
              </p:nvGrpSpPr>
              <p:grpSpPr>
                <a:xfrm rot="0">
                  <a:off x="2018" y="1071"/>
                  <a:ext cx="1361" cy="1361"/>
                  <a:chOff x="2018" y="1071"/>
                  <a:chExt cx="1951" cy="1361"/>
                </a:xfrm>
              </p:grpSpPr>
              <p:sp>
                <p:nvSpPr>
                  <p:cNvPr id="1048828" name=""/>
                  <p:cNvSpPr/>
                  <p:nvPr/>
                </p:nvSpPr>
                <p:spPr>
                  <a:xfrm rot="0">
                    <a:off x="2018" y="1071"/>
                    <a:ext cx="1951" cy="1361"/>
                  </a:xfrm>
                  <a:prstGeom prst="rect"/>
                  <a:noFill/>
                  <a:ln w="9525" cap="flat" cmpd="sng">
                    <a:solidFill>
                      <a:schemeClr val="dk1">
                        <a:alpha val="100000"/>
                      </a:schemeClr>
                    </a:solidFill>
                    <a:prstDash val="solid"/>
                    <a:round/>
                  </a:ln>
                </p:spPr>
                <p:txBody>
                  <a:bodyPr anchor="ctr" bIns="45720" lIns="91440" rIns="91440" tIns="45720" vert="horz" wrap="none"/>
                  <a:lstStyle>
                    <a:lvl1pPr algn="l" fontAlgn="base" indent="0" latinLnBrk="1" marL="0" rtl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  <a:defRPr baseline="0" b="0" sz="2800" i="0" u="none">
                        <a:solidFill>
                          <a:schemeClr val="dk1"/>
                        </a:solidFill>
                        <a:latin typeface="Arial" pitchFamily="0" charset="0"/>
                        <a:ea typeface="宋体" pitchFamily="2" charset="-122"/>
                        <a:sym typeface="Arial" pitchFamily="0" charset="0"/>
                      </a:defRPr>
                    </a:lvl1pPr>
                    <a:lvl2pPr algn="l" fontAlgn="base" indent="0" latinLnBrk="1" marL="457200" rtl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  <a:defRPr baseline="0" b="0" sz="2800" i="0" u="none">
                        <a:solidFill>
                          <a:schemeClr val="dk1"/>
                        </a:solidFill>
                        <a:latin typeface="Arial" pitchFamily="0" charset="0"/>
                        <a:ea typeface="宋体" pitchFamily="2" charset="-122"/>
                        <a:sym typeface="Arial" pitchFamily="0" charset="0"/>
                      </a:defRPr>
                    </a:lvl2pPr>
                    <a:lvl3pPr algn="l" fontAlgn="base" indent="0" latinLnBrk="1" marL="914400" rtl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  <a:defRPr baseline="0" b="0" sz="2800" i="0" u="none">
                        <a:solidFill>
                          <a:schemeClr val="dk1"/>
                        </a:solidFill>
                        <a:latin typeface="Arial" pitchFamily="0" charset="0"/>
                        <a:ea typeface="宋体" pitchFamily="2" charset="-122"/>
                        <a:sym typeface="Arial" pitchFamily="0" charset="0"/>
                      </a:defRPr>
                    </a:lvl3pPr>
                    <a:lvl4pPr algn="l" fontAlgn="base" indent="0" latinLnBrk="1" marL="1371600" rtl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  <a:defRPr baseline="0" b="0" sz="2800" i="0" u="none">
                        <a:solidFill>
                          <a:schemeClr val="dk1"/>
                        </a:solidFill>
                        <a:latin typeface="Arial" pitchFamily="0" charset="0"/>
                        <a:ea typeface="宋体" pitchFamily="2" charset="-122"/>
                        <a:sym typeface="Arial" pitchFamily="0" charset="0"/>
                      </a:defRPr>
                    </a:lvl4pPr>
                    <a:lvl5pPr algn="l" fontAlgn="base" indent="0" latinLnBrk="1" marL="1828800" rtl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FontTx/>
                      <a:buNone/>
                      <a:defRPr baseline="0" b="0" sz="2800" i="0" u="none">
                        <a:solidFill>
                          <a:schemeClr val="dk1"/>
                        </a:solidFill>
                        <a:latin typeface="Arial" pitchFamily="0" charset="0"/>
                        <a:ea typeface="宋体" pitchFamily="2" charset="-122"/>
                        <a:sym typeface="Arial" pitchFamily="0" charset="0"/>
                      </a:defRPr>
                    </a:lvl5pPr>
                  </a:lstStyle>
                  <a:p>
                    <a:pPr eaLnBrk="1" hangingPunct="1" latinLnBrk="1" lvl="0"/>
                    <a:endParaRPr altLang="en-US" lang="zh-CN"/>
                  </a:p>
                </p:txBody>
              </p:sp>
              <p:sp>
                <p:nvSpPr>
                  <p:cNvPr id="1048829" name=""/>
                  <p:cNvSpPr/>
                  <p:nvPr/>
                </p:nvSpPr>
                <p:spPr>
                  <a:xfrm rot="0">
                    <a:off x="2018" y="1207"/>
                    <a:ext cx="1951" cy="0"/>
                  </a:xfrm>
                  <a:prstGeom prst="line"/>
                  <a:noFill/>
                  <a:ln w="9525" cap="flat" cmpd="sng">
                    <a:solidFill>
                      <a:schemeClr val="dk1">
                        <a:alpha val="100000"/>
                      </a:schemeClr>
                    </a:solidFill>
                    <a:prstDash val="solid"/>
                    <a:round/>
                  </a:ln>
                </p:spPr>
              </p:sp>
              <p:sp>
                <p:nvSpPr>
                  <p:cNvPr id="1048830" name=""/>
                  <p:cNvSpPr/>
                  <p:nvPr/>
                </p:nvSpPr>
                <p:spPr>
                  <a:xfrm rot="0">
                    <a:off x="2018" y="1343"/>
                    <a:ext cx="1951" cy="0"/>
                  </a:xfrm>
                  <a:prstGeom prst="line"/>
                  <a:noFill/>
                  <a:ln w="9525" cap="flat" cmpd="sng">
                    <a:solidFill>
                      <a:schemeClr val="dk1">
                        <a:alpha val="100000"/>
                      </a:schemeClr>
                    </a:solidFill>
                    <a:prstDash val="solid"/>
                    <a:round/>
                  </a:ln>
                </p:spPr>
              </p:sp>
              <p:sp>
                <p:nvSpPr>
                  <p:cNvPr id="1048831" name=""/>
                  <p:cNvSpPr/>
                  <p:nvPr/>
                </p:nvSpPr>
                <p:spPr>
                  <a:xfrm rot="0">
                    <a:off x="2018" y="1479"/>
                    <a:ext cx="1951" cy="0"/>
                  </a:xfrm>
                  <a:prstGeom prst="line"/>
                  <a:noFill/>
                  <a:ln w="9525" cap="flat" cmpd="sng">
                    <a:solidFill>
                      <a:schemeClr val="dk1">
                        <a:alpha val="100000"/>
                      </a:schemeClr>
                    </a:solidFill>
                    <a:prstDash val="solid"/>
                    <a:round/>
                  </a:ln>
                </p:spPr>
              </p:sp>
              <p:sp>
                <p:nvSpPr>
                  <p:cNvPr id="1048832" name=""/>
                  <p:cNvSpPr/>
                  <p:nvPr/>
                </p:nvSpPr>
                <p:spPr>
                  <a:xfrm rot="0">
                    <a:off x="2018" y="1615"/>
                    <a:ext cx="1951" cy="0"/>
                  </a:xfrm>
                  <a:prstGeom prst="line"/>
                  <a:noFill/>
                  <a:ln w="9525" cap="flat" cmpd="sng">
                    <a:solidFill>
                      <a:schemeClr val="dk1">
                        <a:alpha val="100000"/>
                      </a:schemeClr>
                    </a:solidFill>
                    <a:prstDash val="solid"/>
                    <a:round/>
                  </a:ln>
                </p:spPr>
              </p:sp>
              <p:sp>
                <p:nvSpPr>
                  <p:cNvPr id="1048833" name=""/>
                  <p:cNvSpPr/>
                  <p:nvPr/>
                </p:nvSpPr>
                <p:spPr>
                  <a:xfrm rot="0">
                    <a:off x="2018" y="1751"/>
                    <a:ext cx="1951" cy="0"/>
                  </a:xfrm>
                  <a:prstGeom prst="line"/>
                  <a:noFill/>
                  <a:ln w="9525" cap="flat" cmpd="sng">
                    <a:solidFill>
                      <a:schemeClr val="dk1">
                        <a:alpha val="100000"/>
                      </a:schemeClr>
                    </a:solidFill>
                    <a:prstDash val="solid"/>
                    <a:round/>
                  </a:ln>
                </p:spPr>
              </p:sp>
              <p:sp>
                <p:nvSpPr>
                  <p:cNvPr id="1048834" name=""/>
                  <p:cNvSpPr/>
                  <p:nvPr/>
                </p:nvSpPr>
                <p:spPr>
                  <a:xfrm rot="0">
                    <a:off x="2018" y="1887"/>
                    <a:ext cx="1951" cy="0"/>
                  </a:xfrm>
                  <a:prstGeom prst="line"/>
                  <a:noFill/>
                  <a:ln w="9525" cap="flat" cmpd="sng">
                    <a:solidFill>
                      <a:schemeClr val="dk1">
                        <a:alpha val="100000"/>
                      </a:schemeClr>
                    </a:solidFill>
                    <a:prstDash val="solid"/>
                    <a:round/>
                  </a:ln>
                </p:spPr>
              </p:sp>
              <p:sp>
                <p:nvSpPr>
                  <p:cNvPr id="1048835" name=""/>
                  <p:cNvSpPr/>
                  <p:nvPr/>
                </p:nvSpPr>
                <p:spPr>
                  <a:xfrm rot="0">
                    <a:off x="2018" y="2023"/>
                    <a:ext cx="1951" cy="0"/>
                  </a:xfrm>
                  <a:prstGeom prst="line"/>
                  <a:noFill/>
                  <a:ln w="9525" cap="flat" cmpd="sng">
                    <a:solidFill>
                      <a:schemeClr val="dk1">
                        <a:alpha val="100000"/>
                      </a:schemeClr>
                    </a:solidFill>
                    <a:prstDash val="solid"/>
                    <a:round/>
                  </a:ln>
                </p:spPr>
              </p:sp>
              <p:sp>
                <p:nvSpPr>
                  <p:cNvPr id="1048836" name=""/>
                  <p:cNvSpPr/>
                  <p:nvPr/>
                </p:nvSpPr>
                <p:spPr>
                  <a:xfrm rot="0">
                    <a:off x="2018" y="2159"/>
                    <a:ext cx="1951" cy="0"/>
                  </a:xfrm>
                  <a:prstGeom prst="line"/>
                  <a:noFill/>
                  <a:ln w="9525" cap="flat" cmpd="sng">
                    <a:solidFill>
                      <a:schemeClr val="dk1">
                        <a:alpha val="100000"/>
                      </a:schemeClr>
                    </a:solidFill>
                    <a:prstDash val="solid"/>
                    <a:round/>
                  </a:ln>
                </p:spPr>
              </p:sp>
              <p:sp>
                <p:nvSpPr>
                  <p:cNvPr id="1048837" name=""/>
                  <p:cNvSpPr/>
                  <p:nvPr/>
                </p:nvSpPr>
                <p:spPr>
                  <a:xfrm rot="0">
                    <a:off x="2018" y="2295"/>
                    <a:ext cx="1951" cy="0"/>
                  </a:xfrm>
                  <a:prstGeom prst="line"/>
                  <a:noFill/>
                  <a:ln w="9525" cap="flat" cmpd="sng">
                    <a:solidFill>
                      <a:schemeClr val="dk1">
                        <a:alpha val="100000"/>
                      </a:schemeClr>
                    </a:solidFill>
                    <a:prstDash val="solid"/>
                    <a:round/>
                  </a:ln>
                </p:spPr>
              </p:sp>
            </p:grpSp>
            <p:sp>
              <p:nvSpPr>
                <p:cNvPr id="1048838" name=""/>
                <p:cNvSpPr/>
                <p:nvPr/>
              </p:nvSpPr>
              <p:spPr>
                <a:xfrm rot="0">
                  <a:off x="2154" y="1071"/>
                  <a:ext cx="0" cy="1361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39" name=""/>
                <p:cNvSpPr/>
                <p:nvPr/>
              </p:nvSpPr>
              <p:spPr>
                <a:xfrm rot="0">
                  <a:off x="2290" y="1071"/>
                  <a:ext cx="0" cy="1361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40" name=""/>
                <p:cNvSpPr/>
                <p:nvPr/>
              </p:nvSpPr>
              <p:spPr>
                <a:xfrm rot="0">
                  <a:off x="2426" y="1071"/>
                  <a:ext cx="0" cy="1361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41" name=""/>
                <p:cNvSpPr/>
                <p:nvPr/>
              </p:nvSpPr>
              <p:spPr>
                <a:xfrm rot="0">
                  <a:off x="2562" y="1071"/>
                  <a:ext cx="0" cy="1361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42" name=""/>
                <p:cNvSpPr/>
                <p:nvPr/>
              </p:nvSpPr>
              <p:spPr>
                <a:xfrm rot="0">
                  <a:off x="2698" y="1071"/>
                  <a:ext cx="0" cy="1361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43" name=""/>
                <p:cNvSpPr/>
                <p:nvPr/>
              </p:nvSpPr>
              <p:spPr>
                <a:xfrm rot="0">
                  <a:off x="2834" y="1071"/>
                  <a:ext cx="0" cy="1361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44" name=""/>
                <p:cNvSpPr/>
                <p:nvPr/>
              </p:nvSpPr>
              <p:spPr>
                <a:xfrm rot="0">
                  <a:off x="2970" y="1071"/>
                  <a:ext cx="0" cy="1361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45" name=""/>
                <p:cNvSpPr/>
                <p:nvPr/>
              </p:nvSpPr>
              <p:spPr>
                <a:xfrm rot="0">
                  <a:off x="3106" y="1071"/>
                  <a:ext cx="0" cy="1361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46" name=""/>
                <p:cNvSpPr/>
                <p:nvPr/>
              </p:nvSpPr>
              <p:spPr>
                <a:xfrm rot="0">
                  <a:off x="3242" y="1071"/>
                  <a:ext cx="0" cy="1361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</p:grpSp>
        </p:grpSp>
        <p:grpSp>
          <p:nvGrpSpPr>
            <p:cNvPr id="96" name=""/>
            <p:cNvGrpSpPr/>
            <p:nvPr/>
          </p:nvGrpSpPr>
          <p:grpSpPr>
            <a:xfrm rot="0">
              <a:off x="3689" y="861"/>
              <a:ext cx="1278" cy="1344"/>
              <a:chOff x="2192" y="2676"/>
              <a:chExt cx="1278" cy="1344"/>
            </a:xfrm>
          </p:grpSpPr>
          <p:pic>
            <p:nvPicPr>
              <p:cNvPr id="2097184" name=""/>
              <p:cNvPicPr>
                <a:picLocks/>
              </p:cNvPicPr>
              <p:nvPr/>
            </p:nvPicPr>
            <p:blipFill>
              <a:blip xmlns:r="http://schemas.openxmlformats.org/officeDocument/2006/relationships" r:embed="rId3"/>
              <a:srcRect l="0" t="0" r="0" b="0"/>
              <a:stretch>
                <a:fillRect/>
              </a:stretch>
            </p:blipFill>
            <p:spPr>
              <a:xfrm rot="0">
                <a:off x="2192" y="2676"/>
                <a:ext cx="1278" cy="1344"/>
              </a:xfrm>
              <a:prstGeom prst="rect"/>
              <a:noFill/>
              <a:ln>
                <a:noFill/>
              </a:ln>
            </p:spPr>
          </p:pic>
          <p:grpSp>
            <p:nvGrpSpPr>
              <p:cNvPr id="97" name=""/>
              <p:cNvGrpSpPr/>
              <p:nvPr/>
            </p:nvGrpSpPr>
            <p:grpSpPr>
              <a:xfrm rot="0">
                <a:off x="2200" y="2750"/>
                <a:ext cx="1225" cy="1225"/>
                <a:chOff x="2200" y="2750"/>
                <a:chExt cx="1225" cy="1225"/>
              </a:xfrm>
            </p:grpSpPr>
            <p:sp>
              <p:nvSpPr>
                <p:cNvPr id="1048847" name=""/>
                <p:cNvSpPr/>
                <p:nvPr/>
              </p:nvSpPr>
              <p:spPr>
                <a:xfrm rot="0">
                  <a:off x="2200" y="2750"/>
                  <a:ext cx="1225" cy="1225"/>
                </a:xfrm>
                <a:prstGeom prst="ellips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  <p:txBody>
                <a:bodyPr anchor="ctr" bIns="45720" lIns="91440" rIns="91440" tIns="45720" vert="horz" wrap="none"/>
                <a:lstStyle>
                  <a:lvl1pPr algn="l" fontAlgn="base" indent="0" latinLnBrk="1" marL="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2800" i="0" u="none">
                      <a:solidFill>
                        <a:schemeClr val="dk1"/>
                      </a:solidFill>
                      <a:latin typeface="Arial" pitchFamily="0" charset="0"/>
                      <a:ea typeface="宋体" pitchFamily="2" charset="-122"/>
                      <a:sym typeface="Arial" pitchFamily="0" charset="0"/>
                    </a:defRPr>
                  </a:lvl1pPr>
                  <a:lvl2pPr algn="l" fontAlgn="base" indent="0" latinLnBrk="1" marL="4572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2800" i="0" u="none">
                      <a:solidFill>
                        <a:schemeClr val="dk1"/>
                      </a:solidFill>
                      <a:latin typeface="Arial" pitchFamily="0" charset="0"/>
                      <a:ea typeface="宋体" pitchFamily="2" charset="-122"/>
                      <a:sym typeface="Arial" pitchFamily="0" charset="0"/>
                    </a:defRPr>
                  </a:lvl2pPr>
                  <a:lvl3pPr algn="l" fontAlgn="base" indent="0" latinLnBrk="1" marL="9144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2800" i="0" u="none">
                      <a:solidFill>
                        <a:schemeClr val="dk1"/>
                      </a:solidFill>
                      <a:latin typeface="Arial" pitchFamily="0" charset="0"/>
                      <a:ea typeface="宋体" pitchFamily="2" charset="-122"/>
                      <a:sym typeface="Arial" pitchFamily="0" charset="0"/>
                    </a:defRPr>
                  </a:lvl3pPr>
                  <a:lvl4pPr algn="l" fontAlgn="base" indent="0" latinLnBrk="1" marL="13716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2800" i="0" u="none">
                      <a:solidFill>
                        <a:schemeClr val="dk1"/>
                      </a:solidFill>
                      <a:latin typeface="Arial" pitchFamily="0" charset="0"/>
                      <a:ea typeface="宋体" pitchFamily="2" charset="-122"/>
                      <a:sym typeface="Arial" pitchFamily="0" charset="0"/>
                    </a:defRPr>
                  </a:lvl4pPr>
                  <a:lvl5pPr algn="l" fontAlgn="base" indent="0" latinLnBrk="1" marL="1828800" rtl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Tx/>
                    <a:buNone/>
                    <a:defRPr baseline="0" b="0" sz="2800" i="0" u="none">
                      <a:solidFill>
                        <a:schemeClr val="dk1"/>
                      </a:solidFill>
                      <a:latin typeface="Arial" pitchFamily="0" charset="0"/>
                      <a:ea typeface="宋体" pitchFamily="2" charset="-122"/>
                      <a:sym typeface="Arial" pitchFamily="0" charset="0"/>
                    </a:defRPr>
                  </a:lvl5pPr>
                </a:lstStyle>
                <a:p>
                  <a:pPr eaLnBrk="1" hangingPunct="1" latinLnBrk="1" lvl="0"/>
                  <a:endParaRPr altLang="en-US" lang="zh-CN"/>
                </a:p>
              </p:txBody>
            </p:sp>
            <p:sp>
              <p:nvSpPr>
                <p:cNvPr id="1048848" name=""/>
                <p:cNvSpPr/>
                <p:nvPr/>
              </p:nvSpPr>
              <p:spPr>
                <a:xfrm rot="0" flipH="1">
                  <a:off x="2608" y="2796"/>
                  <a:ext cx="409" cy="1133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49" name=""/>
                <p:cNvSpPr/>
                <p:nvPr/>
              </p:nvSpPr>
              <p:spPr>
                <a:xfrm rot="0">
                  <a:off x="2654" y="2796"/>
                  <a:ext cx="317" cy="1133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50" name=""/>
                <p:cNvSpPr/>
                <p:nvPr/>
              </p:nvSpPr>
              <p:spPr>
                <a:xfrm rot="0" flipH="1">
                  <a:off x="2336" y="3022"/>
                  <a:ext cx="998" cy="680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51" name=""/>
                <p:cNvSpPr/>
                <p:nvPr/>
              </p:nvSpPr>
              <p:spPr>
                <a:xfrm rot="0">
                  <a:off x="2200" y="3385"/>
                  <a:ext cx="1225" cy="0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  <p:sp>
              <p:nvSpPr>
                <p:cNvPr id="1048852" name=""/>
                <p:cNvSpPr/>
                <p:nvPr/>
              </p:nvSpPr>
              <p:spPr>
                <a:xfrm rot="0">
                  <a:off x="2337" y="3022"/>
                  <a:ext cx="952" cy="726"/>
                </a:xfrm>
                <a:prstGeom prst="line"/>
                <a:noFill/>
                <a:ln w="9525" cap="flat" cmpd="sng">
                  <a:solidFill>
                    <a:schemeClr val="dk1">
                      <a:alpha val="100000"/>
                    </a:schemeClr>
                  </a:solidFill>
                  <a:prstDash val="solid"/>
                  <a:round/>
                </a:ln>
              </p:spPr>
            </p:sp>
          </p:grpSp>
        </p:grpSp>
        <p:grpSp>
          <p:nvGrpSpPr>
            <p:cNvPr id="98" name=""/>
            <p:cNvGrpSpPr/>
            <p:nvPr/>
          </p:nvGrpSpPr>
          <p:grpSpPr>
            <a:xfrm rot="0">
              <a:off x="113" y="2321"/>
              <a:ext cx="1516" cy="610"/>
              <a:chOff x="204" y="2423"/>
              <a:chExt cx="1516" cy="610"/>
            </a:xfrm>
          </p:grpSpPr>
          <p:sp>
            <p:nvSpPr>
              <p:cNvPr id="1048853" name=""/>
              <p:cNvSpPr txBox="1"/>
              <p:nvPr/>
            </p:nvSpPr>
            <p:spPr>
              <a:xfrm rot="0">
                <a:off x="204" y="2423"/>
                <a:ext cx="1516" cy="61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 wrap="none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5pPr>
              </a:lstStyle>
              <a:p>
                <a:pPr eaLnBrk="1" hangingPunct="1" latinLnBrk="1" lvl="0">
                  <a:lnSpc>
                    <a:spcPct val="80000"/>
                  </a:lnSpc>
                </a:pPr>
                <a:r>
                  <a:rPr altLang="zh-CN" sz="1800" lang="en-US"/>
                  <a:t>                  </a:t>
                </a:r>
                <a:r>
                  <a:rPr altLang="zh-CN" sz="2400" lang="en-US"/>
                  <a:t>(          )</a:t>
                </a:r>
              </a:p>
              <a:p>
                <a:pPr eaLnBrk="1" hangingPunct="1" latinLnBrk="1" lvl="0">
                  <a:lnSpc>
                    <a:spcPct val="80000"/>
                  </a:lnSpc>
                </a:pPr>
                <a:r>
                  <a:rPr altLang="zh-CN" sz="2400" lang="en-US"/>
                  <a:t>(        )=</a:t>
                </a:r>
              </a:p>
              <a:p>
                <a:pPr eaLnBrk="1" hangingPunct="1" latinLnBrk="1" lvl="0">
                  <a:lnSpc>
                    <a:spcPct val="80000"/>
                  </a:lnSpc>
                </a:pPr>
                <a:r>
                  <a:rPr altLang="zh-CN" sz="2400" lang="en-US"/>
                  <a:t>              (          )</a:t>
                </a:r>
              </a:p>
            </p:txBody>
          </p:sp>
          <p:sp>
            <p:nvSpPr>
              <p:cNvPr id="1048854" name=""/>
              <p:cNvSpPr/>
              <p:nvPr/>
            </p:nvSpPr>
            <p:spPr>
              <a:xfrm rot="0">
                <a:off x="1066" y="2704"/>
                <a:ext cx="499" cy="0"/>
              </a:xfrm>
              <a:prstGeom prst="line"/>
              <a:noFill/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</p:grpSp>
        <p:grpSp>
          <p:nvGrpSpPr>
            <p:cNvPr id="99" name=""/>
            <p:cNvGrpSpPr/>
            <p:nvPr/>
          </p:nvGrpSpPr>
          <p:grpSpPr>
            <a:xfrm rot="0">
              <a:off x="1837" y="2341"/>
              <a:ext cx="1516" cy="610"/>
              <a:chOff x="204" y="2423"/>
              <a:chExt cx="1516" cy="610"/>
            </a:xfrm>
          </p:grpSpPr>
          <p:sp>
            <p:nvSpPr>
              <p:cNvPr id="1048855" name=""/>
              <p:cNvSpPr txBox="1"/>
              <p:nvPr/>
            </p:nvSpPr>
            <p:spPr>
              <a:xfrm rot="0">
                <a:off x="204" y="2423"/>
                <a:ext cx="1516" cy="61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 wrap="none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5pPr>
              </a:lstStyle>
              <a:p>
                <a:pPr eaLnBrk="1" hangingPunct="1" latinLnBrk="1" lvl="0">
                  <a:lnSpc>
                    <a:spcPct val="80000"/>
                  </a:lnSpc>
                </a:pPr>
                <a:r>
                  <a:rPr altLang="zh-CN" sz="1800" lang="en-US"/>
                  <a:t>                  </a:t>
                </a:r>
                <a:r>
                  <a:rPr altLang="zh-CN" sz="2400" lang="en-US"/>
                  <a:t>(          )</a:t>
                </a:r>
              </a:p>
              <a:p>
                <a:pPr eaLnBrk="1" hangingPunct="1" latinLnBrk="1" lvl="0">
                  <a:lnSpc>
                    <a:spcPct val="80000"/>
                  </a:lnSpc>
                </a:pPr>
                <a:r>
                  <a:rPr altLang="zh-CN" sz="2400" lang="en-US"/>
                  <a:t>(         )=</a:t>
                </a:r>
              </a:p>
              <a:p>
                <a:pPr eaLnBrk="1" hangingPunct="1" latinLnBrk="1" lvl="0">
                  <a:lnSpc>
                    <a:spcPct val="80000"/>
                  </a:lnSpc>
                </a:pPr>
                <a:r>
                  <a:rPr altLang="zh-CN" sz="2400" lang="en-US"/>
                  <a:t>              (          )</a:t>
                </a:r>
              </a:p>
            </p:txBody>
          </p:sp>
          <p:sp>
            <p:nvSpPr>
              <p:cNvPr id="1048856" name=""/>
              <p:cNvSpPr/>
              <p:nvPr/>
            </p:nvSpPr>
            <p:spPr>
              <a:xfrm rot="0">
                <a:off x="1066" y="2704"/>
                <a:ext cx="499" cy="0"/>
              </a:xfrm>
              <a:prstGeom prst="line"/>
              <a:noFill/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</p:grpSp>
        <p:grpSp>
          <p:nvGrpSpPr>
            <p:cNvPr id="100" name=""/>
            <p:cNvGrpSpPr/>
            <p:nvPr/>
          </p:nvGrpSpPr>
          <p:grpSpPr>
            <a:xfrm rot="0">
              <a:off x="3560" y="2341"/>
              <a:ext cx="1516" cy="610"/>
              <a:chOff x="204" y="2423"/>
              <a:chExt cx="1516" cy="610"/>
            </a:xfrm>
          </p:grpSpPr>
          <p:sp>
            <p:nvSpPr>
              <p:cNvPr id="1048857" name=""/>
              <p:cNvSpPr txBox="1"/>
              <p:nvPr/>
            </p:nvSpPr>
            <p:spPr>
              <a:xfrm rot="0">
                <a:off x="204" y="2423"/>
                <a:ext cx="1516" cy="610"/>
              </a:xfrm>
              <a:prstGeom prst="rect"/>
              <a:noFill/>
              <a:ln>
                <a:noFill/>
              </a:ln>
            </p:spPr>
            <p:txBody>
              <a:bodyPr anchor="t" bIns="45720" lIns="91440" rIns="91440" tIns="45720" vert="horz" wrap="none">
                <a:spAutoFit/>
              </a:bodyPr>
              <a:lstStyle>
                <a:lvl1pPr algn="l" fontAlgn="base" indent="0" latinLnBrk="1" marL="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1pPr>
                <a:lvl2pPr algn="l" fontAlgn="base" indent="0" latinLnBrk="1" marL="4572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2pPr>
                <a:lvl3pPr algn="l" fontAlgn="base" indent="0" latinLnBrk="1" marL="9144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3pPr>
                <a:lvl4pPr algn="l" fontAlgn="base" indent="0" latinLnBrk="1" marL="13716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4pPr>
                <a:lvl5pPr algn="l" fontAlgn="base" indent="0" latinLnBrk="1" marL="1828800" rtl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Tx/>
                  <a:buNone/>
                  <a:defRPr baseline="0" b="0" sz="2800" i="0" u="none">
                    <a:solidFill>
                      <a:schemeClr val="dk1"/>
                    </a:solidFill>
                    <a:latin typeface="Arial" pitchFamily="0" charset="0"/>
                    <a:ea typeface="宋体" pitchFamily="2" charset="-122"/>
                    <a:sym typeface="Arial" pitchFamily="0" charset="0"/>
                  </a:defRPr>
                </a:lvl5pPr>
              </a:lstStyle>
              <a:p>
                <a:pPr eaLnBrk="1" hangingPunct="1" latinLnBrk="1" lvl="0">
                  <a:lnSpc>
                    <a:spcPct val="80000"/>
                  </a:lnSpc>
                </a:pPr>
                <a:r>
                  <a:rPr altLang="zh-CN" sz="1800" lang="en-US"/>
                  <a:t>                  </a:t>
                </a:r>
                <a:r>
                  <a:rPr altLang="zh-CN" sz="2400" lang="en-US"/>
                  <a:t>(          )</a:t>
                </a:r>
              </a:p>
              <a:p>
                <a:pPr eaLnBrk="1" hangingPunct="1" latinLnBrk="1" lvl="0">
                  <a:lnSpc>
                    <a:spcPct val="80000"/>
                  </a:lnSpc>
                </a:pPr>
                <a:r>
                  <a:rPr altLang="zh-CN" sz="2400" lang="en-US"/>
                  <a:t>(        )=</a:t>
                </a:r>
              </a:p>
              <a:p>
                <a:pPr eaLnBrk="1" hangingPunct="1" latinLnBrk="1" lvl="0">
                  <a:lnSpc>
                    <a:spcPct val="80000"/>
                  </a:lnSpc>
                </a:pPr>
                <a:r>
                  <a:rPr altLang="zh-CN" sz="2400" lang="en-US"/>
                  <a:t>              (          )</a:t>
                </a:r>
              </a:p>
            </p:txBody>
          </p:sp>
          <p:sp>
            <p:nvSpPr>
              <p:cNvPr id="1048858" name=""/>
              <p:cNvSpPr/>
              <p:nvPr/>
            </p:nvSpPr>
            <p:spPr>
              <a:xfrm rot="0">
                <a:off x="1066" y="2704"/>
                <a:ext cx="499" cy="0"/>
              </a:xfrm>
              <a:prstGeom prst="line"/>
              <a:noFill/>
              <a:ln w="9525" cap="flat" cmpd="sng">
                <a:solidFill>
                  <a:schemeClr val="dk1">
                    <a:alpha val="100000"/>
                  </a:schemeClr>
                </a:solidFill>
                <a:prstDash val="solid"/>
                <a:round/>
              </a:ln>
            </p:spPr>
          </p:sp>
        </p:grpSp>
      </p:grpSp>
      <p:sp>
        <p:nvSpPr>
          <p:cNvPr id="1048859" name=""/>
          <p:cNvSpPr txBox="1"/>
          <p:nvPr/>
        </p:nvSpPr>
        <p:spPr>
          <a:xfrm rot="0">
            <a:off x="512762" y="4083050"/>
            <a:ext cx="8191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600" lang="en-US">
                <a:solidFill>
                  <a:schemeClr val="lt2"/>
                </a:solidFill>
              </a:rPr>
              <a:t>0.3</a:t>
            </a:r>
          </a:p>
        </p:txBody>
      </p:sp>
      <p:sp>
        <p:nvSpPr>
          <p:cNvPr id="1048860" name=""/>
          <p:cNvSpPr txBox="1"/>
          <p:nvPr/>
        </p:nvSpPr>
        <p:spPr>
          <a:xfrm rot="0">
            <a:off x="1763712" y="3667125"/>
            <a:ext cx="749300" cy="131127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600" lang="en-US">
                <a:solidFill>
                  <a:schemeClr val="lt2"/>
                </a:solidFill>
              </a:rPr>
              <a:t> </a:t>
            </a:r>
            <a:r>
              <a:rPr altLang="zh-CN" sz="4000" lang="en-US">
                <a:solidFill>
                  <a:schemeClr val="lt2"/>
                </a:solidFill>
              </a:rPr>
              <a:t>3</a:t>
            </a:r>
          </a:p>
          <a:p>
            <a:pPr eaLnBrk="1" hangingPunct="1" latinLnBrk="1" lvl="0"/>
            <a:r>
              <a:rPr altLang="zh-CN" sz="4000" lang="en-US">
                <a:solidFill>
                  <a:schemeClr val="lt2"/>
                </a:solidFill>
              </a:rPr>
              <a:t>10</a:t>
            </a:r>
          </a:p>
        </p:txBody>
      </p:sp>
      <p:sp>
        <p:nvSpPr>
          <p:cNvPr id="1048861" name=""/>
          <p:cNvSpPr txBox="1"/>
          <p:nvPr/>
        </p:nvSpPr>
        <p:spPr>
          <a:xfrm rot="0">
            <a:off x="3203575" y="4125912"/>
            <a:ext cx="973137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200" lang="en-US">
                <a:solidFill>
                  <a:schemeClr val="lt2"/>
                </a:solidFill>
              </a:rPr>
              <a:t>0.25</a:t>
            </a:r>
          </a:p>
        </p:txBody>
      </p:sp>
      <p:sp>
        <p:nvSpPr>
          <p:cNvPr id="1048862" name=""/>
          <p:cNvSpPr txBox="1"/>
          <p:nvPr/>
        </p:nvSpPr>
        <p:spPr>
          <a:xfrm rot="0">
            <a:off x="5940425" y="4076700"/>
            <a:ext cx="8191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600" lang="en-US">
                <a:solidFill>
                  <a:schemeClr val="lt2"/>
                </a:solidFill>
              </a:rPr>
              <a:t>0.4</a:t>
            </a:r>
          </a:p>
        </p:txBody>
      </p:sp>
      <p:sp>
        <p:nvSpPr>
          <p:cNvPr id="1048863" name=""/>
          <p:cNvSpPr txBox="1"/>
          <p:nvPr/>
        </p:nvSpPr>
        <p:spPr>
          <a:xfrm rot="0">
            <a:off x="4356100" y="3716337"/>
            <a:ext cx="1031875" cy="131127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600" lang="en-US">
                <a:solidFill>
                  <a:schemeClr val="lt2"/>
                </a:solidFill>
              </a:rPr>
              <a:t> </a:t>
            </a:r>
            <a:r>
              <a:rPr altLang="zh-CN" sz="4000" lang="en-US">
                <a:solidFill>
                  <a:schemeClr val="lt2"/>
                </a:solidFill>
              </a:rPr>
              <a:t>25</a:t>
            </a:r>
          </a:p>
          <a:p>
            <a:pPr eaLnBrk="1" hangingPunct="1" latinLnBrk="1" lvl="0"/>
            <a:r>
              <a:rPr altLang="zh-CN" sz="4000" lang="en-US">
                <a:solidFill>
                  <a:schemeClr val="lt2"/>
                </a:solidFill>
              </a:rPr>
              <a:t>100</a:t>
            </a:r>
          </a:p>
        </p:txBody>
      </p:sp>
      <p:sp>
        <p:nvSpPr>
          <p:cNvPr id="1048864" name=""/>
          <p:cNvSpPr txBox="1"/>
          <p:nvPr/>
        </p:nvSpPr>
        <p:spPr>
          <a:xfrm rot="0">
            <a:off x="7164387" y="3702050"/>
            <a:ext cx="749300" cy="131127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600" lang="en-US">
                <a:solidFill>
                  <a:schemeClr val="lt2"/>
                </a:solidFill>
              </a:rPr>
              <a:t> </a:t>
            </a:r>
            <a:r>
              <a:rPr altLang="zh-CN" sz="4000" lang="en-US">
                <a:solidFill>
                  <a:schemeClr val="lt2"/>
                </a:solidFill>
              </a:rPr>
              <a:t>4</a:t>
            </a:r>
          </a:p>
          <a:p>
            <a:pPr eaLnBrk="1" hangingPunct="1" latinLnBrk="1" lvl="0"/>
            <a:r>
              <a:rPr altLang="zh-CN" sz="4000" lang="en-US">
                <a:solidFill>
                  <a:schemeClr val="lt2"/>
                </a:solidFill>
              </a:rPr>
              <a:t>10</a:t>
            </a:r>
          </a:p>
        </p:txBody>
      </p:sp>
      <p:sp>
        <p:nvSpPr>
          <p:cNvPr id="1048865" name=""/>
          <p:cNvSpPr txBox="1"/>
          <p:nvPr/>
        </p:nvSpPr>
        <p:spPr>
          <a:xfrm rot="0">
            <a:off x="492125" y="938212"/>
            <a:ext cx="8096250" cy="5191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lang="en-US"/>
              <a:t>1</a:t>
            </a:r>
            <a:r>
              <a:rPr altLang="en-US" b="1" lang="zh-CN"/>
              <a:t>、</a:t>
            </a:r>
            <a:r>
              <a:rPr altLang="zh-CN" b="1" sz="2000" lang="en-US">
                <a:ea typeface="BZDHT" pitchFamily="2" charset="-122"/>
              </a:rPr>
              <a:t>遍爸邦︽</a:t>
            </a:r>
            <a:r>
              <a:rPr altLang="en-US" b="1" sz="2000" lang="zh-CN">
                <a:ea typeface="BZDHT" pitchFamily="2" charset="-122"/>
              </a:rPr>
              <a:t>柏</a:t>
            </a:r>
            <a:r>
              <a:rPr altLang="zh-CN" b="1" sz="2000" lang="en-US">
                <a:ea typeface="BZDHT" pitchFamily="2" charset="-122"/>
              </a:rPr>
              <a:t>︽</a:t>
            </a:r>
            <a:r>
              <a:rPr altLang="en-US" b="1" sz="2000" lang="zh-CN">
                <a:ea typeface="BZDHT" pitchFamily="2" charset="-122"/>
              </a:rPr>
              <a:t>拜爸</a:t>
            </a:r>
            <a:r>
              <a:rPr altLang="zh-CN" b="1" sz="2000" lang="en-US">
                <a:ea typeface="BZDHT" pitchFamily="2" charset="-122"/>
              </a:rPr>
              <a:t>︽</a:t>
            </a:r>
            <a:r>
              <a:rPr altLang="en-US" b="1" sz="2000" lang="zh-CN">
                <a:ea typeface="BZDHT" pitchFamily="2" charset="-122"/>
              </a:rPr>
              <a:t>殿办</a:t>
            </a:r>
            <a:r>
              <a:rPr altLang="zh-CN" b="1" sz="2000" lang="en-US">
                <a:ea typeface="BZDHT" pitchFamily="2" charset="-122"/>
              </a:rPr>
              <a:t>︽</a:t>
            </a:r>
            <a:r>
              <a:rPr altLang="en-US" b="1" sz="2000" lang="zh-CN">
                <a:ea typeface="BZDHT" pitchFamily="2" charset="-122"/>
              </a:rPr>
              <a:t>遍爸邦</a:t>
            </a:r>
            <a:r>
              <a:rPr altLang="zh-CN" b="1" sz="2000" lang="en-US">
                <a:ea typeface="BZDHT" pitchFamily="2" charset="-122"/>
              </a:rPr>
              <a:t>︽</a:t>
            </a:r>
            <a:r>
              <a:rPr altLang="en-US" b="1" sz="2000" lang="zh-CN">
                <a:ea typeface="BZDHT" pitchFamily="2" charset="-122"/>
              </a:rPr>
              <a:t>锄拜</a:t>
            </a:r>
            <a:r>
              <a:rPr altLang="zh-CN" b="1" sz="2000" lang="en-US">
                <a:ea typeface="BZDHT" pitchFamily="2" charset="-122"/>
              </a:rPr>
              <a:t>︽</a:t>
            </a:r>
            <a:r>
              <a:rPr altLang="en-US" b="1" sz="2000" lang="zh-CN">
                <a:ea typeface="BZDHT" pitchFamily="2" charset="-122"/>
              </a:rPr>
              <a:t>炒</a:t>
            </a:r>
            <a:r>
              <a:rPr altLang="zh-CN" b="1" sz="2000" lang="en-US">
                <a:ea typeface="BZDHT" pitchFamily="2" charset="-122"/>
              </a:rPr>
              <a:t>︽</a:t>
            </a:r>
            <a:r>
              <a:rPr altLang="en-US" b="1" sz="2000" lang="zh-CN">
                <a:ea typeface="BZDHT" pitchFamily="2" charset="-122"/>
              </a:rPr>
              <a:t>地</a:t>
            </a:r>
            <a:r>
              <a:rPr altLang="zh-CN" b="1" sz="2000" lang="en-US">
                <a:ea typeface="BZDHT" pitchFamily="2" charset="-122"/>
              </a:rPr>
              <a:t>︽</a:t>
            </a:r>
            <a:r>
              <a:rPr altLang="en-US" b="1" sz="2000" lang="zh-CN">
                <a:ea typeface="BZDHT" pitchFamily="2" charset="-122"/>
              </a:rPr>
              <a:t>淬敌</a:t>
            </a:r>
            <a:r>
              <a:rPr altLang="zh-CN" b="1" sz="2000" lang="en-US">
                <a:ea typeface="BZDHT" pitchFamily="2" charset="-122"/>
              </a:rPr>
              <a:t>︽</a:t>
            </a:r>
            <a:r>
              <a:rPr altLang="en-US" b="1" sz="2000" lang="zh-CN">
                <a:ea typeface="BZDHT" pitchFamily="2" charset="-122"/>
              </a:rPr>
              <a:t>标搬</a:t>
            </a:r>
            <a:r>
              <a:rPr altLang="zh-CN" b="1" sz="2000" lang="en-US">
                <a:ea typeface="BZDHT" pitchFamily="2" charset="-122"/>
              </a:rPr>
              <a:t>︽</a:t>
            </a:r>
            <a:r>
              <a:rPr altLang="en-US" b="1" sz="2000" lang="zh-CN">
                <a:ea typeface="BZDHT" pitchFamily="2" charset="-122"/>
              </a:rPr>
              <a:t>罢等罢邦</a:t>
            </a:r>
            <a:r>
              <a:rPr altLang="zh-CN" b="1" sz="2000" lang="en-US">
                <a:ea typeface="BZDHT" pitchFamily="2" charset="-122"/>
              </a:rPr>
              <a:t>︽</a:t>
            </a:r>
            <a:r>
              <a:rPr altLang="en-US" b="1" sz="2000" lang="zh-CN">
                <a:ea typeface="BZDHT" pitchFamily="2" charset="-122"/>
              </a:rPr>
              <a:t>扳档稗</a:t>
            </a:r>
            <a:r>
              <a:rPr altLang="zh-CN" b="1" sz="2000" lang="en-US">
                <a:ea typeface="BZDHT" pitchFamily="2" charset="-122"/>
              </a:rPr>
              <a:t>﹀</a:t>
            </a:r>
          </a:p>
        </p:txBody>
      </p:sp>
    </p:spTree>
  </p:cSld>
  <p:clrMapOvr>
    <a:masterClrMapping/>
  </p:clrMapOvr>
  <p:transition spd="fast" advClick="1">
    <p:blinds dir="vert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7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1048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" masterRel="sameClick" presetSubtype="1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2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6"/>
                                        <p:tgtEl>
                                          <p:spTgt spid="1048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13" masterRel="sameClick" presetSubtype="1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9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2000" id="22"/>
                                        <p:tgtEl>
                                          <p:spTgt spid="10488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0" masterRel="sameClick" presetSubtype="1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5" nodeType="clickEffect" presetClass="entr" presetID="5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1000" fill="hold" id="28"/>
                                        <p:tgtEl>
                                          <p:spTgt spid="1048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9"/>
                                        <p:tgtEl>
                                          <p:spTgt spid="1048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dur="1000" id="30"/>
                                        <p:tgtEl>
                                          <p:spTgt spid="10488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6" masterRel="sameClick" presetSubtype="1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4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dur="1000" id="36"/>
                                        <p:tgtEl>
                                          <p:spTgt spid="1048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8"/>
                                        <p:tgtEl>
                                          <p:spTgt spid="104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4" masterRel="sameClick" presetSubtype="1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>
                      <p:stCondLst>
                        <p:cond delay="indefinite"/>
                      </p:stCondLst>
                      <p:childTnLst>
                        <p:par>
                          <p:cTn fill="hold" id="4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4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1048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42" masterRel="sameClick" presetSubtype="1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859" grpId="0" uiExpand="0" build="whole"/>
      <p:bldP spid="1048860" grpId="0" uiExpand="0" build="whole"/>
      <p:bldP spid="1048861" grpId="0" uiExpand="0" build="whole"/>
      <p:bldP spid="1048862" grpId="0" uiExpand="0" build="whole"/>
      <p:bldP spid="1048863" grpId="0" uiExpand="0" build="whole"/>
      <p:bldP spid="1048864" grpId="0" uiExpand="0" build="whol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85" name="" descr="99"/>
          <p:cNvPicPr>
            <a:picLocks/>
          </p:cNvPicPr>
          <p:nvPr/>
        </p:nvPicPr>
        <p:blipFill>
          <a:blip xmlns:r="http://schemas.openxmlformats.org/officeDocument/2006/relationships" r:embed="rId1"/>
          <a:srcRect l="12816" t="54654" r="29147" b="38120"/>
          <a:stretch>
            <a:fillRect/>
          </a:stretch>
        </p:blipFill>
        <p:spPr>
          <a:xfrm rot="0">
            <a:off x="431800" y="1268412"/>
            <a:ext cx="8145462" cy="1439862"/>
          </a:xfrm>
          <a:prstGeom prst="rect"/>
          <a:noFill/>
          <a:ln>
            <a:noFill/>
          </a:ln>
        </p:spPr>
      </p:pic>
      <p:pic>
        <p:nvPicPr>
          <p:cNvPr id="2097186" name="" descr="99"/>
          <p:cNvPicPr>
            <a:picLocks/>
          </p:cNvPicPr>
          <p:nvPr/>
        </p:nvPicPr>
        <p:blipFill>
          <a:blip xmlns:r="http://schemas.openxmlformats.org/officeDocument/2006/relationships" r:embed="rId1"/>
          <a:srcRect l="12816" t="61880" r="27541" b="32701"/>
          <a:stretch>
            <a:fillRect/>
          </a:stretch>
        </p:blipFill>
        <p:spPr>
          <a:xfrm rot="0">
            <a:off x="611187" y="3384550"/>
            <a:ext cx="8370887" cy="1079500"/>
          </a:xfrm>
          <a:prstGeom prst="rect"/>
          <a:noFill/>
          <a:ln>
            <a:noFill/>
          </a:ln>
        </p:spPr>
      </p:pic>
      <p:sp>
        <p:nvSpPr>
          <p:cNvPr id="1048869" name=""/>
          <p:cNvSpPr/>
          <p:nvPr/>
        </p:nvSpPr>
        <p:spPr>
          <a:xfrm rot="0">
            <a:off x="1376362" y="2663825"/>
            <a:ext cx="3195637" cy="720725"/>
          </a:xfrm>
          <a:prstGeom prst="line"/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870" name=""/>
          <p:cNvSpPr/>
          <p:nvPr/>
        </p:nvSpPr>
        <p:spPr>
          <a:xfrm rot="0">
            <a:off x="2906712" y="2663825"/>
            <a:ext cx="225425" cy="720725"/>
          </a:xfrm>
          <a:prstGeom prst="line"/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871" name=""/>
          <p:cNvSpPr/>
          <p:nvPr/>
        </p:nvSpPr>
        <p:spPr>
          <a:xfrm rot="0">
            <a:off x="4572000" y="2663825"/>
            <a:ext cx="1935162" cy="720725"/>
          </a:xfrm>
          <a:prstGeom prst="line"/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872" name=""/>
          <p:cNvSpPr/>
          <p:nvPr/>
        </p:nvSpPr>
        <p:spPr>
          <a:xfrm rot="0" flipH="1">
            <a:off x="1557337" y="2573337"/>
            <a:ext cx="4770437" cy="811212"/>
          </a:xfrm>
          <a:prstGeom prst="line"/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873" name=""/>
          <p:cNvSpPr/>
          <p:nvPr/>
        </p:nvSpPr>
        <p:spPr>
          <a:xfrm rot="0">
            <a:off x="7899400" y="2619375"/>
            <a:ext cx="0" cy="720725"/>
          </a:xfrm>
          <a:prstGeom prst="line"/>
          <a:noFill/>
          <a:ln w="38100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874" name=""/>
          <p:cNvSpPr/>
          <p:nvPr/>
        </p:nvSpPr>
        <p:spPr>
          <a:xfrm rot="0">
            <a:off x="522287" y="998537"/>
            <a:ext cx="8054975" cy="809625"/>
          </a:xfrm>
          <a:prstGeom prst="rect"/>
          <a:solidFill>
            <a:schemeClr val="accent1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5720" lIns="91440" rIns="91440" tIns="4572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lang="zh-CN"/>
          </a:p>
        </p:txBody>
      </p:sp>
      <p:sp>
        <p:nvSpPr>
          <p:cNvPr id="1048875" name=""/>
          <p:cNvSpPr txBox="1"/>
          <p:nvPr/>
        </p:nvSpPr>
        <p:spPr>
          <a:xfrm rot="0">
            <a:off x="463550" y="1138237"/>
            <a:ext cx="8189912" cy="76200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sz="2400" lang="en-US">
                <a:latin typeface="BZDHT" pitchFamily="2" charset="-122"/>
                <a:ea typeface="BZDHT" pitchFamily="2" charset="-122"/>
              </a:rPr>
              <a:t>2</a:t>
            </a:r>
            <a:r>
              <a:rPr altLang="en-US" sz="2400" lang="zh-CN">
                <a:latin typeface="BZDHT" pitchFamily="2" charset="-122"/>
                <a:ea typeface="BZDHT" pitchFamily="2" charset="-122"/>
              </a:rPr>
              <a:t>。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遍爸邦︽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柏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拜爸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扳党爸邦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斑敌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殿办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遍爸邦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畅罢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崔办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罢豺爸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拜便邦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﹀</a:t>
            </a:r>
          </a:p>
          <a:p>
            <a:pPr eaLnBrk="1" hangingPunct="1" latinLnBrk="1" lvl="0"/>
            <a:endParaRPr altLang="zh-CN" sz="2000" lang="en-US">
              <a:latin typeface="BZDHT" pitchFamily="2" charset="-122"/>
              <a:ea typeface="BZDHT" pitchFamily="2" charset="-122"/>
            </a:endParaRP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"/>
                                        <p:tgtEl>
                                          <p:spTgt spid="209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0"/>
                                        <p:tgtEl>
                                          <p:spTgt spid="209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15"/>
                                        <p:tgtEl>
                                          <p:spTgt spid="1048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>
                      <p:stCondLst>
                        <p:cond delay="indefinite"/>
                      </p:stCondLst>
                      <p:childTnLst>
                        <p:par>
                          <p:cTn fill="hold" id="17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0"/>
                                        <p:tgtEl>
                                          <p:spTgt spid="1048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25"/>
                                        <p:tgtEl>
                                          <p:spTgt spid="1048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">
                      <p:stCondLst>
                        <p:cond delay="indefinite"/>
                      </p:stCondLst>
                      <p:childTnLst>
                        <p:par>
                          <p:cTn fill="hold" id="27">
                            <p:stCondLst>
                              <p:cond delay="0"/>
                            </p:stCondLst>
                            <p:childTnLst>
                              <p:par>
                                <p:cTn fill="hold" id="2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30"/>
                                        <p:tgtEl>
                                          <p:spTgt spid="1048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dur="500" id="35"/>
                                        <p:tgtEl>
                                          <p:spTgt spid="104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4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graphicFrame>
        <p:nvGraphicFramePr>
          <p:cNvPr id="4194304" name=""/>
          <p:cNvGraphicFramePr>
            <a:graphicFrameLocks/>
          </p:cNvGraphicFramePr>
          <p:nvPr/>
        </p:nvGraphicFramePr>
        <p:xfrm rot="0">
          <a:off x="1403350" y="2125662"/>
          <a:ext cx="6096000" cy="4048125"/>
        </p:xfrm>
        <a:graphic>
          <a:graphicData uri="http://schemas.openxmlformats.org/drawingml/2006/table">
            <a:tbl>
              <a:tblPr/>
              <a:tblGrid>
                <a:gridCol w="1584325"/>
                <a:gridCol w="2214562"/>
                <a:gridCol w="2297112"/>
              </a:tblGrid>
              <a:tr h="796925"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812800"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812800"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812800"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baseline="30000" lang="zh-CN"/>
                    </a:p>
                  </a:txBody>
                  <a:tcPr marL="91440" marR="91440" marT="45720" marB="45720" anchor="t" vert="horz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baseline="30000" lang="zh-CN"/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  <a:tr h="812800"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baseline="30000" lang="zh-CN"/>
                    </a:p>
                  </a:txBody>
                  <a:tcPr marL="91440" marR="91440" marT="45720" marB="45720" anchor="t" vert="horz">
                    <a:lnL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baseline="30000" lang="zh-CN"/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p>
                      <a:pPr algn="l" eaLnBrk="1" hangingPunct="1" latinLnBrk="1" lvl="0">
                        <a:spcBef>
                          <a:spcPct val="20000"/>
                        </a:spcBef>
                      </a:pPr>
                      <a:endParaRPr altLang="zh-CN" lang="zh-CN"/>
                    </a:p>
                  </a:txBody>
                  <a:tcPr marL="91440" marR="91440" marT="45720" marB="45720" anchor="t" vert="horz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8901" name=""/>
          <p:cNvSpPr/>
          <p:nvPr/>
        </p:nvSpPr>
        <p:spPr>
          <a:xfrm rot="0">
            <a:off x="3059112" y="2270125"/>
            <a:ext cx="1589087" cy="39687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2000" lang="zh-CN">
                <a:latin typeface="Times New Roman" pitchFamily="18" charset="0"/>
                <a:ea typeface="BZDBT" pitchFamily="2" charset="-122"/>
              </a:rPr>
              <a:t>殿办</a:t>
            </a:r>
            <a:r>
              <a:rPr altLang="zh-CN" b="1" sz="2000" lang="en-US">
                <a:latin typeface="Times New Roman" pitchFamily="18" charset="0"/>
                <a:ea typeface="BZDBT" pitchFamily="2" charset="-122"/>
              </a:rPr>
              <a:t>︽</a:t>
            </a:r>
            <a:r>
              <a:rPr altLang="en-US" b="1" sz="2000" lang="zh-CN">
                <a:latin typeface="Times New Roman" pitchFamily="18" charset="0"/>
                <a:ea typeface="BZDBT" pitchFamily="2" charset="-122"/>
              </a:rPr>
              <a:t>遍爸邦</a:t>
            </a:r>
            <a:r>
              <a:rPr altLang="zh-CN" b="1" sz="2000" lang="en-US">
                <a:latin typeface="Times New Roman" pitchFamily="18" charset="0"/>
                <a:ea typeface="BZDBT" pitchFamily="2" charset="-122"/>
              </a:rPr>
              <a:t>﹀</a:t>
            </a:r>
          </a:p>
        </p:txBody>
      </p:sp>
      <p:sp>
        <p:nvSpPr>
          <p:cNvPr id="1048902" name=""/>
          <p:cNvSpPr/>
          <p:nvPr/>
        </p:nvSpPr>
        <p:spPr>
          <a:xfrm rot="0">
            <a:off x="5292725" y="2270125"/>
            <a:ext cx="1335087" cy="39687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2000" lang="zh-CN">
                <a:latin typeface="Times New Roman" pitchFamily="18" charset="0"/>
                <a:ea typeface="BZDBT" pitchFamily="2" charset="-122"/>
              </a:rPr>
              <a:t>遍爸邦</a:t>
            </a:r>
            <a:r>
              <a:rPr altLang="zh-CN" b="1" sz="2000" lang="en-US">
                <a:latin typeface="Times New Roman" pitchFamily="18" charset="0"/>
                <a:ea typeface="BZDBT" pitchFamily="2" charset="-122"/>
              </a:rPr>
              <a:t>︽</a:t>
            </a:r>
            <a:r>
              <a:rPr altLang="en-US" b="1" sz="2000" lang="zh-CN">
                <a:latin typeface="Times New Roman" pitchFamily="18" charset="0"/>
                <a:ea typeface="BZDBT" pitchFamily="2" charset="-122"/>
              </a:rPr>
              <a:t>柏</a:t>
            </a:r>
            <a:r>
              <a:rPr altLang="zh-CN" b="1" sz="2000" lang="en-US">
                <a:latin typeface="Times New Roman" pitchFamily="18" charset="0"/>
                <a:ea typeface="BZDBT" pitchFamily="2" charset="-122"/>
              </a:rPr>
              <a:t>﹀</a:t>
            </a:r>
          </a:p>
        </p:txBody>
      </p:sp>
      <p:sp>
        <p:nvSpPr>
          <p:cNvPr id="1048903" name=""/>
          <p:cNvSpPr/>
          <p:nvPr/>
        </p:nvSpPr>
        <p:spPr>
          <a:xfrm rot="0">
            <a:off x="1692275" y="3011487"/>
            <a:ext cx="993775" cy="5191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lang="en-US">
                <a:latin typeface="Times New Roman" pitchFamily="18" charset="0"/>
              </a:rPr>
              <a:t>40cm</a:t>
            </a:r>
          </a:p>
        </p:txBody>
      </p:sp>
      <p:sp>
        <p:nvSpPr>
          <p:cNvPr id="1048904" name=""/>
          <p:cNvSpPr/>
          <p:nvPr/>
        </p:nvSpPr>
        <p:spPr>
          <a:xfrm rot="0">
            <a:off x="1692275" y="3875087"/>
            <a:ext cx="895350" cy="5191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lang="en-US">
                <a:latin typeface="Times New Roman" pitchFamily="18" charset="0"/>
              </a:rPr>
              <a:t>150g</a:t>
            </a:r>
          </a:p>
        </p:txBody>
      </p:sp>
      <p:sp>
        <p:nvSpPr>
          <p:cNvPr id="1048905" name=""/>
          <p:cNvSpPr/>
          <p:nvPr/>
        </p:nvSpPr>
        <p:spPr>
          <a:xfrm rot="0">
            <a:off x="1476375" y="4641850"/>
            <a:ext cx="1446212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3200" lang="en-US">
                <a:latin typeface="Times New Roman" pitchFamily="18" charset="0"/>
              </a:rPr>
              <a:t>123cm</a:t>
            </a:r>
            <a:r>
              <a:rPr altLang="zh-CN" baseline="30000" b="1" sz="3200" lang="en-US">
                <a:latin typeface="Times New Roman" pitchFamily="18" charset="0"/>
              </a:rPr>
              <a:t>2</a:t>
            </a:r>
          </a:p>
        </p:txBody>
      </p:sp>
      <p:sp>
        <p:nvSpPr>
          <p:cNvPr id="1048906" name=""/>
          <p:cNvSpPr/>
          <p:nvPr/>
        </p:nvSpPr>
        <p:spPr>
          <a:xfrm rot="0">
            <a:off x="1365250" y="5434012"/>
            <a:ext cx="1693862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3200" lang="en-US">
                <a:latin typeface="Times New Roman" pitchFamily="18" charset="0"/>
              </a:rPr>
              <a:t>3680dm</a:t>
            </a:r>
            <a:r>
              <a:rPr altLang="zh-CN" baseline="30000" b="1" sz="3200" lang="en-US">
                <a:latin typeface="Times New Roman" pitchFamily="18" charset="0"/>
              </a:rPr>
              <a:t>3</a:t>
            </a:r>
          </a:p>
        </p:txBody>
      </p:sp>
      <p:sp>
        <p:nvSpPr>
          <p:cNvPr id="1048907" name=""/>
          <p:cNvSpPr/>
          <p:nvPr/>
        </p:nvSpPr>
        <p:spPr>
          <a:xfrm rot="0">
            <a:off x="4211637" y="3035300"/>
            <a:ext cx="522287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3200" lang="en-US">
                <a:latin typeface="Times New Roman" pitchFamily="18" charset="0"/>
              </a:rPr>
              <a:t>m</a:t>
            </a:r>
          </a:p>
        </p:txBody>
      </p:sp>
      <p:sp>
        <p:nvSpPr>
          <p:cNvPr id="1048908" name=""/>
          <p:cNvSpPr/>
          <p:nvPr/>
        </p:nvSpPr>
        <p:spPr>
          <a:xfrm rot="0">
            <a:off x="6227762" y="3035300"/>
            <a:ext cx="522287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3200" lang="en-US">
                <a:latin typeface="Times New Roman" pitchFamily="18" charset="0"/>
              </a:rPr>
              <a:t>m</a:t>
            </a:r>
          </a:p>
        </p:txBody>
      </p:sp>
      <p:sp>
        <p:nvSpPr>
          <p:cNvPr id="1048909" name=""/>
          <p:cNvSpPr/>
          <p:nvPr/>
        </p:nvSpPr>
        <p:spPr>
          <a:xfrm rot="0">
            <a:off x="4283075" y="3852862"/>
            <a:ext cx="612775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3200" lang="en-US">
                <a:latin typeface="Times New Roman" pitchFamily="18" charset="0"/>
              </a:rPr>
              <a:t>kg</a:t>
            </a:r>
          </a:p>
        </p:txBody>
      </p:sp>
      <p:sp>
        <p:nvSpPr>
          <p:cNvPr id="1048910" name=""/>
          <p:cNvSpPr/>
          <p:nvPr/>
        </p:nvSpPr>
        <p:spPr>
          <a:xfrm rot="0">
            <a:off x="6335712" y="3849687"/>
            <a:ext cx="612775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3200" lang="en-US">
                <a:latin typeface="Times New Roman" pitchFamily="18" charset="0"/>
              </a:rPr>
              <a:t>kg</a:t>
            </a:r>
          </a:p>
        </p:txBody>
      </p:sp>
      <p:sp>
        <p:nvSpPr>
          <p:cNvPr id="1048911" name=""/>
          <p:cNvSpPr/>
          <p:nvPr/>
        </p:nvSpPr>
        <p:spPr>
          <a:xfrm rot="0">
            <a:off x="4140200" y="4579937"/>
            <a:ext cx="9715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20000"/>
              </a:spcBef>
            </a:pPr>
            <a:r>
              <a:rPr altLang="zh-CN" b="1" sz="3600" lang="en-US">
                <a:latin typeface="Times New Roman" pitchFamily="18" charset="0"/>
              </a:rPr>
              <a:t>dm</a:t>
            </a:r>
            <a:r>
              <a:rPr altLang="zh-CN" baseline="30000" b="1" sz="3600" lang="en-US">
                <a:latin typeface="Times New Roman" pitchFamily="18" charset="0"/>
              </a:rPr>
              <a:t>2</a:t>
            </a:r>
          </a:p>
        </p:txBody>
      </p:sp>
      <p:sp>
        <p:nvSpPr>
          <p:cNvPr id="1048912" name=""/>
          <p:cNvSpPr/>
          <p:nvPr/>
        </p:nvSpPr>
        <p:spPr>
          <a:xfrm rot="0">
            <a:off x="6372225" y="4619625"/>
            <a:ext cx="9715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20000"/>
              </a:spcBef>
            </a:pPr>
            <a:r>
              <a:rPr altLang="zh-CN" b="1" sz="3600" lang="en-US">
                <a:latin typeface="Times New Roman" pitchFamily="18" charset="0"/>
              </a:rPr>
              <a:t>dm</a:t>
            </a:r>
            <a:r>
              <a:rPr altLang="zh-CN" baseline="30000" b="1" sz="3600" lang="en-US">
                <a:latin typeface="Times New Roman" pitchFamily="18" charset="0"/>
              </a:rPr>
              <a:t>2</a:t>
            </a:r>
          </a:p>
        </p:txBody>
      </p:sp>
      <p:sp>
        <p:nvSpPr>
          <p:cNvPr id="1048913" name=""/>
          <p:cNvSpPr/>
          <p:nvPr/>
        </p:nvSpPr>
        <p:spPr>
          <a:xfrm rot="0">
            <a:off x="6516687" y="5411787"/>
            <a:ext cx="7175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20000"/>
              </a:spcBef>
            </a:pPr>
            <a:r>
              <a:rPr altLang="zh-CN" b="1" sz="3600" lang="en-US">
                <a:latin typeface="Times New Roman" pitchFamily="18" charset="0"/>
              </a:rPr>
              <a:t>m</a:t>
            </a:r>
            <a:r>
              <a:rPr altLang="zh-CN" baseline="30000" b="1" sz="3600" lang="en-US">
                <a:latin typeface="Times New Roman" pitchFamily="18" charset="0"/>
              </a:rPr>
              <a:t>3</a:t>
            </a:r>
          </a:p>
        </p:txBody>
      </p:sp>
      <p:sp>
        <p:nvSpPr>
          <p:cNvPr id="1048914" name=""/>
          <p:cNvSpPr/>
          <p:nvPr/>
        </p:nvSpPr>
        <p:spPr>
          <a:xfrm rot="0">
            <a:off x="4214812" y="5365750"/>
            <a:ext cx="7175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20000"/>
              </a:spcBef>
            </a:pPr>
            <a:r>
              <a:rPr altLang="zh-CN" b="1" sz="3600" lang="en-US">
                <a:latin typeface="Times New Roman" pitchFamily="18" charset="0"/>
              </a:rPr>
              <a:t>m</a:t>
            </a:r>
            <a:r>
              <a:rPr altLang="zh-CN" baseline="30000" b="1" sz="3600" lang="en-US">
                <a:latin typeface="Times New Roman" pitchFamily="18" charset="0"/>
              </a:rPr>
              <a:t>3</a:t>
            </a:r>
          </a:p>
        </p:txBody>
      </p:sp>
      <p:sp>
        <p:nvSpPr>
          <p:cNvPr id="1048915" name=""/>
          <p:cNvSpPr txBox="1"/>
          <p:nvPr/>
        </p:nvSpPr>
        <p:spPr>
          <a:xfrm rot="0">
            <a:off x="3563937" y="3062287"/>
            <a:ext cx="863600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3200" lang="en-US">
                <a:solidFill>
                  <a:srgbClr val="FF0000"/>
                </a:solidFill>
                <a:latin typeface="Times New Roman" pitchFamily="18" charset="0"/>
              </a:rPr>
              <a:t>0.4</a:t>
            </a:r>
          </a:p>
        </p:txBody>
      </p:sp>
      <p:sp>
        <p:nvSpPr>
          <p:cNvPr id="1048916" name=""/>
          <p:cNvSpPr txBox="1"/>
          <p:nvPr/>
        </p:nvSpPr>
        <p:spPr>
          <a:xfrm rot="0">
            <a:off x="3419475" y="3856037"/>
            <a:ext cx="1079500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3200" lang="en-US">
                <a:solidFill>
                  <a:srgbClr val="FF0000"/>
                </a:solidFill>
                <a:latin typeface="Times New Roman" pitchFamily="18" charset="0"/>
              </a:rPr>
              <a:t>0.15</a:t>
            </a:r>
          </a:p>
        </p:txBody>
      </p:sp>
      <p:sp>
        <p:nvSpPr>
          <p:cNvPr id="1048917" name=""/>
          <p:cNvSpPr txBox="1"/>
          <p:nvPr/>
        </p:nvSpPr>
        <p:spPr>
          <a:xfrm rot="0">
            <a:off x="3348037" y="4645025"/>
            <a:ext cx="1150937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3200" lang="en-US">
                <a:solidFill>
                  <a:srgbClr val="FF0000"/>
                </a:solidFill>
                <a:latin typeface="Times New Roman" pitchFamily="18" charset="0"/>
              </a:rPr>
              <a:t>1.25</a:t>
            </a:r>
          </a:p>
        </p:txBody>
      </p:sp>
      <p:sp>
        <p:nvSpPr>
          <p:cNvPr id="1048918" name=""/>
          <p:cNvSpPr txBox="1"/>
          <p:nvPr/>
        </p:nvSpPr>
        <p:spPr>
          <a:xfrm rot="0">
            <a:off x="3276600" y="5437187"/>
            <a:ext cx="1223962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b="1" sz="3200" lang="en-US">
                <a:solidFill>
                  <a:srgbClr val="FF0000"/>
                </a:solidFill>
                <a:latin typeface="Times New Roman" pitchFamily="18" charset="0"/>
              </a:rPr>
              <a:t>3.68</a:t>
            </a:r>
          </a:p>
        </p:txBody>
      </p:sp>
      <p:pic>
        <p:nvPicPr>
          <p:cNvPr id="2097187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5940425" y="2989262"/>
            <a:ext cx="338137" cy="719137"/>
          </a:xfrm>
          <a:prstGeom prst="rect"/>
          <a:noFill/>
          <a:ln>
            <a:noFill/>
          </a:ln>
        </p:spPr>
      </p:pic>
      <p:pic>
        <p:nvPicPr>
          <p:cNvPr id="2097188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5853112" y="5438775"/>
            <a:ext cx="676275" cy="719137"/>
          </a:xfrm>
          <a:prstGeom prst="rect"/>
          <a:noFill/>
          <a:ln>
            <a:noFill/>
          </a:ln>
        </p:spPr>
      </p:pic>
      <p:pic>
        <p:nvPicPr>
          <p:cNvPr id="2097189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5935662" y="3781425"/>
            <a:ext cx="508000" cy="719137"/>
          </a:xfrm>
          <a:prstGeom prst="rect"/>
          <a:noFill/>
          <a:ln>
            <a:noFill/>
          </a:ln>
        </p:spPr>
      </p:pic>
      <p:pic>
        <p:nvPicPr>
          <p:cNvPr id="2097190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5865812" y="4645025"/>
            <a:ext cx="479425" cy="719137"/>
          </a:xfrm>
          <a:prstGeom prst="rect"/>
          <a:noFill/>
          <a:ln>
            <a:noFill/>
          </a:ln>
        </p:spPr>
      </p:pic>
      <p:sp>
        <p:nvSpPr>
          <p:cNvPr id="1048919" name=""/>
          <p:cNvSpPr txBox="1"/>
          <p:nvPr/>
        </p:nvSpPr>
        <p:spPr>
          <a:xfrm rot="0">
            <a:off x="463550" y="1138237"/>
            <a:ext cx="5402262" cy="45720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zh-CN" sz="2400" lang="en-US">
                <a:latin typeface="BZDHT" pitchFamily="2" charset="-122"/>
                <a:ea typeface="BZDHT" pitchFamily="2" charset="-122"/>
              </a:rPr>
              <a:t>3</a:t>
            </a:r>
            <a:r>
              <a:rPr altLang="en-US" sz="2400" lang="zh-CN">
                <a:latin typeface="BZDHT" pitchFamily="2" charset="-122"/>
                <a:ea typeface="BZDHT" pitchFamily="2" charset="-122"/>
              </a:rPr>
              <a:t>。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涤邦︽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伴颁扳邦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宝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遍爸邦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坝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鼻爸邦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︽</a:t>
            </a:r>
            <a:r>
              <a:rPr altLang="en-US" sz="2000" lang="zh-CN">
                <a:latin typeface="BZDHT" pitchFamily="2" charset="-122"/>
                <a:ea typeface="BZDHT" pitchFamily="2" charset="-122"/>
              </a:rPr>
              <a:t>拜便邦</a:t>
            </a:r>
            <a:r>
              <a:rPr altLang="zh-CN" sz="2000" lang="en-US">
                <a:latin typeface="BZDHT" pitchFamily="2" charset="-122"/>
                <a:ea typeface="BZDHT" pitchFamily="2" charset="-122"/>
              </a:rPr>
              <a:t>﹀</a:t>
            </a:r>
          </a:p>
        </p:txBody>
      </p:sp>
    </p:spTree>
  </p:cSld>
  <p:clrMapOvr>
    <a:masterClrMapping/>
  </p:clrMapOvr>
  <p:transition spd="med" advClick="1">
    <p:wheel spokes="4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">
                      <p:stCondLst>
                        <p:cond delay="indefinite"/>
                      </p:stCondLst>
                      <p:childTnLst>
                        <p:par>
                          <p:cTn fill="hold" id="8">
                            <p:stCondLst>
                              <p:cond delay="0"/>
                            </p:stCondLst>
                            <p:childTnLst>
                              <p:par>
                                <p:cTn fill="hold" id="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9">
                      <p:stCondLst>
                        <p:cond delay="indefinite"/>
                      </p:stCondLst>
                      <p:childTnLst>
                        <p:par>
                          <p:cTn fill="hold" id="2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1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id="33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15" grpId="0" uiExpand="0" build="whole"/>
      <p:bldP spid="1048916" grpId="0" uiExpand="0" build="whole"/>
      <p:bldP spid="1048917" grpId="0" uiExpand="0" build="whole"/>
      <p:bldP spid="1048918" grpId="0" uiExpand="0" build="whol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106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920" name=""/>
          <p:cNvSpPr txBox="1"/>
          <p:nvPr/>
        </p:nvSpPr>
        <p:spPr>
          <a:xfrm rot="0">
            <a:off x="1016000" y="954087"/>
            <a:ext cx="6604000" cy="396875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4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。柄稗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楚拜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宝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遍爸邦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柏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拜爸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殿办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遍爸邦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宝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班搬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︽</a:t>
            </a:r>
            <a:r>
              <a:rPr altLang="en-US" b="1" sz="2000" lang="zh-CN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第邦</a:t>
            </a:r>
            <a:r>
              <a:rPr altLang="zh-CN" b="1" sz="2000" lang="en-US">
                <a:solidFill>
                  <a:schemeClr val="accent2"/>
                </a:solidFill>
                <a:effectLst>
                  <a:outerShdw algn="tl" blurRad="38100" dir="2700000" dist="38100">
                    <a:srgbClr val="C0C0C0"/>
                  </a:outerShdw>
                </a:effectLst>
                <a:ea typeface="BZDHT" pitchFamily="2" charset="-122"/>
              </a:rPr>
              <a:t>﹀</a:t>
            </a:r>
          </a:p>
        </p:txBody>
      </p:sp>
      <p:grpSp>
        <p:nvGrpSpPr>
          <p:cNvPr id="107" name=""/>
          <p:cNvGrpSpPr/>
          <p:nvPr/>
        </p:nvGrpSpPr>
        <p:grpSpPr>
          <a:xfrm rot="0">
            <a:off x="971550" y="1544637"/>
            <a:ext cx="466725" cy="1066800"/>
            <a:chOff x="2722" y="2931"/>
            <a:chExt cx="293" cy="672"/>
          </a:xfrm>
        </p:grpSpPr>
        <p:sp>
          <p:nvSpPr>
            <p:cNvPr id="1048921" name=""/>
            <p:cNvSpPr txBox="1"/>
            <p:nvPr/>
          </p:nvSpPr>
          <p:spPr>
            <a:xfrm rot="0">
              <a:off x="2722" y="2931"/>
              <a:ext cx="293" cy="67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1</a:t>
              </a:r>
            </a:p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2</a:t>
              </a:r>
            </a:p>
          </p:txBody>
        </p:sp>
        <p:sp>
          <p:nvSpPr>
            <p:cNvPr id="1048922" name=""/>
            <p:cNvSpPr/>
            <p:nvPr/>
          </p:nvSpPr>
          <p:spPr>
            <a:xfrm rot="0">
              <a:off x="2767" y="3241"/>
              <a:ext cx="227" cy="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108" name=""/>
          <p:cNvGrpSpPr/>
          <p:nvPr/>
        </p:nvGrpSpPr>
        <p:grpSpPr>
          <a:xfrm rot="0">
            <a:off x="971550" y="2755900"/>
            <a:ext cx="466725" cy="1066800"/>
            <a:chOff x="2722" y="2931"/>
            <a:chExt cx="294" cy="672"/>
          </a:xfrm>
        </p:grpSpPr>
        <p:sp>
          <p:nvSpPr>
            <p:cNvPr id="1048923" name=""/>
            <p:cNvSpPr txBox="1"/>
            <p:nvPr/>
          </p:nvSpPr>
          <p:spPr>
            <a:xfrm rot="0">
              <a:off x="2722" y="2931"/>
              <a:ext cx="294" cy="67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1</a:t>
              </a:r>
            </a:p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1048924" name=""/>
            <p:cNvSpPr/>
            <p:nvPr/>
          </p:nvSpPr>
          <p:spPr>
            <a:xfrm rot="0">
              <a:off x="2767" y="3241"/>
              <a:ext cx="227" cy="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109" name=""/>
          <p:cNvGrpSpPr/>
          <p:nvPr/>
        </p:nvGrpSpPr>
        <p:grpSpPr>
          <a:xfrm rot="0">
            <a:off x="5553075" y="1531937"/>
            <a:ext cx="747712" cy="1066800"/>
            <a:chOff x="2722" y="2931"/>
            <a:chExt cx="283" cy="672"/>
          </a:xfrm>
        </p:grpSpPr>
        <p:sp>
          <p:nvSpPr>
            <p:cNvPr id="1048925" name=""/>
            <p:cNvSpPr txBox="1"/>
            <p:nvPr/>
          </p:nvSpPr>
          <p:spPr>
            <a:xfrm rot="0">
              <a:off x="2722" y="2931"/>
              <a:ext cx="283" cy="67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 1</a:t>
              </a:r>
            </a:p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20</a:t>
              </a:r>
            </a:p>
          </p:txBody>
        </p:sp>
        <p:sp>
          <p:nvSpPr>
            <p:cNvPr id="1048926" name=""/>
            <p:cNvSpPr/>
            <p:nvPr/>
          </p:nvSpPr>
          <p:spPr>
            <a:xfrm rot="0">
              <a:off x="2767" y="3241"/>
              <a:ext cx="227" cy="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110" name=""/>
          <p:cNvGrpSpPr/>
          <p:nvPr/>
        </p:nvGrpSpPr>
        <p:grpSpPr>
          <a:xfrm rot="0">
            <a:off x="3086100" y="5348287"/>
            <a:ext cx="466725" cy="1066800"/>
            <a:chOff x="2722" y="2931"/>
            <a:chExt cx="293" cy="672"/>
          </a:xfrm>
        </p:grpSpPr>
        <p:sp>
          <p:nvSpPr>
            <p:cNvPr id="1048927" name=""/>
            <p:cNvSpPr txBox="1"/>
            <p:nvPr/>
          </p:nvSpPr>
          <p:spPr>
            <a:xfrm rot="0">
              <a:off x="2722" y="2931"/>
              <a:ext cx="293" cy="67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1</a:t>
              </a:r>
            </a:p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8</a:t>
              </a:r>
            </a:p>
          </p:txBody>
        </p:sp>
        <p:sp>
          <p:nvSpPr>
            <p:cNvPr id="1048928" name=""/>
            <p:cNvSpPr/>
            <p:nvPr/>
          </p:nvSpPr>
          <p:spPr>
            <a:xfrm rot="0">
              <a:off x="2767" y="3241"/>
              <a:ext cx="227" cy="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111" name=""/>
          <p:cNvGrpSpPr/>
          <p:nvPr/>
        </p:nvGrpSpPr>
        <p:grpSpPr>
          <a:xfrm rot="0">
            <a:off x="3132137" y="4059237"/>
            <a:ext cx="466725" cy="1066800"/>
            <a:chOff x="2722" y="2931"/>
            <a:chExt cx="293" cy="672"/>
          </a:xfrm>
        </p:grpSpPr>
        <p:sp>
          <p:nvSpPr>
            <p:cNvPr id="1048929" name=""/>
            <p:cNvSpPr txBox="1"/>
            <p:nvPr/>
          </p:nvSpPr>
          <p:spPr>
            <a:xfrm rot="0">
              <a:off x="2722" y="2931"/>
              <a:ext cx="293" cy="67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4</a:t>
              </a:r>
            </a:p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1048930" name=""/>
            <p:cNvSpPr/>
            <p:nvPr/>
          </p:nvSpPr>
          <p:spPr>
            <a:xfrm rot="0">
              <a:off x="2767" y="3241"/>
              <a:ext cx="227" cy="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112" name=""/>
          <p:cNvGrpSpPr/>
          <p:nvPr/>
        </p:nvGrpSpPr>
        <p:grpSpPr>
          <a:xfrm rot="0">
            <a:off x="3176587" y="2938462"/>
            <a:ext cx="466725" cy="1066800"/>
            <a:chOff x="2722" y="2931"/>
            <a:chExt cx="293" cy="672"/>
          </a:xfrm>
        </p:grpSpPr>
        <p:sp>
          <p:nvSpPr>
            <p:cNvPr id="1048931" name=""/>
            <p:cNvSpPr txBox="1"/>
            <p:nvPr/>
          </p:nvSpPr>
          <p:spPr>
            <a:xfrm rot="0">
              <a:off x="2722" y="2931"/>
              <a:ext cx="293" cy="67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3</a:t>
              </a:r>
            </a:p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1048932" name=""/>
            <p:cNvSpPr/>
            <p:nvPr/>
          </p:nvSpPr>
          <p:spPr>
            <a:xfrm rot="0">
              <a:off x="2767" y="3241"/>
              <a:ext cx="227" cy="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113" name=""/>
          <p:cNvGrpSpPr/>
          <p:nvPr/>
        </p:nvGrpSpPr>
        <p:grpSpPr>
          <a:xfrm rot="0">
            <a:off x="3176587" y="1628775"/>
            <a:ext cx="466725" cy="1066800"/>
            <a:chOff x="2722" y="2931"/>
            <a:chExt cx="293" cy="672"/>
          </a:xfrm>
        </p:grpSpPr>
        <p:sp>
          <p:nvSpPr>
            <p:cNvPr id="1048933" name=""/>
            <p:cNvSpPr txBox="1"/>
            <p:nvPr/>
          </p:nvSpPr>
          <p:spPr>
            <a:xfrm rot="0">
              <a:off x="2722" y="2931"/>
              <a:ext cx="293" cy="67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2</a:t>
              </a:r>
            </a:p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1048934" name=""/>
            <p:cNvSpPr/>
            <p:nvPr/>
          </p:nvSpPr>
          <p:spPr>
            <a:xfrm rot="0">
              <a:off x="2767" y="3241"/>
              <a:ext cx="227" cy="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114" name=""/>
          <p:cNvGrpSpPr/>
          <p:nvPr/>
        </p:nvGrpSpPr>
        <p:grpSpPr>
          <a:xfrm rot="0">
            <a:off x="971550" y="5364162"/>
            <a:ext cx="466725" cy="1066800"/>
            <a:chOff x="2722" y="2931"/>
            <a:chExt cx="293" cy="672"/>
          </a:xfrm>
        </p:grpSpPr>
        <p:sp>
          <p:nvSpPr>
            <p:cNvPr id="1048935" name=""/>
            <p:cNvSpPr txBox="1"/>
            <p:nvPr/>
          </p:nvSpPr>
          <p:spPr>
            <a:xfrm rot="0">
              <a:off x="2722" y="2931"/>
              <a:ext cx="293" cy="67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1</a:t>
              </a:r>
            </a:p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5</a:t>
              </a:r>
            </a:p>
          </p:txBody>
        </p:sp>
        <p:sp>
          <p:nvSpPr>
            <p:cNvPr id="1048936" name=""/>
            <p:cNvSpPr/>
            <p:nvPr/>
          </p:nvSpPr>
          <p:spPr>
            <a:xfrm rot="0">
              <a:off x="2767" y="3241"/>
              <a:ext cx="227" cy="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115" name=""/>
          <p:cNvGrpSpPr/>
          <p:nvPr/>
        </p:nvGrpSpPr>
        <p:grpSpPr>
          <a:xfrm rot="0">
            <a:off x="971550" y="4065587"/>
            <a:ext cx="466725" cy="1066800"/>
            <a:chOff x="2722" y="2931"/>
            <a:chExt cx="293" cy="672"/>
          </a:xfrm>
        </p:grpSpPr>
        <p:sp>
          <p:nvSpPr>
            <p:cNvPr id="1048937" name=""/>
            <p:cNvSpPr txBox="1"/>
            <p:nvPr/>
          </p:nvSpPr>
          <p:spPr>
            <a:xfrm rot="0">
              <a:off x="2722" y="2931"/>
              <a:ext cx="293" cy="67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3</a:t>
              </a:r>
            </a:p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4</a:t>
              </a:r>
            </a:p>
          </p:txBody>
        </p:sp>
        <p:sp>
          <p:nvSpPr>
            <p:cNvPr id="1048938" name=""/>
            <p:cNvSpPr/>
            <p:nvPr/>
          </p:nvSpPr>
          <p:spPr>
            <a:xfrm rot="0">
              <a:off x="2767" y="3241"/>
              <a:ext cx="227" cy="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</p:grpSp>
      <p:grpSp>
        <p:nvGrpSpPr>
          <p:cNvPr id="116" name=""/>
          <p:cNvGrpSpPr/>
          <p:nvPr/>
        </p:nvGrpSpPr>
        <p:grpSpPr>
          <a:xfrm rot="0">
            <a:off x="5608637" y="2900362"/>
            <a:ext cx="747712" cy="1066800"/>
            <a:chOff x="2722" y="2931"/>
            <a:chExt cx="283" cy="672"/>
          </a:xfrm>
        </p:grpSpPr>
        <p:sp>
          <p:nvSpPr>
            <p:cNvPr id="1048939" name=""/>
            <p:cNvSpPr txBox="1"/>
            <p:nvPr/>
          </p:nvSpPr>
          <p:spPr>
            <a:xfrm rot="0">
              <a:off x="2722" y="2931"/>
              <a:ext cx="283" cy="672"/>
            </a:xfrm>
            <a:prstGeom prst="rect"/>
            <a:noFill/>
            <a:ln>
              <a:noFill/>
            </a:ln>
          </p:spPr>
          <p:txBody>
            <a:bodyPr anchor="t" bIns="45720" lIns="91440" rIns="91440" tIns="45720" vert="horz" wrap="none">
              <a:spAutoFit/>
            </a:bodyPr>
            <a:lstStyle>
              <a:lvl1pPr algn="l" fontAlgn="base" indent="0" latinLnBrk="1" marL="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1pPr>
              <a:lvl2pPr algn="l" fontAlgn="base" indent="0" latinLnBrk="1" marL="4572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2pPr>
              <a:lvl3pPr algn="l" fontAlgn="base" indent="0" latinLnBrk="1" marL="9144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3pPr>
              <a:lvl4pPr algn="l" fontAlgn="base" indent="0" latinLnBrk="1" marL="13716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4pPr>
              <a:lvl5pPr algn="l" fontAlgn="base" indent="0" latinLnBrk="1" marL="1828800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 baseline="0" b="0" sz="2800" i="0" u="none">
                  <a:solidFill>
                    <a:schemeClr val="dk1"/>
                  </a:solidFill>
                  <a:latin typeface="Arial" pitchFamily="0" charset="0"/>
                  <a:ea typeface="宋体" pitchFamily="2" charset="-122"/>
                  <a:sym typeface="Arial" pitchFamily="0" charset="0"/>
                </a:defRPr>
              </a:lvl5pPr>
            </a:lstStyle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 1</a:t>
              </a:r>
            </a:p>
            <a:p>
              <a:pPr eaLnBrk="1" hangingPunct="1" latinLnBrk="1" lvl="0">
                <a:lnSpc>
                  <a:spcPct val="80000"/>
                </a:lnSpc>
              </a:pPr>
              <a:r>
                <a:rPr altLang="zh-CN" sz="4000" lang="en-US">
                  <a:solidFill>
                    <a:srgbClr val="0000FF"/>
                  </a:solidFill>
                </a:rPr>
                <a:t>25</a:t>
              </a:r>
            </a:p>
          </p:txBody>
        </p:sp>
        <p:sp>
          <p:nvSpPr>
            <p:cNvPr id="1048940" name=""/>
            <p:cNvSpPr/>
            <p:nvPr/>
          </p:nvSpPr>
          <p:spPr>
            <a:xfrm rot="0">
              <a:off x="2767" y="3241"/>
              <a:ext cx="227" cy="0"/>
            </a:xfrm>
            <a:prstGeom prst="line"/>
            <a:noFill/>
            <a:ln w="38100" cap="flat" cmpd="sng">
              <a:solidFill>
                <a:srgbClr val="0000FF">
                  <a:alpha val="100000"/>
                </a:srgbClr>
              </a:solidFill>
              <a:prstDash val="solid"/>
              <a:round/>
            </a:ln>
          </p:spPr>
        </p:sp>
      </p:grpSp>
      <p:sp>
        <p:nvSpPr>
          <p:cNvPr id="1048941" name=""/>
          <p:cNvSpPr/>
          <p:nvPr/>
        </p:nvSpPr>
        <p:spPr>
          <a:xfrm rot="0">
            <a:off x="1331912" y="1747837"/>
            <a:ext cx="10858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600" lang="en-US">
                <a:solidFill>
                  <a:srgbClr val="0000FF"/>
                </a:solidFill>
              </a:rPr>
              <a:t>=</a:t>
            </a:r>
            <a:r>
              <a:rPr altLang="zh-CN" b="1" sz="3600" lang="en-US">
                <a:solidFill>
                  <a:srgbClr val="FF0000"/>
                </a:solidFill>
              </a:rPr>
              <a:t>0.5</a:t>
            </a:r>
          </a:p>
        </p:txBody>
      </p:sp>
      <p:sp>
        <p:nvSpPr>
          <p:cNvPr id="1048942" name=""/>
          <p:cNvSpPr/>
          <p:nvPr/>
        </p:nvSpPr>
        <p:spPr>
          <a:xfrm rot="0">
            <a:off x="1331912" y="2900362"/>
            <a:ext cx="13398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600" lang="en-US">
                <a:solidFill>
                  <a:srgbClr val="0000FF"/>
                </a:solidFill>
              </a:rPr>
              <a:t>=</a:t>
            </a:r>
            <a:r>
              <a:rPr altLang="zh-CN" b="1" sz="3600" lang="en-US">
                <a:solidFill>
                  <a:srgbClr val="FF0000"/>
                </a:solidFill>
              </a:rPr>
              <a:t>0.25</a:t>
            </a:r>
          </a:p>
        </p:txBody>
      </p:sp>
      <p:sp>
        <p:nvSpPr>
          <p:cNvPr id="1048943" name=""/>
          <p:cNvSpPr/>
          <p:nvPr/>
        </p:nvSpPr>
        <p:spPr>
          <a:xfrm rot="0">
            <a:off x="1331912" y="4195762"/>
            <a:ext cx="13398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600" lang="en-US">
                <a:solidFill>
                  <a:srgbClr val="0000FF"/>
                </a:solidFill>
              </a:rPr>
              <a:t>=</a:t>
            </a:r>
            <a:r>
              <a:rPr altLang="zh-CN" b="1" sz="3600" lang="en-US">
                <a:solidFill>
                  <a:srgbClr val="FF0000"/>
                </a:solidFill>
              </a:rPr>
              <a:t>0.75</a:t>
            </a:r>
          </a:p>
        </p:txBody>
      </p:sp>
      <p:sp>
        <p:nvSpPr>
          <p:cNvPr id="1048944" name=""/>
          <p:cNvSpPr/>
          <p:nvPr/>
        </p:nvSpPr>
        <p:spPr>
          <a:xfrm rot="0">
            <a:off x="1325562" y="5507037"/>
            <a:ext cx="10858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600" lang="en-US">
                <a:solidFill>
                  <a:srgbClr val="0000FF"/>
                </a:solidFill>
              </a:rPr>
              <a:t>=</a:t>
            </a:r>
            <a:r>
              <a:rPr altLang="zh-CN" b="1" sz="3600" lang="en-US">
                <a:solidFill>
                  <a:srgbClr val="FF0000"/>
                </a:solidFill>
              </a:rPr>
              <a:t>0.2</a:t>
            </a:r>
          </a:p>
        </p:txBody>
      </p:sp>
      <p:sp>
        <p:nvSpPr>
          <p:cNvPr id="1048945" name=""/>
          <p:cNvSpPr/>
          <p:nvPr/>
        </p:nvSpPr>
        <p:spPr>
          <a:xfrm rot="0">
            <a:off x="3536950" y="1773237"/>
            <a:ext cx="10858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600" lang="en-US">
                <a:solidFill>
                  <a:srgbClr val="0000FF"/>
                </a:solidFill>
              </a:rPr>
              <a:t>=</a:t>
            </a:r>
            <a:r>
              <a:rPr altLang="zh-CN" b="1" sz="3600" lang="en-US">
                <a:solidFill>
                  <a:srgbClr val="FF0000"/>
                </a:solidFill>
              </a:rPr>
              <a:t>0.4</a:t>
            </a:r>
          </a:p>
        </p:txBody>
      </p:sp>
      <p:sp>
        <p:nvSpPr>
          <p:cNvPr id="1048946" name=""/>
          <p:cNvSpPr/>
          <p:nvPr/>
        </p:nvSpPr>
        <p:spPr>
          <a:xfrm rot="0">
            <a:off x="3536950" y="3074987"/>
            <a:ext cx="10858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600" lang="en-US">
                <a:solidFill>
                  <a:srgbClr val="0000FF"/>
                </a:solidFill>
              </a:rPr>
              <a:t>=</a:t>
            </a:r>
            <a:r>
              <a:rPr altLang="zh-CN" b="1" sz="3600" lang="en-US">
                <a:solidFill>
                  <a:srgbClr val="FF0000"/>
                </a:solidFill>
              </a:rPr>
              <a:t>0.6</a:t>
            </a:r>
          </a:p>
        </p:txBody>
      </p:sp>
      <p:sp>
        <p:nvSpPr>
          <p:cNvPr id="1048947" name=""/>
          <p:cNvSpPr/>
          <p:nvPr/>
        </p:nvSpPr>
        <p:spPr>
          <a:xfrm rot="0">
            <a:off x="3486150" y="4202112"/>
            <a:ext cx="10858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600" lang="en-US">
                <a:solidFill>
                  <a:srgbClr val="0000FF"/>
                </a:solidFill>
              </a:rPr>
              <a:t>=</a:t>
            </a:r>
            <a:r>
              <a:rPr altLang="zh-CN" b="1" sz="3600" lang="en-US">
                <a:solidFill>
                  <a:srgbClr val="FF0000"/>
                </a:solidFill>
              </a:rPr>
              <a:t>0.8</a:t>
            </a:r>
          </a:p>
        </p:txBody>
      </p:sp>
      <p:sp>
        <p:nvSpPr>
          <p:cNvPr id="1048948" name=""/>
          <p:cNvSpPr/>
          <p:nvPr/>
        </p:nvSpPr>
        <p:spPr>
          <a:xfrm rot="0">
            <a:off x="3446462" y="5492750"/>
            <a:ext cx="15938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600" lang="en-US">
                <a:solidFill>
                  <a:srgbClr val="0000FF"/>
                </a:solidFill>
              </a:rPr>
              <a:t>=</a:t>
            </a:r>
            <a:r>
              <a:rPr altLang="zh-CN" b="1" sz="3600" lang="en-US">
                <a:solidFill>
                  <a:srgbClr val="FF0000"/>
                </a:solidFill>
              </a:rPr>
              <a:t>0.125</a:t>
            </a:r>
          </a:p>
        </p:txBody>
      </p:sp>
      <p:sp>
        <p:nvSpPr>
          <p:cNvPr id="1048949" name=""/>
          <p:cNvSpPr/>
          <p:nvPr/>
        </p:nvSpPr>
        <p:spPr>
          <a:xfrm rot="0">
            <a:off x="6223000" y="1676400"/>
            <a:ext cx="13398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600" lang="en-US">
                <a:solidFill>
                  <a:srgbClr val="0000FF"/>
                </a:solidFill>
              </a:rPr>
              <a:t>=</a:t>
            </a:r>
            <a:r>
              <a:rPr altLang="zh-CN" b="1" sz="3600" lang="en-US">
                <a:solidFill>
                  <a:srgbClr val="FF0000"/>
                </a:solidFill>
              </a:rPr>
              <a:t>0.05</a:t>
            </a:r>
          </a:p>
        </p:txBody>
      </p:sp>
      <p:sp>
        <p:nvSpPr>
          <p:cNvPr id="1048950" name=""/>
          <p:cNvSpPr/>
          <p:nvPr/>
        </p:nvSpPr>
        <p:spPr>
          <a:xfrm rot="0">
            <a:off x="6256337" y="3044825"/>
            <a:ext cx="1339850" cy="64135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600" lang="en-US">
                <a:solidFill>
                  <a:srgbClr val="0000FF"/>
                </a:solidFill>
              </a:rPr>
              <a:t>=</a:t>
            </a:r>
            <a:r>
              <a:rPr altLang="zh-CN" b="1" sz="3600" lang="en-US">
                <a:solidFill>
                  <a:srgbClr val="FF0000"/>
                </a:solidFill>
              </a:rPr>
              <a:t>0.04</a:t>
            </a:r>
          </a:p>
        </p:txBody>
      </p:sp>
      <p:pic>
        <p:nvPicPr>
          <p:cNvPr id="2097191" name="" descr="图片1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-331787" y="-231775"/>
            <a:ext cx="9809162" cy="7323137"/>
          </a:xfrm>
          <a:prstGeom prst="rect"/>
          <a:noFill/>
          <a:ln>
            <a:noFill/>
          </a:ln>
        </p:spPr>
      </p:pic>
      <p:sp>
        <p:nvSpPr>
          <p:cNvPr id="1048951" name=""/>
          <p:cNvSpPr txBox="1"/>
          <p:nvPr/>
        </p:nvSpPr>
        <p:spPr>
          <a:xfrm rot="0">
            <a:off x="2411412" y="1147762"/>
            <a:ext cx="4151312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sz="3200" lang="zh-CN">
                <a:solidFill>
                  <a:srgbClr val="CC0099"/>
                </a:solidFill>
                <a:ea typeface="BZDMT" pitchFamily="2" charset="-122"/>
              </a:rPr>
              <a:t>粗爸</a:t>
            </a:r>
            <a:r>
              <a:rPr altLang="zh-CN" sz="3200" lang="en-US">
                <a:solidFill>
                  <a:srgbClr val="CC0099"/>
                </a:solidFill>
                <a:ea typeface="BZDMT" pitchFamily="2" charset="-122"/>
              </a:rPr>
              <a:t>︽</a:t>
            </a:r>
            <a:r>
              <a:rPr altLang="en-US" sz="3200" lang="zh-CN">
                <a:solidFill>
                  <a:srgbClr val="CC0099"/>
                </a:solidFill>
                <a:ea typeface="BZDMT" pitchFamily="2" charset="-122"/>
              </a:rPr>
              <a:t>罢得</a:t>
            </a:r>
            <a:r>
              <a:rPr altLang="zh-CN" sz="3200" lang="en-US">
                <a:solidFill>
                  <a:srgbClr val="CC0099"/>
                </a:solidFill>
                <a:ea typeface="BZDMT" pitchFamily="2" charset="-122"/>
              </a:rPr>
              <a:t>︽</a:t>
            </a:r>
            <a:r>
              <a:rPr altLang="en-US" sz="3200" lang="zh-CN">
                <a:solidFill>
                  <a:srgbClr val="CC0099"/>
                </a:solidFill>
                <a:ea typeface="BZDMT" pitchFamily="2" charset="-122"/>
              </a:rPr>
              <a:t>搬堡拜</a:t>
            </a:r>
            <a:r>
              <a:rPr altLang="zh-CN" sz="3200" lang="en-US">
                <a:solidFill>
                  <a:srgbClr val="CC0099"/>
                </a:solidFill>
                <a:ea typeface="BZDMT" pitchFamily="2" charset="-122"/>
              </a:rPr>
              <a:t>︽</a:t>
            </a:r>
            <a:r>
              <a:rPr altLang="en-US" sz="3200" lang="zh-CN">
                <a:solidFill>
                  <a:srgbClr val="CC0099"/>
                </a:solidFill>
                <a:ea typeface="BZDMT" pitchFamily="2" charset="-122"/>
              </a:rPr>
              <a:t>帛罢</a:t>
            </a:r>
          </a:p>
        </p:txBody>
      </p:sp>
      <p:sp>
        <p:nvSpPr>
          <p:cNvPr id="1048952" name=""/>
          <p:cNvSpPr txBox="1"/>
          <p:nvPr/>
        </p:nvSpPr>
        <p:spPr>
          <a:xfrm rot="0">
            <a:off x="3671887" y="4133850"/>
            <a:ext cx="5513387" cy="307498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b="1" lang="zh-CN">
                <a:solidFill>
                  <a:srgbClr val="FF0000"/>
                </a:solidFill>
                <a:ea typeface="BZDBT" pitchFamily="2" charset="-122"/>
              </a:rPr>
              <a:t>吧</a:t>
            </a:r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佃罢︽</a:t>
            </a:r>
            <a:r>
              <a:rPr altLang="en-US" b="1" sz="2400" lang="zh-CN">
                <a:solidFill>
                  <a:schemeClr val="accent2"/>
                </a:solidFill>
                <a:ea typeface="BZDBT" pitchFamily="2" charset="-122"/>
              </a:rPr>
              <a:t>遍爸邦</a:t>
            </a:r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︽99</a:t>
            </a:r>
            <a:r>
              <a:rPr altLang="en-US" b="1" sz="2400" lang="zh-CN">
                <a:solidFill>
                  <a:schemeClr val="accent2"/>
                </a:solidFill>
                <a:ea typeface="BZDBT" pitchFamily="2" charset="-122"/>
              </a:rPr>
              <a:t>翟</a:t>
            </a:r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︽123</a:t>
            </a:r>
            <a:r>
              <a:rPr altLang="en-US" b="1" sz="2400" lang="zh-CN">
                <a:solidFill>
                  <a:schemeClr val="accent2"/>
                </a:solidFill>
                <a:ea typeface="BZDBT" pitchFamily="2" charset="-122"/>
              </a:rPr>
              <a:t>背罢</a:t>
            </a:r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︽</a:t>
            </a:r>
            <a:r>
              <a:rPr altLang="en-US" b="1" sz="2400" lang="zh-CN">
                <a:solidFill>
                  <a:schemeClr val="accent2"/>
                </a:solidFill>
                <a:ea typeface="BZDBT" pitchFamily="2" charset="-122"/>
              </a:rPr>
              <a:t>炒搬</a:t>
            </a:r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︽</a:t>
            </a:r>
            <a:r>
              <a:rPr altLang="en-US" b="1" sz="2400" lang="zh-CN">
                <a:solidFill>
                  <a:schemeClr val="accent2"/>
                </a:solidFill>
                <a:ea typeface="BZDBT" pitchFamily="2" charset="-122"/>
              </a:rPr>
              <a:t>厂爸</a:t>
            </a:r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︽</a:t>
            </a:r>
          </a:p>
          <a:p>
            <a:pPr eaLnBrk="1" hangingPunct="1" latinLnBrk="1" lvl="0"/>
            <a:endParaRPr altLang="zh-CN" b="1" sz="2400" lang="en-US">
              <a:solidFill>
                <a:schemeClr val="accent2"/>
              </a:solidFill>
              <a:ea typeface="BZDBT" pitchFamily="2" charset="-122"/>
            </a:endParaRPr>
          </a:p>
          <a:p>
            <a:pPr eaLnBrk="1" hangingPunct="1" latinLnBrk="1" lvl="0"/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     </a:t>
            </a:r>
            <a:r>
              <a:rPr altLang="en-US" b="1" sz="2400" lang="zh-CN">
                <a:solidFill>
                  <a:schemeClr val="accent2"/>
                </a:solidFill>
                <a:ea typeface="BZDBT" pitchFamily="2" charset="-122"/>
              </a:rPr>
              <a:t>点罢邦</a:t>
            </a:r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︽</a:t>
            </a:r>
            <a:r>
              <a:rPr altLang="en-US" b="1" sz="2400" lang="zh-CN">
                <a:solidFill>
                  <a:schemeClr val="accent2"/>
                </a:solidFill>
                <a:ea typeface="BZDBT" pitchFamily="2" charset="-122"/>
              </a:rPr>
              <a:t>舶搬</a:t>
            </a:r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︽</a:t>
            </a:r>
            <a:r>
              <a:rPr altLang="en-US" b="1" sz="2400" lang="zh-CN">
                <a:solidFill>
                  <a:schemeClr val="accent2"/>
                </a:solidFill>
                <a:ea typeface="BZDBT" pitchFamily="2" charset="-122"/>
              </a:rPr>
              <a:t>锤</a:t>
            </a:r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︽</a:t>
            </a:r>
            <a:r>
              <a:rPr altLang="en-US" b="1" sz="2400" lang="zh-CN">
                <a:solidFill>
                  <a:schemeClr val="accent2"/>
                </a:solidFill>
                <a:ea typeface="BZDBT" pitchFamily="2" charset="-122"/>
              </a:rPr>
              <a:t>柄</a:t>
            </a:r>
            <a:r>
              <a:rPr altLang="zh-CN" b="1" sz="2400" lang="en-US">
                <a:solidFill>
                  <a:schemeClr val="accent2"/>
                </a:solidFill>
                <a:ea typeface="BZDBT" pitchFamily="2" charset="-122"/>
              </a:rPr>
              <a:t>﹀</a:t>
            </a:r>
          </a:p>
          <a:p>
            <a:pPr eaLnBrk="1" hangingPunct="1" latinLnBrk="1" lvl="0"/>
            <a:endParaRPr altLang="zh-CN" b="1" sz="2400" lang="en-US">
              <a:solidFill>
                <a:schemeClr val="accent2"/>
              </a:solidFill>
              <a:ea typeface="BZDBT" pitchFamily="2" charset="-122"/>
            </a:endParaRPr>
          </a:p>
          <a:p>
            <a:pPr eaLnBrk="1" hangingPunct="1" latinLnBrk="1" lvl="0"/>
            <a:r>
              <a:rPr altLang="en-US" b="1" sz="2400" lang="zh-CN">
                <a:solidFill>
                  <a:srgbClr val="FF0000"/>
                </a:solidFill>
                <a:ea typeface="BZDBT" pitchFamily="2" charset="-122"/>
              </a:rPr>
              <a:t>笆</a:t>
            </a:r>
            <a:r>
              <a:rPr altLang="en-US" b="1" sz="2400" lang="zh-CN">
                <a:solidFill>
                  <a:schemeClr val="accent2"/>
                </a:solidFill>
                <a:ea typeface="BZDBT" pitchFamily="2" charset="-122"/>
              </a:rPr>
              <a:t> </a:t>
            </a:r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佃罢︽</a:t>
            </a:r>
            <a:r>
              <a:rPr altLang="en-US" b="1" sz="2400" lang="zh-CN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遍爸邦</a:t>
            </a:r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︽99</a:t>
            </a:r>
            <a:r>
              <a:rPr altLang="en-US" b="1" sz="2400" lang="zh-CN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翟</a:t>
            </a:r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︽4</a:t>
            </a:r>
            <a:r>
              <a:rPr altLang="en-US" b="1" sz="2400" lang="zh-CN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蹿爸</a:t>
            </a:r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2400" lang="zh-CN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颁稗</a:t>
            </a:r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2400" lang="zh-CN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厂爸</a:t>
            </a:r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︽</a:t>
            </a:r>
          </a:p>
          <a:p>
            <a:pPr eaLnBrk="1" hangingPunct="1" latinLnBrk="1" lvl="0"/>
            <a:endParaRPr altLang="zh-CN" b="1" sz="2400" lang="en-US">
              <a:solidFill>
                <a:schemeClr val="accent2"/>
              </a:solidFill>
              <a:latin typeface="BZDBT" pitchFamily="2" charset="-122"/>
              <a:ea typeface="BZDBT" pitchFamily="2" charset="-122"/>
            </a:endParaRPr>
          </a:p>
          <a:p>
            <a:pPr eaLnBrk="1" hangingPunct="1" latinLnBrk="1" lvl="0"/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   </a:t>
            </a:r>
            <a:r>
              <a:rPr altLang="en-US" b="1" sz="2400" lang="zh-CN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点罢邦</a:t>
            </a:r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2400" lang="zh-CN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舶搬</a:t>
            </a:r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2400" lang="zh-CN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锤</a:t>
            </a:r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2400" lang="zh-CN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柄</a:t>
            </a:r>
            <a:r>
              <a:rPr altLang="zh-CN" b="1" sz="2400" lang="en-US">
                <a:solidFill>
                  <a:schemeClr val="accent2"/>
                </a:solidFill>
                <a:latin typeface="BZDBT" pitchFamily="2" charset="-122"/>
                <a:ea typeface="BZDBT" pitchFamily="2" charset="-122"/>
              </a:rPr>
              <a:t>﹀</a:t>
            </a:r>
          </a:p>
          <a:p>
            <a:pPr eaLnBrk="1" hangingPunct="1" latinLnBrk="1" lvl="0"/>
            <a:endParaRPr altLang="zh-CN" b="1" sz="2400" lang="en-US">
              <a:solidFill>
                <a:schemeClr val="accent2"/>
              </a:solidFill>
              <a:latin typeface="BZDBT" pitchFamily="2" charset="-122"/>
              <a:ea typeface="BZDBT" pitchFamily="2" charset="-122"/>
            </a:endParaRPr>
          </a:p>
        </p:txBody>
      </p:sp>
    </p:spTree>
  </p:cSld>
  <p:clrMapOvr>
    <a:masterClrMapping/>
  </p:clrMapOvr>
  <p:transition spd="fast" advClick="1">
    <p:cut thruBlk="0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952" grpId="0" uiExpand="0" build="whol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bg bwMode="white">
      <p:bgPr>
        <a:blipFill rotWithShape="0">
          <a:blip xmlns:r="http://schemas.openxmlformats.org/officeDocument/2006/relationships" r:embed="rId1">
            <a:alphaModFix amt="100000"/>
          </a:blip>
          <a:srcRect/>
          <a:stretch>
            <a:fillRect/>
          </a:stretch>
        </a:blipFill>
      </p:bgPr>
    </p:bg>
    <p:spTree>
      <p:nvGrpSpPr>
        <p:cNvPr id="11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92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-549275" y="1511300"/>
            <a:ext cx="9132888" cy="2371725"/>
          </a:xfrm>
          <a:prstGeom prst="rect"/>
          <a:noFill/>
          <a:ln>
            <a:noFill/>
          </a:ln>
        </p:spPr>
      </p:pic>
      <p:pic>
        <p:nvPicPr>
          <p:cNvPr id="2097193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3163887" y="4816475"/>
            <a:ext cx="5456237" cy="1571625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strips dir="ru"/>
    <p:sndAc>
      <p:stSnd loop="0">
        <p:snd r:embed="rId4"/>
      </p:stSnd>
    </p:sndAc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097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86" name=""/>
          <p:cNvSpPr/>
          <p:nvPr>
            <p:ph type="title" sz="quarter" idx="0"/>
          </p:nvPr>
        </p:nvSpPr>
        <p:spPr>
          <a:xfrm rot="0">
            <a:off x="457200" y="800100"/>
            <a:ext cx="8229600" cy="1143000"/>
          </a:xfrm>
          <a:prstGeom prst="rect"/>
          <a:noFill/>
          <a:ln>
            <a:noFill/>
          </a:ln>
        </p:spPr>
        <p:txBody>
          <a:bodyPr anchor="ctr" bIns="45720" lIns="91440" rIns="91440" tIns="45720" vert="horz"/>
          <a:lstStyle>
            <a:lvl1pPr algn="ctr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4400" i="0" u="none">
                <a:solidFill>
                  <a:schemeClr val="lt2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</a:lstStyle>
          <a:p>
            <a:pPr algn="l" eaLnBrk="1" hangingPunct="1" latinLnBrk="1" lvl="0"/>
            <a:r>
              <a:rPr altLang="en-US" b="1" sz="20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吧</a:t>
            </a:r>
            <a:r>
              <a:rPr altLang="en-US" b="1" sz="2000" lang="zh-CN">
                <a:solidFill>
                  <a:srgbClr val="0066FF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罢绊扳︽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卞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遍爸邦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柏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雕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雕敌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伴百办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椿拜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拜爸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伴百办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椿拜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炒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伴扯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罢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档拜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底拜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斑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br/>
            <a:br/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     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佃拜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拜爸</a:t>
            </a:r>
            <a:r>
              <a:rPr altLang="zh-CN" b="1" sz="16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︽﹀</a:t>
            </a:r>
          </a:p>
        </p:txBody>
      </p:sp>
      <p:pic>
        <p:nvPicPr>
          <p:cNvPr id="2097155" name=""/>
          <p:cNvPicPr>
            <a:picLocks/>
          </p:cNvPicPr>
          <p:nvPr>
            <p:ph sz="quarter" idx="1"/>
          </p:nvPr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927100" y="1993900"/>
            <a:ext cx="877887" cy="1316037"/>
          </a:xfrm>
          <a:prstGeom prst="rect"/>
          <a:noFill/>
          <a:ln>
            <a:noFill/>
          </a:ln>
        </p:spPr>
      </p:pic>
      <p:pic>
        <p:nvPicPr>
          <p:cNvPr id="2097156" name=""/>
          <p:cNvPicPr>
            <a:picLocks/>
          </p:cNvPicPr>
          <p:nvPr>
            <p:ph sz="quarter" idx="2"/>
          </p:nvPr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3222625" y="1808162"/>
            <a:ext cx="774700" cy="1216025"/>
          </a:xfrm>
          <a:prstGeom prst="rect"/>
          <a:noFill/>
          <a:ln>
            <a:noFill/>
          </a:ln>
        </p:spPr>
      </p:pic>
      <p:pic>
        <p:nvPicPr>
          <p:cNvPr id="2097157" name=""/>
          <p:cNvPicPr>
            <a:picLocks/>
          </p:cNvPicPr>
          <p:nvPr>
            <p:ph sz="quarter" idx="3"/>
          </p:nvPr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2908300" y="3519487"/>
            <a:ext cx="1123950" cy="1214437"/>
          </a:xfrm>
          <a:prstGeom prst="rect"/>
          <a:noFill/>
          <a:ln>
            <a:noFill/>
          </a:ln>
        </p:spPr>
      </p:pic>
      <p:pic>
        <p:nvPicPr>
          <p:cNvPr id="2097158" name=""/>
          <p:cNvPicPr>
            <a:picLocks/>
          </p:cNvPicPr>
          <p:nvPr/>
        </p:nvPicPr>
        <p:blipFill>
          <a:blip xmlns:r="http://schemas.openxmlformats.org/officeDocument/2006/relationships" r:embed="rId4"/>
          <a:srcRect l="0" t="0" r="0" b="0"/>
          <a:stretch>
            <a:fillRect/>
          </a:stretch>
        </p:blipFill>
        <p:spPr>
          <a:xfrm rot="0">
            <a:off x="746125" y="3702050"/>
            <a:ext cx="1081087" cy="1216025"/>
          </a:xfrm>
          <a:prstGeom prst="rect"/>
          <a:noFill/>
          <a:ln>
            <a:noFill/>
          </a:ln>
        </p:spPr>
      </p:pic>
      <p:pic>
        <p:nvPicPr>
          <p:cNvPr id="2097159" name=""/>
          <p:cNvPicPr>
            <a:picLocks/>
          </p:cNvPicPr>
          <p:nvPr/>
        </p:nvPicPr>
        <p:blipFill>
          <a:blip xmlns:r="http://schemas.openxmlformats.org/officeDocument/2006/relationships" r:embed="rId5"/>
          <a:srcRect l="0" t="0" r="0" b="0"/>
          <a:stretch>
            <a:fillRect/>
          </a:stretch>
        </p:blipFill>
        <p:spPr>
          <a:xfrm rot="0">
            <a:off x="722312" y="5146675"/>
            <a:ext cx="1284287" cy="1216025"/>
          </a:xfrm>
          <a:prstGeom prst="rect"/>
          <a:noFill/>
          <a:ln>
            <a:noFill/>
          </a:ln>
        </p:spPr>
      </p:pic>
      <p:sp>
        <p:nvSpPr>
          <p:cNvPr id="1048587" name=""/>
          <p:cNvSpPr txBox="1"/>
          <p:nvPr/>
        </p:nvSpPr>
        <p:spPr>
          <a:xfrm rot="0">
            <a:off x="4614862" y="2790825"/>
            <a:ext cx="271780" cy="5105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lang="zh-CN"/>
          </a:p>
        </p:txBody>
      </p:sp>
      <p:sp>
        <p:nvSpPr>
          <p:cNvPr id="1048588" name=""/>
          <p:cNvSpPr txBox="1"/>
          <p:nvPr/>
        </p:nvSpPr>
        <p:spPr>
          <a:xfrm rot="0">
            <a:off x="6361112" y="1993900"/>
            <a:ext cx="409575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200" lang="en-US"/>
              <a:t>3</a:t>
            </a:r>
          </a:p>
        </p:txBody>
      </p:sp>
      <p:pic>
        <p:nvPicPr>
          <p:cNvPr id="2097160" name=""/>
          <p:cNvPicPr>
            <a:picLocks/>
          </p:cNvPicPr>
          <p:nvPr>
            <p:ph sz="quarter" idx="4"/>
          </p:nvPr>
        </p:nvPicPr>
        <p:blipFill>
          <a:blip xmlns:r="http://schemas.openxmlformats.org/officeDocument/2006/relationships" r:embed="rId6"/>
          <a:srcRect l="0" t="0" r="0" b="0"/>
          <a:stretch>
            <a:fillRect/>
          </a:stretch>
        </p:blipFill>
        <p:spPr>
          <a:xfrm rot="0">
            <a:off x="6102350" y="3721100"/>
            <a:ext cx="944562" cy="877887"/>
          </a:xfrm>
          <a:prstGeom prst="rect"/>
          <a:noFill/>
          <a:ln>
            <a:noFill/>
          </a:ln>
        </p:spPr>
      </p:pic>
      <p:pic>
        <p:nvPicPr>
          <p:cNvPr id="2097161" name=""/>
          <p:cNvPicPr>
            <a:picLocks/>
          </p:cNvPicPr>
          <p:nvPr/>
        </p:nvPicPr>
        <p:blipFill>
          <a:blip xmlns:r="http://schemas.openxmlformats.org/officeDocument/2006/relationships" r:embed="rId7"/>
          <a:srcRect l="0" t="0" r="0" b="0"/>
          <a:stretch>
            <a:fillRect/>
          </a:stretch>
        </p:blipFill>
        <p:spPr>
          <a:xfrm rot="0">
            <a:off x="3041650" y="5092700"/>
            <a:ext cx="1284287" cy="1216025"/>
          </a:xfrm>
          <a:prstGeom prst="rect"/>
          <a:noFill/>
          <a:ln>
            <a:noFill/>
          </a:ln>
        </p:spPr>
      </p:pic>
      <p:pic>
        <p:nvPicPr>
          <p:cNvPr id="2097162" name=""/>
          <p:cNvPicPr>
            <a:picLocks/>
          </p:cNvPicPr>
          <p:nvPr/>
        </p:nvPicPr>
        <p:blipFill>
          <a:blip xmlns:r="http://schemas.openxmlformats.org/officeDocument/2006/relationships" r:embed="rId8"/>
          <a:srcRect l="0" t="0" r="0" b="0"/>
          <a:stretch>
            <a:fillRect/>
          </a:stretch>
        </p:blipFill>
        <p:spPr>
          <a:xfrm rot="0">
            <a:off x="6416675" y="5138737"/>
            <a:ext cx="608012" cy="944562"/>
          </a:xfrm>
          <a:prstGeom prst="rect"/>
          <a:noFill/>
          <a:ln>
            <a:noFill/>
          </a:ln>
        </p:spPr>
      </p:pic>
    </p:spTree>
  </p:cSld>
  <p:clrMapOvr>
    <a:masterClrMapping/>
  </p:clrMapOvr>
  <p:transition spd="fast" advClick="1">
    <p:checker dir="horz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7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dur="80" id="7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dur="80" id="8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33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CCCCFF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80" id="9"/>
                                        <p:tgtEl>
                                          <p:spTgt spid="10485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4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id="17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19"/>
                                        <p:tgtEl>
                                          <p:spTgt spid="209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">
                      <p:stCondLst>
                        <p:cond delay="indefinite"/>
                      </p:stCondLst>
                      <p:childTnLst>
                        <p:par>
                          <p:cTn fill="hold" id="21">
                            <p:stCondLst>
                              <p:cond delay="0"/>
                            </p:stCondLst>
                            <p:childTnLst>
                              <p:par>
                                <p:cTn fill="hold" id="2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4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>
                      <p:stCondLst>
                        <p:cond delay="indefinite"/>
                      </p:stCondLst>
                      <p:childTnLst>
                        <p:par>
                          <p:cTn fill="hold" id="26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9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>
                      <p:stCondLst>
                        <p:cond delay="indefinite"/>
                      </p:stCondLst>
                      <p:childTnLst>
                        <p:par>
                          <p:cTn fill="hold" id="3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id="39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1"/>
                                        <p:tgtEl>
                                          <p:spTgt spid="209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6"/>
                                        <p:tgtEl>
                                          <p:spTgt spid="209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7">
                      <p:stCondLst>
                        <p:cond delay="indefinite"/>
                      </p:stCondLst>
                      <p:childTnLst>
                        <p:par>
                          <p:cTn fill="hold" id="48">
                            <p:stCondLst>
                              <p:cond delay="0"/>
                            </p:stCondLst>
                            <p:childTnLst>
                              <p:par>
                                <p:cTn fill="hold" id="49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1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2">
                      <p:stCondLst>
                        <p:cond delay="indefinite"/>
                      </p:stCondLst>
                      <p:childTnLst>
                        <p:par>
                          <p:cTn fill="hold" id="53">
                            <p:stCondLst>
                              <p:cond delay="0"/>
                            </p:stCondLst>
                            <p:childTnLst>
                              <p:par>
                                <p:cTn fill="hold" id="54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6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6" grpId="0" uiExpand="0" build="whole"/>
      <p:bldP spid="1048588" grpId="0" uiExpand="0" build="whol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49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594" name=""/>
          <p:cNvSpPr txBox="1"/>
          <p:nvPr/>
        </p:nvSpPr>
        <p:spPr>
          <a:xfrm rot="0">
            <a:off x="701675" y="1006475"/>
            <a:ext cx="3914775" cy="7010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spcBef>
                <a:spcPct val="50000"/>
              </a:spcBef>
            </a:pPr>
            <a:r>
              <a:rPr altLang="en-US" b="1" sz="20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笆</a:t>
            </a:r>
            <a:r>
              <a:rPr altLang="en-US" b="1" sz="2000" lang="zh-CN">
                <a:solidFill>
                  <a:srgbClr val="0066FF"/>
                </a:solidFill>
                <a:latin typeface="黑体" pitchFamily="2" charset="-122"/>
                <a:ea typeface="黑体" pitchFamily="2" charset="-122"/>
              </a:rPr>
              <a:t>、</a:t>
            </a:r>
            <a:r>
              <a:rPr altLang="zh-CN" b="1" sz="20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殿办︽</a:t>
            </a:r>
            <a:r>
              <a:rPr altLang="en-US" b="1" sz="20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遍爸邦</a:t>
            </a:r>
            <a:r>
              <a:rPr altLang="zh-CN" b="1" sz="20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20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捕邦</a:t>
            </a:r>
            <a:r>
              <a:rPr altLang="zh-CN" b="1" sz="20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20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伴刀稗</a:t>
            </a:r>
            <a:r>
              <a:rPr altLang="zh-CN" b="1" sz="20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2000" lang="zh-CN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柄</a:t>
            </a:r>
            <a:r>
              <a:rPr altLang="zh-CN" b="1" sz="2000" lang="en-US">
                <a:solidFill>
                  <a:srgbClr val="0066FF"/>
                </a:solidFill>
                <a:latin typeface="BZDBT" pitchFamily="2" charset="-122"/>
                <a:ea typeface="BZDBT" pitchFamily="2" charset="-122"/>
              </a:rPr>
              <a:t>﹀︽</a:t>
            </a:r>
          </a:p>
        </p:txBody>
      </p:sp>
      <p:sp>
        <p:nvSpPr>
          <p:cNvPr id="1048595" name=""/>
          <p:cNvSpPr/>
          <p:nvPr/>
        </p:nvSpPr>
        <p:spPr>
          <a:xfrm rot="0">
            <a:off x="1331912" y="1719262"/>
            <a:ext cx="652781" cy="5105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lang="en-US"/>
              <a:t>0.3</a:t>
            </a:r>
          </a:p>
        </p:txBody>
      </p:sp>
      <p:sp>
        <p:nvSpPr>
          <p:cNvPr id="1048596" name=""/>
          <p:cNvSpPr/>
          <p:nvPr/>
        </p:nvSpPr>
        <p:spPr>
          <a:xfrm rot="0">
            <a:off x="1241425" y="2684462"/>
            <a:ext cx="767081" cy="5105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lang="en-US"/>
              <a:t>0.17</a:t>
            </a:r>
          </a:p>
        </p:txBody>
      </p:sp>
      <p:sp>
        <p:nvSpPr>
          <p:cNvPr id="1048597" name=""/>
          <p:cNvSpPr/>
          <p:nvPr/>
        </p:nvSpPr>
        <p:spPr>
          <a:xfrm rot="0">
            <a:off x="1020762" y="3854450"/>
            <a:ext cx="1033780" cy="5105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lang="en-US"/>
              <a:t>0.009</a:t>
            </a:r>
          </a:p>
        </p:txBody>
      </p:sp>
      <p:sp>
        <p:nvSpPr>
          <p:cNvPr id="1048598" name=""/>
          <p:cNvSpPr txBox="1"/>
          <p:nvPr/>
        </p:nvSpPr>
        <p:spPr>
          <a:xfrm rot="0">
            <a:off x="2679700" y="1828800"/>
            <a:ext cx="2722880" cy="3962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sz="2000" lang="zh-CN">
                <a:solidFill>
                  <a:srgbClr val="FF0000"/>
                </a:solidFill>
                <a:ea typeface="BZDBT" pitchFamily="2" charset="-122"/>
              </a:rPr>
              <a:t>搬睬</a:t>
            </a:r>
            <a:r>
              <a:rPr altLang="zh-CN" sz="2000" lang="en-US">
                <a:solidFill>
                  <a:srgbClr val="FF0000"/>
                </a:solidFill>
                <a:ea typeface="BZDBT" pitchFamily="2" charset="-122"/>
              </a:rPr>
              <a:t>︽</a:t>
            </a:r>
            <a:r>
              <a:rPr altLang="en-US" sz="2000" lang="zh-CN">
                <a:solidFill>
                  <a:srgbClr val="FF0000"/>
                </a:solidFill>
                <a:ea typeface="BZDBT" pitchFamily="2" charset="-122"/>
              </a:rPr>
              <a:t>柏敌</a:t>
            </a:r>
            <a:r>
              <a:rPr altLang="zh-CN" sz="2000" lang="en-US">
                <a:solidFill>
                  <a:srgbClr val="FF0000"/>
                </a:solidFill>
                <a:ea typeface="BZDBT" pitchFamily="2" charset="-122"/>
              </a:rPr>
              <a:t>︽</a:t>
            </a:r>
            <a:r>
              <a:rPr altLang="en-US" sz="2000" lang="zh-CN">
                <a:solidFill>
                  <a:srgbClr val="FF0000"/>
                </a:solidFill>
                <a:ea typeface="BZDBT" pitchFamily="2" charset="-122"/>
              </a:rPr>
              <a:t>罢稗邦</a:t>
            </a:r>
            <a:r>
              <a:rPr altLang="zh-CN" sz="2000" lang="en-US">
                <a:solidFill>
                  <a:srgbClr val="FF0000"/>
                </a:solidFill>
                <a:ea typeface="BZDBT" pitchFamily="2" charset="-122"/>
              </a:rPr>
              <a:t>﹀</a:t>
            </a:r>
          </a:p>
        </p:txBody>
      </p:sp>
      <p:sp>
        <p:nvSpPr>
          <p:cNvPr id="1048599" name=""/>
          <p:cNvSpPr txBox="1"/>
          <p:nvPr/>
        </p:nvSpPr>
        <p:spPr>
          <a:xfrm rot="0">
            <a:off x="2859087" y="2717800"/>
            <a:ext cx="2722879" cy="3962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sz="2000" lang="zh-CN">
                <a:solidFill>
                  <a:srgbClr val="FF0000"/>
                </a:solidFill>
                <a:ea typeface="BZDBT" pitchFamily="2" charset="-122"/>
              </a:rPr>
              <a:t>搬兵</a:t>
            </a:r>
            <a:r>
              <a:rPr altLang="zh-CN" sz="2000" lang="en-US">
                <a:solidFill>
                  <a:srgbClr val="FF0000"/>
                </a:solidFill>
                <a:ea typeface="BZDBT" pitchFamily="2" charset="-122"/>
              </a:rPr>
              <a:t>︽</a:t>
            </a:r>
            <a:r>
              <a:rPr altLang="en-US" sz="2000" lang="zh-CN">
                <a:solidFill>
                  <a:srgbClr val="FF0000"/>
                </a:solidFill>
                <a:ea typeface="BZDBT" pitchFamily="2" charset="-122"/>
              </a:rPr>
              <a:t>柏敌</a:t>
            </a:r>
            <a:r>
              <a:rPr altLang="zh-CN" sz="2000" lang="en-US">
                <a:solidFill>
                  <a:srgbClr val="FF0000"/>
                </a:solidFill>
                <a:ea typeface="BZDBT" pitchFamily="2" charset="-122"/>
              </a:rPr>
              <a:t>︽</a:t>
            </a:r>
            <a:r>
              <a:rPr altLang="en-US" sz="2000" lang="zh-CN">
                <a:solidFill>
                  <a:srgbClr val="FF0000"/>
                </a:solidFill>
                <a:ea typeface="BZDBT" pitchFamily="2" charset="-122"/>
              </a:rPr>
              <a:t>罢稗邦</a:t>
            </a:r>
            <a:r>
              <a:rPr altLang="zh-CN" sz="2000" lang="en-US">
                <a:solidFill>
                  <a:srgbClr val="FF0000"/>
                </a:solidFill>
                <a:ea typeface="BZDBT" pitchFamily="2" charset="-122"/>
              </a:rPr>
              <a:t>﹀</a:t>
            </a:r>
          </a:p>
        </p:txBody>
      </p:sp>
      <p:sp>
        <p:nvSpPr>
          <p:cNvPr id="1048600" name=""/>
          <p:cNvSpPr txBox="1"/>
          <p:nvPr/>
        </p:nvSpPr>
        <p:spPr>
          <a:xfrm rot="0">
            <a:off x="2859087" y="3887787"/>
            <a:ext cx="2722879" cy="3962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sz="2000" lang="zh-CN">
                <a:solidFill>
                  <a:srgbClr val="FF0000"/>
                </a:solidFill>
                <a:ea typeface="BZDBT" pitchFamily="2" charset="-122"/>
              </a:rPr>
              <a:t>敞爸</a:t>
            </a:r>
            <a:r>
              <a:rPr altLang="zh-CN" sz="2000" lang="en-US">
                <a:solidFill>
                  <a:srgbClr val="FF0000"/>
                </a:solidFill>
                <a:ea typeface="BZDBT" pitchFamily="2" charset="-122"/>
              </a:rPr>
              <a:t>︽</a:t>
            </a:r>
            <a:r>
              <a:rPr altLang="en-US" sz="2000" lang="zh-CN">
                <a:solidFill>
                  <a:srgbClr val="FF0000"/>
                </a:solidFill>
                <a:ea typeface="BZDBT" pitchFamily="2" charset="-122"/>
              </a:rPr>
              <a:t>柏敌</a:t>
            </a:r>
            <a:r>
              <a:rPr altLang="zh-CN" sz="2000" lang="en-US">
                <a:solidFill>
                  <a:srgbClr val="FF0000"/>
                </a:solidFill>
                <a:ea typeface="BZDBT" pitchFamily="2" charset="-122"/>
              </a:rPr>
              <a:t>︽</a:t>
            </a:r>
            <a:r>
              <a:rPr altLang="en-US" sz="2000" lang="zh-CN">
                <a:solidFill>
                  <a:srgbClr val="FF0000"/>
                </a:solidFill>
                <a:ea typeface="BZDBT" pitchFamily="2" charset="-122"/>
              </a:rPr>
              <a:t>罢稗邦</a:t>
            </a:r>
            <a:r>
              <a:rPr altLang="zh-CN" sz="2000" lang="en-US">
                <a:solidFill>
                  <a:srgbClr val="FF0000"/>
                </a:solidFill>
                <a:ea typeface="BZDBT" pitchFamily="2" charset="-122"/>
              </a:rPr>
              <a:t>﹀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dur="500" id="7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5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4">
                      <p:stCondLst>
                        <p:cond delay="indefinite"/>
                      </p:stCondLst>
                      <p:childTnLst>
                        <p:par>
                          <p:cTn fill="hold" id="1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6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uiExpand="0" build="whole"/>
      <p:bldP spid="1048599" grpId="0" uiExpand="0" build="whole"/>
      <p:bldP spid="1048600" grpId="0" uiExpand="0" build="whol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0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01" name=""/>
          <p:cNvSpPr txBox="1"/>
          <p:nvPr/>
        </p:nvSpPr>
        <p:spPr>
          <a:xfrm rot="0">
            <a:off x="3397250" y="3721100"/>
            <a:ext cx="3307079" cy="5105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lang="en-US">
                <a:solidFill>
                  <a:schemeClr val="lt1"/>
                </a:solidFill>
              </a:rPr>
              <a:t>1</a:t>
            </a:r>
            <a:r>
              <a:rPr altLang="en-US" b="1" sz="1600" lang="zh-CN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典</a:t>
            </a:r>
            <a:r>
              <a:rPr altLang="zh-CN" b="1" sz="1600" lang="en-US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地扳</a:t>
            </a:r>
            <a:r>
              <a:rPr altLang="zh-CN" b="1" sz="1600" lang="en-US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布</a:t>
            </a:r>
            <a:r>
              <a:rPr altLang="zh-CN" b="1" sz="1600" lang="en-US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斑</a:t>
            </a:r>
            <a:r>
              <a:rPr altLang="zh-CN" b="1" sz="1600" lang="en-US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﹀   </a:t>
            </a:r>
            <a:r>
              <a:rPr altLang="en-US" b="1" sz="1600" lang="zh-CN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大拜</a:t>
            </a:r>
            <a:r>
              <a:rPr altLang="zh-CN" b="1" sz="1600" lang="en-US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︽</a:t>
            </a:r>
            <a:r>
              <a:rPr altLang="en-US" b="1" sz="1600" lang="zh-CN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柏</a:t>
            </a:r>
            <a:r>
              <a:rPr altLang="zh-CN" b="1" sz="1600" lang="en-US">
                <a:effectLst>
                  <a:outerShdw algn="tl" blurRad="38100" dir="2700000" dist="38100">
                    <a:srgbClr val="C0C0C0"/>
                  </a:outerShdw>
                </a:effectLst>
                <a:latin typeface="BZDBT" pitchFamily="2" charset="-122"/>
                <a:ea typeface="BZDBT" pitchFamily="2" charset="-122"/>
              </a:rPr>
              <a:t>﹀</a:t>
            </a:r>
          </a:p>
        </p:txBody>
      </p:sp>
      <p:sp>
        <p:nvSpPr>
          <p:cNvPr id="1048602" name=""/>
          <p:cNvSpPr txBox="1"/>
          <p:nvPr/>
        </p:nvSpPr>
        <p:spPr>
          <a:xfrm rot="0">
            <a:off x="1781175" y="2651125"/>
            <a:ext cx="8895080" cy="11074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4000" lang="en-US">
                <a:solidFill>
                  <a:schemeClr val="lt1"/>
                </a:solidFill>
              </a:rPr>
              <a:t>1</a:t>
            </a:r>
            <a:r>
              <a:rPr altLang="en-US" lang="zh-CN">
                <a:ea typeface="BZDHT" pitchFamily="2" charset="-122"/>
              </a:rPr>
              <a:t>遍爸邦</a:t>
            </a:r>
            <a:r>
              <a:rPr altLang="zh-CN" lang="en-US">
                <a:ea typeface="BZDHT" pitchFamily="2" charset="-122"/>
              </a:rPr>
              <a:t>︽</a:t>
            </a:r>
            <a:r>
              <a:rPr altLang="en-US" lang="zh-CN">
                <a:ea typeface="BZDHT" pitchFamily="2" charset="-122"/>
              </a:rPr>
              <a:t>柏</a:t>
            </a:r>
            <a:r>
              <a:rPr altLang="zh-CN" lang="en-US">
                <a:ea typeface="BZDHT" pitchFamily="2" charset="-122"/>
              </a:rPr>
              <a:t>︽</a:t>
            </a:r>
            <a:r>
              <a:rPr altLang="en-US" lang="zh-CN">
                <a:ea typeface="BZDHT" pitchFamily="2" charset="-122"/>
              </a:rPr>
              <a:t>拜爸</a:t>
            </a:r>
            <a:r>
              <a:rPr altLang="zh-CN" lang="en-US">
                <a:ea typeface="BZDHT" pitchFamily="2" charset="-122"/>
              </a:rPr>
              <a:t>︽</a:t>
            </a:r>
            <a:r>
              <a:rPr altLang="en-US" lang="zh-CN">
                <a:ea typeface="BZDHT" pitchFamily="2" charset="-122"/>
              </a:rPr>
              <a:t>殿办</a:t>
            </a:r>
            <a:r>
              <a:rPr altLang="zh-CN" lang="en-US">
                <a:ea typeface="BZDHT" pitchFamily="2" charset="-122"/>
              </a:rPr>
              <a:t>︽</a:t>
            </a:r>
            <a:r>
              <a:rPr altLang="en-US" lang="zh-CN">
                <a:ea typeface="BZDHT" pitchFamily="2" charset="-122"/>
              </a:rPr>
              <a:t>遍爸邦</a:t>
            </a:r>
            <a:r>
              <a:rPr altLang="zh-CN" lang="en-US">
                <a:ea typeface="BZDHT" pitchFamily="2" charset="-122"/>
              </a:rPr>
              <a:t>︽</a:t>
            </a:r>
            <a:r>
              <a:rPr altLang="en-US" lang="zh-CN">
                <a:ea typeface="BZDHT" pitchFamily="2" charset="-122"/>
              </a:rPr>
              <a:t>宝</a:t>
            </a:r>
            <a:r>
              <a:rPr altLang="zh-CN" lang="en-US">
                <a:ea typeface="BZDHT" pitchFamily="2" charset="-122"/>
              </a:rPr>
              <a:t>︽</a:t>
            </a:r>
            <a:r>
              <a:rPr altLang="en-US" lang="zh-CN">
                <a:ea typeface="BZDHT" pitchFamily="2" charset="-122"/>
              </a:rPr>
              <a:t>班搬</a:t>
            </a:r>
            <a:r>
              <a:rPr altLang="zh-CN" lang="en-US">
                <a:ea typeface="BZDHT" pitchFamily="2" charset="-122"/>
              </a:rPr>
              <a:t>︽</a:t>
            </a:r>
            <a:r>
              <a:rPr altLang="en-US" lang="zh-CN">
                <a:ea typeface="BZDHT" pitchFamily="2" charset="-122"/>
              </a:rPr>
              <a:t>第邦</a:t>
            </a:r>
            <a:r>
              <a:rPr altLang="zh-CN" lang="en-US">
                <a:ea typeface="BZDHT" pitchFamily="2" charset="-122"/>
              </a:rPr>
              <a:t>﹀</a:t>
            </a:r>
          </a:p>
          <a:p>
            <a:pPr eaLnBrk="1" hangingPunct="1" latinLnBrk="1" lvl="0"/>
            <a:endParaRPr altLang="zh-CN" lang="en-US">
              <a:ea typeface="BZDHT" pitchFamily="2" charset="-122"/>
            </a:endParaRPr>
          </a:p>
        </p:txBody>
      </p:sp>
      <p:sp>
        <p:nvSpPr>
          <p:cNvPr id="1048603" name=""/>
          <p:cNvSpPr txBox="1"/>
          <p:nvPr/>
        </p:nvSpPr>
        <p:spPr>
          <a:xfrm rot="0">
            <a:off x="971550" y="676275"/>
            <a:ext cx="10114280" cy="7264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endParaRPr altLang="zh-CN" b="1" sz="1800" lang="en-US">
              <a:ea typeface="BZDBT" pitchFamily="2" charset="-122"/>
            </a:endParaRPr>
          </a:p>
          <a:p>
            <a:pPr eaLnBrk="1" hangingPunct="1" latinLnBrk="1" lvl="0"/>
            <a:r>
              <a:rPr altLang="zh-CN" b="1" sz="2400" lang="en-US">
                <a:solidFill>
                  <a:schemeClr val="lt1"/>
                </a:solidFill>
                <a:ea typeface="BZDBT" pitchFamily="2" charset="-122"/>
              </a:rPr>
              <a:t>1</a:t>
            </a:r>
            <a:r>
              <a:rPr altLang="en-US" b="1" sz="1800" lang="zh-CN">
                <a:ea typeface="BZDBT" pitchFamily="2" charset="-122"/>
              </a:rPr>
              <a:t>伴罢稗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搬搬邦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蝶搬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罢雕敌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搬调搬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颁稗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卞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颁拜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罢得敌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档拜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昌敌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蝶搬</a:t>
            </a:r>
            <a:r>
              <a:rPr altLang="zh-CN" b="1" sz="1800" lang="en-US">
                <a:ea typeface="BZDBT" pitchFamily="2" charset="-122"/>
              </a:rPr>
              <a:t>︽</a:t>
            </a:r>
            <a:r>
              <a:rPr altLang="en-US" b="1" sz="1800" lang="zh-CN">
                <a:ea typeface="BZDBT" pitchFamily="2" charset="-122"/>
              </a:rPr>
              <a:t>炒搬</a:t>
            </a:r>
            <a:r>
              <a:rPr altLang="zh-CN" b="1" sz="1800" lang="en-US">
                <a:ea typeface="BZDBT" pitchFamily="2" charset="-122"/>
              </a:rPr>
              <a:t>﹀</a:t>
            </a:r>
          </a:p>
        </p:txBody>
      </p:sp>
      <p:sp>
        <p:nvSpPr>
          <p:cNvPr id="1048604" name=""/>
          <p:cNvSpPr txBox="1"/>
          <p:nvPr/>
        </p:nvSpPr>
        <p:spPr>
          <a:xfrm rot="0">
            <a:off x="5289550" y="5786437"/>
            <a:ext cx="4538980" cy="510541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lang="en-US">
                <a:solidFill>
                  <a:schemeClr val="lt1"/>
                </a:solidFill>
              </a:rPr>
              <a:t>1</a:t>
            </a:r>
            <a:r>
              <a:rPr altLang="en-US" sz="1800" lang="zh-CN">
                <a:ea typeface="BZDMT" pitchFamily="2" charset="-122"/>
              </a:rPr>
              <a:t>蝶搬</a:t>
            </a:r>
            <a:r>
              <a:rPr altLang="zh-CN" sz="1800" lang="en-US">
                <a:ea typeface="BZDMT" pitchFamily="2" charset="-122"/>
              </a:rPr>
              <a:t>︽</a:t>
            </a:r>
            <a:r>
              <a:rPr altLang="en-US" sz="1800" lang="zh-CN">
                <a:ea typeface="BZDMT" pitchFamily="2" charset="-122"/>
              </a:rPr>
              <a:t>避拜</a:t>
            </a:r>
            <a:r>
              <a:rPr altLang="zh-CN" sz="1800" lang="en-US">
                <a:ea typeface="BZDMT" pitchFamily="2" charset="-122"/>
              </a:rPr>
              <a:t>︽</a:t>
            </a:r>
            <a:r>
              <a:rPr altLang="en-US" sz="1800" lang="zh-CN">
                <a:ea typeface="BZDMT" pitchFamily="2" charset="-122"/>
              </a:rPr>
              <a:t>扳霸稗</a:t>
            </a:r>
            <a:r>
              <a:rPr altLang="zh-CN" sz="1800" lang="en-US">
                <a:ea typeface="BZDMT" pitchFamily="2" charset="-122"/>
              </a:rPr>
              <a:t>﹀         </a:t>
            </a:r>
            <a:r>
              <a:rPr altLang="en-US" sz="1800" lang="zh-CN">
                <a:ea typeface="BZDMT" pitchFamily="2" charset="-122"/>
              </a:rPr>
              <a:t>电邦</a:t>
            </a:r>
            <a:r>
              <a:rPr altLang="zh-CN" sz="1800" lang="en-US">
                <a:ea typeface="BZDMT" pitchFamily="2" charset="-122"/>
              </a:rPr>
              <a:t>︽</a:t>
            </a:r>
            <a:r>
              <a:rPr altLang="en-US" sz="1800" lang="zh-CN">
                <a:ea typeface="BZDMT" pitchFamily="2" charset="-122"/>
              </a:rPr>
              <a:t>半搬</a:t>
            </a:r>
            <a:r>
              <a:rPr altLang="zh-CN" sz="1800" lang="en-US">
                <a:ea typeface="BZDMT" pitchFamily="2" charset="-122"/>
              </a:rPr>
              <a:t>﹀</a:t>
            </a:r>
          </a:p>
        </p:txBody>
      </p:sp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1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pic>
        <p:nvPicPr>
          <p:cNvPr id="2097163" name="" descr="cw4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238125" y="1058862"/>
            <a:ext cx="817562" cy="566737"/>
          </a:xfrm>
          <a:prstGeom prst="rect"/>
          <a:noFill/>
          <a:ln>
            <a:noFill/>
          </a:ln>
        </p:spPr>
      </p:pic>
      <p:sp>
        <p:nvSpPr>
          <p:cNvPr id="1048605" name=""/>
          <p:cNvSpPr txBox="1"/>
          <p:nvPr/>
        </p:nvSpPr>
        <p:spPr>
          <a:xfrm rot="0">
            <a:off x="461962" y="1069975"/>
            <a:ext cx="322580" cy="574041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b="1" sz="3200" lang="en-US"/>
              <a:t>1</a:t>
            </a:r>
          </a:p>
        </p:txBody>
      </p:sp>
      <p:sp>
        <p:nvSpPr>
          <p:cNvPr id="1048606" name=""/>
          <p:cNvSpPr txBox="1"/>
          <p:nvPr/>
        </p:nvSpPr>
        <p:spPr>
          <a:xfrm rot="0">
            <a:off x="1060450" y="1036637"/>
            <a:ext cx="8012112" cy="1477900"/>
          </a:xfrm>
          <a:prstGeom prst="rect"/>
          <a:noFill/>
          <a:ln>
            <a:noFill/>
          </a:ln>
        </p:spPr>
        <p:txBody>
          <a:bodyPr anchor="t" bIns="46800" lIns="90000" rIns="90000" tIns="4680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>
              <a:lnSpc>
                <a:spcPct val="130000"/>
              </a:lnSpc>
            </a:pPr>
            <a:r>
              <a:rPr altLang="en-US" b="1" sz="1600" lang="zh-CN">
                <a:ea typeface="BZDBT" pitchFamily="2" charset="-122"/>
              </a:rPr>
              <a:t>地爸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颁拜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办</a:t>
            </a:r>
            <a:r>
              <a:rPr altLang="zh-CN" b="1" sz="1600" lang="en-US">
                <a:ea typeface="BZDBT" pitchFamily="2" charset="-122"/>
              </a:rPr>
              <a:t>︽ </a:t>
            </a:r>
            <a:r>
              <a:rPr altLang="zh-CN" b="1" lang="en-US"/>
              <a:t>3m</a:t>
            </a:r>
            <a:r>
              <a:rPr altLang="en-US" b="1" sz="1600" lang="zh-CN">
                <a:ea typeface="BZDBT" pitchFamily="2" charset="-122"/>
              </a:rPr>
              <a:t>底拜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斑敌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败罢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斑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得罢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柏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差扳邦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吵扳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吹</a:t>
            </a:r>
            <a:r>
              <a:rPr altLang="zh-CN" b="1" sz="1600" lang="en-US">
                <a:ea typeface="BZDBT" pitchFamily="2" charset="-122"/>
              </a:rPr>
              <a:t>︽ </a:t>
            </a:r>
            <a:r>
              <a:rPr altLang="zh-CN" b="1" lang="en-US"/>
              <a:t>10</a:t>
            </a:r>
            <a:r>
              <a:rPr altLang="en-US" b="1" sz="1600" lang="zh-CN">
                <a:ea typeface="BZDBT" pitchFamily="2" charset="-122"/>
              </a:rPr>
              <a:t>办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搬便拜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稗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吵扳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吹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第半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呆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罢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档拜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底拜</a:t>
            </a:r>
            <a:r>
              <a:rPr altLang="zh-CN" b="1" sz="1600" lang="en-US">
                <a:ea typeface="BZDBT" pitchFamily="2" charset="-122"/>
              </a:rPr>
              <a:t>﹀ </a:t>
            </a:r>
            <a:r>
              <a:rPr altLang="en-US" b="1" sz="1600" lang="zh-CN">
                <a:ea typeface="BZDBT" pitchFamily="2" charset="-122"/>
              </a:rPr>
              <a:t>柏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差扳邦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吵扳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吹</a:t>
            </a:r>
            <a:r>
              <a:rPr altLang="zh-CN" b="1" sz="1600" lang="en-US">
                <a:ea typeface="BZDBT" pitchFamily="2" charset="-122"/>
              </a:rPr>
              <a:t>︽ </a:t>
            </a:r>
            <a:r>
              <a:rPr altLang="zh-CN" b="1" lang="en-US"/>
              <a:t>5</a:t>
            </a:r>
            <a:r>
              <a:rPr altLang="en-US" b="1" sz="1600" lang="zh-CN">
                <a:ea typeface="BZDBT" pitchFamily="2" charset="-122"/>
              </a:rPr>
              <a:t>办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搬佰爸</a:t>
            </a:r>
            <a:r>
              <a:rPr altLang="zh-CN" b="1" sz="1600" lang="en-US">
                <a:ea typeface="BZDBT" pitchFamily="2" charset="-122"/>
              </a:rPr>
              <a:t>︽</a:t>
            </a:r>
            <a:r>
              <a:rPr altLang="en-US" b="1" sz="1600" lang="zh-CN">
                <a:ea typeface="BZDBT" pitchFamily="2" charset="-122"/>
              </a:rPr>
              <a:t>稗</a:t>
            </a:r>
            <a:r>
              <a:rPr altLang="zh-CN" b="1" sz="1600" lang="en-US">
                <a:ea typeface="BZDBT" pitchFamily="2" charset="-122"/>
              </a:rPr>
              <a:t>﹀</a:t>
            </a:r>
          </a:p>
        </p:txBody>
      </p:sp>
      <p:sp>
        <p:nvSpPr>
          <p:cNvPr id="1048607" name=""/>
          <p:cNvSpPr/>
          <p:nvPr/>
        </p:nvSpPr>
        <p:spPr>
          <a:xfrm rot="0">
            <a:off x="496887" y="2341562"/>
            <a:ext cx="3338512" cy="1581150"/>
          </a:xfrm>
          <a:prstGeom prst="wedgeRectCallout">
            <a:avLst>
              <a:gd name="adj1" fmla="val -23750"/>
              <a:gd name="adj2" fmla="val 47088"/>
            </a:avLst>
          </a:prstGeom>
          <a:solidFill>
            <a:srgbClr val="FFFFCC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800" lIns="90000" rIns="90000" tIns="4680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3÷10 = 0.3(m)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3÷ 5  = 0.6(m)</a:t>
            </a:r>
          </a:p>
        </p:txBody>
      </p:sp>
      <p:sp>
        <p:nvSpPr>
          <p:cNvPr id="1048608" name=""/>
          <p:cNvSpPr/>
          <p:nvPr/>
        </p:nvSpPr>
        <p:spPr>
          <a:xfrm rot="0">
            <a:off x="4732337" y="2424112"/>
            <a:ext cx="3411537" cy="1524000"/>
          </a:xfrm>
          <a:prstGeom prst="wedgeRoundRectCallout">
            <a:avLst>
              <a:gd name="adj1" fmla="val 20870"/>
              <a:gd name="adj2" fmla="val 45106"/>
              <a:gd name="adj3" fmla="val 16667"/>
            </a:avLst>
          </a:prstGeom>
          <a:solidFill>
            <a:srgbClr val="FFFFCC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800" lIns="90000" rIns="90000" tIns="46800" vert="horz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b="1" sz="3600" lang="zh-CN">
              <a:ea typeface="楷体_GB2312" pitchFamily="49" charset="-122"/>
            </a:endParaRPr>
          </a:p>
        </p:txBody>
      </p:sp>
      <p:sp>
        <p:nvSpPr>
          <p:cNvPr id="1048609" name=""/>
          <p:cNvSpPr txBox="1"/>
          <p:nvPr/>
        </p:nvSpPr>
        <p:spPr>
          <a:xfrm rot="0">
            <a:off x="6532562" y="2320925"/>
            <a:ext cx="497500" cy="9318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3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10</a:t>
            </a:r>
          </a:p>
        </p:txBody>
      </p:sp>
      <p:sp>
        <p:nvSpPr>
          <p:cNvPr id="1048610" name=""/>
          <p:cNvSpPr txBox="1"/>
          <p:nvPr/>
        </p:nvSpPr>
        <p:spPr>
          <a:xfrm rot="0">
            <a:off x="4864100" y="2570162"/>
            <a:ext cx="1678601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3÷10 =</a:t>
            </a:r>
          </a:p>
        </p:txBody>
      </p:sp>
      <p:sp>
        <p:nvSpPr>
          <p:cNvPr id="1048611" name=""/>
          <p:cNvSpPr txBox="1"/>
          <p:nvPr/>
        </p:nvSpPr>
        <p:spPr>
          <a:xfrm rot="0">
            <a:off x="4910137" y="3254375"/>
            <a:ext cx="16278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3÷ 5 =</a:t>
            </a:r>
          </a:p>
        </p:txBody>
      </p:sp>
      <p:sp>
        <p:nvSpPr>
          <p:cNvPr id="1048612" name=""/>
          <p:cNvSpPr txBox="1"/>
          <p:nvPr/>
        </p:nvSpPr>
        <p:spPr>
          <a:xfrm rot="0">
            <a:off x="6657975" y="3105150"/>
            <a:ext cx="379412" cy="9461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3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5</a:t>
            </a:r>
          </a:p>
        </p:txBody>
      </p:sp>
      <p:sp>
        <p:nvSpPr>
          <p:cNvPr id="1048613" name=""/>
          <p:cNvSpPr/>
          <p:nvPr/>
        </p:nvSpPr>
        <p:spPr>
          <a:xfrm rot="0">
            <a:off x="6673850" y="2787650"/>
            <a:ext cx="3190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14" name=""/>
          <p:cNvSpPr/>
          <p:nvPr/>
        </p:nvSpPr>
        <p:spPr>
          <a:xfrm rot="0">
            <a:off x="6700837" y="3568700"/>
            <a:ext cx="3190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15" name=""/>
          <p:cNvSpPr txBox="1"/>
          <p:nvPr/>
        </p:nvSpPr>
        <p:spPr>
          <a:xfrm rot="0">
            <a:off x="7042150" y="2571750"/>
            <a:ext cx="7896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(m)</a:t>
            </a:r>
          </a:p>
        </p:txBody>
      </p:sp>
      <p:sp>
        <p:nvSpPr>
          <p:cNvPr id="1048616" name=""/>
          <p:cNvSpPr txBox="1"/>
          <p:nvPr/>
        </p:nvSpPr>
        <p:spPr>
          <a:xfrm rot="0">
            <a:off x="7013575" y="3282950"/>
            <a:ext cx="7896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(m)</a:t>
            </a:r>
          </a:p>
        </p:txBody>
      </p:sp>
      <p:sp>
        <p:nvSpPr>
          <p:cNvPr id="1048617" name=""/>
          <p:cNvSpPr/>
          <p:nvPr/>
        </p:nvSpPr>
        <p:spPr>
          <a:xfrm rot="0">
            <a:off x="2846387" y="4676775"/>
            <a:ext cx="3265487" cy="1798637"/>
          </a:xfrm>
          <a:prstGeom prst="ellipse"/>
          <a:solidFill>
            <a:srgbClr val="FF99CC"/>
          </a:solidFill>
          <a:ln w="9525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  <p:txBody>
          <a:bodyPr anchor="ctr" bIns="46800" lIns="90000" rIns="90000" tIns="46800" vert="horz" wrap="none"/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b="1" sz="3600" lang="zh-CN">
              <a:ea typeface="楷体_GB2312" pitchFamily="49" charset="-122"/>
            </a:endParaRPr>
          </a:p>
        </p:txBody>
      </p:sp>
      <p:sp>
        <p:nvSpPr>
          <p:cNvPr id="1048618" name=""/>
          <p:cNvSpPr txBox="1"/>
          <p:nvPr/>
        </p:nvSpPr>
        <p:spPr>
          <a:xfrm rot="0">
            <a:off x="3435350" y="4868862"/>
            <a:ext cx="10563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0.3=</a:t>
            </a:r>
          </a:p>
        </p:txBody>
      </p:sp>
      <p:sp>
        <p:nvSpPr>
          <p:cNvPr id="1048619" name=""/>
          <p:cNvSpPr txBox="1"/>
          <p:nvPr/>
        </p:nvSpPr>
        <p:spPr>
          <a:xfrm rot="0">
            <a:off x="3419475" y="5622925"/>
            <a:ext cx="10826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0.6=</a:t>
            </a:r>
          </a:p>
        </p:txBody>
      </p:sp>
      <p:sp>
        <p:nvSpPr>
          <p:cNvPr id="1048620" name=""/>
          <p:cNvSpPr txBox="1"/>
          <p:nvPr/>
        </p:nvSpPr>
        <p:spPr>
          <a:xfrm rot="0">
            <a:off x="4459287" y="4716462"/>
            <a:ext cx="497500" cy="9318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3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10</a:t>
            </a:r>
          </a:p>
        </p:txBody>
      </p:sp>
      <p:sp>
        <p:nvSpPr>
          <p:cNvPr id="1048621" name=""/>
          <p:cNvSpPr/>
          <p:nvPr/>
        </p:nvSpPr>
        <p:spPr>
          <a:xfrm rot="0">
            <a:off x="4600575" y="5183187"/>
            <a:ext cx="3190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22" name=""/>
          <p:cNvSpPr txBox="1"/>
          <p:nvPr/>
        </p:nvSpPr>
        <p:spPr>
          <a:xfrm rot="0">
            <a:off x="4467225" y="5610225"/>
            <a:ext cx="2943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endParaRPr altLang="zh-CN" b="1" sz="3600" lang="zh-CN">
              <a:ea typeface="楷体_GB2312" pitchFamily="49" charset="-122"/>
            </a:endParaRPr>
          </a:p>
        </p:txBody>
      </p:sp>
      <p:sp>
        <p:nvSpPr>
          <p:cNvPr id="1048623" name=""/>
          <p:cNvSpPr txBox="1"/>
          <p:nvPr/>
        </p:nvSpPr>
        <p:spPr>
          <a:xfrm rot="0">
            <a:off x="4540250" y="5588000"/>
            <a:ext cx="379412" cy="9461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3</a:t>
            </a:r>
          </a:p>
          <a:p>
            <a:pPr algn="ctr" eaLnBrk="1" hangingPunct="1" latinLnBrk="1" lvl="0"/>
            <a:r>
              <a:rPr altLang="zh-CN" b="1" lang="en-US">
                <a:ea typeface="楷体_GB2312" pitchFamily="49" charset="-122"/>
              </a:rPr>
              <a:t>5</a:t>
            </a:r>
          </a:p>
        </p:txBody>
      </p:sp>
      <p:sp>
        <p:nvSpPr>
          <p:cNvPr id="1048624" name=""/>
          <p:cNvSpPr/>
          <p:nvPr/>
        </p:nvSpPr>
        <p:spPr>
          <a:xfrm rot="0">
            <a:off x="4583112" y="6051550"/>
            <a:ext cx="3190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pic>
        <p:nvPicPr>
          <p:cNvPr id="2097164" name="" descr="cw23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6805612" y="4262437"/>
            <a:ext cx="1725612" cy="2219325"/>
          </a:xfrm>
          <a:prstGeom prst="rect"/>
          <a:noFill/>
          <a:ln>
            <a:noFill/>
          </a:ln>
        </p:spPr>
      </p:pic>
      <p:pic>
        <p:nvPicPr>
          <p:cNvPr id="2097165" name="" descr="cw25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363537" y="3622675"/>
            <a:ext cx="1895475" cy="2187575"/>
          </a:xfrm>
          <a:prstGeom prst="rect"/>
          <a:noFill/>
          <a:ln>
            <a:noFill/>
          </a:ln>
        </p:spPr>
      </p:pic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7"/>
                                        <p:tgtEl>
                                          <p:spTgt spid="1048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0" nodeType="click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2"/>
                                        <p:tgtEl>
                                          <p:spTgt spid="1048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3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5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18"/>
                                        <p:tgtEl>
                                          <p:spTgt spid="104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9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1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2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4"/>
                                        <p:tgtEl>
                                          <p:spTgt spid="104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27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3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dur="500" id="36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>
                      <p:stCondLst>
                        <p:cond delay="indefinite"/>
                      </p:stCondLst>
                      <p:childTnLst>
                        <p:par>
                          <p:cTn fill="hold" id="3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9" nodeType="click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accel="0" decel="50000" dur="500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4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4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4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accel="0" decel="50000" dur="1000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accel="0" decel="50000" dur="500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5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54"/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5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accel="0" decel="50000" dur="1000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accel="0" decel="50000" dur="500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6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64"/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6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accel="0" decel="50000" dur="1000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6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accel="0" decel="50000" dur="500" fill="hold" id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7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74"/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7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accel="0" decel="50000" dur="1000" id="7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accel="0" decel="50000" dur="500" fill="hold" id="8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8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84"/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8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accel="0" decel="50000" dur="1000" id="8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9" nodePh="1" nodeType="withEffect" presetClass="entr" presetID="25" presetSubtype="0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accel="0" decel="50000" dur="500" fill="hold" id="9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9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4"/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9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9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accel="0" decel="50000" dur="1000" id="9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9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accel="0" decel="50000" dur="500" fill="hold" id="10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10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04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10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1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10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accel="0" decel="50000" dur="1000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09" nodeType="withEffect" presetClass="entr" presetID="25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accel="0" decel="50000" dur="500" fill="hold" id="1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"/>
                                          </p:val>
                                        </p:tav>
                                        <p:tav tm="100000">
                                          <p:val>
                                            <p:fltVal val="0.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1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113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14"/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1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0" decel="50000" dur="500" fill="hold" id="1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accel="50000" decel="0" dur="500" fill="hold" id="117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accel="0" decel="50000" dur="1000" id="1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7" grpId="0" uiExpand="0" build="whole" animBg="1"/>
      <p:bldP spid="1048608" grpId="0" uiExpand="0" build="whole" animBg="1"/>
      <p:bldP spid="1048609" grpId="0" uiExpand="0" build="whole"/>
      <p:bldP spid="1048610" grpId="0" uiExpand="0" build="whole"/>
      <p:bldP spid="1048611" grpId="0" uiExpand="0" build="whole"/>
      <p:bldP spid="1048612" grpId="0" uiExpand="0" build="whole"/>
      <p:bldP spid="1048615" grpId="0" uiExpand="0" build="whole"/>
      <p:bldP spid="1048616" grpId="0" uiExpand="0" build="whole"/>
      <p:bldP spid="1048617" grpId="0" uiExpand="0" build="whole" animBg="1"/>
      <p:bldP spid="1048618" grpId="0" uiExpand="0" build="whole"/>
      <p:bldP spid="1048619" grpId="0" uiExpand="0" build="whole"/>
      <p:bldP spid="1048620" grpId="0" uiExpand="0" build="whole"/>
      <p:bldP spid="1048622" grpId="0" uiExpand="0" build="whole"/>
      <p:bldP spid="1048623" grpId="0" uiExpand="0" build="whol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2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5" name=""/>
          <p:cNvSpPr txBox="1"/>
          <p:nvPr/>
        </p:nvSpPr>
        <p:spPr>
          <a:xfrm rot="0">
            <a:off x="971550" y="1965325"/>
            <a:ext cx="7694612" cy="3317240"/>
          </a:xfrm>
          <a:prstGeom prst="rect"/>
          <a:noFill/>
          <a:ln>
            <a:noFill/>
          </a:ln>
        </p:spPr>
        <p:txBody>
          <a:bodyPr anchor="t" bIns="45720" lIns="91440" rIns="91440" tIns="45720" vert="horz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b="1" sz="2000" lang="zh-CN">
                <a:latin typeface="BZDMT" pitchFamily="2" charset="-122"/>
                <a:ea typeface="BZDMT" pitchFamily="2" charset="-122"/>
              </a:rPr>
              <a:t>殿办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遍爸邦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宝邦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搬睬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柏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罢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档拜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拜爸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搬兵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柏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罢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档拜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﹀ 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敞爸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柏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000" lang="en-US"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en-US" b="1" sz="2000" lang="zh-CN">
                <a:latin typeface="BZDMT" pitchFamily="2" charset="-122"/>
                <a:ea typeface="BZDMT" pitchFamily="2" charset="-122"/>
              </a:rPr>
              <a:t>罢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档拜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﹀ 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雕罢邦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宝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遍爸邦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扳档稗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斑邦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败拜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坝半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扳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  <a:r>
              <a:rPr altLang="en-US" b="1" sz="2000" lang="zh-CN">
                <a:latin typeface="BZDMT" pitchFamily="2" charset="-122"/>
                <a:ea typeface="BZDMT" pitchFamily="2" charset="-122"/>
              </a:rPr>
              <a:t>柏</a:t>
            </a:r>
            <a:r>
              <a:rPr altLang="zh-CN" b="1" sz="2000" lang="en-US">
                <a:latin typeface="BZDMT" pitchFamily="2" charset="-122"/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000" lang="en-US">
              <a:latin typeface="BZDMT" pitchFamily="2" charset="-122"/>
              <a:ea typeface="BZDMT" pitchFamily="2" charset="-122"/>
            </a:endParaRPr>
          </a:p>
          <a:p>
            <a:pPr eaLnBrk="1" hangingPunct="1" latinLnBrk="1" lvl="0"/>
            <a:r>
              <a:rPr altLang="zh-CN" b="1" sz="3200" lang="en-US">
                <a:latin typeface="楷体_GB2312" pitchFamily="49" charset="-122"/>
                <a:ea typeface="楷体_GB2312" pitchFamily="49" charset="-122"/>
              </a:rPr>
              <a:t>10,100,1000, </a:t>
            </a:r>
            <a:r>
              <a:rPr altLang="zh-CN" b="1" sz="3200" lang="en-US">
                <a:ea typeface="楷体_GB2312" pitchFamily="49" charset="-122"/>
              </a:rPr>
              <a:t>……</a:t>
            </a:r>
            <a:r>
              <a:rPr altLang="en-US" b="1" sz="2000" lang="zh-CN">
                <a:ea typeface="BZDMT" pitchFamily="2" charset="-122"/>
              </a:rPr>
              <a:t>翟稗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斑敌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遍爸邦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柏半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淳邦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稗邦</a:t>
            </a:r>
            <a:r>
              <a:rPr altLang="zh-CN" b="1" sz="2000" lang="en-US">
                <a:ea typeface="BZDMT" pitchFamily="2" charset="-122"/>
              </a:rPr>
              <a:t>︽</a:t>
            </a:r>
          </a:p>
          <a:p>
            <a:pPr eaLnBrk="1" hangingPunct="1" latinLnBrk="1" lvl="0"/>
            <a:endParaRPr altLang="zh-CN" b="1" sz="2000" lang="en-US">
              <a:ea typeface="BZDMT" pitchFamily="2" charset="-122"/>
            </a:endParaRPr>
          </a:p>
          <a:p>
            <a:pPr eaLnBrk="1" hangingPunct="1" latinLnBrk="1" lvl="0"/>
            <a:r>
              <a:rPr altLang="en-US" b="1" sz="2000" lang="zh-CN">
                <a:ea typeface="BZDMT" pitchFamily="2" charset="-122"/>
              </a:rPr>
              <a:t>搬城邦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搬凳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锤邦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稗</a:t>
            </a:r>
            <a:r>
              <a:rPr altLang="zh-CN" b="1" sz="2000" lang="en-US">
                <a:ea typeface="BZDMT" pitchFamily="2" charset="-122"/>
              </a:rPr>
              <a:t>︽</a:t>
            </a:r>
            <a:r>
              <a:rPr altLang="en-US" b="1" sz="2000" lang="zh-CN">
                <a:ea typeface="BZDMT" pitchFamily="2" charset="-122"/>
              </a:rPr>
              <a:t>惨罢</a:t>
            </a:r>
          </a:p>
        </p:txBody>
      </p:sp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3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26" name=""/>
          <p:cNvSpPr txBox="1"/>
          <p:nvPr/>
        </p:nvSpPr>
        <p:spPr>
          <a:xfrm rot="0">
            <a:off x="3163887" y="1771650"/>
            <a:ext cx="10563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0.3=</a:t>
            </a:r>
          </a:p>
        </p:txBody>
      </p:sp>
      <p:sp>
        <p:nvSpPr>
          <p:cNvPr id="1048627" name=""/>
          <p:cNvSpPr txBox="1"/>
          <p:nvPr/>
        </p:nvSpPr>
        <p:spPr>
          <a:xfrm rot="0">
            <a:off x="4160837" y="1481137"/>
            <a:ext cx="586400" cy="1160401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3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10</a:t>
            </a:r>
          </a:p>
        </p:txBody>
      </p:sp>
      <p:sp>
        <p:nvSpPr>
          <p:cNvPr id="1048628" name=""/>
          <p:cNvSpPr/>
          <p:nvPr/>
        </p:nvSpPr>
        <p:spPr>
          <a:xfrm rot="0">
            <a:off x="4287837" y="2087562"/>
            <a:ext cx="493712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29" name=""/>
          <p:cNvSpPr txBox="1"/>
          <p:nvPr/>
        </p:nvSpPr>
        <p:spPr>
          <a:xfrm rot="0">
            <a:off x="3163887" y="3860800"/>
            <a:ext cx="776900" cy="6270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0.6</a:t>
            </a:r>
          </a:p>
        </p:txBody>
      </p:sp>
      <p:sp>
        <p:nvSpPr>
          <p:cNvPr id="1048630" name=""/>
          <p:cNvSpPr txBox="1"/>
          <p:nvPr/>
        </p:nvSpPr>
        <p:spPr>
          <a:xfrm rot="0">
            <a:off x="3862387" y="3838575"/>
            <a:ext cx="4476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=</a:t>
            </a:r>
          </a:p>
        </p:txBody>
      </p:sp>
      <p:sp>
        <p:nvSpPr>
          <p:cNvPr id="1048631" name=""/>
          <p:cNvSpPr txBox="1"/>
          <p:nvPr/>
        </p:nvSpPr>
        <p:spPr>
          <a:xfrm rot="0">
            <a:off x="4292600" y="3549650"/>
            <a:ext cx="586400" cy="11604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6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10</a:t>
            </a:r>
          </a:p>
        </p:txBody>
      </p:sp>
      <p:sp>
        <p:nvSpPr>
          <p:cNvPr id="1048632" name=""/>
          <p:cNvSpPr txBox="1"/>
          <p:nvPr/>
        </p:nvSpPr>
        <p:spPr>
          <a:xfrm rot="0">
            <a:off x="5094287" y="3840162"/>
            <a:ext cx="447675" cy="64135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=</a:t>
            </a:r>
          </a:p>
        </p:txBody>
      </p:sp>
      <p:sp>
        <p:nvSpPr>
          <p:cNvPr id="1048633" name=""/>
          <p:cNvSpPr txBox="1"/>
          <p:nvPr/>
        </p:nvSpPr>
        <p:spPr>
          <a:xfrm rot="0">
            <a:off x="5622925" y="3552825"/>
            <a:ext cx="421300" cy="1160400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3</a:t>
            </a:r>
          </a:p>
          <a:p>
            <a:pPr algn="ctr" eaLnBrk="1" hangingPunct="1" latinLnBrk="1" lvl="0"/>
            <a:r>
              <a:rPr altLang="zh-CN" b="1" sz="3600" lang="en-US">
                <a:ea typeface="楷体_GB2312" pitchFamily="49" charset="-122"/>
              </a:rPr>
              <a:t>5</a:t>
            </a:r>
          </a:p>
        </p:txBody>
      </p:sp>
      <p:sp>
        <p:nvSpPr>
          <p:cNvPr id="1048634" name=""/>
          <p:cNvSpPr/>
          <p:nvPr/>
        </p:nvSpPr>
        <p:spPr>
          <a:xfrm rot="0">
            <a:off x="4271962" y="4168775"/>
            <a:ext cx="7254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35" name=""/>
          <p:cNvSpPr/>
          <p:nvPr/>
        </p:nvSpPr>
        <p:spPr>
          <a:xfrm rot="0">
            <a:off x="5619750" y="4160837"/>
            <a:ext cx="420687" cy="0"/>
          </a:xfrm>
          <a:prstGeom prst="line"/>
          <a:noFill/>
          <a:ln w="38100" cap="flat" cmpd="sng">
            <a:solidFill>
              <a:schemeClr val="dk1">
                <a:alpha val="100000"/>
              </a:schemeClr>
            </a:solidFill>
            <a:prstDash val="solid"/>
            <a:round/>
          </a:ln>
        </p:spPr>
      </p:sp>
      <p:sp>
        <p:nvSpPr>
          <p:cNvPr id="1048636" name=""/>
          <p:cNvSpPr/>
          <p:nvPr/>
        </p:nvSpPr>
        <p:spPr>
          <a:xfrm rot="0">
            <a:off x="4403725" y="3822700"/>
            <a:ext cx="639762" cy="160337"/>
          </a:xfrm>
          <a:prstGeom prst="line"/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637" name=""/>
          <p:cNvSpPr/>
          <p:nvPr/>
        </p:nvSpPr>
        <p:spPr>
          <a:xfrm rot="0">
            <a:off x="4241800" y="4357687"/>
            <a:ext cx="814387" cy="203200"/>
          </a:xfrm>
          <a:prstGeom prst="line"/>
          <a:noFill/>
          <a:ln w="41275" cap="flat" cmpd="sng">
            <a:solidFill>
              <a:srgbClr val="FF0000">
                <a:alpha val="100000"/>
              </a:srgbClr>
            </a:solidFill>
            <a:prstDash val="solid"/>
            <a:round/>
          </a:ln>
        </p:spPr>
      </p:sp>
      <p:sp>
        <p:nvSpPr>
          <p:cNvPr id="1048638" name=""/>
          <p:cNvSpPr txBox="1"/>
          <p:nvPr/>
        </p:nvSpPr>
        <p:spPr>
          <a:xfrm rot="0">
            <a:off x="4419600" y="3135312"/>
            <a:ext cx="406400" cy="579437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200" lang="en-US">
                <a:ea typeface="楷体_GB2312" pitchFamily="49" charset="-122"/>
              </a:rPr>
              <a:t>3</a:t>
            </a:r>
          </a:p>
        </p:txBody>
      </p:sp>
      <p:sp>
        <p:nvSpPr>
          <p:cNvPr id="1048639" name=""/>
          <p:cNvSpPr txBox="1"/>
          <p:nvPr/>
        </p:nvSpPr>
        <p:spPr>
          <a:xfrm rot="0">
            <a:off x="4486275" y="4559300"/>
            <a:ext cx="406400" cy="579437"/>
          </a:xfrm>
          <a:prstGeom prst="rect"/>
          <a:noFill/>
          <a:ln>
            <a:noFill/>
          </a:ln>
        </p:spPr>
        <p:txBody>
          <a:bodyPr anchor="t" bIns="46800" lIns="90000" rIns="90000" tIns="4680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algn="ctr" eaLnBrk="1" hangingPunct="1" latinLnBrk="1" lvl="0"/>
            <a:r>
              <a:rPr altLang="zh-CN" b="1" sz="3200" lang="en-US">
                <a:ea typeface="楷体_GB2312" pitchFamily="49" charset="-122"/>
              </a:rPr>
              <a:t>5</a:t>
            </a:r>
          </a:p>
        </p:txBody>
      </p:sp>
    </p:spTree>
  </p:cSld>
  <p:clrMapOvr>
    <a:masterClrMapping/>
  </p:clrMapOvr>
  <p:transition spd="fast" advClick="1">
    <p:blinds dir="vert"/>
  </p:transition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7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2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5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dur="500" id="17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>
                      <p:stCondLst>
                        <p:cond delay="indefinite"/>
                      </p:stCondLst>
                      <p:childTnLst>
                        <p:par>
                          <p:cTn fill="hold" id="1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3"/>
                                        <p:tgtEl>
                                          <p:spTgt spid="10486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1" masterRel="sameClick" presetSubtype="1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>
                      <p:stCondLst>
                        <p:cond delay="indefinite"/>
                      </p:stCondLst>
                      <p:childTnLst>
                        <p:par>
                          <p:cTn fill="hold" id="2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6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29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27" masterRel="sameClick" presetSubtype="1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35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3" masterRel="sameClick" presetSubtype="1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>
                      <p:stCondLst>
                        <p:cond delay="indefinite"/>
                      </p:stCondLst>
                      <p:childTnLst>
                        <p:par>
                          <p:cTn fill="hold" id="3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8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1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39" masterRel="sameClick" presetSubtype="1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2">
                      <p:stCondLst>
                        <p:cond delay="indefinite"/>
                      </p:stCondLst>
                      <p:childTnLst>
                        <p:par>
                          <p:cTn fill="hold" id="43">
                            <p:stCondLst>
                              <p:cond delay="0"/>
                            </p:stCondLst>
                            <p:childTnLst>
                              <p:par>
                                <p:cTn fill="hold" id="44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47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45" masterRel="sameClick" presetSubtype="1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>
                      <p:stCondLst>
                        <p:cond delay="indefinite"/>
                      </p:stCondLst>
                      <p:childTnLst>
                        <p:par>
                          <p:cTn fill="hold" id="49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3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51" masterRel="sameClick" presetSubtype="1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>
                      <p:stCondLst>
                        <p:cond delay="indefinite"/>
                      </p:stCondLst>
                      <p:childTnLst>
                        <p:par>
                          <p:cTn fill="hold" id="55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6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59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57" masterRel="sameClick" presetSubtype="1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0">
                      <p:stCondLst>
                        <p:cond delay="indefinite"/>
                      </p:stCondLst>
                      <p:childTnLst>
                        <p:par>
                          <p:cTn fill="hold" id="61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2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65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3" masterRel="sameClick" presetSubtype="1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6">
                      <p:stCondLst>
                        <p:cond delay="indefinite"/>
                      </p:stCondLst>
                      <p:childTnLst>
                        <p:par>
                          <p:cTn fill="hold" id="67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68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1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69" masterRel="sameClick" presetSubtype="1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2">
                      <p:stCondLst>
                        <p:cond delay="indefinite"/>
                      </p:stCondLst>
                      <p:childTnLst>
                        <p:par>
                          <p:cTn fill="hold" id="73">
                            <p:stCondLst>
                              <p:cond delay="0"/>
                            </p:stCondLst>
                            <p:childTnLst>
                              <p:par>
                                <p:cTn fill="hold" id="74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77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75" masterRel="sameClick" presetSubtype="1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78">
                      <p:stCondLst>
                        <p:cond delay="indefinite"/>
                      </p:stCondLst>
                      <p:childTnLst>
                        <p:par>
                          <p:cTn fill="hold" id="79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80" nodeType="clickEffect" presetClass="entr" presetID="9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dur="500" id="83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mute="0" vol="50000">
                                        <p:cTn display="0" id="81" masterRel="sameClick" presetSubtype="1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6" grpId="0" uiExpand="0" build="whole"/>
      <p:bldP spid="1048627" grpId="0" uiExpand="0" build="whole"/>
      <p:bldP spid="1048629" grpId="0" uiExpand="0" build="whole"/>
      <p:bldP spid="1048630" grpId="0" uiExpand="0" build="whole"/>
      <p:bldP spid="1048631" grpId="0" uiExpand="0" build="whole"/>
      <p:bldP spid="1048632" grpId="0" uiExpand="0" build="whole"/>
      <p:bldP spid="1048633" grpId="0" uiExpand="0" build="whole"/>
      <p:bldP spid="1048638" grpId="0" uiExpand="0" build="whole"/>
      <p:bldP spid="1048639" grpId="0" uiExpand="0" build="whol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>
  <p:cSld>
    <p:spTree>
      <p:nvGrpSpPr>
        <p:cNvPr id="57" name=""/>
        <p:cNvGrpSpPr/>
        <p:nvPr/>
      </p:nvGrpSpPr>
      <p:grpSpPr>
        <a:xfrm rot="0">
          <a:off x="0" y="0"/>
          <a:ext cx="0" cy="0"/>
          <a:chOff x="0" y="0"/>
          <a:chExt cx="0" cy="0"/>
        </a:xfrm>
      </p:grpSpPr>
      <p:sp>
        <p:nvSpPr>
          <p:cNvPr id="1048645" name=""/>
          <p:cNvSpPr txBox="1"/>
          <p:nvPr/>
        </p:nvSpPr>
        <p:spPr>
          <a:xfrm rot="0">
            <a:off x="1557337" y="819150"/>
            <a:ext cx="5669280" cy="459739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en-US" sz="2400" lang="zh-CN">
                <a:ea typeface="BZDHT" pitchFamily="2" charset="-122"/>
              </a:rPr>
              <a:t>壁拜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宝邦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档拜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昌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椿拜</a:t>
            </a:r>
            <a:r>
              <a:rPr altLang="zh-CN" sz="2400" lang="en-US">
                <a:ea typeface="BZDHT" pitchFamily="2" charset="-122"/>
              </a:rPr>
              <a:t>︽</a:t>
            </a:r>
            <a:r>
              <a:rPr altLang="en-US" sz="2400" lang="zh-CN">
                <a:ea typeface="BZDHT" pitchFamily="2" charset="-122"/>
              </a:rPr>
              <a:t>拜爸</a:t>
            </a:r>
            <a:r>
              <a:rPr altLang="zh-CN" sz="2400" lang="en-US">
                <a:ea typeface="BZDHT" pitchFamily="2" charset="-122"/>
              </a:rPr>
              <a:t>︽﹀</a:t>
            </a:r>
          </a:p>
        </p:txBody>
      </p:sp>
      <p:sp>
        <p:nvSpPr>
          <p:cNvPr id="1048646" name=""/>
          <p:cNvSpPr txBox="1"/>
          <p:nvPr/>
        </p:nvSpPr>
        <p:spPr>
          <a:xfrm rot="0">
            <a:off x="2857500" y="2130425"/>
            <a:ext cx="1160780" cy="574041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200" lang="en-US"/>
              <a:t>0.07=</a:t>
            </a:r>
          </a:p>
        </p:txBody>
      </p:sp>
      <p:pic>
        <p:nvPicPr>
          <p:cNvPr id="2097166" name=""/>
          <p:cNvPicPr>
            <a:picLocks/>
          </p:cNvPicPr>
          <p:nvPr/>
        </p:nvPicPr>
        <p:blipFill>
          <a:blip xmlns:r="http://schemas.openxmlformats.org/officeDocument/2006/relationships" r:embed="rId1"/>
          <a:srcRect l="0" t="0" r="0" b="0"/>
          <a:stretch>
            <a:fillRect/>
          </a:stretch>
        </p:blipFill>
        <p:spPr>
          <a:xfrm rot="0">
            <a:off x="4003675" y="1792287"/>
            <a:ext cx="1339850" cy="1339850"/>
          </a:xfrm>
          <a:prstGeom prst="rect"/>
          <a:noFill/>
          <a:ln>
            <a:noFill/>
          </a:ln>
        </p:spPr>
      </p:pic>
      <p:sp>
        <p:nvSpPr>
          <p:cNvPr id="1048647" name=""/>
          <p:cNvSpPr txBox="1"/>
          <p:nvPr/>
        </p:nvSpPr>
        <p:spPr>
          <a:xfrm rot="0">
            <a:off x="2814637" y="3355975"/>
            <a:ext cx="1173480" cy="5740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200" lang="en-US"/>
              <a:t>0.24=</a:t>
            </a:r>
          </a:p>
        </p:txBody>
      </p:sp>
      <p:pic>
        <p:nvPicPr>
          <p:cNvPr id="2097167" name=""/>
          <p:cNvPicPr>
            <a:picLocks/>
          </p:cNvPicPr>
          <p:nvPr/>
        </p:nvPicPr>
        <p:blipFill>
          <a:blip xmlns:r="http://schemas.openxmlformats.org/officeDocument/2006/relationships" r:embed="rId2"/>
          <a:srcRect l="0" t="0" r="0" b="0"/>
          <a:stretch>
            <a:fillRect/>
          </a:stretch>
        </p:blipFill>
        <p:spPr>
          <a:xfrm rot="0">
            <a:off x="3960812" y="3017837"/>
            <a:ext cx="1160462" cy="1339850"/>
          </a:xfrm>
          <a:prstGeom prst="rect"/>
          <a:noFill/>
          <a:ln>
            <a:noFill/>
          </a:ln>
        </p:spPr>
      </p:pic>
      <p:sp>
        <p:nvSpPr>
          <p:cNvPr id="1048648" name=""/>
          <p:cNvSpPr txBox="1"/>
          <p:nvPr/>
        </p:nvSpPr>
        <p:spPr>
          <a:xfrm rot="0">
            <a:off x="4991100" y="3333750"/>
            <a:ext cx="422275" cy="579437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200" lang="en-US"/>
              <a:t>=</a:t>
            </a:r>
          </a:p>
        </p:txBody>
      </p:sp>
      <p:pic>
        <p:nvPicPr>
          <p:cNvPr id="2097168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5343525" y="2897187"/>
            <a:ext cx="1163637" cy="1474787"/>
          </a:xfrm>
          <a:prstGeom prst="rect"/>
          <a:noFill/>
          <a:ln>
            <a:noFill/>
          </a:ln>
        </p:spPr>
      </p:pic>
      <p:sp>
        <p:nvSpPr>
          <p:cNvPr id="1048649" name=""/>
          <p:cNvSpPr txBox="1"/>
          <p:nvPr/>
        </p:nvSpPr>
        <p:spPr>
          <a:xfrm rot="0">
            <a:off x="2814637" y="4656137"/>
            <a:ext cx="1313180" cy="574041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sz="3200" lang="en-US"/>
              <a:t>0.123=</a:t>
            </a:r>
          </a:p>
        </p:txBody>
      </p:sp>
      <p:pic>
        <p:nvPicPr>
          <p:cNvPr id="2097169" name=""/>
          <p:cNvPicPr>
            <a:picLocks/>
          </p:cNvPicPr>
          <p:nvPr/>
        </p:nvPicPr>
        <p:blipFill>
          <a:blip xmlns:r="http://schemas.openxmlformats.org/officeDocument/2006/relationships" r:embed="rId3"/>
          <a:srcRect l="0" t="0" r="0" b="0"/>
          <a:stretch>
            <a:fillRect/>
          </a:stretch>
        </p:blipFill>
        <p:spPr>
          <a:xfrm rot="0">
            <a:off x="4183062" y="4203700"/>
            <a:ext cx="1473200" cy="1474787"/>
          </a:xfrm>
          <a:prstGeom prst="rect"/>
          <a:noFill/>
          <a:ln>
            <a:noFill/>
          </a:ln>
        </p:spPr>
      </p:pic>
      <p:sp>
        <p:nvSpPr>
          <p:cNvPr id="1048650" name=""/>
          <p:cNvSpPr txBox="1"/>
          <p:nvPr/>
        </p:nvSpPr>
        <p:spPr>
          <a:xfrm rot="0">
            <a:off x="4257675" y="2481262"/>
            <a:ext cx="690880" cy="5105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lang="en-US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048651" name=""/>
          <p:cNvSpPr txBox="1"/>
          <p:nvPr/>
        </p:nvSpPr>
        <p:spPr>
          <a:xfrm rot="0">
            <a:off x="4122737" y="3675062"/>
            <a:ext cx="690881" cy="510541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lang="en-US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1048652" name=""/>
          <p:cNvSpPr txBox="1"/>
          <p:nvPr/>
        </p:nvSpPr>
        <p:spPr>
          <a:xfrm rot="0">
            <a:off x="5719762" y="3000375"/>
            <a:ext cx="382587" cy="5191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48653" name=""/>
          <p:cNvSpPr txBox="1"/>
          <p:nvPr/>
        </p:nvSpPr>
        <p:spPr>
          <a:xfrm rot="0">
            <a:off x="5656262" y="3630612"/>
            <a:ext cx="581025" cy="519112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lang="en-US">
                <a:solidFill>
                  <a:srgbClr val="FF0000"/>
                </a:solidFill>
              </a:rPr>
              <a:t>25</a:t>
            </a:r>
          </a:p>
        </p:txBody>
      </p:sp>
      <p:sp>
        <p:nvSpPr>
          <p:cNvPr id="1048654" name=""/>
          <p:cNvSpPr txBox="1"/>
          <p:nvPr/>
        </p:nvSpPr>
        <p:spPr>
          <a:xfrm rot="0">
            <a:off x="4513262" y="4305300"/>
            <a:ext cx="690881" cy="5105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lang="en-US">
                <a:solidFill>
                  <a:srgbClr val="FF0000"/>
                </a:solidFill>
              </a:rPr>
              <a:t>123</a:t>
            </a:r>
          </a:p>
        </p:txBody>
      </p:sp>
      <p:sp>
        <p:nvSpPr>
          <p:cNvPr id="1048655" name=""/>
          <p:cNvSpPr txBox="1"/>
          <p:nvPr/>
        </p:nvSpPr>
        <p:spPr>
          <a:xfrm rot="0">
            <a:off x="4392612" y="4975225"/>
            <a:ext cx="881380" cy="510540"/>
          </a:xfrm>
          <a:prstGeom prst="rect"/>
          <a:noFill/>
          <a:ln>
            <a:noFill/>
          </a:ln>
        </p:spPr>
        <p:txBody>
          <a:bodyPr anchor="t" bIns="45720" lIns="91440" rIns="91440" tIns="45720" vert="horz" wrap="none">
            <a:spAutoFit/>
          </a:bodyPr>
          <a:lstStyle>
            <a:lvl1pPr algn="l" fontAlgn="base" indent="0" latinLnBrk="1" marL="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1pPr>
            <a:lvl2pPr algn="l" fontAlgn="base" indent="0" latinLnBrk="1" marL="4572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2pPr>
            <a:lvl3pPr algn="l" fontAlgn="base" indent="0" latinLnBrk="1" marL="9144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3pPr>
            <a:lvl4pPr algn="l" fontAlgn="base" indent="0" latinLnBrk="1" marL="13716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4pPr>
            <a:lvl5pPr algn="l" fontAlgn="base" indent="0" latinLnBrk="1" marL="1828800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baseline="0" b="0" sz="2800" i="0" u="none">
                <a:solidFill>
                  <a:schemeClr val="dk1"/>
                </a:solidFill>
                <a:latin typeface="Arial" pitchFamily="0" charset="0"/>
                <a:ea typeface="宋体" pitchFamily="2" charset="-122"/>
                <a:sym typeface="Arial" pitchFamily="0" charset="0"/>
              </a:defRPr>
            </a:lvl5pPr>
          </a:lstStyle>
          <a:p>
            <a:pPr eaLnBrk="1" hangingPunct="1" latinLnBrk="1" lvl="0"/>
            <a:r>
              <a:rPr altLang="zh-CN" lang="en-US">
                <a:solidFill>
                  <a:srgbClr val="FF0000"/>
                </a:solidFill>
              </a:rPr>
              <a:t>1000</a:t>
            </a:r>
          </a:p>
        </p:txBody>
      </p:sp>
    </p:spTree>
  </p:cSld>
  <p:clrMapOvr>
    <a:masterClrMapping/>
  </p:clrMapOvr>
  <p:timing>
    <p:tnLst>
      <p:par>
        <p:cTn dur="indefinite" id="1" nodeType="tmRoot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1048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">
                      <p:stCondLst>
                        <p:cond delay="indefinite"/>
                      </p:stCondLst>
                      <p:childTnLst>
                        <p:par>
                          <p:cTn fill="hold" id="10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1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1048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17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9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1048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3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048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>
                      <p:stCondLst>
                        <p:cond delay="indefinite"/>
                      </p:stCondLst>
                      <p:childTnLst>
                        <p:par>
                          <p:cTn fill="hold" id="28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29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48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>
                      <p:stCondLst>
                        <p:cond delay="indefinite"/>
                      </p:stCondLst>
                      <p:childTnLst>
                        <p:par>
                          <p:cTn fill="hold" id="3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35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048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50" grpId="0" uiExpand="0" build="whole"/>
      <p:bldP spid="1048651" grpId="0" uiExpand="0" build="whole"/>
      <p:bldP spid="1048652" grpId="0" uiExpand="0" build="whole"/>
      <p:bldP spid="1048653" grpId="0" uiExpand="0" build="whole"/>
      <p:bldP spid="1048654" grpId="0" uiExpand="0" build="whole"/>
      <p:bldP spid="1048655" grpId="0" uiExpand="0" build="whole"/>
    </p:bld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000000"/>
      </a:accent5>
      <a:accent6>
        <a:srgbClr val="000000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DEF6F1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D9"/>
        </a:accent3>
        <a:accent4>
          <a:srgbClr val="000000"/>
        </a:accent4>
        <a:accent5>
          <a:srgbClr val="000000"/>
        </a:accent5>
        <a:accent6>
          <a:srgbClr val="000000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00808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8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0000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000000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686B5D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666699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523E26"/>
        </a:accent3>
        <a:accent4>
          <a:srgbClr val="FFFFFF"/>
        </a:accent4>
        <a:accent5>
          <a:srgbClr val="000000"/>
        </a:accent5>
        <a:accent6>
          <a:srgbClr val="000000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ScaleCrop>0</ScaleCrop>
  <LinksUpToDate>0</LinksUpToDate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幻灯片 1</dc:title>
  <dc:creator>为您服务教育网　http://www.wsbedu.com/</dc:creator>
  <cp:lastModifiedBy>Sky123.Org</cp:lastModifiedBy>
  <dcterms:created xsi:type="dcterms:W3CDTF">2011-04-22T06:03:38Z</dcterms:created>
  <dcterms:modified xsi:type="dcterms:W3CDTF">2017-06-21T04:14:35Z</dcterms:modified>
</cp:coreProperties>
</file>