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2016/11/28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474003_135157198127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786" y="1928802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༢.སྔོོན་འཇུག་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་+མིིིང་གཞིིི་</a:t>
            </a:r>
          </a:p>
          <a:p>
            <a:pPr algn="ctr"/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+རྗེེེས་འཇུག་+ཡང་འཇུག།</a:t>
            </a:r>
          </a:p>
          <a:p>
            <a:pPr algn="ctr"/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</a:t>
            </a:r>
            <a:endParaRPr lang="zh-CN" altLang="en-US" sz="8000" dirty="0">
              <a:latin typeface="Monlam Uni TikTong" pitchFamily="2" charset="2"/>
              <a:cs typeface="Monlam Uni TikTong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༡.སྔོོན་འཇུག་</a:t>
            </a:r>
            <a:r>
              <a:rPr lang="bo-CN" altLang="zh-CN" sz="48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་+མིིིང་གཞིིི་+རྗེེེས་འཇུག་+ཡང་འཇུག།  </a:t>
            </a:r>
            <a:endParaRPr lang="zh-CN" altLang="en-US" sz="48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841833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ཀ-ར-</a:t>
            </a:r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ཀར་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1627519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-ག-ག- </a:t>
            </a:r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གག་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857496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-ང-ར- ངར་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2643182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-པ-ལ- པལ་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85736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1819835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500562" y="164305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164305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285749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214546" y="2841965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5072066" y="371475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264318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3857628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-བ-ར- བར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3438" y="4842229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-ང-ང-ས-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ངངས་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472" y="3857628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3108" y="3857628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4876" y="4842229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6715140" y="4842229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5000628" y="3714752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-པ-ལ- པལ་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6578" y="3699221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4929190" y="264318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214282" y="5000636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-མ-ང-ས-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མངས་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20" y="4985105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2500298" y="5056543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</p:spTree>
  </p:cSld>
  <p:clrMapOvr>
    <a:masterClrMapping/>
  </p:clrMapOvr>
  <p:transition>
    <p:dissolv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8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0"/>
            <a:ext cx="65008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o-CN" altLang="zh-CN" dirty="0" smtClean="0">
              <a:solidFill>
                <a:srgbClr val="FF0000"/>
              </a:solidFill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  <a:p>
            <a:pPr algn="ctr"/>
            <a:r>
              <a:rPr lang="bo-CN" altLang="zh-CN" sz="54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༢.རིིི་མོོོར་བལྟས་ནས་མིིང་ཚིིིག་སློོབ་པ།</a:t>
            </a:r>
            <a:endParaRPr lang="zh-CN" altLang="en-US" sz="54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428736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8000" dirty="0" smtClean="0">
                <a:solidFill>
                  <a:srgbClr val="00B05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ཀར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པོོོ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zh-CN" altLang="en-US" sz="80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1428736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8000" dirty="0" smtClean="0">
                <a:solidFill>
                  <a:srgbClr val="00B05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མག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མིིི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zh-CN" altLang="en-US" sz="8000" dirty="0">
              <a:latin typeface="Monlam Uni TikTong" pitchFamily="2" charset="2"/>
              <a:cs typeface="Monlam Uni TikTong" pitchFamily="2" charset="2"/>
            </a:endParaRPr>
          </a:p>
        </p:txBody>
      </p:sp>
      <p:pic>
        <p:nvPicPr>
          <p:cNvPr id="1026" name="Picture 2" descr="http://p4.so.qhmsg.com/bdr/_240_/t01f615226a36615b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143248"/>
            <a:ext cx="2714644" cy="3571900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http://p0.so.qhmsg.com/bdr/_240_/t016ba1530c87f16a1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357562"/>
            <a:ext cx="2286016" cy="3286148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0" name="Picture 6" descr="http://p1.so.qhmsg.com/bdr/_240_/t015d15eb3e0aa0206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000372"/>
            <a:ext cx="2643206" cy="3643338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6286512" y="1357298"/>
            <a:ext cx="2571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དར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8000" dirty="0" smtClean="0">
                <a:solidFill>
                  <a:srgbClr val="00B05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མར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zh-CN" altLang="en-US" sz="8000" dirty="0">
              <a:latin typeface="Monlam Uni TikTong" pitchFamily="2" charset="2"/>
              <a:cs typeface="Monlam Uni TikTong" pitchFamily="2" charset="2"/>
            </a:endParaRPr>
          </a:p>
        </p:txBody>
      </p:sp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2" y="285728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solidFill>
                  <a:srgbClr val="C0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༣.  </a:t>
            </a:r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ནག་པང་ཐོོོག་གོོོང་གིིི་ཡིིི་གེེེ་རྣམས་འབྲིིི་སྟངས་སྦྱོོོང་དགོོོས།</a:t>
            </a:r>
            <a:endParaRPr lang="zh-CN" altLang="en-US" sz="48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428736"/>
            <a:ext cx="20002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དཀར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པོོ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1428736"/>
            <a:ext cx="300039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  <a:endParaRPr lang="bo-CN" altLang="zh-CN" sz="5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དམག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མིི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3872591"/>
            <a:ext cx="24288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དར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དམར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3872591"/>
            <a:ext cx="24288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དཀའ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ངལ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42910" y="242728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42910" y="2643182"/>
            <a:ext cx="8286808" cy="6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42910" y="2832847"/>
            <a:ext cx="8286808" cy="24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42910" y="3643314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85786" y="485776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85786" y="5072074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14348" y="528480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42910" y="6072206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D:\资源库\资源图片\རྩིས་རིག་འདྲ་པར།\数学图片\t015f03099f6afd598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32" cy="500058"/>
          </a:xfrm>
          <a:prstGeom prst="rect">
            <a:avLst/>
          </a:prstGeom>
          <a:noFill/>
        </p:spPr>
      </p:pic>
      <p:pic>
        <p:nvPicPr>
          <p:cNvPr id="17" name="Picture 2" descr="D:\资源库\资源图片\རྩིས་རིག་འདྲ་པར།\数学图片\t015f03099f6afd598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7942"/>
            <a:ext cx="9144032" cy="500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༤.  སྔོོན་འཇུག+མིིིང་གཞིིི་+དབྱངས་+རྗེེེས་འཇུག་+ཡང་འཇུག།  </a:t>
            </a:r>
            <a:endParaRPr lang="zh-CN" altLang="en-US" sz="48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571612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-ཀོོོ-ན- ཀོོོན་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1484643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-གོོོ-ན- གོོོན་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643182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-ངུ-ལ-  ངུལ་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2714620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-བུ-ར- བུར་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57161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157161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628" y="150017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0" y="150017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264318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428860" y="264318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271462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0826" y="271462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4199287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-གོོོ-ང-ས- གོོོངས་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3438" y="4127849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-བུ-ག-ས- བུགས་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4214818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0298" y="4214818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4876" y="414338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7000892" y="414338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357158" y="5572140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-བུ- བུ་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596" y="557214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1500166" y="5556609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2357422" y="5572140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-བེེེ-ན- བེེེན་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298" y="557214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4071934" y="5556609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5214942" y="5429264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-མིིི-ག-ས- མིིིགས་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86380" y="5413733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7715272" y="542926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</p:spTree>
  </p:cSld>
  <p:clrMapOvr>
    <a:masterClrMapping/>
  </p:clrMapOvr>
  <p:transition>
    <p:dissolv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2844" y="2071678"/>
            <a:ext cx="27860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48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  </a:t>
            </a:r>
            <a:r>
              <a:rPr lang="bo-CN" altLang="zh-CN" sz="66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དགུན</a:t>
            </a:r>
            <a:r>
              <a:rPr lang="bo-CN" altLang="zh-CN" sz="66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66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ཁ</a:t>
            </a:r>
            <a:r>
              <a:rPr lang="bo-CN" altLang="zh-CN" sz="66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bo-CN" altLang="zh-CN" sz="6000" dirty="0" smtClean="0"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  <a:p>
            <a:pPr algn="ctr"/>
            <a:endParaRPr lang="zh-CN" altLang="en-US" sz="6000" dirty="0">
              <a:solidFill>
                <a:srgbClr val="FF0000"/>
              </a:solidFill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43512"/>
            <a:ext cx="3714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</a:t>
            </a:r>
            <a:r>
              <a:rPr lang="bo-CN" altLang="zh-CN" sz="66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དབུར</a:t>
            </a:r>
            <a:r>
              <a:rPr lang="bo-CN" altLang="zh-CN" sz="66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66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ཏེེེ</a:t>
            </a:r>
            <a:r>
              <a:rPr lang="bo-CN" altLang="zh-CN" sz="66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bo-CN" altLang="zh-CN" sz="6000" dirty="0" smtClean="0"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  <a:p>
            <a:pPr algn="ctr"/>
            <a:endParaRPr lang="bo-CN" altLang="zh-CN" sz="6000" dirty="0" smtClean="0">
              <a:solidFill>
                <a:srgbClr val="FF0000"/>
              </a:solidFill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9322" y="2248437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48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</a:t>
            </a:r>
            <a:r>
              <a:rPr lang="bo-CN" altLang="zh-CN" sz="66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པེེེ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དེེེབ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zh-CN" altLang="en-US" sz="80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5535714"/>
            <a:ext cx="32147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66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</a:t>
            </a:r>
            <a:r>
              <a:rPr lang="bo-CN" altLang="zh-CN" sz="66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དགོོོན</a:t>
            </a:r>
            <a:r>
              <a:rPr lang="bo-CN" altLang="zh-CN" sz="66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66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པ</a:t>
            </a:r>
            <a:r>
              <a:rPr lang="bo-CN" altLang="zh-CN" sz="66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</a:p>
        </p:txBody>
      </p:sp>
      <p:pic>
        <p:nvPicPr>
          <p:cNvPr id="1026" name="Picture 2" descr="http://p1.so.qhmsg.com/bdr/_240_/t01bed49ceb70cdb6a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71415"/>
            <a:ext cx="3438525" cy="192882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p4.so.qhmsg.com/bdr/_240_/t01012fae681211422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2102" y="142876"/>
            <a:ext cx="3343302" cy="17859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0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0" name="Picture 6" descr="http://p0.so.qhmsg.com/bdr/_240_/t01f90aa70c7ee1b6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286124"/>
            <a:ext cx="2571768" cy="1643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32" name="Picture 8" descr="http://p0.so.qhmsg.com/bdr/_240_/t01795f20774d81cf7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9755" y="3500438"/>
            <a:ext cx="3438525" cy="1785935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3714744" y="71414"/>
            <a:ext cx="1357322" cy="67403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bo-CN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རིིི་</a:t>
            </a:r>
          </a:p>
          <a:p>
            <a:pPr algn="ctr"/>
            <a:r>
              <a:rPr lang="bo-CN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མོོོར་</a:t>
            </a:r>
          </a:p>
          <a:p>
            <a:pPr algn="ctr"/>
            <a:r>
              <a:rPr lang="bo-CN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བལྟས་</a:t>
            </a:r>
          </a:p>
          <a:p>
            <a:pPr algn="ctr"/>
            <a:r>
              <a:rPr lang="bo-CN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ནས་</a:t>
            </a:r>
          </a:p>
          <a:p>
            <a:pPr algn="ctr"/>
            <a:r>
              <a:rPr lang="bo-CN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མིིིང་</a:t>
            </a:r>
          </a:p>
          <a:p>
            <a:pPr algn="ctr"/>
            <a:r>
              <a:rPr lang="bo-CN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ཤེེེས་</a:t>
            </a:r>
          </a:p>
          <a:p>
            <a:pPr algn="ctr"/>
            <a:r>
              <a:rPr lang="bo-CN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པ་</a:t>
            </a:r>
          </a:p>
          <a:p>
            <a:pPr algn="ctr"/>
            <a:r>
              <a:rPr lang="bo-CN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བྱེེེད་</a:t>
            </a:r>
          </a:p>
          <a:p>
            <a:pPr algn="ctr"/>
            <a:r>
              <a:rPr lang="bo-CN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དགོོོས།</a:t>
            </a:r>
            <a:endParaRPr lang="zh-CN" alt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rgbClr val="FF00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lam Uni TikTong" pitchFamily="2" charset="2"/>
              <a:cs typeface="Monlam Uni TikTong" pitchFamily="2" charset="2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2" y="285728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ནག་པང་ཐོོོག་གོོོང་གིིི་ཡིིི་གེེེ་རྣམས་འབྲིིི་སྟངས་སྦྱོོོང་དགོོོས།</a:t>
            </a:r>
            <a:endParaRPr lang="zh-CN" altLang="en-US" sz="48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428736"/>
            <a:ext cx="221457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དགུན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ཁ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1428736"/>
            <a:ext cx="300039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  <a:endParaRPr lang="bo-CN" altLang="zh-CN" sz="5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དཔེེེ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དེེེབ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3872591"/>
            <a:ext cx="24288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དབུར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ཏེེ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3872591"/>
            <a:ext cx="24288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དགོོན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པ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42910" y="242728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42910" y="2643182"/>
            <a:ext cx="8286808" cy="6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42910" y="2832847"/>
            <a:ext cx="8286808" cy="24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42910" y="3643314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85786" y="485776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85786" y="5072074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14348" y="528480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42910" y="6072206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D:\资源库\资源图片\རྩིས་རིག་འདྲ་པར།\数学图片\t015f03099f6afd598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32" cy="500058"/>
          </a:xfrm>
          <a:prstGeom prst="rect">
            <a:avLst/>
          </a:prstGeom>
          <a:noFill/>
        </p:spPr>
      </p:pic>
      <p:pic>
        <p:nvPicPr>
          <p:cNvPr id="17" name="Picture 2" descr="D:\资源库\资源图片\རྩིས་རིག་འདྲ་པར།\数学图片\t015f03099f6afd598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7942"/>
            <a:ext cx="9144032" cy="500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1045078086138588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0"/>
            <a:ext cx="9144000" cy="68519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矩形 5"/>
          <p:cNvSpPr/>
          <p:nvPr/>
        </p:nvSpPr>
        <p:spPr>
          <a:xfrm>
            <a:off x="142844" y="928670"/>
            <a:ext cx="832952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o-CN" altLang="zh-CN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སློབ་མ་ཚོས་གུས་པའི་སློབ་ཚན་ཉན་པར་ཐུགས་རྗེ་</a:t>
            </a:r>
          </a:p>
          <a:p>
            <a:pPr algn="ctr"/>
            <a:r>
              <a:rPr lang="bo-CN" altLang="zh-CN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ཆེའོ།</a:t>
            </a:r>
            <a:endParaRPr lang="zh-CN" altLang="en-U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3071810"/>
            <a:ext cx="735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o-CN" altLang="zh-CN" sz="6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 </a:t>
            </a:r>
            <a:r>
              <a:rPr lang="bo-CN" altLang="zh-CN" sz="6000" dirty="0" smtClean="0">
                <a:latin typeface="Monlam Uni PayTsik" pitchFamily="2" charset="2"/>
                <a:ea typeface="Monlam Uni PayTsik" pitchFamily="2" charset="2"/>
                <a:cs typeface="Monlam Uni PayTsik" pitchFamily="2" charset="2"/>
              </a:rPr>
              <a:t>བྱང་རྩེེ་སློོོབ་ཆུང་ལོོ་རིིམ་དང་པོོའིིི་</a:t>
            </a:r>
          </a:p>
          <a:p>
            <a:pPr algn="r"/>
            <a:r>
              <a:rPr lang="bo-CN" altLang="zh-CN" sz="6000" dirty="0" smtClean="0">
                <a:latin typeface="Monlam Uni PayTsik" pitchFamily="2" charset="2"/>
                <a:ea typeface="Monlam Uni PayTsik" pitchFamily="2" charset="2"/>
                <a:cs typeface="Monlam Uni PayTsik" pitchFamily="2" charset="2"/>
              </a:rPr>
              <a:t>བོོོད་ཡིིིག་སློོོབ་འཁྲིིིད་པ་    </a:t>
            </a:r>
          </a:p>
          <a:p>
            <a:pPr algn="r"/>
            <a:r>
              <a:rPr lang="bo-CN" altLang="zh-CN" sz="6000" dirty="0" smtClean="0">
                <a:latin typeface="Monlam Uni PayTsik" pitchFamily="2" charset="2"/>
                <a:ea typeface="Monlam Uni PayTsik" pitchFamily="2" charset="2"/>
                <a:cs typeface="Monlam Uni PayTsik" pitchFamily="2" charset="2"/>
              </a:rPr>
              <a:t>བཀྲ་ཤིིིས་ཟླ་བ་ནས་</a:t>
            </a:r>
          </a:p>
          <a:p>
            <a:pPr algn="r"/>
            <a:r>
              <a:rPr lang="bo-CN" altLang="zh-CN" sz="600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                 ༢༠༡༦.༡༡.༢༥</a:t>
            </a:r>
            <a:endParaRPr lang="zh-CN" altLang="en-US" sz="6000" dirty="0">
              <a:latin typeface="Monlam Uni TikTong" pitchFamily="2" charset="2"/>
              <a:cs typeface="Monlam Uni TikTong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270</Words>
  <PresentationFormat>全屏显示(4:3)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跋涉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zhaxidawa</dc:creator>
  <cp:lastModifiedBy>zhaxidawa</cp:lastModifiedBy>
  <cp:revision>29</cp:revision>
  <dcterms:created xsi:type="dcterms:W3CDTF">2016-11-24T08:05:35Z</dcterms:created>
  <dcterms:modified xsi:type="dcterms:W3CDTF">2016-11-28T09:55:27Z</dcterms:modified>
</cp:coreProperties>
</file>