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2" r:id="rId6"/>
    <p:sldId id="266" r:id="rId7"/>
    <p:sldId id="260" r:id="rId8"/>
    <p:sldId id="265" r:id="rId9"/>
    <p:sldId id="261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9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2CC2-BA74-40DF-8A4D-4F6994A71775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CA5C6-92A8-40FA-AAFE-C05D4C49D2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A5C6-92A8-40FA-AAFE-C05D4C49D2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56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&#35270;&#39057;/&#26376;&#20142;&#29239;&#29239;_&#26631;&#28165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168352"/>
          </a:xfrm>
        </p:spPr>
        <p:txBody>
          <a:bodyPr>
            <a:normAutofit/>
          </a:bodyPr>
          <a:lstStyle/>
          <a:p>
            <a:r>
              <a:rPr lang="bo-CN" altLang="zh-CN" sz="5400" b="1" dirty="0" smtClean="0">
                <a:solidFill>
                  <a:schemeClr val="bg2">
                    <a:lumMod val="10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ལོོ་རིིམ་གཉིིས་པའིི་སྟོོད་ཆ།</a:t>
            </a:r>
            <a:r>
              <a:rPr lang="bo-CN" altLang="zh-CN" sz="5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bo-CN" altLang="zh-CN" sz="5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o-CN" altLang="zh-CN" sz="54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bo-CN" altLang="zh-CN" sz="5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bo-CN" altLang="zh-CN" sz="5400" b="1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དཔལ་ལྡན་གྱིི་ལག་པ།</a:t>
            </a:r>
            <a:endParaRPr lang="zh-CN" altLang="en-US" sz="5400" b="1" dirty="0">
              <a:solidFill>
                <a:srgbClr val="FF000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47664" y="4548088"/>
            <a:ext cx="6400800" cy="1473200"/>
          </a:xfrm>
        </p:spPr>
        <p:txBody>
          <a:bodyPr>
            <a:normAutofit fontScale="70000" lnSpcReduction="20000"/>
          </a:bodyPr>
          <a:lstStyle/>
          <a:p>
            <a:endParaRPr lang="bo-CN" altLang="zh-CN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o-CN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o-CN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bo-CN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འཆད་ཁྲིིད་མཁན།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</a:t>
            </a:r>
            <a:r>
              <a:rPr lang="bo-CN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པད་གཞུང་ བཀྲ་ཤིིས་སྒྲོོལ་མ།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Monlam Uni TikTong" pitchFamily="2" charset="2"/>
              <a:cs typeface="Monlam Uni TikTong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15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772816"/>
            <a:ext cx="7560840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</a:t>
            </a:r>
            <a:r>
              <a:rPr lang="bo-CN" altLang="zh-C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ཐུགས་རྗེེ་ཆེེ་</a:t>
            </a:r>
            <a:endParaRPr lang="bo-CN" altLang="zh-CN" sz="5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endParaRPr lang="bo-CN" altLang="zh-CN" sz="5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r>
              <a:rPr lang="en-US" altLang="zh-CN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</a:t>
            </a:r>
            <a:r>
              <a:rPr lang="bo-CN" altLang="zh-CN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རྗེེས་སུ་མཇལ་ཡོོང་།</a:t>
            </a:r>
            <a:endParaRPr lang="zh-CN" alt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lam Uni TikTong" pitchFamily="2" charset="2"/>
              <a:cs typeface="Monlam Uni TikTong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98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3" y="2348881"/>
            <a:ext cx="2736303" cy="2088232"/>
          </a:xfrm>
        </p:spPr>
        <p:txBody>
          <a:bodyPr>
            <a:normAutofit/>
          </a:bodyPr>
          <a:lstStyle/>
          <a:p>
            <a:endParaRPr lang="bo-CN" altLang="zh-CN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གྲོོད་པ་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</a:t>
            </a:r>
          </a:p>
          <a:p>
            <a:r>
              <a:rPr lang="bo-CN" altLang="zh-CN" sz="5400" b="1" dirty="0">
                <a:solidFill>
                  <a:prstClr val="black">
                    <a:lumMod val="95000"/>
                    <a:lumOff val="5000"/>
                  </a:prst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</a:t>
            </a:r>
            <a:r>
              <a:rPr lang="bo-CN" altLang="zh-CN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བཙོོག་</a:t>
            </a:r>
            <a:r>
              <a:rPr lang="bo-CN" altLang="zh-CN" sz="5400" b="1" dirty="0">
                <a:solidFill>
                  <a:prstClr val="black">
                    <a:lumMod val="95000"/>
                    <a:lumOff val="5000"/>
                  </a:prst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པ་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4928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5400" b="1" dirty="0" smtClean="0">
              <a:solidFill>
                <a:prstClr val="black">
                  <a:lumMod val="95000"/>
                  <a:lumOff val="5000"/>
                </a:prstClr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འཕྲོོད་</a:t>
            </a:r>
            <a:r>
              <a:rPr lang="bo-CN" altLang="zh-CN" sz="5400" b="1" dirty="0">
                <a:solidFill>
                  <a:prstClr val="black">
                    <a:lumMod val="95000"/>
                    <a:lumOff val="5000"/>
                  </a:prst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བསྟེེན</a:t>
            </a:r>
            <a:r>
              <a:rPr lang="bo-CN" altLang="zh-CN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</a:p>
          <a:p>
            <a:endParaRPr lang="bo-CN" altLang="zh-CN" sz="5400" b="1" dirty="0">
              <a:solidFill>
                <a:prstClr val="black">
                  <a:lumMod val="95000"/>
                  <a:lumOff val="5000"/>
                </a:prstClr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endParaRPr lang="zh-CN" altLang="en-US" dirty="0"/>
          </a:p>
        </p:txBody>
      </p:sp>
      <p:sp>
        <p:nvSpPr>
          <p:cNvPr id="6" name="五边形 5"/>
          <p:cNvSpPr/>
          <p:nvPr/>
        </p:nvSpPr>
        <p:spPr>
          <a:xfrm>
            <a:off x="251520" y="260648"/>
            <a:ext cx="3096344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6600" b="1" dirty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བསྐྱར་སྦྱོོང་།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6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新月形 3">
            <a:hlinkClick r:id="rId3" action="ppaction://hlinkfile"/>
          </p:cNvPr>
          <p:cNvSpPr/>
          <p:nvPr/>
        </p:nvSpPr>
        <p:spPr>
          <a:xfrm>
            <a:off x="7668344" y="656220"/>
            <a:ext cx="383299" cy="648072"/>
          </a:xfrm>
          <a:prstGeom prst="moon">
            <a:avLst>
              <a:gd name="adj" fmla="val 5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251520" y="260648"/>
            <a:ext cx="2736304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5400" b="1" dirty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གསར་འདྲེེན།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6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img1.imgtn.bdimg.com/it/u=1240918615,3555425392&amp;fm=27&amp;gp=0.jpg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4" descr="http://img1.imgtn.bdimg.com/it/u=1240918615,3555425392&amp;fm=27&amp;gp=0.jpg"/>
          <p:cNvSpPr>
            <a:spLocks noChangeAspect="1" noChangeArrowheads="1"/>
          </p:cNvSpPr>
          <p:nvPr/>
        </p:nvSpPr>
        <p:spPr bwMode="auto">
          <a:xfrm>
            <a:off x="1968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6594"/>
            <a:ext cx="5184576" cy="4892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1628800"/>
            <a:ext cx="2520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b="1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དཔལ་ལྡན་</a:t>
            </a:r>
          </a:p>
          <a:p>
            <a:endParaRPr lang="bo-CN" altLang="zh-CN" sz="4400" b="1" dirty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4400" b="1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 རྟག་ཏུ་</a:t>
            </a:r>
          </a:p>
          <a:p>
            <a:endParaRPr lang="bo-CN" altLang="zh-CN" sz="4400" b="1" dirty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4400" b="1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  གྲོོད་པ་</a:t>
            </a:r>
          </a:p>
          <a:p>
            <a:endParaRPr lang="bo-CN" altLang="zh-CN" sz="4400" b="1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r>
              <a:rPr lang="bo-CN" altLang="zh-CN" sz="4400" b="1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ན་བ་རེེད།</a:t>
            </a:r>
            <a:endParaRPr lang="zh-CN" altLang="en-US" sz="4400" b="1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179512" y="44624"/>
            <a:ext cx="2934990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5400" b="1" dirty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གསར་ཁྲིིད།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616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o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/>
            </a:r>
            <a:br>
              <a:rPr lang="bo-CN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</a:br>
            <a:r>
              <a:rPr lang="bo-CN" altLang="zh-CN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ཉིིན་</a:t>
            </a:r>
            <a:r>
              <a:rPr lang="bo-CN" altLang="zh-CN" sz="5300" dirty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ཞིིག་ལ་ཨ་མས་ཁོོ་སྨན་ཁང་དུ་ཁྲིིད།</a:t>
            </a:r>
            <a:br>
              <a:rPr lang="bo-CN" altLang="zh-CN" sz="5300" dirty="0">
                <a:solidFill>
                  <a:schemeClr val="tx1">
                    <a:lumMod val="95000"/>
                    <a:lumOff val="5000"/>
                  </a:schemeClr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</a:br>
            <a:endParaRPr lang="zh-CN" altLang="en-US" sz="53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129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692696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སྨན་པས་དཔལ་ལྡན་ལ་</a:t>
            </a:r>
            <a:r>
              <a:rPr lang="zh-CN" altLang="en-US" sz="3600" dirty="0">
                <a:solidFill>
                  <a:prstClr val="black"/>
                </a:solidFill>
                <a:latin typeface="Monlam Uni TikTong" pitchFamily="2" charset="2"/>
                <a:cs typeface="Monlam Uni TikTong" pitchFamily="2" charset="2"/>
              </a:rPr>
              <a:t>“</a:t>
            </a: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ཁྱོོོད་ཀྱིིིས་ཟས་མིིི་གཙང་བ་གང་བཟས་པ་ཡིིན་</a:t>
            </a:r>
            <a:r>
              <a:rPr lang="zh-CN" altLang="en-US" sz="3600" dirty="0">
                <a:solidFill>
                  <a:prstClr val="black"/>
                </a:solidFill>
                <a:latin typeface="Monlam Uni TikTong" pitchFamily="2" charset="2"/>
                <a:cs typeface="Monlam Uni TikTong" pitchFamily="2" charset="2"/>
              </a:rPr>
              <a:t>”</a:t>
            </a: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ཞེེེས་དྲིིས་པར་   དཔལ་ལྡན་གྱིིིས་</a:t>
            </a:r>
            <a:r>
              <a:rPr lang="zh-CN" altLang="en-US" sz="3600" dirty="0">
                <a:solidFill>
                  <a:prstClr val="black"/>
                </a:solidFill>
                <a:latin typeface="Monlam Uni TikTong" pitchFamily="2" charset="2"/>
                <a:cs typeface="Monlam Uni TikTong" pitchFamily="2" charset="2"/>
              </a:rPr>
              <a:t>“</a:t>
            </a: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ངས་ཟས་མིིི་གཙང་བ་གང་ཡང་བཟས་མེེད་</a:t>
            </a:r>
            <a:r>
              <a:rPr lang="zh-CN" altLang="en-US" sz="3600" dirty="0">
                <a:solidFill>
                  <a:prstClr val="black"/>
                </a:solidFill>
                <a:latin typeface="Monlam Uni TikTong" pitchFamily="2" charset="2"/>
                <a:cs typeface="Monlam Uni TikTong" pitchFamily="2" charset="2"/>
              </a:rPr>
              <a:t>”</a:t>
            </a: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ཅེེས་བཤད་   སྨན་པས་དཔལ་ལྡན་གྱིི་ལག་པར་བལྟས་ཚེེ་  ཁོོའིི་ལག་གཉིིས་བཙོོག་པ་ཡིིན་པ་དང་</a:t>
            </a:r>
            <a:r>
              <a:rPr lang="en-US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སེེན་མོོར་བལྟས་ཚེེ་  ཧ་ཅང་རིིང་པོོཡོོད་སྨན་པས་སྨན་ཐོོ་འབྲིི་ཞོོར་དུ་དཔལ་ལྡན་ལ་</a:t>
            </a:r>
            <a:r>
              <a:rPr lang="zh-CN" altLang="en-US" sz="3600" dirty="0">
                <a:solidFill>
                  <a:prstClr val="black"/>
                </a:solidFill>
                <a:latin typeface="Monlam Uni TikTong" pitchFamily="2" charset="2"/>
                <a:cs typeface="Monlam Uni TikTong" pitchFamily="2" charset="2"/>
              </a:rPr>
              <a:t> “ </a:t>
            </a: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འདིི་འདྲའིི་ལག་པ་བཙོོག་པས་ཟས་བཟས་ན་  ན་ཚ་ཕོོག་སླ་བས་  རྗེེས་སུ་ལག་པ་གཙང་མར་བཀྲུས་ནས་ཟས་ཟ་དགོོས་</a:t>
            </a:r>
            <a:r>
              <a:rPr lang="zh-CN" altLang="en-US" sz="3600" dirty="0">
                <a:solidFill>
                  <a:prstClr val="black"/>
                </a:solidFill>
                <a:latin typeface="Monlam Uni TikTong" pitchFamily="2" charset="2"/>
                <a:cs typeface="Monlam Uni TikTong" pitchFamily="2" charset="2"/>
              </a:rPr>
              <a:t>”</a:t>
            </a:r>
            <a:r>
              <a:rPr lang="bo-CN" altLang="zh-CN" sz="36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ཞེེས་བཤད།  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44208" y="2996952"/>
            <a:ext cx="18722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1560" y="3861048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07704" y="3861048"/>
            <a:ext cx="36724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491880" y="4797152"/>
            <a:ext cx="2952328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右箭头 3">
            <a:hlinkClick r:id="rId2" action="ppaction://hlinksldjump"/>
          </p:cNvPr>
          <p:cNvSpPr/>
          <p:nvPr/>
        </p:nvSpPr>
        <p:spPr>
          <a:xfrm>
            <a:off x="8168553" y="596363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左箭头 4">
            <a:hlinkClick r:id="rId3" action="ppaction://hlinksldjump"/>
          </p:cNvPr>
          <p:cNvSpPr/>
          <p:nvPr/>
        </p:nvSpPr>
        <p:spPr>
          <a:xfrm>
            <a:off x="395536" y="5963634"/>
            <a:ext cx="64807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4175956" y="6028465"/>
            <a:ext cx="792088" cy="374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70080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bo-CN" altLang="zh-CN" sz="4800" dirty="0" smtClean="0">
              <a:solidFill>
                <a:prstClr val="black"/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lvl="0"/>
            <a:r>
              <a:rPr lang="bo-CN" altLang="zh-CN" sz="4800" dirty="0" smtClean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དཔལ་</a:t>
            </a:r>
            <a:r>
              <a:rPr lang="bo-CN" altLang="zh-CN" sz="48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ལྡན་གྱིི་ལག་པ་གང་འདྲ་ཞིིག་ཡོོད།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71703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>
              <a:buFont typeface="Monlam Uni TikTong" pitchFamily="2" charset="2"/>
              <a:buChar char=" "/>
            </a:pPr>
            <a:r>
              <a:rPr lang="bo-CN" altLang="zh-CN" sz="4400" dirty="0" smtClean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ལན་</a:t>
            </a:r>
            <a:r>
              <a:rPr lang="bo-CN" altLang="zh-CN" sz="4400" dirty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དུ་   དཔལ་ལྡན་གྱིི་ལག་པ་བཙོོག་པ་ཡིིན་པ་དང</a:t>
            </a:r>
            <a:r>
              <a:rPr lang="bo-CN" altLang="zh-CN" sz="4400" dirty="0" smtClean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      </a:t>
            </a:r>
          </a:p>
          <a:p>
            <a:pPr lvl="0" algn="ctr"/>
            <a:r>
              <a:rPr lang="bo-CN" altLang="zh-CN" sz="4400" dirty="0" smtClean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སེེན་མོོ་</a:t>
            </a:r>
            <a:r>
              <a:rPr lang="bo-CN" altLang="zh-CN" sz="4400" dirty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ཡང་ཧ་ཅང་རིིང་པོོ་ཡོོད།</a:t>
            </a:r>
          </a:p>
        </p:txBody>
      </p:sp>
      <p:sp>
        <p:nvSpPr>
          <p:cNvPr id="10" name="五边形 9"/>
          <p:cNvSpPr/>
          <p:nvPr/>
        </p:nvSpPr>
        <p:spPr>
          <a:xfrm>
            <a:off x="251520" y="260648"/>
            <a:ext cx="3024336" cy="14401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o-CN" altLang="zh-CN" sz="5400" b="1" dirty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སྲ་བརྟན།</a:t>
            </a:r>
            <a:endParaRPr lang="zh-CN" altLang="en-US" sz="5400" dirty="0">
              <a:solidFill>
                <a:prstClr val="white"/>
              </a:solidFill>
            </a:endParaRPr>
          </a:p>
        </p:txBody>
      </p:sp>
      <p:sp>
        <p:nvSpPr>
          <p:cNvPr id="2" name="左箭头 1">
            <a:hlinkClick r:id="rId2" action="ppaction://hlinksldjump"/>
          </p:cNvPr>
          <p:cNvSpPr/>
          <p:nvPr/>
        </p:nvSpPr>
        <p:spPr>
          <a:xfrm>
            <a:off x="7884368" y="594928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763688" y="126876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4800" dirty="0" smtClean="0">
              <a:solidFill>
                <a:prstClr val="black"/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lvl="0"/>
            <a:r>
              <a:rPr lang="bo-CN" altLang="zh-CN" sz="4800" dirty="0">
                <a:solidFill>
                  <a:prstClr val="black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དཔལ་ལྡན་གྲོོད་པ་ན་བའིི་རྒྱུ་མཚན་གང་ཡིིན།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57301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o-CN" altLang="zh-CN" sz="4800" dirty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ལན་དུ་   ལག་པ་བཙོོག་པས་ཟས་བཟས་པས་རེེད།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7884368" y="594928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69941" cy="1656184"/>
          </a:xfrm>
        </p:spPr>
        <p:txBody>
          <a:bodyPr>
            <a:normAutofit/>
          </a:bodyPr>
          <a:lstStyle/>
          <a:p>
            <a:r>
              <a:rPr lang="bo-CN" altLang="zh-CN" sz="5400" b="1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སྦྱང་གཞིི་བཀོོད་སྒྲིིག།</a:t>
            </a:r>
            <a:endParaRPr lang="zh-CN" altLang="en-US" sz="5400" b="1" dirty="0">
              <a:solidFill>
                <a:srgbClr val="FF0000"/>
              </a:solidFill>
              <a:latin typeface="Monlam Uni TikTong" pitchFamily="2" charset="2"/>
              <a:cs typeface="Monlam Uni TikTong" pitchFamily="2" charset="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27584" y="2204864"/>
            <a:ext cx="7848872" cy="3785652"/>
            <a:chOff x="827584" y="2204864"/>
            <a:chExt cx="7848872" cy="3785652"/>
          </a:xfrm>
        </p:grpSpPr>
        <p:sp>
          <p:nvSpPr>
            <p:cNvPr id="5" name="TextBox 4"/>
            <p:cNvSpPr txBox="1"/>
            <p:nvPr/>
          </p:nvSpPr>
          <p:spPr>
            <a:xfrm>
              <a:off x="827584" y="2204864"/>
              <a:ext cx="784887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endParaRPr>
            </a:p>
            <a:p>
              <a:r>
                <a:rPr lang="bo-CN" altLang="zh-CN" sz="48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      ངས་ལྡོོག་ཟླ་འབྲིི་ཤེེས།</a:t>
              </a:r>
            </a:p>
            <a:p>
              <a:endPara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endParaRPr>
            </a:p>
            <a:p>
              <a:pPr marL="685800" indent="-685800">
                <a:buFont typeface="Monlam Uni TikTong" pitchFamily="2" charset="2"/>
                <a:buChar char=" "/>
              </a:pPr>
              <a:r>
                <a:rPr lang="bo-CN" altLang="zh-CN" sz="48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    བཙོོག་པ་              མེེད་       </a:t>
              </a:r>
            </a:p>
            <a:p>
              <a:pPr marL="685800" indent="-685800">
                <a:buFont typeface="Monlam Uni TikTong" pitchFamily="2" charset="2"/>
                <a:buChar char=" "/>
              </a:pPr>
              <a:r>
                <a:rPr lang="bo-CN" altLang="zh-CN" sz="4800" dirty="0" smtClean="0">
                  <a:latin typeface="Monlam Uni TikTong" pitchFamily="2" charset="2"/>
                  <a:ea typeface="Monlam Uni TikTong" pitchFamily="2" charset="2"/>
                  <a:cs typeface="Monlam Uni TikTong" pitchFamily="2" charset="2"/>
                </a:rPr>
                <a:t>     རིིང་པོོ་               སླ་བ་</a:t>
              </a:r>
              <a:endParaRPr lang="zh-CN" altLang="en-US" sz="4800" dirty="0">
                <a:latin typeface="Monlam Uni TikTong" pitchFamily="2" charset="2"/>
                <a:cs typeface="Monlam Uni TikTong" pitchFamily="2" charset="2"/>
              </a:endParaRPr>
            </a:p>
          </p:txBody>
        </p:sp>
        <p:sp>
          <p:nvSpPr>
            <p:cNvPr id="6" name="双括号 5"/>
            <p:cNvSpPr/>
            <p:nvPr/>
          </p:nvSpPr>
          <p:spPr>
            <a:xfrm>
              <a:off x="3635896" y="4365104"/>
              <a:ext cx="1512168" cy="576064"/>
            </a:xfrm>
            <a:prstGeom prst="bracketPair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双括号 6"/>
            <p:cNvSpPr/>
            <p:nvPr/>
          </p:nvSpPr>
          <p:spPr>
            <a:xfrm>
              <a:off x="6639853" y="5245968"/>
              <a:ext cx="1512168" cy="576064"/>
            </a:xfrm>
            <a:prstGeom prst="bracketPair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双括号 7"/>
            <p:cNvSpPr/>
            <p:nvPr/>
          </p:nvSpPr>
          <p:spPr>
            <a:xfrm>
              <a:off x="3635896" y="5245968"/>
              <a:ext cx="1512168" cy="576064"/>
            </a:xfrm>
            <a:prstGeom prst="bracketPair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双括号 8"/>
            <p:cNvSpPr/>
            <p:nvPr/>
          </p:nvSpPr>
          <p:spPr>
            <a:xfrm>
              <a:off x="6588224" y="4390129"/>
              <a:ext cx="1512168" cy="576064"/>
            </a:xfrm>
            <a:prstGeom prst="bracketPair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4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471</TotalTime>
  <Words>242</Words>
  <Application>Microsoft Office PowerPoint</Application>
  <PresentationFormat>全屏显示(4:3)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波形</vt:lpstr>
      <vt:lpstr>ལོོ་རིིམ་གཉིིས་པའིི་སྟོོད་ཆ།  དཔལ་ལྡན་གྱིི་ལག་པ།</vt:lpstr>
      <vt:lpstr>PowerPoint 演示文稿</vt:lpstr>
      <vt:lpstr>PowerPoint 演示文稿</vt:lpstr>
      <vt:lpstr>PowerPoint 演示文稿</vt:lpstr>
      <vt:lpstr> ཉིིན་ཞིིག་ལ་ཨ་མས་ཁོོ་སྨན་ཁང་དུ་ཁྲིིད། </vt:lpstr>
      <vt:lpstr>PowerPoint 演示文稿</vt:lpstr>
      <vt:lpstr>PowerPoint 演示文稿</vt:lpstr>
      <vt:lpstr>PowerPoint 演示文稿</vt:lpstr>
      <vt:lpstr>སྦྱང་གཞིི་བཀོོད་སྒྲིིག།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ལོ་རིམ་གཉིས་པའི་སྟོད་ཆ། དཔལ་ལྡན་གྱི་ལག་པ།</dc:title>
  <dc:creator>扎西卓玛</dc:creator>
  <cp:lastModifiedBy>Windows 用户</cp:lastModifiedBy>
  <cp:revision>58</cp:revision>
  <dcterms:created xsi:type="dcterms:W3CDTF">2017-11-30T10:46:09Z</dcterms:created>
  <dcterms:modified xsi:type="dcterms:W3CDTF">2017-12-03T02:38:30Z</dcterms:modified>
</cp:coreProperties>
</file>