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6" r:id="rId3"/>
    <p:sldId id="257" r:id="rId4"/>
    <p:sldId id="258" r:id="rId5"/>
    <p:sldId id="271" r:id="rId6"/>
    <p:sldId id="277" r:id="rId7"/>
    <p:sldId id="259" r:id="rId8"/>
    <p:sldId id="278" r:id="rId9"/>
    <p:sldId id="279" r:id="rId10"/>
    <p:sldId id="280" r:id="rId11"/>
    <p:sldId id="260" r:id="rId12"/>
    <p:sldId id="273" r:id="rId13"/>
    <p:sldId id="261" r:id="rId14"/>
    <p:sldId id="281" r:id="rId15"/>
    <p:sldId id="282" r:id="rId16"/>
    <p:sldId id="283" r:id="rId17"/>
    <p:sldId id="284" r:id="rId18"/>
    <p:sldId id="270" r:id="rId19"/>
  </p:sldIdLst>
  <p:sldSz cx="9144000" cy="6858000" type="screen4x3"/>
  <p:notesSz cx="6858000" cy="9144000"/>
  <p:embeddedFontLst>
    <p:embeddedFont>
      <p:font typeface="珠穆朗玛—珠擦体" pitchFamily="2" charset="0"/>
      <p:regular r:id="rId24"/>
    </p:embeddedFont>
    <p:embeddedFont>
      <p:font typeface="珠穆朗玛—乌金萨钦体" pitchFamily="2" charset="0"/>
      <p:regular r:id="rId25"/>
    </p:embeddedFont>
    <p:embeddedFont>
      <p:font typeface="Monlam Uni OuChan4" pitchFamily="2" charset="2"/>
      <p:regular r:id="rId26"/>
    </p:embeddedFont>
    <p:embeddedFont>
      <p:font typeface="Monlam Uni OuChan2" pitchFamily="2" charset="2"/>
      <p:regular r:id="rId27"/>
    </p:embeddedFont>
    <p:embeddedFont>
      <p:font typeface="珠穆朗玛—乌金萨琼体" pitchFamily="2" charset="0"/>
      <p:regular r:id="rId28"/>
    </p:embeddedFont>
    <p:embeddedFont>
      <p:font typeface="珠穆朗玛—乌金苏仁体" pitchFamily="2" charset="0"/>
      <p:regular r:id="rId29"/>
    </p:embeddedFont>
    <p:embeddedFont>
      <p:font typeface="Monlam Uni OuChan1" pitchFamily="2" charset="2"/>
      <p:regular r:id="rId30"/>
    </p:embeddedFont>
    <p:embeddedFont>
      <p:font typeface="藏研柏簇体" charset="0"/>
      <p:regular r:id="rId31"/>
    </p:embeddedFont>
  </p:embeddedFontLst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  <a:srgbClr val="A50021"/>
    <a:srgbClr val="FF9900"/>
    <a:srgbClr val="DAEA0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60"/>
    <p:restoredTop sz="94620"/>
  </p:normalViewPr>
  <p:slideViewPr>
    <p:cSldViewPr>
      <p:cViewPr varScale="1">
        <p:scale>
          <a:sx n="69" d="100"/>
          <a:sy n="69" d="100"/>
        </p:scale>
        <p:origin x="-138" y="-102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ABEA20-8497-4C00-A45C-33994CCC8C1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30893F-0C5E-4F98-A1ED-DF488BE4E80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C2E71-E440-4ABF-BCE1-45988F700F1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DC091-0A7A-44A7-B318-F05B50A2C47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C2E71-E440-4ABF-BCE1-45988F700F1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DC091-0A7A-44A7-B318-F05B50A2C47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C2E71-E440-4ABF-BCE1-45988F700F1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DC091-0A7A-44A7-B318-F05B50A2C47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C2E71-E440-4ABF-BCE1-45988F700F1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DC091-0A7A-44A7-B318-F05B50A2C47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C2E71-E440-4ABF-BCE1-45988F700F1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DC091-0A7A-44A7-B318-F05B50A2C47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C2E71-E440-4ABF-BCE1-45988F700F1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DC091-0A7A-44A7-B318-F05B50A2C47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C2E71-E440-4ABF-BCE1-45988F700F1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DC091-0A7A-44A7-B318-F05B50A2C47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C2E71-E440-4ABF-BCE1-45988F700F1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DC091-0A7A-44A7-B318-F05B50A2C47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C2E71-E440-4ABF-BCE1-45988F700F1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DC091-0A7A-44A7-B318-F05B50A2C47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C2E71-E440-4ABF-BCE1-45988F700F1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DC091-0A7A-44A7-B318-F05B50A2C47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C2E71-E440-4ABF-BCE1-45988F700F1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DC091-0A7A-44A7-B318-F05B50A2C47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6C2E71-E440-4ABF-BCE1-45988F700F1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DC091-0A7A-44A7-B318-F05B50A2C47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32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1148302" y="1052736"/>
            <a:ext cx="6858000" cy="1069252"/>
          </a:xfrm>
          <a:ln cmpd="sng">
            <a:prstDash val="solid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珠穆朗玛—珠擦体" pitchFamily="2" charset="0"/>
                <a:ea typeface="珠穆朗玛—珠擦体" pitchFamily="2" charset="0"/>
                <a:cs typeface="珠穆朗玛—珠擦体" pitchFamily="2" charset="0"/>
              </a:rPr>
              <a:t>ནེ་ལེར་བགྲོ་བའི་གཏམ</a:t>
            </a:r>
            <a:r>
              <a:rPr kumimoji="0" lang="en-US" altLang="zh-CN" sz="4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珠穆朗玛—珠擦体" pitchFamily="2" charset="0"/>
                <a:ea typeface="珠穆朗玛—珠擦体" pitchFamily="2" charset="0"/>
                <a:cs typeface="珠穆朗玛—珠擦体" pitchFamily="2" charset="0"/>
              </a:rPr>
              <a:t>།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珠穆朗玛—珠擦体" pitchFamily="2" charset="0"/>
              <a:ea typeface="+mj-ea"/>
              <a:cs typeface="珠穆朗玛—珠擦体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2" y="4612130"/>
            <a:ext cx="1553533" cy="207008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46" y="4612130"/>
            <a:ext cx="1757767" cy="234222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标题 1"/>
          <p:cNvSpPr txBox="1"/>
          <p:nvPr/>
        </p:nvSpPr>
        <p:spPr>
          <a:xfrm>
            <a:off x="1899596" y="3112888"/>
            <a:ext cx="4427567" cy="1069252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འཆད་ཁྲིད་པ</a:t>
            </a:r>
            <a:r>
              <a:rPr kumimoji="0" lang="en-US" altLang="zh-CN" sz="2700" b="1" i="0" u="none" strike="noStrike" kern="1200" cap="none" spc="0" normalizeH="0" baseline="0" noProof="0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། </a:t>
            </a:r>
            <a:r>
              <a:rPr kumimoji="0" lang="en-US" altLang="zh-CN" sz="2700" b="1" i="0" u="none" strike="noStrike" kern="1200" cap="none" spc="0" normalizeH="0" baseline="0" noProof="0" dirty="0" err="1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དངོས་གྲུབ་རྡོ་རྗེ</a:t>
            </a:r>
            <a:r>
              <a:rPr kumimoji="0" lang="en-US" altLang="zh-CN" sz="2700" b="1" i="0" u="none" strike="noStrike" kern="1200" cap="none" spc="0" normalizeH="0" baseline="0" noProof="0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།</a:t>
            </a:r>
            <a:endParaRPr kumimoji="0" lang="zh-CN" altLang="en-US" sz="2700" b="1" i="0" u="none" strike="noStrike" kern="1200" cap="none" spc="0" normalizeH="0" baseline="0" noProof="0" dirty="0">
              <a:ln w="660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珠穆朗玛—乌金萨钦体" pitchFamily="2" charset="0"/>
              <a:ea typeface="+mj-ea"/>
              <a:cs typeface="珠穆朗玛—乌金萨钦体" pitchFamily="2" charset="0"/>
            </a:endParaRPr>
          </a:p>
        </p:txBody>
      </p:sp>
      <p:pic>
        <p:nvPicPr>
          <p:cNvPr id="3078" name="Picture 12" descr="main_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0"/>
            <a:ext cx="9131300" cy="3333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9" name="Picture 12" descr="main_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6575425"/>
            <a:ext cx="9131300" cy="3333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8823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1599084" y="260648"/>
            <a:ext cx="6408712" cy="613891"/>
          </a:xfrm>
          <a:solidFill>
            <a:srgbClr val="00B0F0"/>
          </a:solidFill>
          <a:ln cmpd="sng">
            <a:prstDash val="solid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དུམ་བུ་དང་པོ</a:t>
            </a:r>
            <a:r>
              <a:rPr kumimoji="0" lang="en-US" altLang="zh-CN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། </a:t>
            </a:r>
            <a:r>
              <a:rPr kumimoji="0" lang="zh-CN" altLang="en-US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（</a:t>
            </a:r>
            <a:r>
              <a:rPr kumimoji="0" lang="en-US" altLang="zh-CN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༡-༢</a:t>
            </a:r>
            <a:r>
              <a:rPr kumimoji="0" lang="zh-CN" altLang="en-US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）</a:t>
            </a:r>
            <a:endParaRPr kumimoji="0" lang="zh-CN" altLang="en-US" sz="3600" b="1" i="0" u="none" strike="noStrike" kern="1200" cap="none" spc="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Monlam Uni OuChan4" pitchFamily="2" charset="2"/>
              <a:ea typeface="Monlam Uni OuChan4" pitchFamily="2" charset="2"/>
              <a:cs typeface="Monlam Uni OuChan4" pitchFamily="2" charset="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235471" y="1096961"/>
            <a:ext cx="8423900" cy="1346833"/>
          </a:xfrm>
          <a:prstGeom prst="rect">
            <a:avLst/>
          </a:prstGeom>
          <a:noFill/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0" algn="ctr" defTabSz="6858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གངས་རིའི་འདབས་ཀྱི་རྩ་ཐང་དང</a:t>
            </a:r>
            <a:r>
              <a:rPr kumimoji="0" lang="en-US" altLang="zh-CN" sz="2800" b="0" i="0" u="none" strike="noStrike" kern="1200" cap="none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་། 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དེར་གནས་པའི་ནེ་ལེ་བརྗོད་བྱར་དྲངས་ཏེ་དོན་གྱི་གླེང་བསླངས་བ</a:t>
            </a:r>
            <a:r>
              <a:rPr kumimoji="0" lang="en-US" altLang="zh-CN" sz="2800" b="0" i="0" u="none" strike="noStrike" kern="1200" cap="none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།</a:t>
            </a:r>
            <a:endParaRPr kumimoji="0" lang="en-US" altLang="zh-CN" sz="2800" b="0" i="0" u="none" strike="noStrike" kern="1200" cap="none" spc="0" normalizeH="0" baseline="0" noProof="0" dirty="0" smtClean="0">
              <a:ln w="0">
                <a:solidFill>
                  <a:schemeClr val="tx1"/>
                </a:solidFill>
              </a:ln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Monlam Uni OuChan2" pitchFamily="2" charset="2"/>
              <a:cs typeface="Monlam Uni OuChan2" pitchFamily="2" charset="2"/>
            </a:endParaRPr>
          </a:p>
        </p:txBody>
      </p:sp>
      <p:pic>
        <p:nvPicPr>
          <p:cNvPr id="12292" name="Picture 7" descr="图片5"/>
          <p:cNvPicPr>
            <a:picLocks noChangeAspect="1"/>
          </p:cNvPicPr>
          <p:nvPr/>
        </p:nvPicPr>
        <p:blipFill>
          <a:blip r:embed="rId1">
            <a:biLevel thresh="50000"/>
            <a:grayscl/>
          </a:blip>
          <a:stretch>
            <a:fillRect/>
          </a:stretch>
        </p:blipFill>
        <p:spPr>
          <a:xfrm>
            <a:off x="61913" y="77788"/>
            <a:ext cx="1143000" cy="10715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2293" name="Picture 7" descr="图片5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7959725" y="138113"/>
            <a:ext cx="1028700" cy="9636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2294" name="图片 5"/>
          <p:cNvPicPr>
            <a:picLocks noChangeAspect="1"/>
          </p:cNvPicPr>
          <p:nvPr/>
        </p:nvPicPr>
        <p:blipFill>
          <a:blip r:embed="rId3"/>
          <a:srcRect l="2667"/>
          <a:stretch>
            <a:fillRect/>
          </a:stretch>
        </p:blipFill>
        <p:spPr>
          <a:xfrm>
            <a:off x="0" y="3351213"/>
            <a:ext cx="9144000" cy="35687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35" y="4662286"/>
            <a:ext cx="5087103" cy="216866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" y="2784444"/>
            <a:ext cx="9148319" cy="245468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98" y="5260533"/>
            <a:ext cx="5589901" cy="15490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矩形 6"/>
          <p:cNvSpPr/>
          <p:nvPr/>
        </p:nvSpPr>
        <p:spPr>
          <a:xfrm>
            <a:off x="235471" y="2533459"/>
            <a:ext cx="1379393" cy="59824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50" normalizeH="0" baseline="0" noProof="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གངས་རི</a:t>
            </a:r>
            <a:r>
              <a:rPr kumimoji="0" lang="en-US" altLang="zh-CN" sz="2800" b="1" i="0" u="none" strike="noStrike" kern="1200" cap="none" spc="50" normalizeH="0" baseline="0" noProof="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།</a:t>
            </a:r>
            <a:endParaRPr kumimoji="0" lang="zh-CN" altLang="en-US" sz="2800" b="1" i="0" u="none" strike="noStrike" kern="1200" cap="none" spc="50" normalizeH="0" baseline="0" noProof="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珠穆朗玛—乌金苏仁体" pitchFamily="2" charset="0"/>
              <a:ea typeface="+mn-ea"/>
              <a:cs typeface="珠穆朗玛—乌金苏仁体" pitchFamily="2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1720" y="2522058"/>
            <a:ext cx="1512168" cy="59824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50" normalizeH="0" baseline="0" noProof="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སྤྲིན་དཀར</a:t>
            </a:r>
            <a:r>
              <a:rPr kumimoji="0" lang="en-US" altLang="zh-CN" sz="2800" b="1" i="0" u="none" strike="noStrike" kern="1200" cap="none" spc="50" normalizeH="0" baseline="0" noProof="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།</a:t>
            </a:r>
            <a:endParaRPr kumimoji="0" lang="zh-CN" altLang="en-US" sz="2800" b="1" i="0" u="none" strike="noStrike" kern="1200" cap="none" spc="50" normalizeH="0" baseline="0" noProof="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珠穆朗玛—乌金苏仁体" pitchFamily="2" charset="0"/>
              <a:ea typeface="+mn-ea"/>
              <a:cs typeface="珠穆朗玛—乌金苏仁体" pitchFamily="2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95936" y="2522057"/>
            <a:ext cx="1466356" cy="59824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50" normalizeH="0" baseline="0" noProof="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ནེའུ་གསིང</a:t>
            </a:r>
            <a:r>
              <a:rPr kumimoji="0" lang="en-US" altLang="zh-CN" sz="2800" b="1" i="0" u="none" strike="noStrike" kern="1200" cap="none" spc="50" normalizeH="0" baseline="0" noProof="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་།</a:t>
            </a:r>
            <a:endParaRPr kumimoji="0" lang="zh-CN" altLang="en-US" sz="2800" b="1" i="0" u="none" strike="noStrike" kern="1200" cap="none" spc="50" normalizeH="0" baseline="0" noProof="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珠穆朗玛—乌金苏仁体" pitchFamily="2" charset="0"/>
              <a:ea typeface="+mn-ea"/>
              <a:cs typeface="珠穆朗玛—乌金苏仁体" pitchFamily="2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68144" y="2500811"/>
            <a:ext cx="1367116" cy="59824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50" normalizeH="0" baseline="0" noProof="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མེ་ཏོག</a:t>
            </a:r>
            <a:endParaRPr kumimoji="0" lang="zh-CN" altLang="en-US" sz="2800" b="1" i="0" u="none" strike="noStrike" kern="1200" cap="none" spc="50" normalizeH="0" baseline="0" noProof="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珠穆朗玛—乌金苏仁体" pitchFamily="2" charset="0"/>
              <a:ea typeface="+mn-ea"/>
              <a:cs typeface="珠穆朗玛—乌金苏仁体" pitchFamily="2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21056" y="2508846"/>
            <a:ext cx="1367116" cy="59824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50" normalizeH="0" baseline="0" noProof="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ནེ་ལེ</a:t>
            </a:r>
            <a:r>
              <a:rPr kumimoji="0" lang="en-US" altLang="zh-CN" sz="2800" b="1" i="0" u="none" strike="noStrike" kern="1200" cap="none" spc="50" normalizeH="0" baseline="0" noProof="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།</a:t>
            </a:r>
            <a:endParaRPr kumimoji="0" lang="zh-CN" altLang="en-US" sz="2800" b="1" i="0" u="none" strike="noStrike" kern="1200" cap="none" spc="50" normalizeH="0" baseline="0" noProof="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珠穆朗玛—乌金苏仁体" pitchFamily="2" charset="0"/>
              <a:ea typeface="+mn-ea"/>
              <a:cs typeface="珠穆朗玛—乌金苏仁体" pitchFamily="2" charset="0"/>
            </a:endParaRPr>
          </a:p>
        </p:txBody>
      </p:sp>
      <p:pic>
        <p:nvPicPr>
          <p:cNvPr id="12303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" y="4224338"/>
            <a:ext cx="1238250" cy="1651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6CCFF"/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3314" name="Picture 7" descr="图片5"/>
          <p:cNvPicPr>
            <a:picLocks noChangeAspect="1"/>
          </p:cNvPicPr>
          <p:nvPr/>
        </p:nvPicPr>
        <p:blipFill>
          <a:blip r:embed="rId1">
            <a:biLevel thresh="50000"/>
            <a:grayscl/>
          </a:blip>
          <a:stretch>
            <a:fillRect/>
          </a:stretch>
        </p:blipFill>
        <p:spPr>
          <a:xfrm>
            <a:off x="61913" y="77788"/>
            <a:ext cx="1143000" cy="10715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3315" name="Picture 7" descr="图片5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8007350" y="115888"/>
            <a:ext cx="1028700" cy="9652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 bwMode="auto">
          <a:xfrm>
            <a:off x="1599084" y="260648"/>
            <a:ext cx="6408712" cy="613891"/>
          </a:xfrm>
          <a:solidFill>
            <a:srgbClr val="00B0F0"/>
          </a:solidFill>
          <a:ln cmpd="sng">
            <a:prstDash val="solid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དུམ་བུ་གཉིས་པ</a:t>
            </a:r>
            <a:r>
              <a:rPr kumimoji="0" lang="en-US" altLang="zh-CN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།</a:t>
            </a:r>
            <a:r>
              <a:rPr kumimoji="0" lang="zh-CN" altLang="en-US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（</a:t>
            </a:r>
            <a:r>
              <a:rPr kumimoji="0" lang="en-US" altLang="zh-CN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༣-༡༠</a:t>
            </a:r>
            <a:r>
              <a:rPr kumimoji="0" lang="zh-CN" altLang="en-US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）</a:t>
            </a:r>
            <a:endParaRPr kumimoji="0" lang="zh-CN" altLang="en-US" sz="3600" b="1" i="0" u="none" strike="noStrike" kern="1200" cap="none" spc="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Monlam Uni OuChan4" pitchFamily="2" charset="2"/>
              <a:ea typeface="Monlam Uni OuChan4" pitchFamily="2" charset="2"/>
              <a:cs typeface="Monlam Uni OuChan4" pitchFamily="2" charset="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32084" y="1196752"/>
            <a:ext cx="9144000" cy="710489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ཤོ་ལོ་ཀ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 ༣    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དཔྱད་འཇོག་མེད་པའི་རང་ལྟ་མཆོག་འཛིན་ལ་སུན་འབྱིན་པ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།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62483" y="1916832"/>
            <a:ext cx="9144000" cy="71048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རླུང་སྤྲིན་ངེས་མེད་འཐབ་པའི་བགྲོད་རིམ་ཞེས་དོན་གང་ལ་གོ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4283" y="3006543"/>
            <a:ext cx="9143999" cy="710489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ཤོ་ལོ་ཀ</a:t>
            </a:r>
            <a:r>
              <a:rPr kumimoji="0" lang="en-US" altLang="zh-CN" sz="3200" b="0" i="0" u="none" strike="noStrike" kern="1200" cap="none" spc="0" normalizeH="0" baseline="0" noProof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 ༤           </a:t>
            </a:r>
            <a:r>
              <a:rPr kumimoji="0" lang="en-US" altLang="zh-CN" sz="3200" b="0" i="0" u="none" strike="noStrike" kern="1200" cap="none" spc="0" normalizeH="0" baseline="0" noProof="0" dirty="0" err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མཁྲེགས་འཛིན་གྱིི་ལྟ་བར་སུན་འབྱིན་པ</a:t>
            </a:r>
            <a:r>
              <a:rPr kumimoji="0" lang="en-US" altLang="zh-CN" sz="3200" b="0" i="0" u="none" strike="noStrike" kern="1200" cap="none" spc="0" normalizeH="0" baseline="0" noProof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།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62483" y="3717032"/>
            <a:ext cx="9144000" cy="71048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མ་དག་རིང་ནས་གོམས་པའི་ལྟ་བ་དེ་གང་ཡིན</a:t>
            </a:r>
            <a:r>
              <a:rPr kumimoji="0" lang="en-US" altLang="zh-CN" sz="3200" b="0" i="0" u="none" strike="noStrike" kern="1200" cap="none" spc="0" normalizeH="0" baseline="0" noProof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།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64336"/>
            <a:ext cx="4032447" cy="2033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11328" r="7062" b="5996"/>
          <a:stretch>
            <a:fillRect/>
          </a:stretch>
        </p:blipFill>
        <p:spPr>
          <a:xfrm>
            <a:off x="4932040" y="4581128"/>
            <a:ext cx="3816424" cy="21062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019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标题 1"/>
          <p:cNvSpPr txBox="1"/>
          <p:nvPr/>
        </p:nvSpPr>
        <p:spPr>
          <a:xfrm>
            <a:off x="0" y="260648"/>
            <a:ext cx="9143999" cy="710489"/>
          </a:xfrm>
          <a:prstGeom prst="rect">
            <a:avLst/>
          </a:prstGeom>
          <a:gradFill>
            <a:gsLst>
              <a:gs pos="100000">
                <a:srgbClr val="92D05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ཤོ་ལོ་ཀ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 ༥        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ནེ་ལེའི་ལེ་ལོའི་ཆ་ལ་སུན་འབྱིན་པ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།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-17440" y="3933056"/>
            <a:ext cx="9144000" cy="710489"/>
          </a:xfrm>
          <a:prstGeom prst="rect">
            <a:avLst/>
          </a:prstGeom>
          <a:gradFill>
            <a:gsLst>
              <a:gs pos="100000">
                <a:srgbClr val="92D05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ཤོ་ལོ་ཀ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 ༦      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རང་རློམ་ཆེ་བའི་ལྟ་སྤྱོད་ལ་སུན་འབྱིན་པ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།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971550"/>
            <a:ext cx="2701925" cy="2095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l="7968" r="18636"/>
          <a:stretch>
            <a:fillRect/>
          </a:stretch>
        </p:blipFill>
        <p:spPr>
          <a:xfrm>
            <a:off x="107950" y="1004888"/>
            <a:ext cx="2979738" cy="20986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971550"/>
            <a:ext cx="2870200" cy="2095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63" y="4652963"/>
            <a:ext cx="2255837" cy="173513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22894" t="27951" r="7155" b="10100"/>
          <a:stretch>
            <a:fillRect/>
          </a:stretch>
        </p:blipFill>
        <p:spPr>
          <a:xfrm>
            <a:off x="1597025" y="4652963"/>
            <a:ext cx="2441575" cy="18002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66CCFF"/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1" name="标题 1"/>
          <p:cNvSpPr txBox="1"/>
          <p:nvPr/>
        </p:nvSpPr>
        <p:spPr>
          <a:xfrm>
            <a:off x="22612" y="702287"/>
            <a:ext cx="9144000" cy="710489"/>
          </a:xfrm>
          <a:prstGeom prst="rect">
            <a:avLst/>
          </a:prstGeom>
          <a:gradFill>
            <a:gsLst>
              <a:gs pos="100000">
                <a:srgbClr val="00B0F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ཤོ་ལོ་ཀ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 ༦       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གཉོམ་ཆུང་ནུས་མེད་རང་གཤིས་ལ་ཟུར་ཟ་བྱས་ཡོད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།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22612" y="4653136"/>
            <a:ext cx="9144000" cy="710489"/>
          </a:xfrm>
          <a:prstGeom prst="rect">
            <a:avLst/>
          </a:prstGeom>
          <a:gradFill>
            <a:gsLst>
              <a:gs pos="100000">
                <a:srgbClr val="00B0F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ཤོ་ལོ་ཀ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 ༨    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བག་འཁུམས་ནུས་མེད་ཀྱི་ཆ་ལ་སུན་སུན་འབྱིན་པ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།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74775"/>
            <a:ext cx="9144000" cy="325913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10" y="1350587"/>
            <a:ext cx="2410014" cy="15094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0" y="3640138"/>
            <a:ext cx="854075" cy="113823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2" y="1522581"/>
            <a:ext cx="2120369" cy="141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8" y="3694113"/>
            <a:ext cx="854075" cy="11382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9" name="标题 1"/>
          <p:cNvSpPr txBox="1"/>
          <p:nvPr/>
        </p:nvSpPr>
        <p:spPr>
          <a:xfrm>
            <a:off x="-230188" y="5646579"/>
            <a:ext cx="9143999" cy="71048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ལུས་སྐྱེས་སྒྲོ་རྫོང་སྟུག་པོ་དེ་གང་ལ་དགོས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།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88" y="1357994"/>
            <a:ext cx="2232248" cy="1553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550" y="3695700"/>
            <a:ext cx="915988" cy="12223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/>
            </a:gs>
            <a:gs pos="6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1" name="标题 1"/>
          <p:cNvSpPr txBox="1"/>
          <p:nvPr/>
        </p:nvSpPr>
        <p:spPr>
          <a:xfrm>
            <a:off x="0" y="355243"/>
            <a:ext cx="9143999" cy="710489"/>
          </a:xfrm>
          <a:prstGeom prst="rect">
            <a:avLst/>
          </a:prstGeom>
          <a:gradFill>
            <a:gsLst>
              <a:gs pos="100000">
                <a:srgbClr val="92D05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ཤོ་ལོ་ཀ</a:t>
            </a:r>
            <a:r>
              <a:rPr kumimoji="0" lang="en-US" altLang="zh-CN" sz="28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 ༩   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དམིགས་པ་གཞན་ལ་ཕྱོགས་པའི་བརྩོན་སེམས་མེད་པར་སུན་འབྱིན་པ</a:t>
            </a:r>
            <a:r>
              <a:rPr kumimoji="0" lang="en-US" altLang="zh-CN" sz="28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།</a:t>
            </a:r>
            <a:endParaRPr kumimoji="0" lang="zh-CN" altLang="en-US" sz="28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0" y="1593753"/>
            <a:ext cx="9143999" cy="710489"/>
          </a:xfrm>
          <a:prstGeom prst="rect">
            <a:avLst/>
          </a:prstGeom>
          <a:gradFill>
            <a:gsLst>
              <a:gs pos="100000">
                <a:srgbClr val="92D05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ཤོ་ལོ་ཀ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 ༡༠         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རང་ལྟ་མཁྲེགས་འཛིན་གྱི་གཤིས་ཀར་སུན་འབྱིན་པ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།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2420938"/>
            <a:ext cx="2590800" cy="2108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63" y="2349500"/>
            <a:ext cx="2636837" cy="20939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420938"/>
            <a:ext cx="2665413" cy="2095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b="43860"/>
          <a:stretch>
            <a:fillRect/>
          </a:stretch>
        </p:blipFill>
        <p:spPr>
          <a:xfrm>
            <a:off x="2124075" y="5040313"/>
            <a:ext cx="4854575" cy="16287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1599084" y="260648"/>
            <a:ext cx="5781228" cy="613891"/>
          </a:xfrm>
          <a:solidFill>
            <a:srgbClr val="00B0F0"/>
          </a:solidFill>
          <a:ln cmpd="sng">
            <a:prstDash val="solid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དུམ་བུ་གཉིས་པ</a:t>
            </a:r>
            <a:r>
              <a:rPr kumimoji="0" lang="en-US" altLang="zh-CN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།</a:t>
            </a:r>
            <a:r>
              <a:rPr kumimoji="0" lang="zh-CN" altLang="en-US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（</a:t>
            </a:r>
            <a:r>
              <a:rPr kumimoji="0" lang="en-US" altLang="zh-CN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༣-༡༠</a:t>
            </a:r>
            <a:r>
              <a:rPr kumimoji="0" lang="zh-CN" altLang="en-US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）</a:t>
            </a:r>
            <a:endParaRPr kumimoji="0" lang="zh-CN" altLang="en-US" sz="3600" b="1" i="0" u="none" strike="noStrike" kern="1200" cap="none" spc="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Monlam Uni OuChan4" pitchFamily="2" charset="2"/>
              <a:ea typeface="Monlam Uni OuChan4" pitchFamily="2" charset="2"/>
              <a:cs typeface="Monlam Uni OuChan4" pitchFamily="2" charset="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277747" y="1023070"/>
            <a:ext cx="8423901" cy="753151"/>
          </a:xfrm>
          <a:prstGeom prst="rect">
            <a:avLst/>
          </a:prstGeom>
          <a:noFill/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0" algn="ctr" defTabSz="6858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1" pitchFamily="2" charset="2"/>
                <a:ea typeface="Monlam Uni OuChan1" pitchFamily="2" charset="2"/>
                <a:cs typeface="Monlam Uni OuChan1" pitchFamily="2" charset="2"/>
              </a:rPr>
              <a:t>ལྡོག་ཕྱོགས་ནས་ནེ་ལེའི་སྐྱོན་མཚང་ལ་སུན་འབྱིན་པ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1" pitchFamily="2" charset="2"/>
                <a:ea typeface="Monlam Uni OuChan1" pitchFamily="2" charset="2"/>
                <a:cs typeface="Monlam Uni OuChan1" pitchFamily="2" charset="2"/>
              </a:rPr>
              <a:t>།</a:t>
            </a:r>
            <a:endParaRPr kumimoji="0" lang="en-US" altLang="zh-CN" sz="3200" b="0" i="0" u="none" strike="noStrike" kern="1200" cap="none" spc="0" normalizeH="0" baseline="0" noProof="0" dirty="0" smtClean="0">
              <a:ln w="0">
                <a:solidFill>
                  <a:schemeClr val="tx1"/>
                </a:solidFill>
              </a:ln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1" pitchFamily="2" charset="2"/>
              <a:ea typeface="Monlam Uni OuChan1" pitchFamily="2" charset="2"/>
              <a:cs typeface="Monlam Uni OuChan1" pitchFamily="2" charset="2"/>
            </a:endParaRPr>
          </a:p>
        </p:txBody>
      </p:sp>
      <p:pic>
        <p:nvPicPr>
          <p:cNvPr id="17412" name="Picture 7" descr="图片5"/>
          <p:cNvPicPr>
            <a:picLocks noChangeAspect="1"/>
          </p:cNvPicPr>
          <p:nvPr/>
        </p:nvPicPr>
        <p:blipFill>
          <a:blip r:embed="rId1">
            <a:biLevel thresh="50000"/>
            <a:grayscl/>
          </a:blip>
          <a:stretch>
            <a:fillRect/>
          </a:stretch>
        </p:blipFill>
        <p:spPr>
          <a:xfrm>
            <a:off x="61913" y="77788"/>
            <a:ext cx="1143000" cy="10715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413" name="Picture 7" descr="图片5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7959725" y="138113"/>
            <a:ext cx="1028700" cy="9636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414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9650"/>
            <a:ext cx="9180513" cy="45339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" name="矩形 6"/>
          <p:cNvSpPr/>
          <p:nvPr/>
        </p:nvSpPr>
        <p:spPr>
          <a:xfrm>
            <a:off x="179512" y="5767365"/>
            <a:ext cx="1528217" cy="59824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50" normalizeH="0" baseline="0" noProof="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རྙིང་ཞེན</a:t>
            </a:r>
            <a:r>
              <a:rPr kumimoji="0" lang="en-US" altLang="zh-CN" sz="2800" b="1" i="0" u="none" strike="noStrike" kern="1200" cap="none" spc="50" normalizeH="0" baseline="0" noProof="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།</a:t>
            </a:r>
            <a:endParaRPr kumimoji="0" lang="zh-CN" altLang="en-US" sz="2800" b="1" i="0" u="none" strike="noStrike" kern="1200" cap="none" spc="50" normalizeH="0" baseline="0" noProof="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珠穆朗玛—乌金苏仁体" pitchFamily="2" charset="0"/>
              <a:ea typeface="+mn-ea"/>
              <a:cs typeface="珠穆朗玛—乌金苏仁体" pitchFamily="2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40335" y="5755963"/>
            <a:ext cx="1512168" cy="59824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50" normalizeH="0" baseline="0" noProof="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ལེ་ལོ</a:t>
            </a:r>
            <a:r>
              <a:rPr kumimoji="0" lang="en-US" altLang="zh-CN" sz="2800" b="1" i="0" u="none" strike="noStrike" kern="1200" cap="none" spc="50" normalizeH="0" baseline="0" noProof="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།</a:t>
            </a:r>
            <a:endParaRPr kumimoji="0" lang="zh-CN" altLang="en-US" sz="2800" b="1" i="0" u="none" strike="noStrike" kern="1200" cap="none" spc="50" normalizeH="0" baseline="0" noProof="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珠穆朗玛—乌金苏仁体" pitchFamily="2" charset="0"/>
              <a:ea typeface="+mn-ea"/>
              <a:cs typeface="珠穆朗玛—乌金苏仁体" pitchFamily="2" charset="0"/>
            </a:endParaRPr>
          </a:p>
        </p:txBody>
      </p:sp>
      <p:pic>
        <p:nvPicPr>
          <p:cNvPr id="174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4292600"/>
            <a:ext cx="1489075" cy="19859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9" name="矩形 18"/>
          <p:cNvSpPr/>
          <p:nvPr/>
        </p:nvSpPr>
        <p:spPr>
          <a:xfrm>
            <a:off x="3682557" y="5742751"/>
            <a:ext cx="1466356" cy="59824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50" normalizeH="0" baseline="0" noProof="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གཉོམ་ཆུང</a:t>
            </a:r>
            <a:r>
              <a:rPr kumimoji="0" lang="en-US" altLang="zh-CN" sz="2800" b="1" i="0" u="none" strike="noStrike" kern="1200" cap="none" spc="50" normalizeH="0" baseline="0" noProof="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་།</a:t>
            </a:r>
            <a:endParaRPr kumimoji="0" lang="zh-CN" altLang="en-US" sz="2800" b="1" i="0" u="none" strike="noStrike" kern="1200" cap="none" spc="50" normalizeH="0" baseline="0" noProof="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珠穆朗玛—乌金苏仁体" pitchFamily="2" charset="0"/>
              <a:ea typeface="+mn-ea"/>
              <a:cs typeface="珠穆朗玛—乌金苏仁体" pitchFamily="2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52145" y="5726802"/>
            <a:ext cx="1367116" cy="59824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50" normalizeH="0" baseline="0" noProof="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རང་རློམ</a:t>
            </a:r>
            <a:r>
              <a:rPr kumimoji="0" lang="en-US" altLang="zh-CN" sz="2800" b="1" i="0" u="none" strike="noStrike" kern="1200" cap="none" spc="50" normalizeH="0" baseline="0" noProof="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།</a:t>
            </a:r>
            <a:endParaRPr kumimoji="0" lang="zh-CN" altLang="en-US" sz="2800" b="1" i="0" u="none" strike="noStrike" kern="1200" cap="none" spc="50" normalizeH="0" baseline="0" noProof="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珠穆朗玛—乌金苏仁体" pitchFamily="2" charset="0"/>
              <a:ea typeface="+mn-ea"/>
              <a:cs typeface="珠穆朗玛—乌金苏仁体" pitchFamily="2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22493" y="5726802"/>
            <a:ext cx="1809720" cy="59824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50" normalizeH="0" baseline="0" noProof="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བག་</a:t>
            </a:r>
            <a:r>
              <a:rPr kumimoji="0" lang="en-US" altLang="zh-CN" sz="2800" b="1" i="0" u="none" strike="noStrike" kern="1200" cap="none" spc="50" normalizeH="0" baseline="0" noProof="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འཁུམས</a:t>
            </a:r>
            <a:r>
              <a:rPr kumimoji="0" lang="en-US" altLang="zh-CN" sz="2800" b="1" i="0" u="none" strike="noStrike" kern="1200" cap="none" spc="50" normalizeH="0" baseline="0" noProof="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།</a:t>
            </a:r>
            <a:endParaRPr kumimoji="0" lang="zh-CN" altLang="en-US" sz="2800" b="1" i="0" u="none" strike="noStrike" kern="1200" cap="none" spc="50" normalizeH="0" baseline="0" noProof="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珠穆朗玛—乌金苏仁体" pitchFamily="2" charset="0"/>
              <a:ea typeface="+mn-ea"/>
              <a:cs typeface="珠穆朗玛—乌金苏仁体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标题 1"/>
          <p:cNvSpPr txBox="1"/>
          <p:nvPr/>
        </p:nvSpPr>
        <p:spPr>
          <a:xfrm>
            <a:off x="-3938" y="1484784"/>
            <a:ext cx="9143999" cy="710489"/>
          </a:xfrm>
          <a:prstGeom prst="rect">
            <a:avLst/>
          </a:prstGeom>
          <a:gradFill>
            <a:gsLst>
              <a:gs pos="100000">
                <a:srgbClr val="92D05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                ༡ 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ནེ་ལེར་རང་གཤིས་ཇི་འདྲ་ཞིག་འདུག</a:t>
            </a:r>
            <a:endParaRPr kumimoji="0" lang="zh-CN" altLang="en-US" sz="28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17729" y="2753422"/>
            <a:ext cx="9144000" cy="710489"/>
          </a:xfrm>
          <a:prstGeom prst="rect">
            <a:avLst/>
          </a:prstGeom>
          <a:gradFill>
            <a:gsLst>
              <a:gs pos="100000">
                <a:srgbClr val="92D05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༢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ནེ་ལེ་གནས་སྐབས་དེ་འདྲར་གྱར་དོན་རྒྱུ་མཚན་ཅི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།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0" y="4090427"/>
            <a:ext cx="9143999" cy="710489"/>
          </a:xfrm>
          <a:prstGeom prst="rect">
            <a:avLst/>
          </a:prstGeom>
          <a:gradFill>
            <a:gsLst>
              <a:gs pos="100000">
                <a:srgbClr val="92D05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   ༣ 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ནེ་ལེའི་སྐྱོན་མཚང་འདི་དག་རང་རིགས་ལ་ཡོད་དམ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།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39016" y="5427432"/>
            <a:ext cx="9144000" cy="710489"/>
          </a:xfrm>
          <a:prstGeom prst="rect">
            <a:avLst/>
          </a:prstGeom>
          <a:gradFill>
            <a:gsLst>
              <a:gs pos="100000">
                <a:srgbClr val="92D05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     ༤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ནེ་ལེར་སུན་འབྱིན་བྱས་ཏེ་དོན་ལ་གོ་རྒྱུ་གང་བསྟན་ཡོད</a:t>
            </a:r>
            <a:r>
              <a:rPr kumimoji="0" lang="en-US" altLang="zh-CN" sz="3200" b="0" i="0" u="none" strike="noStrike" kern="1200" cap="none" spc="0" normalizeH="0" baseline="0" noProof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+mj-ea"/>
                <a:cs typeface="Monlam Uni OuChan2" pitchFamily="2" charset="2"/>
              </a:rPr>
              <a:t>།</a:t>
            </a:r>
            <a:endParaRPr kumimoji="0" lang="zh-CN" altLang="en-US" sz="3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+mj-ea"/>
              <a:cs typeface="Monlam Uni OuChan2" pitchFamily="2" charset="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388311" y="454932"/>
            <a:ext cx="4466694" cy="64807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བསམ་གཞིགས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།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Monlam Uni OuChan4" pitchFamily="2" charset="2"/>
              <a:ea typeface="+mn-ea"/>
              <a:cs typeface="Monlam Uni OuChan4" pitchFamily="2" charset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9458" name="Picture 7" descr="图片5"/>
          <p:cNvPicPr>
            <a:picLocks noChangeAspect="1"/>
          </p:cNvPicPr>
          <p:nvPr/>
        </p:nvPicPr>
        <p:blipFill>
          <a:blip r:embed="rId1">
            <a:biLevel thresh="50000"/>
            <a:grayscl/>
          </a:blip>
          <a:stretch>
            <a:fillRect/>
          </a:stretch>
        </p:blipFill>
        <p:spPr>
          <a:xfrm>
            <a:off x="7962900" y="5826125"/>
            <a:ext cx="1028700" cy="965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459" name="Picture 7" descr="图片5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1913" y="5691188"/>
            <a:ext cx="1125537" cy="11223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460" name="Picture 7" descr="图片5"/>
          <p:cNvPicPr>
            <a:picLocks noChangeAspect="1"/>
          </p:cNvPicPr>
          <p:nvPr/>
        </p:nvPicPr>
        <p:blipFill>
          <a:blip r:embed="rId3">
            <a:biLevel thresh="50000"/>
            <a:grayscl/>
          </a:blip>
          <a:stretch>
            <a:fillRect/>
          </a:stretch>
        </p:blipFill>
        <p:spPr>
          <a:xfrm>
            <a:off x="61913" y="77788"/>
            <a:ext cx="1143000" cy="10715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461" name="Picture 7" descr="图片5"/>
          <p:cNvPicPr>
            <a:picLocks noChangeAspect="1"/>
          </p:cNvPicPr>
          <p:nvPr/>
        </p:nvPicPr>
        <p:blipFill>
          <a:blip r:embed="rId4">
            <a:biLevel thresh="50000"/>
            <a:grayscl/>
          </a:blip>
          <a:stretch>
            <a:fillRect/>
          </a:stretch>
        </p:blipFill>
        <p:spPr>
          <a:xfrm>
            <a:off x="8007350" y="115888"/>
            <a:ext cx="1028700" cy="9652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标题 1"/>
          <p:cNvSpPr txBox="1"/>
          <p:nvPr/>
        </p:nvSpPr>
        <p:spPr>
          <a:xfrm>
            <a:off x="1205528" y="2120156"/>
            <a:ext cx="5832648" cy="18001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5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藏研柏簇体" charset="0"/>
                <a:ea typeface="Monlam Uni OuChan4" pitchFamily="2" charset="2"/>
                <a:cs typeface="藏研柏簇体" charset="0"/>
              </a:rPr>
              <a:t>བཀའ་དྲིན་ཆེ་</a:t>
            </a:r>
            <a:endParaRPr kumimoji="0" lang="zh-CN" altLang="en-US" sz="4000" b="1" i="0" u="none" strike="noStrike" kern="1200" cap="none" spc="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藏研柏簇体" charset="0"/>
              <a:ea typeface="Monlam Uni OuChan4" pitchFamily="2" charset="2"/>
              <a:cs typeface="藏研柏簇体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12" descr="main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9131300" cy="3333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099" name="Picture 12" descr="main_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625"/>
            <a:ext cx="9144000" cy="3603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1" name="标题 1"/>
          <p:cNvSpPr txBox="1"/>
          <p:nvPr/>
        </p:nvSpPr>
        <p:spPr>
          <a:xfrm>
            <a:off x="1638084" y="1386322"/>
            <a:ext cx="5311773" cy="13389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ནེ་ལེར་བགྲོ་བའི་གཏམ</a:t>
            </a:r>
            <a:r>
              <a:rPr kumimoji="0" lang="en-US" altLang="zh-CN" sz="44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།</a:t>
            </a:r>
            <a:endParaRPr kumimoji="0" lang="zh-CN" altLang="en-US" sz="44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Monlam Uni OuChan4" pitchFamily="2" charset="2"/>
              <a:ea typeface="+mj-ea"/>
              <a:cs typeface="Monlam Uni OuChan4" pitchFamily="2" charset="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344959" y="459252"/>
            <a:ext cx="4466694" cy="648072"/>
          </a:xfrm>
          <a:prstGeom prst="round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ཁ་བྱང་གསལ་འགྲེལ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།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Monlam Uni OuChan4" pitchFamily="2" charset="2"/>
              <a:ea typeface="+mn-ea"/>
              <a:cs typeface="Monlam Uni OuChan4" pitchFamily="2" charset="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3730625" y="2801938"/>
            <a:ext cx="5111750" cy="1338263"/>
          </a:xfrm>
          <a:prstGeom prst="rect">
            <a:avLst/>
          </a:prstGeom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གྲོས་དང་གོ་བསྡུར་སོགས</a:t>
            </a:r>
            <a:r>
              <a:rPr kumimoji="0" lang="en-US" altLang="zh-CN" sz="3600" b="0" i="0" u="none" strike="noStrike" kern="120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།</a:t>
            </a:r>
            <a:endParaRPr kumimoji="0" lang="zh-CN" altLang="en-US" sz="3600" b="0" i="0" u="none" strike="noStrike" kern="1200" cap="none" spc="0" normalizeH="0" baseline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onlam Uni OuChan2" pitchFamily="2" charset="2"/>
              <a:ea typeface="宋体" pitchFamily="2" charset="-122"/>
              <a:cs typeface="Monlam Uni OuChan2" pitchFamily="2" charset="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1312">
            <a:off x="415925" y="2341563"/>
            <a:ext cx="2282825" cy="30432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" name="标题 1"/>
          <p:cNvSpPr txBox="1"/>
          <p:nvPr/>
        </p:nvSpPr>
        <p:spPr>
          <a:xfrm>
            <a:off x="-107950" y="4292600"/>
            <a:ext cx="8932863" cy="1339850"/>
          </a:xfrm>
          <a:prstGeom prst="rect">
            <a:avLst/>
          </a:prstGeom>
        </p:spPr>
        <p:txBody>
          <a:bodyPr anchor="ctr"/>
          <a:p>
            <a:pPr marL="0" lvl="0" indent="0" algn="ctr" eaLnBrk="1" hangingPunct="1">
              <a:lnSpc>
                <a:spcPct val="170000"/>
              </a:lnSpc>
              <a:spcBef>
                <a:spcPct val="0"/>
              </a:spcBef>
              <a:buNone/>
            </a:pPr>
            <a:r>
              <a:rPr lang="en-US" altLang="zh-CN" sz="3600" dirty="0"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བྱ་འོལ་པའི་མིང་གཞན། པིར་ཀྱུར་དང་འོལ་སེར་ཀྱང་ཟེར།</a:t>
            </a:r>
            <a:endParaRPr lang="en-US" altLang="zh-CN" sz="3600" dirty="0"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35375" y="2276475"/>
            <a:ext cx="1441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195513" y="2276475"/>
            <a:ext cx="11525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1925638" y="2276475"/>
            <a:ext cx="990600" cy="90805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513263" y="2208213"/>
            <a:ext cx="57150" cy="1103313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4762" y="1609725"/>
            <a:ext cx="9144000" cy="43418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numCol="1" anchor="t" anchorCtr="0" compatLnSpc="1">
            <a:noAutofit/>
          </a:bodyPr>
          <a:p>
            <a:pPr marL="0" lvl="0" indent="342900" algn="ctr" defTabSz="914400" eaLnBrk="1" hangingPunct="1">
              <a:buNone/>
            </a:pPr>
            <a:r>
              <a:rPr lang="en-US" altLang="zh-CN" sz="3600" dirty="0">
                <a:effectLst>
                  <a:outerShdw blurRad="38100" dist="38100" dir="2700000">
                    <a:srgbClr val="C0C0C0"/>
                  </a:outerShdw>
                </a:effectLst>
                <a:latin typeface="Monlam Uni OuChan4" pitchFamily="2" charset="2"/>
                <a:ea typeface="Monlam Uni OuChan4" pitchFamily="2" charset="2"/>
              </a:rPr>
              <a:t>འཇུ་སྐལ་བཟང་།</a:t>
            </a:r>
            <a:endParaRPr lang="en-US" altLang="zh-CN" sz="3600" dirty="0">
              <a:effectLst>
                <a:outerShdw blurRad="38100" dist="38100" dir="2700000">
                  <a:srgbClr val="C0C0C0"/>
                </a:outerShdw>
              </a:effectLst>
              <a:latin typeface="Monlam Uni OuChan4" pitchFamily="2" charset="2"/>
              <a:ea typeface="Monlam Uni OuChan4" pitchFamily="2" charset="2"/>
            </a:endParaRPr>
          </a:p>
          <a:p>
            <a:pPr marL="0" lvl="0" indent="342900" defTabSz="914400" eaLnBrk="1" hangingPunct="1">
              <a:lnSpc>
                <a:spcPct val="150000"/>
              </a:lnSpc>
              <a:buNone/>
            </a:pPr>
            <a:r>
              <a:rPr lang="en-US" altLang="zh-CN" sz="3200" dirty="0"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   ༡༩༦༠ལོར་མཚོ་སྔོན་མགོ་ལོག་ཏུ་འཁྲུངས།  ༡༩༨༧ལོར་མཚོ་སྔོན་མི་རིགས་སློང་གྲྭ་ཆེན་མོ་</a:t>
            </a:r>
            <a:r>
              <a:rPr lang="zh-CN" altLang="en-US" sz="3200" dirty="0"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（</a:t>
            </a:r>
            <a:r>
              <a:rPr lang="en-US" altLang="zh-CN" sz="3200" dirty="0"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 རབ་འབྱམས་ཞིབ་འཇུག་སློབ་མ </a:t>
            </a:r>
            <a:r>
              <a:rPr lang="zh-CN" altLang="en-US" sz="3200" dirty="0"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）</a:t>
            </a:r>
            <a:r>
              <a:rPr lang="en-US" altLang="zh-CN" sz="3200" dirty="0"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ནས་སློབ་མཐར་ཕྱིན།  ད་ལྟ་ཀྲུང་གོའི་གྲངས་ཉུང་མི་རིགས་རྩོམ་རིག་མཐུན་ཚོགས་ཀྱི་ཁོངས་མི་དང་།  མཚོ་སྔོན་ཞིང་ཆེན་རྩོམ་པ་པོའི་མཐུན་ཚོགས་ཀྱི་ཁོངས་མི་སོགས་ཀྱི་འགན་འཁུར་བཞེས། </a:t>
            </a:r>
            <a:endParaRPr lang="en-US" altLang="zh-CN" sz="3200" dirty="0"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</p:txBody>
      </p:sp>
      <p:pic>
        <p:nvPicPr>
          <p:cNvPr id="5123" name="Picture 7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6400" y="5770563"/>
            <a:ext cx="1028700" cy="9636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4" name="Picture 7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" y="5691188"/>
            <a:ext cx="1125537" cy="11223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5" name="Picture 7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90488"/>
            <a:ext cx="1143000" cy="10715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6" name="Picture 7" descr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80963"/>
            <a:ext cx="960437" cy="9001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圆角矩形 9"/>
          <p:cNvSpPr/>
          <p:nvPr/>
        </p:nvSpPr>
        <p:spPr>
          <a:xfrm>
            <a:off x="2406097" y="332656"/>
            <a:ext cx="4466694" cy="648072"/>
          </a:xfrm>
          <a:prstGeom prst="round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རྩོམ་པ་པོ་ངོ་སྤྲོད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།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Monlam Uni OuChan4" pitchFamily="2" charset="2"/>
              <a:ea typeface="+mn-ea"/>
              <a:cs typeface="Monlam Uni OuChan4" pitchFamily="2" charset="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14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14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395536" y="872716"/>
            <a:ext cx="8229600" cy="1584176"/>
          </a:xfrm>
          <a:ln cmpd="sng">
            <a:prstDash val="solid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珠穆朗玛—乌金萨琼体" pitchFamily="2" charset="0"/>
                <a:ea typeface="珠穆朗玛—乌金萨琼体" pitchFamily="2" charset="0"/>
                <a:cs typeface="珠穆朗玛—乌金萨琼体" pitchFamily="2" charset="0"/>
              </a:rPr>
              <a:t>སློབ་མ་ཚོས་སྙན་ངག་འདི་སྒྲ་དག་པོས་ཐེངས་གཅིག་གྱེར་ཀློག་བྱེད་དགོས</a:t>
            </a:r>
            <a:r>
              <a:rPr kumimoji="0" lang="en-US" altLang="zh-CN" sz="3600" b="1" i="0" u="none" strike="noStrike" kern="1200" cap="none" spc="0" normalizeH="0" baseline="0" noProof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珠穆朗玛—乌金萨琼体" pitchFamily="2" charset="0"/>
                <a:ea typeface="珠穆朗玛—乌金萨琼体" pitchFamily="2" charset="0"/>
                <a:cs typeface="珠穆朗玛—乌金萨琼体" pitchFamily="2" charset="0"/>
              </a:rPr>
              <a:t>།</a:t>
            </a:r>
            <a:endParaRPr kumimoji="0" lang="zh-CN" altLang="en-US" sz="3300" b="1" i="0" u="none" strike="noStrike" kern="1200" cap="none" spc="0" normalizeH="0" baseline="0" noProof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珠穆朗玛—乌金萨琼体" pitchFamily="2" charset="0"/>
              <a:ea typeface="+mj-ea"/>
              <a:cs typeface="珠穆朗玛—乌金萨琼体" pitchFamily="2" charset="0"/>
            </a:endParaRPr>
          </a:p>
        </p:txBody>
      </p:sp>
      <p:pic>
        <p:nvPicPr>
          <p:cNvPr id="6147" name="Picture 7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6550" y="5732463"/>
            <a:ext cx="1028700" cy="965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148" name="Picture 7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5589588"/>
            <a:ext cx="1125538" cy="11223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149" name="Picture 7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8" y="125413"/>
            <a:ext cx="1143000" cy="10715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150" name="Picture 7" descr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88" y="152400"/>
            <a:ext cx="960437" cy="900113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7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6550" y="5732463"/>
            <a:ext cx="1028700" cy="965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1" name="Picture 7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5589588"/>
            <a:ext cx="1125538" cy="11223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2" name="Picture 7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" y="152400"/>
            <a:ext cx="1143000" cy="10715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3" name="Picture 7" descr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88" y="152400"/>
            <a:ext cx="960437" cy="9001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标题 1"/>
          <p:cNvSpPr txBox="1"/>
          <p:nvPr/>
        </p:nvSpPr>
        <p:spPr>
          <a:xfrm>
            <a:off x="566284" y="1773517"/>
            <a:ext cx="8110747" cy="74713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༡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ནེ་ལེ་ནི་བྱ་ཇི་འདྲ་ཞིག་ཡིན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། 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ནེ་ལེའི་རང་གཤིས་གང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་།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lam Uni OuChan2" pitchFamily="2" charset="2"/>
              <a:ea typeface="宋体" pitchFamily="2" charset="-122"/>
              <a:cs typeface="Monlam Uni OuChan2" pitchFamily="2" charset="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388311" y="454932"/>
            <a:ext cx="4466694" cy="64807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སློབ་ཚན་དབྱེ་ཞིབ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།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Monlam Uni OuChan4" pitchFamily="2" charset="2"/>
              <a:ea typeface="+mn-ea"/>
              <a:cs typeface="Monlam Uni OuChan4" pitchFamily="2" charset="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566285" y="4077072"/>
            <a:ext cx="8110747" cy="74713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p>
            <a:pPr lvl="0" algn="ctr" defTabSz="685800"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༢ ནེ་ལེའི་གནས་བབས་དང་ལས་དབང་ཇི་འདྲ་ཡིན།</a:t>
            </a:r>
            <a:endParaRPr lang="en-US" altLang="zh-CN" sz="36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585829" y="2852936"/>
            <a:ext cx="8110747" cy="74713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p>
            <a:pPr lvl="0" algn="ctr" defTabSz="685800"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༣ ནེ་ལེ་མཚོན་བྱེད་དུ་བྱས་ནས་མཚོན་བྱ་དངོས་དེ་གང་།</a:t>
            </a:r>
            <a:endParaRPr lang="en-US" altLang="zh-CN" sz="36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585829" y="5229102"/>
            <a:ext cx="8110747" cy="74713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p>
            <a:pPr lvl="0" algn="ctr" defTabSz="685800"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༤ མཚོན་བྱའི་དོན་དེ་དང་ནེ་ལེའི་དབར་འདྲ་བའི་ཆ་གང་འདུག</a:t>
            </a:r>
            <a:endParaRPr lang="en-US" altLang="zh-CN" sz="36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>
                <a:alpha val="100000"/>
              </a:srgbClr>
            </a:gs>
            <a:gs pos="100000">
              <a:srgbClr val="BCE9C5">
                <a:alpha val="100000"/>
              </a:srgbClr>
            </a:gs>
            <a:gs pos="100000">
              <a:srgbClr val="DFF3E3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7" descr="图片5"/>
          <p:cNvPicPr>
            <a:picLocks noChangeAspect="1"/>
          </p:cNvPicPr>
          <p:nvPr/>
        </p:nvPicPr>
        <p:blipFill>
          <a:blip r:embed="rId1">
            <a:biLevel thresh="50000"/>
            <a:grayscl/>
          </a:blip>
          <a:stretch>
            <a:fillRect/>
          </a:stretch>
        </p:blipFill>
        <p:spPr>
          <a:xfrm>
            <a:off x="7962900" y="5826125"/>
            <a:ext cx="1028700" cy="965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195" name="Picture 7" descr="图片5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1913" y="5691188"/>
            <a:ext cx="1125537" cy="11223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196" name="Picture 7" descr="图片5"/>
          <p:cNvPicPr>
            <a:picLocks noChangeAspect="1"/>
          </p:cNvPicPr>
          <p:nvPr/>
        </p:nvPicPr>
        <p:blipFill>
          <a:blip r:embed="rId3">
            <a:biLevel thresh="50000"/>
            <a:grayscl/>
          </a:blip>
          <a:stretch>
            <a:fillRect/>
          </a:stretch>
        </p:blipFill>
        <p:spPr>
          <a:xfrm>
            <a:off x="61913" y="77788"/>
            <a:ext cx="1143000" cy="10715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197" name="Picture 7" descr="图片5"/>
          <p:cNvPicPr>
            <a:picLocks noChangeAspect="1"/>
          </p:cNvPicPr>
          <p:nvPr/>
        </p:nvPicPr>
        <p:blipFill>
          <a:blip r:embed="rId4">
            <a:biLevel thresh="50000"/>
            <a:grayscl/>
          </a:blip>
          <a:stretch>
            <a:fillRect/>
          </a:stretch>
        </p:blipFill>
        <p:spPr>
          <a:xfrm>
            <a:off x="8007350" y="115888"/>
            <a:ext cx="1028700" cy="9652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" name="标题 1"/>
          <p:cNvSpPr txBox="1"/>
          <p:nvPr/>
        </p:nvSpPr>
        <p:spPr>
          <a:xfrm>
            <a:off x="61913" y="944563"/>
            <a:ext cx="9144000" cy="1908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སྙན་ངག་འདི་ནི་དུས་རབས་ཉི་ཤུ་པའི་ལོ་རབས་བརྒྱད་བཅུ་པའི་སྟོད་ལ་བརྩམས་པ་དང་།  སྐབས་དེའི་བོད་ཀྱི་སྙན་ངག་གསར་རྩོམ་གྱི་གྲས་ནང་ཕུལ་དུ་བྱུང་བ་ཞིག་ཡིན།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lam Uni OuChan2" pitchFamily="2" charset="2"/>
              <a:ea typeface="宋体" pitchFamily="2" charset="-122"/>
              <a:cs typeface="Monlam Uni OuChan2" pitchFamily="2" charset="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0" y="3525838"/>
            <a:ext cx="9144000" cy="1271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སྙན་ངག་ཁྱོན་ཤོལ་ལོ་ཀ་༢༠ལས་གྲུབ་ཅིང་།  དུམ་བུ་ཆེ་བ་ཁག་བཞི་རུ་དབྱེ་ཆོག</a:t>
            </a:r>
            <a:endParaRPr lang="en-US" altLang="zh-CN" sz="32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FDEA0">
                <a:alpha val="100000"/>
              </a:srgbClr>
            </a:gs>
            <a:gs pos="50000">
              <a:srgbClr val="BCE9C5">
                <a:alpha val="100000"/>
              </a:srgbClr>
            </a:gs>
            <a:gs pos="100000">
              <a:srgbClr val="DFF3E3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1"/>
          <p:cNvSpPr txBox="1"/>
          <p:nvPr/>
        </p:nvSpPr>
        <p:spPr>
          <a:xfrm>
            <a:off x="0" y="234662"/>
            <a:ext cx="9143999" cy="71048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ཐལ་དཀར་མཆེ་བ་བསླངས་འདྲའི་མཛེས་སྡུག་གི་ལྷུན་པོ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། །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lam Uni OuChan2" pitchFamily="2" charset="2"/>
              <a:ea typeface="宋体" pitchFamily="2" charset="-122"/>
              <a:cs typeface="Monlam Uni OuChan2" pitchFamily="2" charset="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8638" y="3284736"/>
            <a:ext cx="9143999" cy="576064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p>
            <a:pPr lvl="0" algn="ctr" defTabSz="685800" eaLnBrk="1" hangingPunct="1"/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འགྱུར་བག་ངེས་མེད་རྒྱུ་བ་སྤྲིན་དཀར་གྱི་སྟོད་གཡོག །</a:t>
            </a:r>
            <a:endParaRPr lang="en-US" altLang="zh-CN" sz="32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908050"/>
            <a:ext cx="3384550" cy="2079625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908050"/>
            <a:ext cx="3529013" cy="2079625"/>
          </a:xfrm>
          <a:prstGeom prst="rect">
            <a:avLst/>
          </a:prstGeom>
          <a:noFill/>
          <a:ln w="19050" cap="flat" cmpd="sng">
            <a:solidFill>
              <a:srgbClr val="DAEA0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b="9995"/>
          <a:stretch>
            <a:fillRect/>
          </a:stretch>
        </p:blipFill>
        <p:spPr>
          <a:xfrm>
            <a:off x="576263" y="3860800"/>
            <a:ext cx="3563937" cy="2017713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284984"/>
            <a:ext cx="3528392" cy="2128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3816424" cy="2128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标题 1"/>
          <p:cNvSpPr txBox="1"/>
          <p:nvPr/>
        </p:nvSpPr>
        <p:spPr>
          <a:xfrm>
            <a:off x="0" y="2832639"/>
            <a:ext cx="9143999" cy="59636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p>
            <a:pPr lvl="0" algn="ctr" defTabSz="685800" eaLnBrk="1" hangingPunct="1"/>
            <a:r>
              <a:rPr lang="en-US" altLang="zh-CN" sz="3200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མགོ་ལྕོག་ཤིག་ཤིག་ལྡེམ་པ་མེ་ཏོག་གི་སྐྲ་ལོ། །</a:t>
            </a:r>
            <a:endParaRPr lang="en-US" altLang="zh-CN" sz="3200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123" y="352589"/>
            <a:ext cx="9143999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p>
            <a:pPr lvl="0" algn="ctr" defTabSz="685800" eaLnBrk="1" hangingPunct="1"/>
            <a:r>
              <a:rPr lang="en-US" altLang="zh-CN" sz="3200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རྩྭ་ལྗང་སྤུལ་ལོང་གཡོ་བ་ནེའུ་གསིང་གི་སྤང་ཐང་། །</a:t>
            </a:r>
            <a:endParaRPr lang="en-US" altLang="zh-CN" sz="3200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4" y="764704"/>
            <a:ext cx="6809892" cy="1868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标题 1"/>
          <p:cNvSpPr txBox="1"/>
          <p:nvPr/>
        </p:nvSpPr>
        <p:spPr>
          <a:xfrm>
            <a:off x="947738" y="5661025"/>
            <a:ext cx="7559675" cy="8636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lam Uni OuChan2" pitchFamily="2" charset="2"/>
                <a:ea typeface="Monlam Uni OuChan2" pitchFamily="2" charset="2"/>
                <a:cs typeface="Monlam Uni OuChan2" pitchFamily="2" charset="2"/>
              </a:rPr>
              <a:t>གོང་གི་ཚིག་རྐང་བཞི་པོར་རྒྱན་གང་དང་གང་བཀོལ་འདུག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lam Uni OuChan2" pitchFamily="2" charset="2"/>
              <a:ea typeface="宋体" pitchFamily="2" charset="-122"/>
              <a:cs typeface="Monlam Uni OuChan2" pitchFamily="2" charset="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09" y="980728"/>
            <a:ext cx="6809892" cy="1868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标题 1"/>
          <p:cNvSpPr txBox="1"/>
          <p:nvPr/>
        </p:nvSpPr>
        <p:spPr>
          <a:xfrm>
            <a:off x="-16895" y="3207944"/>
            <a:ext cx="9144000" cy="1028409"/>
          </a:xfrm>
          <a:prstGeom prst="rect">
            <a:avLst/>
          </a:prstGeom>
          <a:gradFill>
            <a:gsLst>
              <a:gs pos="100000">
                <a:srgbClr val="FF9900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p>
            <a:pPr lvl="0" algn="ctr" defTabSz="685800" eaLnBrk="1" hangingPunct="1"/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མནོག་ཆུང་ཨབ་ཤར་དམིགས་པའི་བསམ་གཏན་དེ་ཐོངས་དང་། །</a:t>
            </a:r>
            <a:endParaRPr lang="en-US" altLang="zh-CN" sz="32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  <a:p>
            <a:pPr lvl="0" defTabSz="685800" eaLnBrk="1" hangingPunct="1"/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        འུ་ཅག་རང་ལ་ཕན་པའི་བགྲོ་གླེང་ཞིག་བྱའོ། །</a:t>
            </a:r>
            <a:endParaRPr lang="en-US" altLang="zh-CN" sz="32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355" y="188640"/>
            <a:ext cx="9143999" cy="1080119"/>
          </a:xfrm>
          <a:prstGeom prst="rect">
            <a:avLst/>
          </a:prstGeom>
          <a:gradFill>
            <a:gsLst>
              <a:gs pos="100000">
                <a:srgbClr val="FF9900"/>
              </a:gs>
              <a:gs pos="5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p>
            <a:pPr lvl="0" algn="ctr" defTabSz="685800" eaLnBrk="1" hangingPunct="1"/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ཡིད་འོང་ཉམས་སུ་དགའ་བ་ན་སྤང་གི་མཚམས་ན། །</a:t>
            </a:r>
            <a:endParaRPr lang="en-US" altLang="zh-CN" sz="32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  <a:p>
            <a:pPr lvl="0" algn="ctr" defTabSz="685800" eaLnBrk="1" hangingPunct="1"/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onlam Uni OuChan2" pitchFamily="2" charset="2"/>
                <a:ea typeface="Monlam Uni OuChan2" pitchFamily="2" charset="2"/>
              </a:rPr>
              <a:t>ཏིང་འཛིན་འབྱམས་སུ་ཀླས་པ་སྒོམ་ཆེན་གྱི་ནེ་ལེ། །</a:t>
            </a:r>
            <a:endParaRPr lang="en-US" altLang="zh-CN" sz="32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Monlam Uni OuChan2" pitchFamily="2" charset="2"/>
              <a:ea typeface="Monlam Uni OuChan2" pitchFamily="2" charset="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5"/>
            <a:ext cx="1239137" cy="165115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236352"/>
            <a:ext cx="2491778" cy="332029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4562475"/>
            <a:ext cx="2592388" cy="2159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右箭头 4"/>
          <p:cNvSpPr/>
          <p:nvPr/>
        </p:nvSpPr>
        <p:spPr>
          <a:xfrm>
            <a:off x="2046288" y="5765800"/>
            <a:ext cx="4537075" cy="23336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2474913" y="5130800"/>
            <a:ext cx="4021138" cy="6985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A50021"/>
                </a:solidFill>
                <a:latin typeface="Monlam Uni OuChan2" pitchFamily="2" charset="2"/>
                <a:ea typeface="Monlam Uni OuChan2" pitchFamily="2" charset="2"/>
              </a:rPr>
              <a:t>དམིགས་པ་ཨ་བྲ་ལས་མེད་པ།</a:t>
            </a:r>
            <a:endParaRPr lang="en-US" altLang="zh-CN" sz="3200" dirty="0">
              <a:solidFill>
                <a:srgbClr val="A50021"/>
              </a:solidFill>
              <a:latin typeface="Monlam Uni OuChan2" pitchFamily="2" charset="2"/>
              <a:ea typeface="Monlam Uni OuChan2" pitchFamily="2" charset="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技巧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2457</Words>
  <Application>WPS 演示</Application>
  <PresentationFormat/>
  <Paragraphs>115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 </vt:lpstr>
      <vt:lpstr>宋体 </vt:lpstr>
      <vt:lpstr>珠穆朗玛—珠擦体</vt:lpstr>
      <vt:lpstr>珠穆朗玛—乌金萨钦体</vt:lpstr>
      <vt:lpstr>Monlam Uni OuChan4</vt:lpstr>
      <vt:lpstr>Monlam Uni OuChan2</vt:lpstr>
      <vt:lpstr>珠穆朗玛—乌金萨琼体</vt:lpstr>
      <vt:lpstr>珠穆朗玛—乌金苏仁体</vt:lpstr>
      <vt:lpstr>Monlam Uni OuChan1</vt:lpstr>
      <vt:lpstr>藏研柏簇体</vt:lpstr>
      <vt:lpstr>Office 主题</vt:lpstr>
      <vt:lpstr>ནེ་ལེར་བགྲོ་བའི་གཏམ།</vt:lpstr>
      <vt:lpstr>PowerPoint 演示文稿</vt:lpstr>
      <vt:lpstr>PowerPoint 演示文稿</vt:lpstr>
      <vt:lpstr>སློབ་མ་ཚོས་སྙན་ངག་འདི་སྒྲ་དག་པོས་ཐེངས་གཅིག་གྱེར་ཀློག་བྱེད་དགོས།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དུམ་བུ་དང་པོ། （༡-༢）</vt:lpstr>
      <vt:lpstr>དུམ་བུ་གཉིས་པ།（༣-༡༠）</vt:lpstr>
      <vt:lpstr>PowerPoint 演示文稿</vt:lpstr>
      <vt:lpstr>PowerPoint 演示文稿</vt:lpstr>
      <vt:lpstr>PowerPoint 演示文稿</vt:lpstr>
      <vt:lpstr>དུམ་བུ་གཉིས་པ།（༣-༡༠）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135</cp:revision>
  <dcterms:created xsi:type="dcterms:W3CDTF">2016-01-30T07:59:00Z</dcterms:created>
  <dcterms:modified xsi:type="dcterms:W3CDTF">2016-07-11T09:43:20Z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