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257" r:id="rId4"/>
    <p:sldId id="258" r:id="rId5"/>
    <p:sldId id="276" r:id="rId6"/>
    <p:sldId id="277" r:id="rId7"/>
    <p:sldId id="259" r:id="rId8"/>
    <p:sldId id="268" r:id="rId9"/>
    <p:sldId id="262" r:id="rId10"/>
    <p:sldId id="278" r:id="rId12"/>
    <p:sldId id="279" r:id="rId13"/>
    <p:sldId id="280" r:id="rId14"/>
    <p:sldId id="281" r:id="rId15"/>
    <p:sldId id="282" r:id="rId16"/>
    <p:sldId id="271" r:id="rId17"/>
    <p:sldId id="264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2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CC9EA-823C-4EAE-B895-72FFD10B08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EA75-BA12-400C-8E83-03CA83424D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emf"/><Relationship Id="rId2" Type="http://schemas.openxmlformats.org/officeDocument/2006/relationships/slide" Target="slide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 bwMode="auto">
          <a:xfrm>
            <a:off x="0" y="0"/>
            <a:ext cx="9144000" cy="846455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ཀྱི་ཚད་མའི་དཀའ་གནད་དང་དོགས་གནད་གསལ་འགྲེལ་།</a:t>
            </a:r>
            <a:endParaRPr lang="en-US" altLang="en-US" sz="3200" b="1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1802130" y="3578225"/>
            <a:ext cx="5425440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珠穆朗玛—乌金苏仁体" panose="01010100010101010101" pitchFamily="2" charset="0"/>
                <a:ea typeface="珠穆朗玛—乌金苏仁体" panose="01010100010101010101" pitchFamily="2" charset="0"/>
                <a:cs typeface="珠穆朗玛—乌金苏仁体" panose="01010100010101010101" pitchFamily="2" charset="0"/>
              </a:rPr>
              <a:t>འཆད</a:t>
            </a:r>
            <a:r>
              <a:rPr lang="en-US" altLang="zh-CN" sz="24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珠穆朗玛—乌金苏仁体" panose="01010100010101010101" pitchFamily="2" charset="0"/>
                <a:ea typeface="珠穆朗玛—乌金苏仁体" panose="01010100010101010101" pitchFamily="2" charset="0"/>
                <a:cs typeface="珠穆朗玛—乌金苏仁体" panose="01010100010101010101" pitchFamily="2" charset="0"/>
              </a:rPr>
              <a:t>་ཁྲིད་པ།   </a:t>
            </a:r>
            <a:r>
              <a:rPr lang="en-US" altLang="en-US" sz="24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珠穆朗玛—乌金苏仁体" panose="01010100010101010101" pitchFamily="2" charset="0"/>
                <a:ea typeface="珠穆朗玛—乌金苏仁体" panose="01010100010101010101" pitchFamily="2" charset="0"/>
                <a:cs typeface="珠穆朗玛—乌金苏仁体" panose="01010100010101010101" pitchFamily="2" charset="0"/>
              </a:rPr>
              <a:t>བོད་ལྗོངས་སློབ་ཆེན་རིག་གཞུང་སློབ་གླིང་།</a:t>
            </a:r>
            <a:r>
              <a:rPr lang="en-US" altLang="zh-CN" sz="24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珠穆朗玛—乌金苏仁体" panose="01010100010101010101" pitchFamily="2" charset="0"/>
                <a:ea typeface="珠穆朗玛—乌金苏仁体" panose="01010100010101010101" pitchFamily="2" charset="0"/>
                <a:cs typeface="珠穆朗玛—乌金苏仁体" panose="01010100010101010101" pitchFamily="2" charset="0"/>
              </a:rPr>
              <a:t>   </a:t>
            </a:r>
            <a:endParaRPr lang="en-US" altLang="zh-CN" sz="2400" dirty="0" smtClean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latin typeface="珠穆朗玛—乌金苏仁体" panose="01010100010101010101" pitchFamily="2" charset="0"/>
              <a:ea typeface="珠穆朗玛—乌金苏仁体" panose="01010100010101010101" pitchFamily="2" charset="0"/>
              <a:cs typeface="珠穆朗玛—乌金苏仁体" panose="01010100010101010101" pitchFamily="2" charset="0"/>
            </a:endParaRPr>
          </a:p>
          <a:p>
            <a:pPr>
              <a:defRPr/>
            </a:pPr>
            <a:endParaRPr lang="en-US" altLang="zh-CN" sz="2400" dirty="0" smtClean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latin typeface="珠穆朗玛—乌金苏仁体" panose="01010100010101010101" pitchFamily="2" charset="0"/>
              <a:ea typeface="珠穆朗玛—乌金苏仁体" panose="01010100010101010101" pitchFamily="2" charset="0"/>
              <a:cs typeface="珠穆朗玛—乌金苏仁体" panose="01010100010101010101" pitchFamily="2" charset="0"/>
            </a:endParaRPr>
          </a:p>
          <a:p>
            <a:pPr>
              <a:defRPr/>
            </a:pPr>
            <a:r>
              <a:rPr lang="en-US" altLang="zh-CN" sz="24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珠穆朗玛—乌金苏仁体" panose="01010100010101010101" pitchFamily="2" charset="0"/>
                <a:ea typeface="珠穆朗玛—乌金苏仁体" panose="01010100010101010101" pitchFamily="2" charset="0"/>
                <a:cs typeface="珠穆朗玛—乌金苏仁体" panose="01010100010101010101" pitchFamily="2" charset="0"/>
              </a:rPr>
              <a:t>                    </a:t>
            </a:r>
            <a:r>
              <a:rPr lang="en-US" altLang="en-US" sz="24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珠穆朗玛—乌金苏仁体" panose="01010100010101010101" pitchFamily="2" charset="0"/>
                <a:ea typeface="珠穆朗玛—乌金苏仁体" panose="01010100010101010101" pitchFamily="2" charset="0"/>
                <a:cs typeface="珠穆朗玛—乌金苏仁体" panose="01010100010101010101" pitchFamily="2" charset="0"/>
              </a:rPr>
              <a:t>ཚད་མ་སློབ་དཔྱོད་ཁང་།      རྣར་ཚེ་རྡོར། </a:t>
            </a:r>
            <a:endParaRPr lang="en-US" altLang="zh-CN" sz="24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latin typeface="珠穆朗玛—乌金苏仁体" panose="01010100010101010101" pitchFamily="2" charset="0"/>
              <a:ea typeface="珠穆朗玛—乌金苏仁体" panose="01010100010101010101" pitchFamily="2" charset="0"/>
              <a:cs typeface="珠穆朗玛—乌金苏仁体" panose="01010100010101010101" pitchFamily="2" charset="0"/>
            </a:endParaRPr>
          </a:p>
          <a:p>
            <a:pPr>
              <a:defRPr/>
            </a:pPr>
            <a:r>
              <a:rPr lang="en-US" altLang="zh-CN" sz="2000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珠穆朗玛—乌金苏仁体" panose="01010100010101010101" pitchFamily="2" charset="0"/>
                <a:ea typeface="珠穆朗玛—乌金苏仁体" panose="01010100010101010101" pitchFamily="2" charset="0"/>
                <a:cs typeface="珠穆朗玛—乌金苏仁体" panose="01010100010101010101" pitchFamily="2" charset="0"/>
              </a:rPr>
              <a:t>                           </a:t>
            </a:r>
            <a:endParaRPr lang="zh-CN" altLang="en-US" sz="20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latin typeface="珠穆朗玛—乌金苏仁体" panose="01010100010101010101" pitchFamily="2" charset="0"/>
              <a:cs typeface="珠穆朗玛—乌金苏仁体" panose="01010100010101010101" pitchFamily="2" charset="0"/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6120" y="5396865"/>
            <a:ext cx="1910080" cy="882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副标题 2"/>
          <p:cNvSpPr txBox="1"/>
          <p:nvPr/>
        </p:nvSpPr>
        <p:spPr bwMode="auto">
          <a:xfrm>
            <a:off x="1415415" y="5558790"/>
            <a:ext cx="5640705" cy="720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༄ ༅འཆད་ཁྲིད་དུས་ཚོད།  </a:t>
            </a:r>
            <a:r>
              <a:rPr lang="en-US" altLang="en-US" sz="36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༢༠༢༠</a:t>
            </a:r>
            <a:r>
              <a:rPr lang="en-US" altLang="zh-CN" sz="36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ལོའི་ཟླ</a:t>
            </a:r>
            <a:r>
              <a:rPr lang="en-US" altLang="en-US" sz="36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༡༠</a:t>
            </a:r>
            <a:r>
              <a:rPr lang="en-US" altLang="zh-CN" sz="36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པར་།</a:t>
            </a:r>
            <a:r>
              <a:rPr lang="en-US" altLang="zh-CN" sz="3600" dirty="0"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zh-CN" altLang="en-US" sz="3600" dirty="0">
              <a:latin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87968" y="1572409"/>
            <a:ext cx="8208912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珠穆朗玛—珠擦体" panose="01010100010101010101" pitchFamily="2" charset="0"/>
                <a:cs typeface="珠穆朗玛—珠擦体" panose="01010100010101010101" pitchFamily="2" charset="0"/>
              </a:rPr>
              <a:t>༄ </a:t>
            </a:r>
            <a:r>
              <a:rPr lang="en-US" altLang="en-US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珠穆朗玛—珠擦体" panose="01010100010101010101" pitchFamily="2" charset="0"/>
                <a:cs typeface="珠穆朗玛—珠擦体" panose="01010100010101010101" pitchFamily="2" charset="0"/>
              </a:rPr>
              <a:t>མཐོ་འབྲིང་བོད་སྐད་ཡིག་བསླབ་གཞིའི་ཁྲོད་ཀྱི་ཚད་མའི་</a:t>
            </a:r>
            <a:endParaRPr lang="en-US" altLang="en-US" sz="2400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latin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pPr algn="ctr">
              <a:defRPr/>
            </a:pPr>
            <a:endParaRPr lang="en-US" altLang="en-US" sz="2400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latin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pPr algn="ctr">
              <a:defRPr/>
            </a:pPr>
            <a:r>
              <a:rPr lang="en-US" altLang="en-US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珠穆朗玛—珠擦体" panose="01010100010101010101" pitchFamily="2" charset="0"/>
                <a:cs typeface="珠穆朗玛—珠擦体" panose="01010100010101010101" pitchFamily="2" charset="0"/>
              </a:rPr>
              <a:t>དཀའ་གནད་དང་    དོགས་གནད་གསལ་འགྲེལ་</a:t>
            </a:r>
            <a:r>
              <a:rPr lang="en-US" altLang="zh-CN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珠穆朗玛—珠擦体" panose="01010100010101010101" pitchFamily="2" charset="0"/>
                <a:cs typeface="珠穆朗玛—珠擦体" panose="01010100010101010101" pitchFamily="2" charset="0"/>
              </a:rPr>
              <a:t>། </a:t>
            </a:r>
            <a:endParaRPr lang="en-US" altLang="zh-CN" sz="2400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latin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pPr>
              <a:defRPr/>
            </a:pPr>
            <a:endParaRPr lang="zh-CN" altLang="en-US" sz="20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  <a:p>
            <a:pPr>
              <a:defRPr/>
            </a:pPr>
            <a:endParaRPr lang="en-US" altLang="zh-CN" sz="20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latin typeface="珠穆朗玛—乌金苏仁体" panose="01010100010101010101" pitchFamily="2" charset="0"/>
              <a:ea typeface="珠穆朗玛—乌金苏仁体" panose="01010100010101010101" pitchFamily="2" charset="0"/>
              <a:cs typeface="珠穆朗玛—乌金苏仁体" panose="01010100010101010101" pitchFamily="2" charset="0"/>
            </a:endParaRPr>
          </a:p>
          <a:p>
            <a:pPr>
              <a:defRPr/>
            </a:pPr>
            <a:r>
              <a:rPr lang="en-US" altLang="zh-CN" sz="2000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珠穆朗玛—乌金苏仁体" panose="01010100010101010101" pitchFamily="2" charset="0"/>
                <a:ea typeface="珠穆朗玛—乌金苏仁体" panose="01010100010101010101" pitchFamily="2" charset="0"/>
                <a:cs typeface="珠穆朗玛—乌金苏仁体" panose="01010100010101010101" pitchFamily="2" charset="0"/>
              </a:rPr>
              <a:t>                           </a:t>
            </a:r>
            <a:endParaRPr lang="zh-CN" altLang="en-US" sz="2000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latin typeface="珠穆朗玛—乌金苏仁体" panose="01010100010101010101" pitchFamily="2" charset="0"/>
              <a:cs typeface="珠穆朗玛—乌金苏仁体" panose="010101000101010101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0" y="1072515"/>
            <a:ext cx="8964295" cy="6092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གཉིས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་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 འགལ་འབྲེལ་གྱི་སྐོར།</a:t>
            </a:r>
            <a:endParaRPr lang="en-US" altLang="en-US" sz="2000" b="1" dirty="0" smtClean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</a:t>
            </a:r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༣  འབྲེལ་བའི་སྐོར།</a:t>
            </a:r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༤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འགལ་འབྲེལ་གྱི་</a:t>
            </a:r>
            <a:endParaRPr lang="en-US" alt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    དོགས་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གནད། </a:t>
            </a:r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 </a:t>
            </a:r>
            <a:endParaRPr lang="en-US" altLang="en-US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</a:t>
            </a:r>
            <a:endParaRPr lang="en-US" altLang="zh-CN" dirty="0">
              <a:latin typeface="珠穆朗玛—乌金苏通体" panose="01010100010101010101" pitchFamily="2" charset="0"/>
            </a:endParaRPr>
          </a:p>
          <a:p>
            <a:pPr marL="342900" indent="-342900"/>
            <a:endParaRPr lang="zh-CN" altLang="en-US" sz="2000" dirty="0">
              <a:latin typeface="珠穆朗玛—乌金苏通体" panose="01010100010101010101" pitchFamily="2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23845" y="2089150"/>
            <a:ext cx="5477510" cy="10147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འབྲེལ་བའི་མཚན་ཉིད་དང་།  དབྱེ་བ་སོགས་བསླབ་གཞི་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བཞིན་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འགྲེལ་རྒྱུ། </a:t>
            </a:r>
            <a:endParaRPr lang="en-US" altLang="en-US" sz="2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endParaRPr lang="en-US" altLang="en-US" sz="2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2</a:t>
            </a:r>
            <a:r>
              <a:rPr 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འབྲེལ་བའི་དབྱེ་བ་དང་།  སོ་སོའི་མཚན་གཞིའི་སྐོར།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745740" y="4020185"/>
            <a:ext cx="5554980" cy="9531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འགལ་བའི་དབྱེ་བ་འདི་ངོ་བོའི་སྒོ་ནས་དབྱེ་བ་ཡིན་མིན་སྐོར། </a:t>
            </a:r>
            <a:endParaRPr lang="en-US" altLang="en-US" sz="2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endParaRPr lang="en-US" altLang="en-US" sz="16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2   འགལ་འབྲེལ་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གྱི་གཞུང་འདི་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འཆད་པའི་དགོས་པའི་སྐོར།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</p:txBody>
      </p:sp>
      <p:sp>
        <p:nvSpPr>
          <p:cNvPr id="4" name="燕尾形箭头 3"/>
          <p:cNvSpPr/>
          <p:nvPr/>
        </p:nvSpPr>
        <p:spPr>
          <a:xfrm>
            <a:off x="2004695" y="2358390"/>
            <a:ext cx="741045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燕尾形箭头 2"/>
          <p:cNvSpPr/>
          <p:nvPr/>
        </p:nvSpPr>
        <p:spPr>
          <a:xfrm>
            <a:off x="2004695" y="4335780"/>
            <a:ext cx="688340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90170" y="1038860"/>
            <a:ext cx="8964295" cy="59239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གསུམ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་</a:t>
            </a:r>
            <a:r>
              <a:rPr lang="en-US" altLang="zh-CN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 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རྒྱུ་འབྲས་ཀྱི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་སྐོར།</a:t>
            </a:r>
            <a:r>
              <a:rPr lang="en-US" altLang="zh-CN" sz="16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</a:t>
            </a:r>
            <a:endParaRPr lang="zh-CN" altLang="zh-CN" sz="1600" b="1" dirty="0" smtClean="0">
              <a:latin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endParaRPr lang="en-US" altLang="zh-CN" sz="1100" b="1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༡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རྨང་གཞིའི་ཤེས་བྱ།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༢  དཀའ་གནད། </a:t>
            </a:r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༣</a:t>
            </a:r>
            <a:r>
              <a:rPr lang="en-US" altLang="en-US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དོགས་གནད།  </a:t>
            </a:r>
            <a:endParaRPr lang="en-US" altLang="en-US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</a:t>
            </a:r>
            <a:endParaRPr lang="en-US" altLang="zh-CN" dirty="0">
              <a:latin typeface="珠穆朗玛—乌金苏通体" panose="01010100010101010101" pitchFamily="2" charset="0"/>
            </a:endParaRPr>
          </a:p>
          <a:p>
            <a:pPr marL="342900" indent="-342900"/>
            <a:endParaRPr lang="zh-CN" altLang="en-US" sz="2000" dirty="0">
              <a:latin typeface="珠穆朗玛—乌金苏通体" panose="01010100010101010101" pitchFamily="2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992120" y="1790065"/>
            <a:ext cx="4563110" cy="4745990"/>
            <a:chOff x="3481" y="2723"/>
            <a:chExt cx="6771" cy="7474"/>
          </a:xfrm>
        </p:grpSpPr>
        <p:sp>
          <p:nvSpPr>
            <p:cNvPr id="5" name="文本框 4"/>
            <p:cNvSpPr txBox="1"/>
            <p:nvPr/>
          </p:nvSpPr>
          <p:spPr>
            <a:xfrm>
              <a:off x="3605" y="2723"/>
              <a:ext cx="6399" cy="25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p>
              <a:r>
                <a:rPr 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1  </a:t>
              </a:r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རྒྱུ་དང་།    འབྲས་བུའི་མཚན་ཉིད། </a:t>
              </a:r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 </a:t>
              </a:r>
              <a:r>
                <a:rPr 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 </a:t>
              </a:r>
              <a:endParaRPr 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endParaRPr>
            </a:p>
            <a:p>
              <a:endPara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endParaRPr>
            </a:p>
            <a:p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2 </a:t>
              </a:r>
              <a:r>
                <a:rPr 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 </a:t>
              </a:r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རྒྱུ་དང་།    འབྲས་བུའི་དབྱེ་བ། </a:t>
              </a:r>
              <a:endPara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endParaRPr>
            </a:p>
            <a:p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 </a:t>
              </a:r>
              <a:endPara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endParaRPr>
            </a:p>
            <a:p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3 </a:t>
              </a:r>
              <a:r>
                <a:rPr 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 </a:t>
              </a:r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རྒྱུ་འབྲས་</a:t>
              </a:r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གཞི་དང་སྦྱར་ཏེ་གསལ་འགྲེལ་བྱ་རྒྱུ། </a:t>
              </a:r>
              <a:endPara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605" y="5959"/>
              <a:ext cx="6647" cy="159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p>
              <a:pPr algn="l">
                <a:buClrTx/>
                <a:buSzTx/>
                <a:buNone/>
              </a:pPr>
              <a:r>
                <a:rPr 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1  </a:t>
              </a:r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སྔ་ལོགས་སུ་བྱུང་བ་ཡིན་ན་རྒྱུ་ཡིན་པས་ཁྱབ་བམ། </a:t>
              </a:r>
              <a:endParaRPr 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endParaRPr>
            </a:p>
            <a:p>
              <a:pPr algn="l">
                <a:buClrTx/>
                <a:buSzTx/>
                <a:buNone/>
              </a:pPr>
              <a:r>
                <a:rPr 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     </a:t>
              </a:r>
              <a:endParaRPr 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endParaRPr>
            </a:p>
            <a:p>
              <a:pPr algn="l">
                <a:buClrTx/>
                <a:buSzTx/>
                <a:buNone/>
              </a:pPr>
              <a:r>
                <a:rPr 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2  </a:t>
              </a:r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ཕྱི་ལོགས་སུ་བྱུང་བ་ཡིན་ན་འབྲས་བུ་ཡིན་པས་ཁྱབ་བམ།</a:t>
              </a:r>
              <a:r>
                <a:rPr lang="en-US" altLang="en-US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 </a:t>
              </a:r>
              <a:endPara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81" y="8599"/>
              <a:ext cx="6648" cy="159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p>
              <a:endPara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endParaRPr>
            </a:p>
            <a:p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  རྒྱུ་འབྲས་ཀྱི་རྣམ་གཞག་འཆད་པའི་དགོས་པ།</a:t>
              </a:r>
              <a:endPara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endParaRPr>
            </a:p>
            <a:p>
              <a:r>
                <a:rPr lang="en-US" altLang="en-US" sz="2000" dirty="0" smtClean="0">
                  <a:latin typeface="珠穆朗玛—乌金苏仁体" panose="01010100010101010101" pitchFamily="2" charset="0"/>
                  <a:ea typeface="珠穆朗玛—乌金苏通体" panose="01010100010101010101" pitchFamily="2" charset="0"/>
                  <a:cs typeface="珠穆朗玛—乌金苏仁体" panose="01010100010101010101" pitchFamily="2" charset="0"/>
                  <a:sym typeface="+mn-ea"/>
                </a:rPr>
                <a:t> </a:t>
              </a:r>
              <a:endPara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endParaRPr>
            </a:p>
          </p:txBody>
        </p:sp>
      </p:grpSp>
      <p:sp>
        <p:nvSpPr>
          <p:cNvPr id="4" name="燕尾形箭头 3"/>
          <p:cNvSpPr/>
          <p:nvPr/>
        </p:nvSpPr>
        <p:spPr>
          <a:xfrm>
            <a:off x="2188210" y="2209165"/>
            <a:ext cx="741045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燕尾形箭头 5"/>
          <p:cNvSpPr/>
          <p:nvPr/>
        </p:nvSpPr>
        <p:spPr>
          <a:xfrm>
            <a:off x="1933575" y="4065905"/>
            <a:ext cx="837565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燕尾形箭头 7"/>
          <p:cNvSpPr/>
          <p:nvPr/>
        </p:nvSpPr>
        <p:spPr>
          <a:xfrm>
            <a:off x="1784350" y="5746750"/>
            <a:ext cx="837565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90170" y="1038860"/>
            <a:ext cx="8964295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 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བཞི་</a:t>
            </a:r>
            <a:r>
              <a:rPr lang="en-US" altLang="zh-CN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 </a:t>
            </a:r>
            <a:r>
              <a:rPr 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མཚན་མཚོན་གྱི་སྐོར་།</a:t>
            </a:r>
            <a:endParaRPr lang="en-US" altLang="zh-CN" sz="1100" b="1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༡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རྨང་གཞིའི་ཤེས་བྱ།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༢  དཀའ་གནད། </a:t>
            </a:r>
            <a:endParaRPr lang="en-US" sz="2000" b="1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en-US" sz="2000" b="1" dirty="0" smtClean="0">
                <a:solidFill>
                  <a:srgbClr val="FF000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endParaRPr lang="en-US" altLang="zh-CN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༣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དོགས་གནད། </a:t>
            </a:r>
            <a:r>
              <a:rPr lang="en-US" sz="2000" b="1" dirty="0" smtClean="0">
                <a:solidFill>
                  <a:srgbClr val="FF000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 </a:t>
            </a:r>
            <a:endParaRPr lang="en-US" altLang="en-US" b="1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solidFill>
                  <a:srgbClr val="FF000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endParaRPr lang="en-US" altLang="zh-CN" dirty="0" smtClean="0">
              <a:solidFill>
                <a:srgbClr val="FF000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solidFill>
                  <a:srgbClr val="FF000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</a:t>
            </a:r>
            <a:endParaRPr lang="en-US" altLang="zh-CN" dirty="0">
              <a:solidFill>
                <a:srgbClr val="FF0000"/>
              </a:solidFill>
              <a:latin typeface="珠穆朗玛—乌金苏通体" panose="01010100010101010101" pitchFamily="2" charset="0"/>
            </a:endParaRPr>
          </a:p>
          <a:p>
            <a:pPr marL="342900" indent="-342900"/>
            <a:endParaRPr lang="en-US" altLang="zh-CN" sz="2000" dirty="0">
              <a:solidFill>
                <a:srgbClr val="FF0000"/>
              </a:solidFill>
              <a:latin typeface="珠穆朗玛—乌金苏通体" panose="01010100010101010101" pitchFamily="2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59430" y="1720215"/>
            <a:ext cx="4411345" cy="9220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མཚོན་བྱའི་མཚན་ཉིད།        2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མཚན་ཉིད་ཀྱི་མཚན་ཉིད།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endParaRPr lang="en-US"/>
          </a:p>
          <a:p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 3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མཚན་གཞིའི་མཚན་ཉིད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་དང་།  གཞི་ལ་སྦྱར་ཏེ་འགྲེལ་རྒྱུ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།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33700" y="3024505"/>
            <a:ext cx="4942205" cy="20300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བཏགས་ཡོད་དང་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།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བཏགས་ཡོད་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ཆོས་གསུམ་ཚང་བའི་ཁྱད་པར།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2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རྫས་ཡོད་དང་།  རྫས་ཡོད་ཆོས་གསུམ་ཚང་བའི་ཁྱད་པར།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endParaRPr lang="en-US" altLang="en-US" dirty="0" smtClean="0">
              <a:solidFill>
                <a:srgbClr val="FF0000"/>
              </a:solidFill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3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བཏགས་ཡོད་དང་།  བཏགས་ཡོད་ཆོས་གསུམ་ཚང་བ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ར་མུ་བརྩི་ཐབས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།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4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རྫས་ཡོད་དང་།  རྫས་ཡོད་ཆོས་གསུམ་ཚང་བའི་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མུ་བརྩི་ཐབས། </a:t>
            </a:r>
            <a:endParaRPr lang="en-US" dirty="0" smtClean="0">
              <a:solidFill>
                <a:srgbClr val="FF0000"/>
              </a:solidFill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31390" y="5547995"/>
            <a:ext cx="6346825" cy="9220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l">
              <a:buClrTx/>
              <a:buSzTx/>
              <a:buNone/>
            </a:pP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མཚན་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མཚོན་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གཉིས་ཀྱི་མཚན་ཉིད་ཟུར་དུ་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རྫས་ཡོད་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བཏགས་ཡོད་ཅེས་པའི་དགོངས་གཞི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།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 algn="l">
              <a:buClrTx/>
              <a:buSzTx/>
              <a:buNone/>
            </a:pP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2 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ཆོས་གསུམ་ཚང་བ་ཞེས་པའི་ཆོས་དང་།   དེ་གསུམ་ཚང་བ་ཞེས་པའི་དགོངས་གཞི། </a:t>
            </a:r>
            <a:r>
              <a:rPr lang="en-US" altLang="en-US" dirty="0" smtClean="0">
                <a:solidFill>
                  <a:srgbClr val="FF0000"/>
                </a:solidFill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altLang="en-US" dirty="0" smtClean="0">
              <a:solidFill>
                <a:srgbClr val="FF0000"/>
              </a:solidFill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</p:txBody>
      </p:sp>
      <p:sp>
        <p:nvSpPr>
          <p:cNvPr id="3" name="燕尾形箭头 2"/>
          <p:cNvSpPr/>
          <p:nvPr/>
        </p:nvSpPr>
        <p:spPr>
          <a:xfrm>
            <a:off x="1867535" y="3514725"/>
            <a:ext cx="887730" cy="381635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燕尾形箭头 3"/>
          <p:cNvSpPr/>
          <p:nvPr/>
        </p:nvSpPr>
        <p:spPr>
          <a:xfrm>
            <a:off x="2231390" y="1990725"/>
            <a:ext cx="747395" cy="381635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燕尾形箭头 5"/>
          <p:cNvSpPr/>
          <p:nvPr/>
        </p:nvSpPr>
        <p:spPr>
          <a:xfrm>
            <a:off x="1700530" y="5848350"/>
            <a:ext cx="530860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67310" y="1056640"/>
            <a:ext cx="8964295" cy="56159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ལྔ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་</a:t>
            </a:r>
            <a:r>
              <a:rPr lang="en-US" altLang="zh-CN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 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སྤྱི་དང་བྱེ་བྲག་གི་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སྐོར།</a:t>
            </a:r>
            <a:r>
              <a:rPr lang="en-US" altLang="zh-CN" sz="16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</a:t>
            </a:r>
            <a:endParaRPr lang="zh-CN" altLang="zh-CN" sz="1600" b="1" dirty="0" smtClean="0">
              <a:latin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endParaRPr lang="en-US" altLang="zh-CN" sz="1100" b="1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༡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རྨང་གཞིའི་ཤེས་བྱ།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༢  དཀའ་གནད། </a:t>
            </a:r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༣</a:t>
            </a:r>
            <a:r>
              <a:rPr lang="en-US" altLang="en-US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དོགས་གནད།  </a:t>
            </a:r>
            <a:endParaRPr lang="en-US" altLang="en-US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</a:t>
            </a:r>
            <a:endParaRPr lang="en-US" altLang="zh-CN" dirty="0">
              <a:latin typeface="珠穆朗玛—乌金苏通体" panose="01010100010101010101" pitchFamily="2" charset="0"/>
            </a:endParaRPr>
          </a:p>
          <a:p>
            <a:pPr marL="342900" indent="-342900"/>
            <a:endParaRPr lang="zh-CN" altLang="en-US" sz="2000" dirty="0">
              <a:latin typeface="珠穆朗玛—乌金苏通体" panose="01010100010101010101" pitchFamily="2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06065" y="1908810"/>
            <a:ext cx="4730750" cy="9220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སྤྱིའི་མཚན་ཉིད་བསླབ་གཞི་དང་འབྲེལ་ནས་གསལ་འགྲེལ་བྱ་རྒྱུ།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2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བྱེ་བྲག་གི་མཚན་ཉིད་བསླབ་གཞི་དང་འབྲེལ་ནས་གསལ་འགྲེལ་བྱ་རྒྱུ། </a:t>
            </a:r>
            <a:endParaRPr lang="en-US"/>
          </a:p>
        </p:txBody>
      </p:sp>
      <p:sp>
        <p:nvSpPr>
          <p:cNvPr id="9" name="文本框 8"/>
          <p:cNvSpPr txBox="1"/>
          <p:nvPr/>
        </p:nvSpPr>
        <p:spPr>
          <a:xfrm>
            <a:off x="3039110" y="3302000"/>
            <a:ext cx="3839845" cy="1476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རིགས་སྤྱིའི་གོ་དོན་དང་།   མཚན་གཞི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།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2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ཚོགས་སྤྱིའི་གོ་དོན་དང་།   མཚན་གཞི།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3  དོན་སྤྱིའི་གོ་དོན་དང་།   མཚན་གཞི།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12060" y="5250180"/>
            <a:ext cx="4893945" cy="9220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ཁྱབ་བྱ་བྱེ་བྲག་དང་།  ཁྱབ་བྱེད་སྤྱི་ཞེས་པའི་གོ་དོན་དང་ཁྱབ་ཚུལ།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2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ཁྱོད་བྱེ་བྲག་ཡིན་པའི་རྟགས་གསུམ་ལས་ཁྱོད་ལ་སྤྱི་ཡོད་ཚུལ་འཆད་པ།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</p:txBody>
      </p:sp>
      <p:sp>
        <p:nvSpPr>
          <p:cNvPr id="6" name="燕尾形箭头 5"/>
          <p:cNvSpPr/>
          <p:nvPr/>
        </p:nvSpPr>
        <p:spPr>
          <a:xfrm>
            <a:off x="1906270" y="3703955"/>
            <a:ext cx="899795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燕尾形箭头 2"/>
          <p:cNvSpPr/>
          <p:nvPr/>
        </p:nvSpPr>
        <p:spPr>
          <a:xfrm>
            <a:off x="1853565" y="5447030"/>
            <a:ext cx="530860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燕尾形箭头 3"/>
          <p:cNvSpPr/>
          <p:nvPr/>
        </p:nvSpPr>
        <p:spPr>
          <a:xfrm>
            <a:off x="2188210" y="2209165"/>
            <a:ext cx="530860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上箭头标注 5"/>
          <p:cNvSpPr/>
          <p:nvPr/>
        </p:nvSpPr>
        <p:spPr>
          <a:xfrm>
            <a:off x="1525905" y="1652270"/>
            <a:ext cx="6092190" cy="3159760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421829" y="1086014"/>
            <a:ext cx="4896544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 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དྲུག་     བློ་རིག་དང་   རྟགས་རིགས་ཀྱི་སྐོར་།</a:t>
            </a:r>
            <a:endParaRPr lang="en-US" altLang="en-US" sz="2000" b="1" dirty="0" smtClean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</a:endParaRPr>
          </a:p>
          <a:p>
            <a:pPr algn="ctr"/>
            <a:endParaRPr lang="en-US" altLang="en-US" sz="2000" b="1" dirty="0" smtClean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5260" y="2433955"/>
            <a:ext cx="6172835" cy="29229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    </a:t>
            </a:r>
            <a:endParaRPr lang="en-US" altLang="en-US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        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༡   བློའི་མཚན་ཉིད་དང་།  དབྱེ་བ་རགས་བཤད། </a:t>
            </a:r>
            <a:endParaRPr lang="en-US" altLang="en-US" sz="2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>
              <a:lnSpc>
                <a:spcPct val="200000"/>
              </a:lnSpc>
            </a:pP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         ༢   རྟགས་ཀྱི་མཚན་ཉིད་དང་དབྱེ་བ་རགས་བཤད། </a:t>
            </a:r>
            <a:endParaRPr lang="en-US" altLang="en-US" sz="2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>
              <a:lnSpc>
                <a:spcPct val="200000"/>
              </a:lnSpc>
            </a:pP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         ༣   རྟགས་ཡང་དག་དང་ལྟར་སྣང་གི་མཚན་ཉིད་དང་དབྱེ་བ་རགས་བཤད།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 </a:t>
            </a:r>
            <a:endParaRPr lang="en-US" altLang="en-US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endParaRPr lang="en-US" altLang="en-US" sz="2400" b="1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9" name="椭圆形标注 8"/>
          <p:cNvSpPr/>
          <p:nvPr/>
        </p:nvSpPr>
        <p:spPr>
          <a:xfrm rot="7500000">
            <a:off x="7244715" y="4780915"/>
            <a:ext cx="1616075" cy="2035175"/>
          </a:xfrm>
          <a:prstGeom prst="wedgeEllipse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270115" y="5198745"/>
            <a:ext cx="16706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/>
                </a:solidFill>
                <a:latin typeface="珠穆朗玛—柏簇体" panose="01010100010101010101" pitchFamily="2" charset="0"/>
                <a:cs typeface="珠穆朗玛—柏簇体" panose="01010100010101010101" pitchFamily="2" charset="0"/>
              </a:rPr>
              <a:t>འདིའི་སྐོར་བསླབ་གཞི་གཞིར་བྱས་འགྲེལ་བརྗོད་བྱ་རྒྱུ། </a:t>
            </a:r>
            <a:endParaRPr lang="en-US" altLang="zh-CN">
              <a:solidFill>
                <a:schemeClr val="tx1"/>
              </a:solidFill>
              <a:latin typeface="珠穆朗玛—柏簇体" panose="01010100010101010101" pitchFamily="2" charset="0"/>
              <a:cs typeface="珠穆朗玛—柏簇体" panose="010101000101010101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0825" y="1989138"/>
            <a:ext cx="8497888" cy="32845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圆角矩形 3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 bwMode="auto">
          <a:xfrm>
            <a:off x="5080" y="71755"/>
            <a:ext cx="9139237" cy="6858000"/>
            <a:chOff x="-8009" y="8890"/>
            <a:chExt cx="9139943" cy="6858000"/>
          </a:xfrm>
        </p:grpSpPr>
        <p:pic>
          <p:nvPicPr>
            <p:cNvPr id="3" name="图片 2" descr="图片1.jpg"/>
            <p:cNvPicPr>
              <a:picLocks noChangeAspect="1"/>
            </p:cNvPicPr>
            <p:nvPr/>
          </p:nvPicPr>
          <p:blipFill>
            <a:blip r:embed="rId1" cstate="print"/>
            <a:srcRect r="18816"/>
            <a:stretch>
              <a:fillRect/>
            </a:stretch>
          </p:blipFill>
          <p:spPr>
            <a:xfrm>
              <a:off x="-8009" y="8890"/>
              <a:ext cx="9139943" cy="6858000"/>
            </a:xfrm>
            <a:prstGeom prst="rect">
              <a:avLst/>
            </a:prstGeom>
            <a:ln w="57150">
              <a:solidFill>
                <a:srgbClr val="00B0F0"/>
              </a:solidFill>
            </a:ln>
            <a:effectLst>
              <a:softEdge rad="112500"/>
            </a:effectLst>
          </p:spPr>
        </p:pic>
        <p:sp>
          <p:nvSpPr>
            <p:cNvPr id="10" name="矩形 9"/>
            <p:cNvSpPr/>
            <p:nvPr/>
          </p:nvSpPr>
          <p:spPr>
            <a:xfrm>
              <a:off x="393978" y="1126490"/>
              <a:ext cx="8205469" cy="15684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2400" dirty="0" smtClean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latin typeface="珠穆朗玛—珠擦体" panose="01010100010101010101" pitchFamily="2" charset="0"/>
                  <a:cs typeface="珠穆朗玛—珠擦体" panose="01010100010101010101" pitchFamily="2" charset="0"/>
                  <a:sym typeface="+mn-ea"/>
                </a:rPr>
                <a:t>༄ </a:t>
              </a:r>
              <a:r>
                <a:rPr lang="en-US" altLang="en-US" sz="2400" dirty="0" smtClean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latin typeface="珠穆朗玛—珠擦体" panose="01010100010101010101" pitchFamily="2" charset="0"/>
                  <a:cs typeface="珠穆朗玛—珠擦体" panose="01010100010101010101" pitchFamily="2" charset="0"/>
                  <a:sym typeface="+mn-ea"/>
                </a:rPr>
                <a:t>མཐོ་འབྲིང་བོད་སྐད་ཡིག་བསླབ་གཞིའི་ཁྲོད་ཀྱི་ཚད་མའི་</a:t>
              </a:r>
              <a:endParaRPr lang="en-US" altLang="en-US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珠穆朗玛—珠擦体" panose="01010100010101010101" pitchFamily="2" charset="0"/>
                <a:cs typeface="珠穆朗玛—珠擦体" panose="01010100010101010101" pitchFamily="2" charset="0"/>
              </a:endParaRPr>
            </a:p>
            <a:p>
              <a:pPr algn="ctr">
                <a:defRPr/>
              </a:pPr>
              <a:endParaRPr lang="en-US" altLang="en-US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珠穆朗玛—珠擦体" panose="01010100010101010101" pitchFamily="2" charset="0"/>
                <a:cs typeface="珠穆朗玛—珠擦体" panose="01010100010101010101" pitchFamily="2" charset="0"/>
              </a:endParaRPr>
            </a:p>
            <a:p>
              <a:pPr algn="ctr">
                <a:defRPr/>
              </a:pPr>
              <a:r>
                <a:rPr lang="en-US" altLang="en-US" sz="2400" dirty="0" smtClean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latin typeface="珠穆朗玛—珠擦体" panose="01010100010101010101" pitchFamily="2" charset="0"/>
                  <a:cs typeface="珠穆朗玛—珠擦体" panose="01010100010101010101" pitchFamily="2" charset="0"/>
                  <a:sym typeface="+mn-ea"/>
                </a:rPr>
                <a:t>དཀའ་གནད་དང་    དོགས་གནད་གསལ་འགྲེལ་</a:t>
              </a:r>
              <a:r>
                <a:rPr lang="en-US" altLang="zh-CN" sz="2400" dirty="0" smtClean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latin typeface="珠穆朗玛—珠擦体" panose="01010100010101010101" pitchFamily="2" charset="0"/>
                  <a:cs typeface="珠穆朗玛—珠擦体" panose="01010100010101010101" pitchFamily="2" charset="0"/>
                  <a:sym typeface="+mn-ea"/>
                </a:rPr>
                <a:t>། </a:t>
              </a:r>
              <a:endParaRPr lang="en-US" altLang="zh-CN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珠穆朗玛—珠擦体" panose="01010100010101010101" pitchFamily="2" charset="0"/>
                <a:cs typeface="珠穆朗玛—珠擦体" panose="01010100010101010101" pitchFamily="2" charset="0"/>
              </a:endParaRPr>
            </a:p>
            <a:p>
              <a:pPr>
                <a:defRPr/>
              </a:pPr>
              <a:endParaRPr lang="en-US" altLang="zh-CN" sz="24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珠穆朗玛—珠擦体" panose="01010100010101010101" pitchFamily="2" charset="0"/>
                <a:cs typeface="珠穆朗玛—珠擦体" panose="01010100010101010101" pitchFamily="2" charset="0"/>
              </a:endParaRPr>
            </a:p>
          </p:txBody>
        </p:sp>
        <p:sp>
          <p:nvSpPr>
            <p:cNvPr id="12" name="右箭头 11"/>
            <p:cNvSpPr/>
            <p:nvPr/>
          </p:nvSpPr>
          <p:spPr>
            <a:xfrm>
              <a:off x="3890239" y="4048760"/>
              <a:ext cx="869050" cy="557213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3" name="圆角矩形 12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5372735" y="2835910"/>
            <a:ext cx="2853690" cy="12915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b" anchorCtr="0">
            <a:spAutoFit/>
          </a:bodyPr>
          <a:p>
            <a:endParaRPr lang="en-US" altLang="en-US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དང་པོ་   སྔོན་འགྲོའི་གཏམ་</a:t>
            </a:r>
            <a:r>
              <a:rPr lang="en-US" altLang="en-US" sz="5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    </a:t>
            </a:r>
            <a:r>
              <a:rPr lang="en-US" altLang="en-US" sz="1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</a:t>
            </a:r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  <a:p>
            <a:r>
              <a:rPr lang="en-US" altLang="en-US" sz="14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</a:t>
            </a:r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       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           ཐོར་བུ།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5358765" y="4597400"/>
            <a:ext cx="2880995" cy="12915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b" anchorCtr="0">
            <a:spAutoFit/>
          </a:bodyPr>
          <a:p>
            <a:endParaRPr lang="en-US" altLang="en-US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གཉིས་པ་  འདིར་བསྟན་ནང་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            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              དོན་དངོས་།</a:t>
            </a:r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</a:t>
            </a:r>
            <a:r>
              <a:rPr lang="en-US" altLang="en-US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</a:t>
            </a:r>
            <a:endParaRPr lang="en-US" altLang="en-US" sz="6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</p:txBody>
      </p:sp>
      <p:sp>
        <p:nvSpPr>
          <p:cNvPr id="5127" name="Oval 13"/>
          <p:cNvSpPr>
            <a:spLocks noChangeAspect="1"/>
          </p:cNvSpPr>
          <p:nvPr/>
        </p:nvSpPr>
        <p:spPr>
          <a:xfrm>
            <a:off x="1885950" y="3166745"/>
            <a:ext cx="1468755" cy="2506980"/>
          </a:xfrm>
          <a:prstGeom prst="ellipse">
            <a:avLst/>
          </a:prstGeom>
          <a:solidFill>
            <a:srgbClr val="4BACC6"/>
          </a:solidFill>
          <a:ln w="38100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13499999" algn="ctr" rotWithShape="0">
              <a:srgbClr val="205867">
                <a:alpha val="50000"/>
              </a:srgbClr>
            </a:outerShdw>
          </a:effectLst>
        </p:spPr>
        <p:txBody>
          <a:bodyPr wrap="square" lIns="9144" tIns="9144" rIns="9144" bIns="9144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珠穆朗玛—乌金苏通体" panose="01010100010101010101" pitchFamily="2" charset="0"/>
                <a:ea typeface="宋体" panose="02010600030101010101" pitchFamily="2" charset="-122"/>
              </a:rPr>
              <a:t>འཆད་བྱའི་</a:t>
            </a:r>
            <a:endParaRPr lang="en-US" altLang="zh-CN" sz="2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珠穆朗玛—乌金苏通体" panose="01010100010101010101" pitchFamily="2" charset="0"/>
              <a:ea typeface="宋体" panose="02010600030101010101" pitchFamily="2" charset="-122"/>
            </a:endParaRPr>
          </a:p>
          <a:p>
            <a:pPr algn="ctr"/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珠穆朗玛—乌金苏通体" panose="01010100010101010101" pitchFamily="2" charset="0"/>
                <a:ea typeface="宋体" panose="02010600030101010101" pitchFamily="2" charset="-122"/>
              </a:rPr>
              <a:t>སྤྱི་</a:t>
            </a:r>
            <a:endParaRPr lang="en-US" altLang="zh-CN" sz="2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珠穆朗玛—乌金苏通体" panose="01010100010101010101" pitchFamily="2" charset="0"/>
              <a:ea typeface="宋体" panose="02010600030101010101" pitchFamily="2" charset="-122"/>
            </a:endParaRPr>
          </a:p>
          <a:p>
            <a:pPr algn="ctr"/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珠穆朗玛—乌金苏通体" panose="01010100010101010101" pitchFamily="2" charset="0"/>
                <a:ea typeface="宋体" panose="02010600030101010101" pitchFamily="2" charset="-122"/>
              </a:rPr>
              <a:t>ཁོག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珠穆朗玛—乌金萨琼体" panose="01010100010101010101" charset="0"/>
                <a:ea typeface="宋体" panose="02010600030101010101" pitchFamily="2" charset="-122"/>
                <a:cs typeface="珠穆朗玛—乌金萨琼体" panose="01010100010101010101" charset="0"/>
              </a:rPr>
              <a:t> </a:t>
            </a:r>
            <a:r>
              <a:rPr lang="en-US" altLang="zh-CN" sz="2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珠穆朗玛—乌金苏通体" panose="01010100010101010101" pitchFamily="2" charset="0"/>
                <a:ea typeface="宋体" panose="02010600030101010101" pitchFamily="2" charset="-122"/>
              </a:rPr>
              <a:t> </a:t>
            </a:r>
            <a:endParaRPr lang="en-US" altLang="zh-CN" sz="26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珠穆朗玛—乌金苏通体" panose="01010100010101010101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736850" y="3694430"/>
            <a:ext cx="2851150" cy="10147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en-US" sz="2000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endParaRPr lang="en-US" altLang="en-US" sz="2000" b="1" dirty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pPr marL="342900" indent="-342900"/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གཉིས</a:t>
            </a:r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་ </a:t>
            </a:r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ཚད་མ་རིག་པ། </a:t>
            </a:r>
            <a:endParaRPr lang="en-US" altLang="en-US" sz="2000" b="1" dirty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</a:endParaRPr>
          </a:p>
          <a:p>
            <a:pPr marL="342900" indent="-342900"/>
            <a:endParaRPr lang="zh-CN" altLang="en-US" sz="2000" dirty="0">
              <a:latin typeface="珠穆朗玛—乌金苏通体" panose="01010100010101010101" pitchFamily="2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4455" y="2910205"/>
            <a:ext cx="2484120" cy="1568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square" anchor="ctr">
            <a:spAutoFit/>
          </a:bodyPr>
          <a:lstStyle/>
          <a:p>
            <a:pPr algn="ctr"/>
            <a:endParaRPr lang="en-US" altLang="en-US" sz="2400" b="1" dirty="0">
              <a:solidFill>
                <a:srgbClr val="002060"/>
              </a:solidFill>
              <a:latin typeface="珠穆朗玛—珠擦体" panose="01010100010101010101" pitchFamily="2" charset="0"/>
              <a:ea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pPr algn="ctr"/>
            <a:r>
              <a:rPr lang="en-US" altLang="en-US" sz="2400" b="1" dirty="0">
                <a:solidFill>
                  <a:srgbClr val="002060"/>
                </a:solidFill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དང་པོ་   སྔོན་འགྲོའི་ </a:t>
            </a:r>
            <a:endParaRPr lang="en-US" altLang="en-US" sz="2400" b="1" dirty="0">
              <a:solidFill>
                <a:srgbClr val="002060"/>
              </a:solidFill>
              <a:latin typeface="珠穆朗玛—珠擦体" panose="01010100010101010101" pitchFamily="2" charset="0"/>
              <a:ea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pPr algn="ctr"/>
            <a:endParaRPr lang="en-US" altLang="en-US" sz="2400" b="1" dirty="0">
              <a:solidFill>
                <a:srgbClr val="002060"/>
              </a:solidFill>
              <a:latin typeface="珠穆朗玛—珠擦体" panose="01010100010101010101" pitchFamily="2" charset="0"/>
              <a:ea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pPr algn="ctr"/>
            <a:r>
              <a:rPr lang="en-US" altLang="en-US" sz="2400" b="1" dirty="0">
                <a:solidFill>
                  <a:srgbClr val="002060"/>
                </a:solidFill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   གཏམ་།</a:t>
            </a:r>
            <a:r>
              <a:rPr lang="en-US" altLang="zh-CN" sz="2400" dirty="0">
                <a:solidFill>
                  <a:schemeClr val="bg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endParaRPr lang="en-US" altLang="zh-CN" sz="2400" dirty="0">
              <a:solidFill>
                <a:schemeClr val="bg1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4" name="左大括号 3"/>
          <p:cNvSpPr/>
          <p:nvPr/>
        </p:nvSpPr>
        <p:spPr>
          <a:xfrm>
            <a:off x="2437765" y="1869440"/>
            <a:ext cx="456565" cy="466407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416040" y="1204595"/>
            <a:ext cx="2517140" cy="19380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marL="342900" indent="-342900"/>
            <a:r>
              <a:rPr lang="en-US" altLang="en-US" sz="2400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༡  རིགས་སྨྲ་བ།  </a:t>
            </a:r>
            <a:endParaRPr lang="en-US" altLang="en-US" sz="2400" b="1" dirty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pPr marL="342900" indent="-342900"/>
            <a:endParaRPr lang="en-US" altLang="en-US" sz="2400" b="1" dirty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pPr marL="342900" indent="-342900"/>
            <a:r>
              <a:rPr lang="en-US" altLang="en-US" sz="2400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༢  རྟོག་གེའི་རིག་པ།</a:t>
            </a:r>
            <a:endParaRPr lang="en-US" altLang="en-US" sz="2400" b="1" dirty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pPr marL="342900" indent="-342900"/>
            <a:r>
              <a:rPr lang="en-US" altLang="en-US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 </a:t>
            </a:r>
            <a:r>
              <a:rPr lang="en-US" altLang="en-US" sz="1200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 </a:t>
            </a:r>
            <a:r>
              <a:rPr lang="en-US" altLang="en-US" sz="2400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 </a:t>
            </a:r>
            <a:r>
              <a:rPr lang="en-US" altLang="en-US" sz="1200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 </a:t>
            </a:r>
            <a:endParaRPr lang="en-US" altLang="en-US" sz="1200" b="1" dirty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  <a:sym typeface="+mn-ea"/>
            </a:endParaRPr>
          </a:p>
          <a:p>
            <a:pPr marL="342900" indent="-342900"/>
            <a:r>
              <a:rPr lang="en-US" altLang="en-US" sz="2400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༣  གཏན་ཚིགས་རིག་པ།</a:t>
            </a:r>
            <a:endParaRPr lang="en-US" altLang="en-US" sz="2400" b="1" dirty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  <a:sym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66720" y="1869123"/>
            <a:ext cx="2967355" cy="1322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square" anchor="ctr">
            <a:spAutoFit/>
          </a:bodyPr>
          <a:p>
            <a:pPr marL="342900" indent="-342900"/>
            <a:endParaRPr lang="en-US" altLang="en-US" sz="2000" b="1" dirty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  <a:sym typeface="+mn-ea"/>
            </a:endParaRPr>
          </a:p>
          <a:p>
            <a:pPr marL="342900" indent="-342900"/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  <a:sym typeface="+mn-ea"/>
              </a:rPr>
              <a:t>གཅིག་    ཚད་མ་རིག་པའི</a:t>
            </a:r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  <a:sym typeface="+mn-ea"/>
              </a:rPr>
              <a:t>་</a:t>
            </a:r>
            <a:endParaRPr lang="en-US" altLang="en-US" sz="2000" b="1" dirty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  <a:sym typeface="+mn-ea"/>
            </a:endParaRPr>
          </a:p>
          <a:p>
            <a:pPr marL="342900" indent="-342900"/>
            <a:endParaRPr lang="en-US" altLang="en-US" sz="2000" b="1" dirty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  <a:sym typeface="+mn-ea"/>
            </a:endParaRPr>
          </a:p>
          <a:p>
            <a:pPr marL="342900" indent="-342900"/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  <a:sym typeface="+mn-ea"/>
              </a:rPr>
              <a:t>    རིག་ཚན་གྱི་འབྱུང་གཞི</a:t>
            </a:r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  <a:sym typeface="+mn-ea"/>
              </a:rPr>
              <a:t>་</a:t>
            </a:r>
            <a:endParaRPr lang="en-US" altLang="en-US" sz="2000" b="1" dirty="0">
              <a:solidFill>
                <a:schemeClr val="bg1"/>
              </a:solidFill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  <a:sym typeface="+mn-ea"/>
            </a:endParaRPr>
          </a:p>
        </p:txBody>
      </p:sp>
      <p:sp>
        <p:nvSpPr>
          <p:cNvPr id="10" name="左大括号 9"/>
          <p:cNvSpPr/>
          <p:nvPr/>
        </p:nvSpPr>
        <p:spPr>
          <a:xfrm>
            <a:off x="5998845" y="1125855"/>
            <a:ext cx="417195" cy="209613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048000" y="5611495"/>
            <a:ext cx="25400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/>
            <a:r>
              <a:rPr lang="en-US" altLang="en-US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 </a:t>
            </a:r>
            <a:endParaRPr lang="en-US" altLang="en-US" b="1" dirty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pPr marL="342900" indent="-342900"/>
            <a:r>
              <a:rPr lang="en-US" altLang="en-US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  <a:sym typeface="+mn-ea"/>
              </a:rPr>
              <a:t>གསུམ་པ་     བསྡུས་གྲྭ་</a:t>
            </a:r>
            <a:r>
              <a:rPr lang="en-US" altLang="en-US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  <a:sym typeface="+mn-ea"/>
              </a:rPr>
              <a:t>   </a:t>
            </a:r>
            <a:endParaRPr lang="en-US" altLang="en-US" b="1" dirty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</a:endParaRPr>
          </a:p>
          <a:p>
            <a:pPr marL="342900" indent="-342900"/>
            <a:endParaRPr lang="zh-CN" altLang="en-US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814955" y="5416550"/>
            <a:ext cx="2851150" cy="10147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p>
            <a:pPr marL="342900" indent="-342900"/>
            <a:r>
              <a:rPr lang="en-US" altLang="en-US" sz="2000" b="1" dirty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endParaRPr lang="en-US" altLang="en-US" sz="2000" b="1" dirty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pPr marL="342900" indent="-342900"/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གསུམ་པ་</a:t>
            </a:r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</a:t>
            </a:r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བསྡུས་གྲྭ་</a:t>
            </a:r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</a:t>
            </a:r>
            <a:endParaRPr lang="en-US" altLang="en-US" sz="2000" b="1" dirty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</a:endParaRPr>
          </a:p>
          <a:p>
            <a:pPr marL="342900" indent="-342900"/>
            <a:endParaRPr lang="zh-CN" altLang="en-US" sz="2000" dirty="0">
              <a:latin typeface="珠穆朗玛—乌金苏通体" panose="010101000101010101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23520" y="1622425"/>
            <a:ext cx="8378825" cy="49542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en-US" sz="24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༡  རིགས་སྨྲ་བ། </a:t>
            </a:r>
            <a:endParaRPr lang="en-US" altLang="en-US" sz="24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       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ཆེས་སྔ་ཤོས་ཀྱི་རིག་བྱེད་ཀྱི་མདོའི་ནང་རྒྱུ་མཚན་ལ་བརྟེན་ནས་གནས་ལུགས་འཆད་མཁན་ལ་བརྗོད། 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( 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སྤྱི་ལོའི་སྔོན་གྱི་ལོ་༡༥༠༠ནས་བཟུང་།       དེ་ཡང་སྒྲ་དོག་འཇུག་དབང་དུ་བྱས་ན།    ངེས་བརྗོད་རིག་བྱེད་གླུའི་མཛོད།  སྙན་ངག་རིག་བྱེད་ཚིགས་བཅད་ཀྱི་མཛོད།   མཆོད་སྦྱིན་རིག་བྱེད་ཆོ་གའི་མཛོད།  སྲིད་སྲུང་རིག་བྱེད་མན་ངག་གི་མཛོད་ཅེས་པ་ལྟར་རོ།  </a:t>
            </a:r>
            <a:r>
              <a:rPr lang="en-US" altLang="en-US" sz="2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                                </a:t>
            </a:r>
            <a:endParaRPr lang="en-US" altLang="en-US" sz="2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endParaRPr lang="en-US" altLang="zh-CN" sz="28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pPr algn="l">
              <a:buClrTx/>
              <a:buSzTx/>
              <a:buFontTx/>
            </a:pPr>
            <a:r>
              <a:rPr lang="en-US" altLang="en-US" sz="24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༢  རྟོག་གེའི་རིག་པ། </a:t>
            </a:r>
            <a:endParaRPr lang="en-US" altLang="en-US" sz="24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en-US" sz="28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altLang="zh-CN" sz="28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</a:t>
            </a:r>
            <a:r>
              <a:rPr lang="en-US" altLang="en-US" sz="2800" b="1" dirty="0" smtClean="0">
                <a:solidFill>
                  <a:schemeClr val="tx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1</a:t>
            </a:r>
            <a:r>
              <a:rPr lang="en-US" altLang="en-US" sz="28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ཕྱི་རོལ་པའི་བསྟན་བཅོས་ནང་གསལ།  ལེགས་སྦྱར་སྐད་དུ།        ཏརྐ།       རྟོག་གེ  </a:t>
            </a:r>
            <a:endParaRPr lang="en-US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endParaRPr lang="en-US" altLang="zh-CN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    </a:t>
            </a:r>
            <a:r>
              <a:rPr lang="en-US" altLang="en-US" sz="2800" b="1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2</a:t>
            </a:r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རིགས་པའི་མདོ།   དྲང་སྲོང་རྐང་མིག    རྟོག་གེའི་ཚིག་དོན་བཅུ་དྲུག   </a:t>
            </a:r>
            <a:endParaRPr lang="en-US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   </a:t>
            </a:r>
            <a:endParaRPr lang="en-US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    </a:t>
            </a:r>
            <a:r>
              <a:rPr lang="en-US" altLang="en-US" sz="2800" b="1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3</a:t>
            </a:r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དབང་ཕྱུག་ནག་པོའི་རྒྱུད་ལས།  མུ་བརྩི་ཐབས། </a:t>
            </a:r>
            <a:endParaRPr lang="zh-CN" altLang="en-US" sz="2000" dirty="0">
              <a:latin typeface="珠穆朗玛—乌金苏通体" panose="01010100010101010101" pitchFamily="2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3" name="左右箭头 2"/>
          <p:cNvSpPr/>
          <p:nvPr/>
        </p:nvSpPr>
        <p:spPr>
          <a:xfrm>
            <a:off x="6303645" y="4646930"/>
            <a:ext cx="365125" cy="1111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23520" y="1000760"/>
            <a:ext cx="54781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/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  <a:sym typeface="+mn-ea"/>
              </a:rPr>
              <a:t>གཅིག་ </a:t>
            </a:r>
            <a:r>
              <a:rPr lang="en-US" altLang="zh-CN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  <a:sym typeface="+mn-ea"/>
              </a:rPr>
              <a:t>   </a:t>
            </a:r>
            <a:r>
              <a:rPr lang="en-US" altLang="en-US" sz="2000" b="1" dirty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  <a:sym typeface="+mn-ea"/>
              </a:rPr>
              <a:t>ཚད་མ་རིག་པའི་རིག་ཚན་གྱི་འབྱུང་གཞི།</a:t>
            </a:r>
            <a:endParaRPr lang="en-US" altLang="en-US" sz="2000" b="1" dirty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流程图: 资料带 8"/>
          <p:cNvSpPr/>
          <p:nvPr/>
        </p:nvSpPr>
        <p:spPr>
          <a:xfrm>
            <a:off x="1845310" y="2032000"/>
            <a:ext cx="6033135" cy="3431540"/>
          </a:xfrm>
          <a:prstGeom prst="flowChartPunchedTap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67335" y="1249680"/>
            <a:ext cx="8350250" cy="3876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en-US" sz="24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༣</a:t>
            </a:r>
            <a:r>
              <a:rPr lang="en-US" altLang="en-US" sz="24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altLang="en-US" sz="24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གཏན་ཚིགས་རིག་པ། </a:t>
            </a:r>
            <a:endParaRPr lang="en-US" altLang="en-US" sz="24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pPr algn="l">
              <a:buClrTx/>
              <a:buSzTx/>
              <a:buFontTx/>
            </a:pP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       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      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ནང་པའི་ལྟ་གྲུབ་ཀྱི་གཞུང་ནང་གསལ། </a:t>
            </a:r>
            <a:endParaRPr lang="en-US" altLang="zh-CN" sz="28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en-US" sz="28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altLang="zh-CN" sz="28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        </a:t>
            </a:r>
            <a:endParaRPr lang="en-US" altLang="zh-CN" sz="28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sz="28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          </a:t>
            </a:r>
            <a:r>
              <a:rPr lang="en-US" altLang="en-US" sz="2800" b="1" dirty="0" smtClean="0">
                <a:solidFill>
                  <a:schemeClr val="tx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1</a:t>
            </a:r>
            <a:r>
              <a:rPr lang="en-US" altLang="en-US" sz="28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ཐབས་ཀྱི་སྙིང་པོ།           མགོན་པོ་ཀླུ་སྒྲུབ། </a:t>
            </a:r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endParaRPr lang="en-US" altLang="zh-CN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                 </a:t>
            </a:r>
            <a:r>
              <a:rPr lang="en-US" altLang="en-US" sz="2800" b="1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2</a:t>
            </a:r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སའི་དངོས་གཞི།  </a:t>
            </a:r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     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སློབ་དཔོན་ཐོགས་མེད། </a:t>
            </a:r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endParaRPr lang="en-US" sz="24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                </a:t>
            </a:r>
            <a:r>
              <a:rPr lang="en-US" altLang="en-US" sz="2800" b="1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3</a:t>
            </a:r>
            <a:r>
              <a:rPr 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རྩོད་སྒྲུབ །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རྩོད་ཆོག རྩོད་པའི་སྙིང་པོ།</a:t>
            </a:r>
            <a:r>
              <a:rPr lang="en-US" altLang="en-US" sz="24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    སློབ་དཔོན་དབྱིག་གཉེན། </a:t>
            </a:r>
            <a:endParaRPr lang="en-US" altLang="zh-CN" dirty="0">
              <a:latin typeface="珠穆朗玛—乌金苏通体" panose="01010100010101010101" pitchFamily="2" charset="0"/>
            </a:endParaRPr>
          </a:p>
          <a:p>
            <a:pPr marL="342900" indent="-342900"/>
            <a:endParaRPr lang="en-US" altLang="zh-CN" dirty="0">
              <a:latin typeface="珠穆朗玛—乌金苏通体" panose="01010100010101010101" pitchFamily="2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3" name="左右箭头 2"/>
          <p:cNvSpPr/>
          <p:nvPr/>
        </p:nvSpPr>
        <p:spPr>
          <a:xfrm>
            <a:off x="3603625" y="2856230"/>
            <a:ext cx="645795" cy="1644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左右箭头 3"/>
          <p:cNvSpPr/>
          <p:nvPr/>
        </p:nvSpPr>
        <p:spPr>
          <a:xfrm>
            <a:off x="3731260" y="3665220"/>
            <a:ext cx="645795" cy="1644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左右箭头 4"/>
          <p:cNvSpPr/>
          <p:nvPr/>
        </p:nvSpPr>
        <p:spPr>
          <a:xfrm>
            <a:off x="5353685" y="4439285"/>
            <a:ext cx="645795" cy="1644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左弧形箭头 7"/>
          <p:cNvSpPr/>
          <p:nvPr/>
        </p:nvSpPr>
        <p:spPr>
          <a:xfrm rot="20460000">
            <a:off x="509270" y="2373630"/>
            <a:ext cx="843280" cy="16287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000000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19494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"/>
          <p:cNvGrpSpPr/>
          <p:nvPr/>
        </p:nvGrpSpPr>
        <p:grpSpPr>
          <a:xfrm>
            <a:off x="250825" y="1363872"/>
            <a:ext cx="7769860" cy="4553268"/>
            <a:chOff x="250825" y="1460946"/>
            <a:chExt cx="7770093" cy="4210452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250825" y="1460946"/>
              <a:ext cx="1800225" cy="7674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  </a:t>
              </a:r>
              <a:endParaRPr lang="en-US" altLang="zh-CN" sz="2400" dirty="0">
                <a:solidFill>
                  <a:schemeClr val="bg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endParaRPr>
            </a:p>
            <a:p>
              <a:pPr algn="ctr" eaLnBrk="0" hangingPunct="0"/>
              <a:r>
                <a:rPr lang="en-US" altLang="zh-CN" sz="2400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   </a:t>
              </a:r>
              <a:endParaRPr lang="en-US" altLang="zh-CN" sz="2400" dirty="0">
                <a:solidFill>
                  <a:schemeClr val="bg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284636" y="2228698"/>
              <a:ext cx="6736282" cy="34427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anchor="ctr">
              <a:spAutoFit/>
            </a:bodyPr>
            <a:lstStyle/>
            <a:p>
              <a:pPr marL="342900" indent="-342900"/>
              <a:r>
                <a:rPr lang="en-US" altLang="en-US" sz="2400" dirty="0">
                  <a:solidFill>
                    <a:srgbClr val="92D050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༡    </a:t>
              </a:r>
              <a:r>
                <a:rPr lang="en-US" sz="2400" dirty="0">
                  <a:solidFill>
                    <a:srgbClr val="92D050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སློབ་དཔོན་ཕྱོགས་ཀྱི་གླང་པོ་དང་།   ཚད་མ་ཀུན་བཏུས།</a:t>
              </a:r>
              <a:endParaRPr lang="en-US" sz="2400" dirty="0">
                <a:solidFill>
                  <a:srgbClr val="92D05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endParaRPr>
            </a:p>
            <a:p>
              <a:pPr marL="342900" indent="-342900"/>
              <a:r>
                <a:rPr lang="en-US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 </a:t>
              </a:r>
              <a:r>
                <a:rPr lang="en-US" sz="2000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གཞུང་དེ་ལས་ཚད་མ་རིག་པ་ཞེས་པའི་རིག་ཚན་དངོས་སུ་དབུ་བརྙེས།</a:t>
              </a:r>
              <a:endParaRPr lang="en-US" sz="2000" b="1" dirty="0">
                <a:solidFill>
                  <a:schemeClr val="bg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endParaRPr>
            </a:p>
            <a:p>
              <a:pPr marL="342900" indent="-342900"/>
              <a:endParaRPr lang="en-US" dirty="0">
                <a:solidFill>
                  <a:schemeClr val="bg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endParaRPr>
            </a:p>
            <a:p>
              <a:pPr marL="342900" indent="-342900"/>
              <a:r>
                <a:rPr lang="en-US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 </a:t>
              </a:r>
              <a:r>
                <a:rPr lang="en-US" sz="2400" dirty="0">
                  <a:solidFill>
                    <a:srgbClr val="92D050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༢   དཔལ་ལྡན་ཆོས་གྲགས་དང་།   ཚད་མ་སྡེ་བདུན། </a:t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en-US" sz="2000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ཚད་མ་རིག་པ་འཕེལ་རྒྱས་ཀྱི་ཆུ་ཚད་མཐོ་ཤོས་སུ་སླེབས་པའི་དུས་སོ། །</a:t>
              </a:r>
              <a:endParaRPr lang="en-US" sz="2000" b="1" dirty="0">
                <a:solidFill>
                  <a:schemeClr val="bg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endParaRPr>
            </a:p>
            <a:p>
              <a:pPr marL="342900" indent="-342900"/>
              <a:endParaRPr lang="en-US" sz="2000" b="1" dirty="0">
                <a:solidFill>
                  <a:schemeClr val="bg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endParaRPr>
            </a:p>
            <a:p>
              <a:pPr marL="342900" indent="-342900"/>
              <a:r>
                <a:rPr lang="en-US" sz="2000" b="1" dirty="0">
                  <a:solidFill>
                    <a:srgbClr val="FFFF00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༣ </a:t>
              </a:r>
              <a:r>
                <a:rPr lang="en-US" sz="2000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   </a:t>
              </a:r>
              <a:r>
                <a:rPr lang="en-US" sz="2000" b="1" dirty="0">
                  <a:solidFill>
                    <a:srgbClr val="FFFF00"/>
                  </a:solidFill>
                  <a:latin typeface="珠穆朗玛—乌金苏通体" panose="01010100010101010101" pitchFamily="2" charset="0"/>
                  <a:ea typeface="珠穆朗玛—乌金苏通体" panose="01010100010101010101" pitchFamily="2" charset="0"/>
                  <a:cs typeface="珠穆朗玛—乌金苏通体" panose="01010100010101010101" pitchFamily="2" charset="0"/>
                </a:rPr>
                <a:t>བསྡུས་གྲྭ </a:t>
              </a:r>
              <a:r>
                <a:rPr lang="en-US" altLang="zh-CN" sz="2000" b="1" dirty="0">
                  <a:solidFill>
                    <a:srgbClr val="FFFF00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( </a:t>
              </a:r>
              <a:r>
                <a:rPr lang="en-US" altLang="en-US" sz="2000" b="1" dirty="0">
                  <a:solidFill>
                    <a:srgbClr val="FFFF00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རིགས་ལམ།    དེང་ཚད་མའི་རྨང་གཞི་</a:t>
              </a:r>
              <a:r>
                <a:rPr lang="en-US" altLang="zh-CN" sz="2000" b="1" dirty="0">
                  <a:solidFill>
                    <a:srgbClr val="FFFF00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)</a:t>
              </a:r>
              <a:r>
                <a:rPr lang="en-US" altLang="en-US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འདི་བོད་རང་གི་ཐུན་མོང་མ་ཡིན་པའི་རྩོད་པའི་རྣམ་གཞག་གི་རིགས་ལམ་མམ་</a:t>
              </a:r>
              <a:r>
                <a:rPr lang="zh-CN" altLang="en-US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《</a:t>
              </a:r>
              <a:r>
                <a:rPr lang="en-US" altLang="en-US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ཚད་མ་རྣམ་འགྲེལ་</a:t>
              </a:r>
              <a:r>
                <a:rPr lang="zh-CN" altLang="en-US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》</a:t>
              </a:r>
              <a:r>
                <a:rPr lang="en-US" altLang="zh-CN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སོགས་ལ་བསླབ་པའི་ཐོག་མའི་རྨང་གཞིའི་ཤེས་བྱའོ།    འདིར་ཚད་མ་རིག་པའི་ཆེད་སྤྱོད་ཐ་སྙད་</a:t>
              </a:r>
              <a:r>
                <a:rPr lang="en-US" altLang="en-US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དང་དེ་དག་གོ་དོན་</a:t>
              </a:r>
              <a:r>
                <a:rPr lang="en-US" altLang="zh-CN" b="1" dirty="0">
                  <a:solidFill>
                    <a:schemeClr val="bg1"/>
                  </a:solidFill>
                  <a:latin typeface="珠穆朗玛—乌金苏通体" panose="01010100010101010101" pitchFamily="2" charset="0"/>
                  <a:ea typeface="宋体" panose="02010600030101010101" pitchFamily="2" charset="-122"/>
                  <a:cs typeface="珠穆朗玛—乌金苏通体" panose="01010100010101010101" pitchFamily="2" charset="0"/>
                </a:rPr>
                <a:t>མང་པོ་བསྡུས་ཡོད་པས་ཐོག་མར་འདི་ནས་འགོ་ཚུགས་ཏེ་བསླབ་དགོས་པས་མཐོ་འབྲིང་བོད་སྐད་ཡིག་བསླབ་གཞིར་ཡང་དེ་དག་ལས་ཆེས་རྨང་གཞིར་གྱུར་པ་རྣམས་ཅུང་བསྡུས་པའི་ཚུལ་གྱིས་བཀོད་འདུག</a:t>
              </a:r>
              <a:endParaRPr lang="en-US" altLang="zh-CN" b="1" dirty="0">
                <a:solidFill>
                  <a:schemeClr val="bg1"/>
                </a:solidFill>
                <a:latin typeface="珠穆朗玛—乌金苏通体" panose="01010100010101010101" pitchFamily="2" charset="0"/>
                <a:ea typeface="宋体" panose="02010600030101010101" pitchFamily="2" charset="-122"/>
                <a:cs typeface="珠穆朗玛—乌金苏通体" panose="01010100010101010101" pitchFamily="2" charset="0"/>
              </a:endParaRPr>
            </a:p>
          </p:txBody>
        </p:sp>
      </p:grp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341294"/>
            <a:ext cx="432048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གཉིས་   ཚད་མ་རིག་པ། </a:t>
            </a:r>
            <a:r>
              <a:rPr lang="en-US" altLang="zh-CN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  </a:t>
            </a:r>
            <a:endParaRPr lang="en-US" altLang="zh-CN" sz="2400" b="1" dirty="0">
              <a:solidFill>
                <a:schemeClr val="tx2">
                  <a:lumMod val="40000"/>
                  <a:lumOff val="60000"/>
                </a:schemeClr>
              </a:solidFill>
              <a:latin typeface="珠穆朗玛—珠擦体" panose="01010100010101010101" pitchFamily="2" charset="0"/>
              <a:ea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pPr algn="ctr" eaLnBrk="0" hangingPunct="0"/>
            <a:r>
              <a:rPr lang="en-US" altLang="zh-CN" sz="2400" dirty="0">
                <a:solidFill>
                  <a:schemeClr val="bg1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endParaRPr lang="en-US" altLang="zh-CN" sz="2400" dirty="0">
              <a:solidFill>
                <a:schemeClr val="bg1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</p:txBody>
      </p:sp>
      <p:sp>
        <p:nvSpPr>
          <p:cNvPr id="8" name="圆角矩形 7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250825" y="3376295"/>
            <a:ext cx="2743200" cy="15627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1138" y="3550925"/>
            <a:ext cx="3096344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 smtClean="0"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     </a:t>
            </a:r>
            <a:r>
              <a:rPr lang="en-US" altLang="en-US" sz="2000" dirty="0" smtClean="0"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འདིར་བསྟན་ནང་</a:t>
            </a:r>
            <a:endParaRPr lang="en-US" altLang="en-US" sz="2000" dirty="0" smtClean="0">
              <a:latin typeface="珠穆朗玛—珠擦体" panose="01010100010101010101" pitchFamily="2" charset="0"/>
              <a:ea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r>
              <a:rPr lang="en-US" altLang="en-US" sz="2000" dirty="0" smtClean="0"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    </a:t>
            </a:r>
            <a:endParaRPr lang="en-US" altLang="en-US" sz="2000" dirty="0" smtClean="0">
              <a:latin typeface="珠穆朗玛—珠擦体" panose="01010100010101010101" pitchFamily="2" charset="0"/>
              <a:ea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r>
              <a:rPr lang="en-US" altLang="en-US" sz="2000" dirty="0" smtClean="0"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     དོན་དངོས་བཤད་པ་</a:t>
            </a:r>
            <a:r>
              <a:rPr lang="en-US" altLang="zh-CN" sz="2000" dirty="0" smtClean="0"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  </a:t>
            </a:r>
            <a:endParaRPr lang="zh-CN" altLang="en-US" sz="2000" dirty="0">
              <a:latin typeface="珠穆朗玛—珠擦体" panose="01010100010101010101" pitchFamily="2" charset="0"/>
              <a:cs typeface="珠穆朗玛—珠擦体" panose="01010100010101010101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1988840"/>
            <a:ext cx="4320480" cy="3987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གཅིག་   ཤེས་བྱའི་རྣམ་གྲངས་སྐོར་།</a:t>
            </a:r>
            <a:r>
              <a:rPr lang="en-US" altLang="zh-CN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</a:t>
            </a:r>
            <a:endParaRPr lang="zh-CN" altLang="en-US" sz="2000" dirty="0">
              <a:latin typeface="珠穆朗玛—柏簇体" panose="01010100010101010101" pitchFamily="2" charset="0"/>
              <a:cs typeface="珠穆朗玛—柏簇体" panose="010101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2734062"/>
            <a:ext cx="4320480" cy="3987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</a:t>
            </a:r>
            <a:r>
              <a:rPr lang="en-US" altLang="zh-CN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གཉིས་   </a:t>
            </a:r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འགལ་འབྲེལ་གྱི་སྐོར་།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550657"/>
            <a:ext cx="4320480" cy="3987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</a:t>
            </a:r>
            <a:r>
              <a:rPr lang="en-US" altLang="zh-CN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གསུམ་   </a:t>
            </a:r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རྒྱུ་འབྲས་ཀྱི་སྐོར་།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5185385"/>
            <a:ext cx="4320480" cy="3987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ལྔ་ </a:t>
            </a:r>
            <a:r>
              <a:rPr lang="en-US" altLang="zh-CN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</a:t>
            </a:r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སྤྱི་དང་བྱེ་བྲག་གི་སྐོར་།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0825" y="1069340"/>
            <a:ext cx="5361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 sz="2400" dirty="0" smtClean="0"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ག</a:t>
            </a:r>
            <a:r>
              <a:rPr lang="en-US" altLang="en-US" sz="2400" dirty="0" smtClean="0">
                <a:latin typeface="珠穆朗玛—珠擦体" panose="01010100010101010101" pitchFamily="2" charset="0"/>
                <a:ea typeface="珠穆朗玛—珠擦体" panose="01010100010101010101" pitchFamily="2" charset="0"/>
                <a:cs typeface="珠穆朗玛—珠擦体" panose="01010100010101010101" pitchFamily="2" charset="0"/>
              </a:rPr>
              <a:t>ཉིས་པ།  འདིར་བསྟན་ནང་དོན་དངོས། </a:t>
            </a:r>
            <a:endParaRPr lang="en-US" altLang="en-US" sz="2400" dirty="0" smtClean="0">
              <a:latin typeface="珠穆朗玛—珠擦体" panose="01010100010101010101" pitchFamily="2" charset="0"/>
              <a:ea typeface="珠穆朗玛—珠擦体" panose="01010100010101010101" pitchFamily="2" charset="0"/>
              <a:cs typeface="珠穆朗玛—珠擦体" panose="01010100010101010101" pitchFamily="2" charset="0"/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4283968" y="5935955"/>
            <a:ext cx="4320480" cy="3987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དྲུག་</a:t>
            </a:r>
            <a:r>
              <a:rPr lang="en-US" altLang="zh-CN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</a:t>
            </a:r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བློ་རིག་དང་རྟགས་རིགས་ཀྱི་སྐོར་།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</p:txBody>
      </p:sp>
      <p:sp>
        <p:nvSpPr>
          <p:cNvPr id="10" name="TextBox 14"/>
          <p:cNvSpPr txBox="1"/>
          <p:nvPr/>
        </p:nvSpPr>
        <p:spPr>
          <a:xfrm>
            <a:off x="4283968" y="4297655"/>
            <a:ext cx="4320480" cy="3987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   </a:t>
            </a:r>
            <a:r>
              <a:rPr lang="en-US" altLang="zh-CN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བཞི་   </a:t>
            </a:r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མཚན་མཚོན་གྱི་སྐོར་</a:t>
            </a:r>
            <a:r>
              <a:rPr lang="en-US" altLang="en-US" sz="2000" dirty="0" smtClean="0">
                <a:latin typeface="珠穆朗玛—柏簇体" panose="01010100010101010101" pitchFamily="2" charset="0"/>
                <a:ea typeface="珠穆朗玛—柏簇体" panose="01010100010101010101" pitchFamily="2" charset="0"/>
                <a:cs typeface="珠穆朗玛—柏簇体" panose="01010100010101010101" pitchFamily="2" charset="0"/>
              </a:rPr>
              <a:t>།</a:t>
            </a:r>
            <a:endParaRPr lang="en-US" altLang="en-US" sz="2000" dirty="0" smtClean="0">
              <a:latin typeface="珠穆朗玛—柏簇体" panose="01010100010101010101" pitchFamily="2" charset="0"/>
              <a:ea typeface="珠穆朗玛—柏簇体" panose="01010100010101010101" pitchFamily="2" charset="0"/>
              <a:cs typeface="珠穆朗玛—柏簇体" panose="01010100010101010101" pitchFamily="2" charset="0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3347085" y="1835785"/>
            <a:ext cx="838835" cy="4644390"/>
          </a:xfrm>
          <a:prstGeom prst="leftBrace">
            <a:avLst>
              <a:gd name="adj1" fmla="val 8333"/>
              <a:gd name="adj2" fmla="val 50000"/>
            </a:avLst>
          </a:prstGeom>
          <a:scene3d>
            <a:camera prst="orthographicFront"/>
            <a:lightRig rig="threePt" dir="t"/>
          </a:scene3d>
          <a:sp3d contourW="19050" prstMaterial="softEdge">
            <a:contourClr>
              <a:schemeClr val="tx1"/>
            </a:contourClr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425450" y="908685"/>
            <a:ext cx="8718550" cy="4815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གཅིག་</a:t>
            </a:r>
            <a:r>
              <a:rPr lang="en-US" altLang="zh-CN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 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ཤེས་བྱའི་རྣམ་གྲངས་སྐོར།</a:t>
            </a:r>
            <a:r>
              <a:rPr lang="en-US" altLang="zh-CN" sz="16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</a:t>
            </a:r>
            <a:endParaRPr lang="zh-CN" altLang="zh-CN" sz="1600" b="1" dirty="0" smtClean="0">
              <a:latin typeface="珠穆朗玛—珠擦体" panose="01010100010101010101" pitchFamily="2" charset="0"/>
              <a:cs typeface="珠穆朗玛—珠擦体" panose="01010100010101010101" pitchFamily="2" charset="0"/>
            </a:endParaRPr>
          </a:p>
          <a:p>
            <a:endParaRPr lang="en-US" altLang="zh-CN" sz="1100" b="1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༡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རྨང་གཞིའི་</a:t>
            </a:r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ཤེས་བྱ།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༢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དཀའ་གནད།</a:t>
            </a:r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༣</a:t>
            </a:r>
            <a:r>
              <a:rPr lang="en-US" altLang="en-US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དོགས་གནད།  </a:t>
            </a:r>
            <a:endParaRPr lang="en-US" altLang="en-US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</a:t>
            </a:r>
            <a:endParaRPr lang="en-US" altLang="zh-CN" dirty="0">
              <a:latin typeface="珠穆朗玛—乌金苏通体" panose="01010100010101010101" pitchFamily="2" charset="0"/>
            </a:endParaRPr>
          </a:p>
          <a:p>
            <a:pPr marL="342900" indent="-342900"/>
            <a:endParaRPr lang="zh-CN" altLang="en-US" sz="2000" dirty="0">
              <a:latin typeface="珠穆朗玛—乌金苏通体" panose="01010100010101010101" pitchFamily="2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48255" y="1385570"/>
            <a:ext cx="6122035" cy="14763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ཤེས་བྱའི་མཚན་ཉིད། 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དེ་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དང་དོན་གཅིག་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པའི་ཆོས།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2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ཤེས་བྱའི་དབྱེ་བའི་སྐོར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་དང་།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དོན་དམ་བདེན་པ་དང་ཀུན་རྫོབ་བདེན་པ་གཉིས་སུ་དབྱེ་བ།    རང་མཚན་དང་སྤྱི་མཚན་གཉིས་སུ་དབྱེ་བ།  འདུས་བྱས་དང་འདུས་མ་བྱས་གཉིས་སུ་དབྱབ།  རྟག་པ་དང་མི་རྟག་པ་གཉིས་སུ་དབྱེ་བ་སོགས་ཀྱི་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གོ་དོན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་དང་དེ་དག་གི་དཔྱད་ཞིབ།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548890" y="2861945"/>
            <a:ext cx="6121400" cy="922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 ཡིན་པ་སྲིད་པའི་ཤེས་བྱ་དང་།   ཡིན་པ་མི་སྲིད་པའི་ཤེས་བྱའི་གོ་དོན་སྐོར།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2  ཀ་བུམ་གཉིས།         ཡོད་པ།     ཀ་བུམ་གཉིས་ཀྱི་ཡིན་པ།         མེད་པ།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</p:txBody>
      </p:sp>
      <p:sp>
        <p:nvSpPr>
          <p:cNvPr id="14" name="右箭头 13"/>
          <p:cNvSpPr/>
          <p:nvPr/>
        </p:nvSpPr>
        <p:spPr>
          <a:xfrm>
            <a:off x="6663055" y="3514090"/>
            <a:ext cx="288290" cy="7556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2548890" y="3783965"/>
            <a:ext cx="6120765" cy="9220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ཤེས་བྱ་རྟག་པ་ཡིན།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རྟག་དངོས་གཉིས་རྟག་པ་ཡིན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།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ཞེས་པར་གསལ་འགྲེལ་བྱ་རྒྱུ།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2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གཟུགས།  ཤེས་པ།  ལྡན་མིན་འདུ་བྱེད་ཀྱི་གོ་དོན་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གསལ་འགྲེལ་བྱ་རྒྱུ། </a:t>
            </a:r>
            <a:endParaRPr lang="zh-CN" altLang="en-US"/>
          </a:p>
        </p:txBody>
      </p:sp>
      <p:sp>
        <p:nvSpPr>
          <p:cNvPr id="16" name="右箭头 15"/>
          <p:cNvSpPr/>
          <p:nvPr/>
        </p:nvSpPr>
        <p:spPr>
          <a:xfrm>
            <a:off x="3907155" y="3514090"/>
            <a:ext cx="288290" cy="7556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燕尾形箭头 3"/>
          <p:cNvSpPr/>
          <p:nvPr/>
        </p:nvSpPr>
        <p:spPr>
          <a:xfrm>
            <a:off x="1753235" y="2063750"/>
            <a:ext cx="741045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燕尾形箭头 2"/>
          <p:cNvSpPr/>
          <p:nvPr/>
        </p:nvSpPr>
        <p:spPr>
          <a:xfrm>
            <a:off x="1807845" y="3268345"/>
            <a:ext cx="741045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燕尾形箭头 5"/>
          <p:cNvSpPr/>
          <p:nvPr/>
        </p:nvSpPr>
        <p:spPr>
          <a:xfrm>
            <a:off x="1807210" y="4442460"/>
            <a:ext cx="741045" cy="32131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550160" y="4705985"/>
            <a:ext cx="6120130" cy="2214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3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ཡིན་པ་སྲིད་པའི་རྟག་པ་དང་ཡིན་པ་མི་སྲིད་པའི་རྟགཔ།       ཡང་རྣམ་པ་ཐམས་ཅད་པའི་རྟག་པ་དང་རེས་འགའ་བའི་རྟག་པ་ཞེས་རྟག་པར་དབྱེ་བ་གཉིས་ཕྱེ་ཚུལ་གཉིས་བྱུང་བའི་གསལ་འགྲེལ། </a:t>
            </a:r>
            <a:r>
              <a:rPr lang="zh-CN" altLang="en-US" sz="1200" dirty="0" smtClean="0">
                <a:latin typeface="珠穆朗玛—乌金苏仁体" panose="01010100010101010101" pitchFamily="2" charset="0"/>
                <a:ea typeface="宋体" panose="02010600030101010101" pitchFamily="2" charset="-122"/>
                <a:cs typeface="珠穆朗玛—乌金苏仁体" panose="01010100010101010101" pitchFamily="2" charset="0"/>
                <a:sym typeface="+mn-ea"/>
              </a:rPr>
              <a:t>（</a:t>
            </a:r>
            <a:r>
              <a:rPr lang="" altLang="zh-CN" sz="1600" dirty="0" smtClean="0">
                <a:latin typeface="珠穆朗玛—乌金苏仁体" panose="01010100010101010101" pitchFamily="2" charset="0"/>
                <a:ea typeface="宋体" panose="02010600030101010101" pitchFamily="2" charset="-122"/>
                <a:cs typeface="珠穆朗玛—乌金苏仁体" panose="01010100010101010101" pitchFamily="2" charset="0"/>
                <a:sym typeface="+mn-ea"/>
              </a:rPr>
              <a:t>ཡུལ་དུས་གནས་སྐབས་ཐམས་ཅད་དུ་མི་འཇིག་པའི་ཆོས་སུ་དམིགས་པ་རྣམ་པ་ཐམས་ཅད་པའི་རྟག་པའི་མཚན་ཉིད། མཚན་གཞི་ནི་ཤེས་བྱ་ལྟ་བུའོ།      གདགས་གཞིའི་དབང་གིས་སྐབས་འགར་མི་གནས་པའི་མི་འཇིག་པའི་ཆོས་དེ་རེས་འགའ་བའི་རྟགཔའི་མཚན་ཉིད།  མཚན་གཞི་ནི། བུམ་པའི་ལྡོག་པ་ལྟ་བུའོ་ཞེས</a:t>
            </a:r>
            <a:r>
              <a:rPr lang="zh-CN" altLang="" sz="1200" dirty="0" smtClean="0">
                <a:latin typeface="珠穆朗玛—乌金苏仁体" panose="01010100010101010101" pitchFamily="2" charset="0"/>
                <a:ea typeface="宋体" panose="02010600030101010101" pitchFamily="2" charset="-122"/>
                <a:cs typeface="珠穆朗玛—乌金苏仁体" panose="01010100010101010101" pitchFamily="2" charset="0"/>
                <a:sym typeface="+mn-ea"/>
              </a:rPr>
              <a:t>《</a:t>
            </a:r>
            <a:r>
              <a:rPr lang="" altLang="zh-CN" sz="1600" dirty="0" smtClean="0">
                <a:latin typeface="珠穆朗玛—乌金苏仁体" panose="01010100010101010101" pitchFamily="2" charset="0"/>
                <a:ea typeface="宋体" panose="02010600030101010101" pitchFamily="2" charset="-122"/>
                <a:cs typeface="珠穆朗玛—乌金苏仁体" panose="01010100010101010101" pitchFamily="2" charset="0"/>
                <a:sym typeface="+mn-ea"/>
              </a:rPr>
              <a:t>བསྡུས་གྲྭའི་རྩ་བ་ཐུན་མོང་བསྡུས་པའི་བསྡོམ་ཚིག་གི་འགྲེལ་པ་ལུང་རིགས་སྨྲ་བའི་རྒྱན་མཆོག </a:t>
            </a:r>
            <a:r>
              <a:rPr lang="zh-CN" altLang="" sz="1200" dirty="0" smtClean="0">
                <a:latin typeface="珠穆朗玛—乌金苏仁体" panose="01010100010101010101" pitchFamily="2" charset="0"/>
                <a:ea typeface="宋体" panose="02010600030101010101" pitchFamily="2" charset="-122"/>
                <a:cs typeface="珠穆朗玛—乌金苏仁体" panose="01010100010101010101" pitchFamily="2" charset="0"/>
                <a:sym typeface="+mn-ea"/>
              </a:rPr>
              <a:t>》</a:t>
            </a:r>
            <a:r>
              <a:rPr lang="" altLang="zh-CN" sz="1600" dirty="0" smtClean="0">
                <a:latin typeface="珠穆朗玛—乌金苏仁体" panose="01010100010101010101" pitchFamily="2" charset="0"/>
                <a:ea typeface="宋体" panose="02010600030101010101" pitchFamily="2" charset="-122"/>
                <a:cs typeface="珠穆朗玛—乌金苏仁体" panose="01010100010101010101" pitchFamily="2" charset="0"/>
                <a:sym typeface="+mn-ea"/>
              </a:rPr>
              <a:t> ལས་གསུངས་སོ།         དཀའ་ཆེན་བློ་བཟང་བཟོད་པ</a:t>
            </a:r>
            <a:r>
              <a:rPr lang="zh-CN" altLang="en-US" sz="1200" dirty="0" smtClean="0">
                <a:latin typeface="珠穆朗玛—乌金苏仁体" panose="01010100010101010101" pitchFamily="2" charset="0"/>
                <a:ea typeface="宋体" panose="02010600030101010101" pitchFamily="2" charset="-122"/>
                <a:cs typeface="珠穆朗玛—乌金苏仁体" panose="01010100010101010101" pitchFamily="2" charset="0"/>
                <a:sym typeface="+mn-ea"/>
              </a:rPr>
              <a:t>）</a:t>
            </a:r>
            <a:r>
              <a:rPr lang="en-US" altLang="en-US" sz="12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0" y="1047750"/>
            <a:ext cx="8964295" cy="6400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གཉིས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་</a:t>
            </a:r>
            <a:r>
              <a:rPr lang="en-US" altLang="en-US" sz="2000" b="1" dirty="0" smtClean="0">
                <a:latin typeface="珠穆朗玛—珠擦体" panose="01010100010101010101" pitchFamily="2" charset="0"/>
                <a:ea typeface="珠穆朗玛—乌金苏通体" panose="01010100010101010101" pitchFamily="2" charset="0"/>
                <a:cs typeface="珠穆朗玛—珠擦体" panose="01010100010101010101" pitchFamily="2" charset="0"/>
              </a:rPr>
              <a:t>    འགལ་འབྲེལ་གྱི་སྐོར།</a:t>
            </a:r>
            <a:endParaRPr lang="en-US" altLang="en-US" sz="2000" b="1" dirty="0" smtClean="0">
              <a:latin typeface="珠穆朗玛—珠擦体" panose="01010100010101010101" pitchFamily="2" charset="0"/>
              <a:ea typeface="珠穆朗玛—乌金苏通体" panose="01010100010101010101" pitchFamily="2" charset="0"/>
              <a:cs typeface="珠穆朗玛—珠擦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༡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རྨང་གཞིའི་ཤེས་བྱ།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sz="2000" b="1" dirty="0" smtClean="0">
              <a:solidFill>
                <a:srgbClr val="00206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༢  </a:t>
            </a:r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འགལ་བའི་སྐོར་</a:t>
            </a:r>
            <a:endParaRPr lang="en-US" alt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 གྱི་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དཀའ་གནད། </a:t>
            </a:r>
            <a:endParaRPr lang="en-US" sz="2000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  <a:sym typeface="+mn-ea"/>
              </a:rPr>
              <a:t> </a:t>
            </a:r>
            <a:endParaRPr lang="en-US" altLang="en-US" b="1" dirty="0" smtClean="0">
              <a:solidFill>
                <a:srgbClr val="7030A0"/>
              </a:solidFill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</a:t>
            </a:r>
            <a:endParaRPr lang="en-US" altLang="zh-CN" dirty="0" smtClean="0">
              <a:latin typeface="珠穆朗玛—乌金苏通体" panose="01010100010101010101" pitchFamily="2" charset="0"/>
              <a:ea typeface="珠穆朗玛—乌金苏通体" panose="01010100010101010101" pitchFamily="2" charset="0"/>
              <a:cs typeface="珠穆朗玛—乌金苏通体" panose="01010100010101010101" pitchFamily="2" charset="0"/>
            </a:endParaRPr>
          </a:p>
          <a:p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</a:t>
            </a:r>
            <a:r>
              <a:rPr lang="en-US" altLang="zh-CN" dirty="0" smtClean="0">
                <a:latin typeface="珠穆朗玛—乌金苏通体" panose="01010100010101010101" pitchFamily="2" charset="0"/>
                <a:ea typeface="珠穆朗玛—乌金苏通体" panose="01010100010101010101" pitchFamily="2" charset="0"/>
                <a:cs typeface="珠穆朗玛—乌金苏通体" panose="01010100010101010101" pitchFamily="2" charset="0"/>
              </a:rPr>
              <a:t>    </a:t>
            </a:r>
            <a:endParaRPr lang="en-US" altLang="zh-CN" dirty="0">
              <a:latin typeface="珠穆朗玛—乌金苏通体" panose="01010100010101010101" pitchFamily="2" charset="0"/>
            </a:endParaRPr>
          </a:p>
          <a:p>
            <a:pPr marL="342900" indent="-342900"/>
            <a:endParaRPr lang="zh-CN" altLang="en-US" sz="2000" dirty="0">
              <a:latin typeface="珠穆朗玛—乌金苏通体" panose="01010100010101010101" pitchFamily="2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0" y="1"/>
            <a:ext cx="9144000" cy="908719"/>
          </a:xfrm>
          <a:prstGeom prst="roundRect">
            <a:avLst/>
          </a:prstGeom>
          <a:blipFill dpi="0" rotWithShape="1">
            <a:blip r:embed="rId1" cstate="print"/>
            <a:srcRect/>
            <a:stretch>
              <a:fillRect/>
            </a:stretch>
          </a:blip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༄༅། 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མཐོ་འབྲིང་བོད་སྐད་ཡིག་བསླབ་གཞིའི་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ཁྲོད་</a:t>
            </a:r>
            <a:r>
              <a:rPr lang="en-US" altLang="en-US" sz="3200" b="1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  <a:sym typeface="+mn-ea"/>
              </a:rPr>
              <a:t>ཀྱི་ཚད་མའི་དཀའ་གནད་དང་དོགས་གནད་གསལ་འགྲེལ་།</a:t>
            </a:r>
            <a:r>
              <a:rPr lang="en-US" altLang="zh-CN" sz="4400" dirty="0">
                <a:solidFill>
                  <a:srgbClr val="FF0000"/>
                </a:solidFill>
                <a:latin typeface="珠穆朗玛—丘伊体" panose="01010100010101010101" pitchFamily="2" charset="0"/>
                <a:ea typeface="珠穆朗玛—丘伊体" panose="01010100010101010101" pitchFamily="2" charset="0"/>
                <a:cs typeface="珠穆朗玛—丘伊体" panose="01010100010101010101" pitchFamily="2" charset="0"/>
              </a:rPr>
              <a:t> </a:t>
            </a:r>
            <a:endParaRPr lang="en-US" altLang="zh-CN" sz="4400" dirty="0">
              <a:solidFill>
                <a:srgbClr val="FF0000"/>
              </a:solidFill>
              <a:latin typeface="珠穆朗玛—丘伊体" panose="01010100010101010101" pitchFamily="2" charset="0"/>
              <a:ea typeface="珠穆朗玛—丘伊体" panose="01010100010101010101" pitchFamily="2" charset="0"/>
              <a:cs typeface="珠穆朗玛—丘伊体" panose="01010100010101010101" pitchFamily="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83765" y="1693545"/>
            <a:ext cx="6390005" cy="9220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འགལ་བ་དང་། འབྲེལ་བའི་མཚན་ཉིད།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བསླབ་གཞི་གཞིར་བཟུང་འགྲེལ་རྒྱུ།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2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འགལ་བ་དང་།  འབྲེལ་བའི་དབྱེ་བ།    སྡེ་བདུན་རྒྱན་ཡིད་ཀྱི་མུན་སེལ་གཞིར་བཟུང་འགྲེལ་རྒྱུ།</a:t>
            </a:r>
            <a:endParaRPr lang="en-US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218055" y="2932430"/>
            <a:ext cx="6746240" cy="1938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འགལ་བ་ལ་དགོས་པའི་དབང་གིས་དབྱེ་ན།  ལྷན་ཅིག་མི་གནས་འགལ་དང་།  ཕན་ཚུན་སྤངས་འགལ།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sz="6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r>
              <a:rPr lang="en-US" sz="10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sz="1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  <a:p>
            <a:pPr algn="l">
              <a:buClrTx/>
              <a:buSzTx/>
              <a:buNone/>
            </a:pP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2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ལྷན་ཅིག་མི་གནས་འགལ།       ནུས་པ་མཚུངས་པའི་སྒོ་ནས་རྒྱུན་འགྲོགས་སུ་མི་རུང་བའི་དངོས་པོ།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endParaRPr lang="en-US" altLang="en-US" sz="1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3 ལྷན་ཅིག་མི་གནས་འགལ་ལ་དབྱེ་ན།  དེར་གྱུར་པའི་དངོས་འགལ་དང་།  དེའི་བརྒྱུད་འགལ་གཉིས།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endParaRPr lang="en-US" altLang="en-US" sz="1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4  དེ་གཉིས་སོ་སོའི་མཚན་གཞི། སྣང་བ་དང་དེའི་བསལ་བྱ་མུན་པ།  ཚ་རེག་དང་དེའི་བསལ་བྱར་གྱུར་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  པའི་གྲང་རེག་ནི་སྔ་མ་ཡིན་ལ།  དུ་བ་སྟོབས་ཆེན་དང་གྲང་རེག་སྟོབས་ཆེན་ནི་ཕྱི་མའོ། །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4128135" y="3513455"/>
            <a:ext cx="288290" cy="7556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117725" y="5023485"/>
            <a:ext cx="6812280" cy="16452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1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ཕན་ཚུན་སྤངས་འགལ་དང་།   འགལ་བ་གཉིས་དོན་གཅིག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altLang="en-US" sz="900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</a:t>
            </a:r>
            <a:endParaRPr lang="en-US" altLang="en-US" sz="5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2  མཚན་ཉིད།         ཕན་ཚུན་གཅིག་ཡིན་པས་ཅིག་ཤོས་ཡིན་པ་གཅོད་ནུས་པའི་ཆོས་སོ། །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endParaRPr lang="en-US" sz="1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3</a:t>
            </a:r>
            <a:r>
              <a:rPr 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ཕན་ཚུན་སྤངས་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  <a:sym typeface="+mn-ea"/>
              </a:rPr>
              <a:t>འགལ་ལ་དབྱེ་ན།  དེར་གྱུར་པའི་དངོས་འགལ་དང་།    དེའི་བརྒྱུད་འགལ་གཉིས།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endParaRPr lang="en-US" altLang="en-US" sz="1000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en-US" altLang="zh-CN"/>
              <a:t>4  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དེ་གཉིས་སོ་སོའི་</a:t>
            </a:r>
            <a:r>
              <a:rPr lang="en-US" altLang="en-US" dirty="0" smtClean="0">
                <a:latin typeface="珠穆朗玛—乌金苏仁体" panose="01010100010101010101" pitchFamily="2" charset="0"/>
                <a:ea typeface="珠穆朗玛—乌金苏通体" panose="01010100010101010101" pitchFamily="2" charset="0"/>
                <a:cs typeface="珠穆朗玛—乌金苏仁体" panose="01010100010101010101" pitchFamily="2" charset="0"/>
              </a:rPr>
              <a:t>མཚན་གཞི་ནི།  རྟག་པ་དང་མི་རྟག་པ་ལྟ་བུ་སྔ་མ།  བྱས་པ་དང་རྟག་པ་ལྟ་བུ་ཕྱི་མའོ། ། </a:t>
            </a:r>
            <a:endParaRPr lang="en-US" altLang="en-US" dirty="0" smtClean="0">
              <a:latin typeface="珠穆朗玛—乌金苏仁体" panose="01010100010101010101" pitchFamily="2" charset="0"/>
              <a:ea typeface="珠穆朗玛—乌金苏通体" panose="01010100010101010101" pitchFamily="2" charset="0"/>
              <a:cs typeface="珠穆朗玛—乌金苏仁体" panose="01010100010101010101" pitchFamily="2" charset="0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3235960" y="5572125"/>
            <a:ext cx="288290" cy="7556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左大括号 9"/>
          <p:cNvSpPr/>
          <p:nvPr/>
        </p:nvSpPr>
        <p:spPr>
          <a:xfrm>
            <a:off x="1766570" y="2932430"/>
            <a:ext cx="351155" cy="380682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8165</Words>
  <Application>WPS 演示</Application>
  <PresentationFormat>全屏显示(4:3)</PresentationFormat>
  <Paragraphs>362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宋体</vt:lpstr>
      <vt:lpstr>Wingdings</vt:lpstr>
      <vt:lpstr>珠穆朗玛—丘伊体</vt:lpstr>
      <vt:lpstr>珠穆朗玛—乌金苏仁体</vt:lpstr>
      <vt:lpstr>珠穆朗玛—珠擦体</vt:lpstr>
      <vt:lpstr>珠穆朗玛—柏簇体</vt:lpstr>
      <vt:lpstr>珠穆朗玛—乌金苏通体</vt:lpstr>
      <vt:lpstr>珠穆朗玛—乌金萨琼体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49</cp:revision>
  <dcterms:created xsi:type="dcterms:W3CDTF">2018-04-16T17:40:00Z</dcterms:created>
  <dcterms:modified xsi:type="dcterms:W3CDTF">2020-10-20T09:13:21Z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