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59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5" r:id="rId18"/>
    <p:sldId id="270" r:id="rId19"/>
    <p:sldId id="271" r:id="rId20"/>
    <p:sldId id="278" r:id="rId21"/>
    <p:sldId id="279" r:id="rId22"/>
  </p:sldIdLst>
  <p:sldSz cx="122047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74B12-4250-41C2-8F25-50656C2C1F76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879D-7EEC-47B1-9015-95592B85B5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1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879D-7EEC-47B1-9015-95592B85B54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8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353" y="2130426"/>
            <a:ext cx="10373995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0705" y="3886200"/>
            <a:ext cx="854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8407" y="274639"/>
            <a:ext cx="274605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0235" y="274639"/>
            <a:ext cx="8034761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0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3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087" y="4406901"/>
            <a:ext cx="103739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087" y="2906713"/>
            <a:ext cx="1037399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5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0235" y="1600201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056" y="1600201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8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235" y="1535113"/>
            <a:ext cx="53925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235" y="2174875"/>
            <a:ext cx="53925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9819" y="1535113"/>
            <a:ext cx="53946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9819" y="2174875"/>
            <a:ext cx="5394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7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8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236" y="273050"/>
            <a:ext cx="40152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1699" y="273051"/>
            <a:ext cx="68227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0236" y="1435101"/>
            <a:ext cx="40152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8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2207" y="4800600"/>
            <a:ext cx="73228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2207" y="612775"/>
            <a:ext cx="73228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2207" y="5367338"/>
            <a:ext cx="73228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0235" y="274638"/>
            <a:ext cx="109842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235" y="1600201"/>
            <a:ext cx="109842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0235" y="6356351"/>
            <a:ext cx="28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1D27-1487-493B-9E3A-CFEDD8AFF19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9939" y="6356351"/>
            <a:ext cx="3864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6702" y="6356351"/>
            <a:ext cx="28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312F-4CD8-4A99-B9E9-5810B5904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570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1990" y="945882"/>
            <a:ext cx="8361629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o-CN" altLang="zh-C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bo-CN" altLang="zh-CN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༄༅། །ཆུའི་བསྟན་བཅོས། </a:t>
            </a:r>
            <a:endParaRPr lang="zh-CN" altLang="en-US" sz="7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6989" y="4149080"/>
            <a:ext cx="703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/>
              <a:t>       </a:t>
            </a:r>
            <a:r>
              <a:rPr lang="bo-CN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མཛད་པ་པོ།  རྗེ་གུང་ཐང་བསྟན་པའི་སྒྲོན་མེ། </a:t>
            </a:r>
            <a:endParaRPr lang="zh-CN" alt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65846" y="88534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o-CN" altLang="zh-CN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ལོ་རིམ་བདུན་པའི་སྟོད་ཆ།  སློབ་ཚན་བཅུ་གསུམ་པ། </a:t>
            </a:r>
            <a:endParaRPr lang="zh-CN" alt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709" y="188640"/>
            <a:ext cx="11258756" cy="6480720"/>
          </a:xfrm>
        </p:spPr>
        <p:txBody>
          <a:bodyPr/>
          <a:lstStyle/>
          <a:p>
            <a:pPr marL="0" indent="0">
              <a:buNone/>
            </a:pPr>
            <a:endParaRPr lang="bo-CN" altLang="zh-CN" dirty="0"/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     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༤</a:t>
            </a:r>
            <a:r>
              <a:rPr lang="bo-CN" altLang="zh-CN" dirty="0" smtClean="0"/>
              <a:t>    </a:t>
            </a:r>
            <a:r>
              <a:rPr lang="en-US" altLang="zh-CN" dirty="0" smtClean="0"/>
              <a:t> </a:t>
            </a:r>
            <a:r>
              <a:rPr lang="bo-CN" altLang="zh-CN" sz="4000" b="1" dirty="0" smtClean="0"/>
              <a:t>བྱ་བ་ཆེན་པོ་ཡུན་གྱིས་བསྒྲུབ། །                             </a:t>
            </a:r>
            <a:r>
              <a:rPr lang="bo-CN" altLang="zh-CN" sz="3600" b="1" dirty="0" smtClean="0"/>
              <a:t>བྱ་བ་ཆེན་པོ། </a:t>
            </a:r>
          </a:p>
          <a:p>
            <a:pPr marL="0" indent="0">
              <a:buNone/>
            </a:pPr>
            <a:r>
              <a:rPr lang="bo-CN" altLang="zh-CN" sz="4000" b="1" dirty="0" smtClean="0"/>
              <a:t>      </a:t>
            </a:r>
            <a:r>
              <a:rPr lang="en-US" altLang="zh-CN" sz="4000" b="1" dirty="0" smtClean="0"/>
              <a:t>     </a:t>
            </a:r>
            <a:r>
              <a:rPr lang="bo-CN" altLang="zh-CN" sz="4000" b="1" dirty="0" smtClean="0"/>
              <a:t> ངང་ཐུང་འབད་པས་མཐར་མི་ཕྱིན། །                      </a:t>
            </a:r>
            <a:r>
              <a:rPr lang="bo-CN" altLang="zh-CN" sz="3600" b="1" dirty="0" smtClean="0"/>
              <a:t>ངང་ཐུང་འབད་པ། </a:t>
            </a:r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</a:t>
            </a:r>
            <a:r>
              <a:rPr lang="en-US" altLang="zh-CN" sz="4000" b="1" dirty="0" smtClean="0"/>
              <a:t> </a:t>
            </a:r>
            <a:r>
              <a:rPr lang="bo-CN" altLang="zh-CN" sz="4000" b="1" dirty="0" smtClean="0"/>
              <a:t> </a:t>
            </a:r>
            <a:r>
              <a:rPr lang="en-US" altLang="zh-CN" sz="4000" b="1" dirty="0" smtClean="0"/>
              <a:t>    </a:t>
            </a:r>
            <a:r>
              <a:rPr lang="bo-CN" altLang="zh-CN" sz="4000" b="1" dirty="0" smtClean="0"/>
              <a:t>ཀླུང་ཆེན་དལ་ཡང་རིང་འགྲོ་ལ། །                            </a:t>
            </a:r>
            <a:r>
              <a:rPr lang="bo-CN" altLang="zh-CN" sz="3600" b="1" dirty="0" smtClean="0"/>
              <a:t>ཀླུང་ཆེན། </a:t>
            </a:r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</a:t>
            </a:r>
            <a:r>
              <a:rPr lang="en-US" altLang="zh-CN" sz="4000" b="1" dirty="0" smtClean="0"/>
              <a:t> </a:t>
            </a:r>
            <a:r>
              <a:rPr lang="bo-CN" altLang="zh-CN" sz="4000" b="1" dirty="0" smtClean="0"/>
              <a:t> </a:t>
            </a:r>
            <a:r>
              <a:rPr lang="en-US" altLang="zh-CN" sz="4000" b="1" dirty="0" smtClean="0"/>
              <a:t>    </a:t>
            </a:r>
            <a:r>
              <a:rPr lang="bo-CN" altLang="zh-CN" sz="4000" b="1" dirty="0" smtClean="0"/>
              <a:t>རྦ་རླབས་དྲག་ཀྱང་ཆེར་མི་འགྲོ། །                             </a:t>
            </a:r>
            <a:r>
              <a:rPr lang="bo-CN" altLang="zh-CN" sz="3600" b="1" dirty="0" smtClean="0"/>
              <a:t>རྦ་རླབས་དྲག་པོ།</a:t>
            </a:r>
          </a:p>
          <a:p>
            <a:pPr marL="0" indent="0">
              <a:buNone/>
            </a:pPr>
            <a:endParaRPr lang="bo-CN" altLang="zh-CN" sz="4000" b="1" dirty="0"/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</a:t>
            </a:r>
            <a:r>
              <a:rPr lang="bo-CN" altLang="zh-CN" sz="4000" b="1" dirty="0" smtClean="0">
                <a:solidFill>
                  <a:srgbClr val="FF0000"/>
                </a:solidFill>
              </a:rPr>
              <a:t> བསྟན་དོན།  </a:t>
            </a:r>
            <a:r>
              <a:rPr lang="bo-CN" altLang="zh-CN" sz="4000" b="1" dirty="0" smtClean="0"/>
              <a:t>འདིར་བྱ་བ་ཆེན་པོ་ཡུན་གྱིས་བསྒྲུབ་ན་འགྲུབ་མོད་ཀྱི་ཨ་གསར་ཙམ་གྱིས་མི་འགྲུབ་པ་</a:t>
            </a:r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                  བསྟན་ཡོད། </a:t>
            </a:r>
            <a:endParaRPr lang="zh-CN" altLang="en-US" sz="4000" b="1" dirty="0"/>
          </a:p>
        </p:txBody>
      </p:sp>
      <p:sp>
        <p:nvSpPr>
          <p:cNvPr id="4" name="右箭头 3"/>
          <p:cNvSpPr/>
          <p:nvPr/>
        </p:nvSpPr>
        <p:spPr>
          <a:xfrm>
            <a:off x="5511564" y="836712"/>
            <a:ext cx="1598898" cy="602356"/>
          </a:xfrm>
          <a:prstGeom prst="rightArrow">
            <a:avLst/>
          </a:prstGeom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>
                <a:solidFill>
                  <a:schemeClr val="bg1"/>
                </a:solidFill>
              </a:rPr>
              <a:t>དཔེ་ཅན།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583572" y="1602508"/>
            <a:ext cx="1598898" cy="602356"/>
          </a:xfrm>
          <a:prstGeom prst="rightArrow">
            <a:avLst/>
          </a:prstGeom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>
                <a:solidFill>
                  <a:schemeClr val="bg1"/>
                </a:solidFill>
              </a:rPr>
              <a:t>དཔེ་ཅན།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583572" y="2322588"/>
            <a:ext cx="1598898" cy="602356"/>
          </a:xfrm>
          <a:prstGeom prst="rightArrow">
            <a:avLst/>
          </a:prstGeom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>
                <a:solidFill>
                  <a:schemeClr val="bg1"/>
                </a:solidFill>
              </a:rPr>
              <a:t>དཔེ། 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583572" y="3042668"/>
            <a:ext cx="1598898" cy="602356"/>
          </a:xfrm>
          <a:prstGeom prst="rightArrow">
            <a:avLst/>
          </a:prstGeom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>
                <a:solidFill>
                  <a:schemeClr val="bg1"/>
                </a:solidFill>
              </a:rPr>
              <a:t>དཔེ། 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20" y="692697"/>
            <a:ext cx="11341060" cy="5433467"/>
          </a:xfrm>
        </p:spPr>
        <p:txBody>
          <a:bodyPr/>
          <a:lstStyle/>
          <a:p>
            <a:pPr marL="0" indent="0">
              <a:buNone/>
            </a:pPr>
            <a:r>
              <a:rPr lang="bo-CN" altLang="zh-CN" dirty="0" smtClean="0"/>
              <a:t>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༥</a:t>
            </a:r>
            <a:r>
              <a:rPr lang="bo-CN" altLang="zh-CN" sz="4000" dirty="0" smtClean="0">
                <a:solidFill>
                  <a:srgbClr val="FF0000"/>
                </a:solidFill>
              </a:rPr>
              <a:t> </a:t>
            </a:r>
            <a:r>
              <a:rPr lang="bo-CN" altLang="zh-CN" dirty="0" smtClean="0"/>
              <a:t>  </a:t>
            </a:r>
            <a:r>
              <a:rPr lang="bo-CN" altLang="zh-CN" sz="3600" b="1" spc="-100" dirty="0" smtClean="0"/>
              <a:t>མཁས་པས་བདེན་རྫུན་བརྟགས་ནས་འབྱེད། །                             </a:t>
            </a:r>
          </a:p>
          <a:p>
            <a:pPr marL="0" indent="0">
              <a:buNone/>
            </a:pPr>
            <a:r>
              <a:rPr lang="bo-CN" altLang="zh-CN" sz="3600" b="1" spc="-100" dirty="0"/>
              <a:t> </a:t>
            </a:r>
            <a:r>
              <a:rPr lang="bo-CN" altLang="zh-CN" sz="3600" b="1" spc="-100" dirty="0" smtClean="0"/>
              <a:t>        བླུན་པོ་གྲགས་པའི་རྗེས་སུ་རྒྱུག །</a:t>
            </a:r>
          </a:p>
          <a:p>
            <a:pPr marL="0" indent="0">
              <a:buNone/>
            </a:pPr>
            <a:r>
              <a:rPr lang="bo-CN" altLang="zh-CN" sz="3600" b="1" spc="-100" dirty="0"/>
              <a:t> </a:t>
            </a:r>
            <a:r>
              <a:rPr lang="bo-CN" altLang="zh-CN" sz="3600" b="1" spc="-100" dirty="0" smtClean="0"/>
              <a:t>        ཆུ་ནང་ཅལ་གྱི་སྒྲ་བསྒྲགས་པས། །</a:t>
            </a:r>
          </a:p>
          <a:p>
            <a:pPr marL="0" indent="0">
              <a:buNone/>
            </a:pPr>
            <a:r>
              <a:rPr lang="bo-CN" altLang="zh-CN" sz="3600" b="1" spc="-100" dirty="0"/>
              <a:t> </a:t>
            </a:r>
            <a:r>
              <a:rPr lang="bo-CN" altLang="zh-CN" sz="3600" b="1" spc="-100" dirty="0" smtClean="0"/>
              <a:t>        གཅན་གཟན་རི་དྭགས་ཕལ་ཆེར་བྲོས། །</a:t>
            </a:r>
            <a:endParaRPr lang="bo-CN" altLang="zh-CN" b="1" spc="-100" dirty="0" smtClean="0"/>
          </a:p>
          <a:p>
            <a:pPr marL="0" indent="0">
              <a:buNone/>
            </a:pPr>
            <a:endParaRPr lang="bo-CN" altLang="zh-CN" spc="-100" dirty="0"/>
          </a:p>
          <a:p>
            <a:pPr marL="0" indent="0">
              <a:buNone/>
            </a:pPr>
            <a:r>
              <a:rPr lang="bo-CN" altLang="zh-CN" sz="3600" spc="-100" dirty="0" smtClean="0"/>
              <a:t>   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བསྟན་དོན།  </a:t>
            </a:r>
            <a:r>
              <a:rPr lang="bo-CN" altLang="zh-CN" sz="3600" b="1" dirty="0" smtClean="0"/>
              <a:t>འདིར་མཁས་བླུན་གྱི་ཁྱད་པར་ཕྱེས་ནས་བྱ་བ་གང་ལའང་བརྟག་དཔྱད་བྱ་དགོས་པ་ལས།  གཞན་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            གྱི་ཟེར་སྒྲོས་ཀྱི་རྗེས་སུ་འབྲང་མི་རུང་བ་བསྟན་ཡོད། </a:t>
            </a:r>
          </a:p>
          <a:p>
            <a:pPr marL="0" indent="0">
              <a:buNone/>
            </a:pPr>
            <a:r>
              <a:rPr lang="bo-CN" altLang="zh-CN" spc="-100" dirty="0"/>
              <a:t> </a:t>
            </a:r>
            <a:r>
              <a:rPr lang="bo-CN" altLang="zh-CN" spc="-100" dirty="0" smtClean="0"/>
              <a:t>                                </a:t>
            </a:r>
          </a:p>
        </p:txBody>
      </p:sp>
      <p:sp>
        <p:nvSpPr>
          <p:cNvPr id="5" name="右箭头 4"/>
          <p:cNvSpPr/>
          <p:nvPr/>
        </p:nvSpPr>
        <p:spPr>
          <a:xfrm>
            <a:off x="5223532" y="1170460"/>
            <a:ext cx="1598898" cy="6023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</a:t>
            </a:r>
            <a:r>
              <a:rPr lang="bo-CN" altLang="zh-CN" sz="3600" b="1" dirty="0" smtClean="0"/>
              <a:t>  </a:t>
            </a:r>
            <a:endParaRPr lang="zh-CN" altLang="en-US" sz="3600" b="1" dirty="0"/>
          </a:p>
        </p:txBody>
      </p:sp>
      <p:sp>
        <p:nvSpPr>
          <p:cNvPr id="7" name="右箭头 6"/>
          <p:cNvSpPr/>
          <p:nvPr/>
        </p:nvSpPr>
        <p:spPr>
          <a:xfrm>
            <a:off x="5295540" y="2394596"/>
            <a:ext cx="1598898" cy="6023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</a:t>
            </a:r>
            <a:r>
              <a:rPr lang="bo-CN" altLang="zh-CN" sz="3200" b="1" dirty="0"/>
              <a:t>།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38454" y="871473"/>
            <a:ext cx="361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bo-CN" altLang="zh-CN" sz="3600" b="1" spc="-100" dirty="0" smtClean="0"/>
              <a:t>བདེན་རྫུན་མ་བརྟག་པར་གྲགས་པའི་རྗེས་སུ་རྒྱུག་པ། </a:t>
            </a:r>
            <a:endParaRPr lang="zh-CN" altLang="en-US" sz="3600" b="1" spc="-100" dirty="0"/>
          </a:p>
        </p:txBody>
      </p:sp>
      <p:sp>
        <p:nvSpPr>
          <p:cNvPr id="10" name="TextBox 9"/>
          <p:cNvSpPr txBox="1"/>
          <p:nvPr/>
        </p:nvSpPr>
        <p:spPr>
          <a:xfrm>
            <a:off x="7038454" y="237260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o-CN" altLang="zh-CN" sz="3600" b="1" spc="-100" dirty="0" smtClean="0"/>
              <a:t>ཅལ་གྱི་སྒྲས་རི་དྭགས་ཕལ་ཆེར་བྲོས་པ།</a:t>
            </a:r>
            <a:endParaRPr lang="zh-CN" altLang="en-US" sz="3600" b="1" spc="-100" dirty="0"/>
          </a:p>
        </p:txBody>
      </p:sp>
    </p:spTree>
    <p:extLst>
      <p:ext uri="{BB962C8B-B14F-4D97-AF65-F5344CB8AC3E}">
        <p14:creationId xmlns:p14="http://schemas.microsoft.com/office/powerpoint/2010/main" val="7218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931" y="260648"/>
            <a:ext cx="11244949" cy="6336704"/>
          </a:xfrm>
        </p:spPr>
        <p:txBody>
          <a:bodyPr/>
          <a:lstStyle/>
          <a:p>
            <a:pPr marL="0" indent="0">
              <a:buNone/>
            </a:pPr>
            <a:r>
              <a:rPr lang="bo-CN" altLang="zh-CN" dirty="0"/>
              <a:t> </a:t>
            </a:r>
          </a:p>
          <a:p>
            <a:pPr marL="0" indent="0"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   </a:t>
            </a:r>
            <a:r>
              <a:rPr lang="bo-CN" altLang="zh-CN" sz="4000" dirty="0" smtClean="0">
                <a:solidFill>
                  <a:srgbClr val="FF0000"/>
                </a:solidFill>
              </a:rPr>
              <a:t>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༦</a:t>
            </a:r>
            <a:r>
              <a:rPr lang="bo-CN" altLang="zh-CN" sz="4000" dirty="0" smtClean="0">
                <a:solidFill>
                  <a:srgbClr val="FF0000"/>
                </a:solidFill>
              </a:rPr>
              <a:t>  </a:t>
            </a:r>
            <a:r>
              <a:rPr lang="bo-CN" altLang="zh-CN" sz="3600" b="1" dirty="0" smtClean="0"/>
              <a:t>ཡངས་པའི་རྒྱལ་ཁམས་མ་མཐོང་བ།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</a:t>
            </a:r>
            <a:r>
              <a:rPr lang="en-US" altLang="zh-CN" sz="3600" b="1" dirty="0" smtClean="0"/>
              <a:t>   </a:t>
            </a:r>
            <a:r>
              <a:rPr lang="bo-CN" altLang="zh-CN" sz="3600" b="1" dirty="0" smtClean="0"/>
              <a:t> ས་མཐའི་བླུན་པོ་རང་མཐོང་ཆེ།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</a:t>
            </a:r>
            <a:r>
              <a:rPr lang="en-US" altLang="zh-CN" sz="3600" b="1" dirty="0" smtClean="0"/>
              <a:t>    </a:t>
            </a:r>
            <a:r>
              <a:rPr lang="bo-CN" altLang="zh-CN" sz="3600" b="1" dirty="0" smtClean="0"/>
              <a:t> ཁྲོན་པའི་ཆུ་ལ་འགྱིང་བ་ཡི།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</a:t>
            </a:r>
            <a:r>
              <a:rPr lang="en-US" altLang="zh-CN" sz="3600" b="1" dirty="0" smtClean="0"/>
              <a:t>   </a:t>
            </a:r>
            <a:r>
              <a:rPr lang="bo-CN" altLang="zh-CN" sz="3600" b="1" dirty="0" smtClean="0"/>
              <a:t> རུས་སྦལ་རྒྱ་མཚོ་གཏམ་གྱིས་ཤི། ། </a:t>
            </a:r>
          </a:p>
          <a:p>
            <a:pPr marL="0" indent="0">
              <a:buNone/>
            </a:pPr>
            <a:r>
              <a:rPr lang="bo-CN" altLang="zh-CN" sz="3600" dirty="0"/>
              <a:t> </a:t>
            </a:r>
            <a:r>
              <a:rPr lang="bo-CN" altLang="zh-CN" sz="3600" dirty="0" smtClean="0"/>
              <a:t> </a:t>
            </a:r>
          </a:p>
          <a:p>
            <a:pPr marL="0" indent="0">
              <a:buNone/>
            </a:pPr>
            <a:r>
              <a:rPr lang="bo-CN" altLang="zh-CN" dirty="0"/>
              <a:t> </a:t>
            </a:r>
            <a:r>
              <a:rPr lang="bo-CN" altLang="zh-CN" dirty="0" smtClean="0"/>
              <a:t>      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བསྟན་དོན།   </a:t>
            </a:r>
            <a:r>
              <a:rPr lang="bo-CN" altLang="zh-CN" sz="3600" b="1" dirty="0" smtClean="0"/>
              <a:t>འདིར་རང་རློམ་ཆེ་བའི་སྐྱེ་བོ་ལ་སུན་འབྱིན་བྱས་ནས་དེ་ལྟ་བུའི་མི་བྱ་མི་རུང་བ་བསྟན་ཡོད།  </a:t>
            </a:r>
            <a:endParaRPr lang="zh-CN" altLang="en-US" sz="3600" b="1" dirty="0"/>
          </a:p>
        </p:txBody>
      </p:sp>
      <p:sp>
        <p:nvSpPr>
          <p:cNvPr id="4" name="右箭头 3"/>
          <p:cNvSpPr/>
          <p:nvPr/>
        </p:nvSpPr>
        <p:spPr>
          <a:xfrm>
            <a:off x="5105400" y="1261158"/>
            <a:ext cx="1598898" cy="6023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</a:t>
            </a:r>
            <a:r>
              <a:rPr lang="bo-CN" altLang="zh-CN" sz="3600" b="1" dirty="0" smtClean="0"/>
              <a:t>  </a:t>
            </a:r>
            <a:endParaRPr lang="zh-CN" altLang="en-US" sz="3600" b="1" dirty="0"/>
          </a:p>
        </p:txBody>
      </p:sp>
      <p:sp>
        <p:nvSpPr>
          <p:cNvPr id="5" name="右箭头 4"/>
          <p:cNvSpPr/>
          <p:nvPr/>
        </p:nvSpPr>
        <p:spPr>
          <a:xfrm>
            <a:off x="5151524" y="2492896"/>
            <a:ext cx="1598898" cy="6023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</a:t>
            </a:r>
            <a:r>
              <a:rPr lang="bo-CN" altLang="zh-CN" sz="3200" b="1" dirty="0"/>
              <a:t>།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966446" y="1196751"/>
            <a:ext cx="31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རང་མཐོང་ཆེ་བའི་བླུན་པོ། </a:t>
            </a:r>
            <a:r>
              <a:rPr lang="en-US" altLang="zh-CN" sz="3600" b="1" dirty="0" smtClean="0"/>
              <a:t>     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10462" y="2420888"/>
            <a:ext cx="25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ཁྲོན་པའི་རུས་སྦལ།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645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9981" y="404664"/>
            <a:ext cx="6192689" cy="87539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6000" dirty="0" smtClean="0">
                <a:solidFill>
                  <a:schemeClr val="tx1"/>
                </a:solidFill>
              </a:rPr>
              <a:t>བསམ་གཞིག་གཏོང་བ། </a:t>
            </a:r>
            <a:endParaRPr lang="zh-CN" altLang="en-US" sz="6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20" y="2060848"/>
            <a:ext cx="112449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b="1" dirty="0"/>
              <a:t> </a:t>
            </a:r>
            <a:r>
              <a:rPr lang="bo-CN" altLang="zh-CN" sz="2000" b="1" dirty="0" smtClean="0"/>
              <a:t>               </a:t>
            </a:r>
            <a:r>
              <a:rPr lang="bo-CN" altLang="zh-CN" sz="4400" b="1" dirty="0" smtClean="0"/>
              <a:t>བློ་རིག་ལྡན་པའི་སློབ་གྲོགས་ལགས།  ཁྱོད་ཀྱིས་ང་རྒྱལ་ཆེ་བའི་མི་མཐོང་ཨེ་མྱོང་།  ཁྱོད་རང་དེ་ལ་དགའ་མོས་ཡོད་དམ།   རྒྱུ་མཚན་ཅི་ཞིག་ཡིན། </a:t>
            </a:r>
          </a:p>
          <a:p>
            <a:r>
              <a:rPr lang="bo-CN" altLang="zh-CN" sz="4800" b="1" dirty="0" smtClean="0"/>
              <a:t>ལན།  </a:t>
            </a:r>
            <a:r>
              <a:rPr lang="bo-CN" altLang="zh-CN" sz="4800" b="1" dirty="0" smtClean="0">
                <a:solidFill>
                  <a:srgbClr val="FF0000"/>
                </a:solidFill>
              </a:rPr>
              <a:t>རང་མོས།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476672"/>
            <a:ext cx="10984230" cy="6048672"/>
          </a:xfrm>
        </p:spPr>
        <p:txBody>
          <a:bodyPr/>
          <a:lstStyle/>
          <a:p>
            <a:pPr marL="0" indent="0">
              <a:buNone/>
            </a:pPr>
            <a:endParaRPr lang="bo-CN" altLang="zh-CN" dirty="0" smtClean="0"/>
          </a:p>
          <a:p>
            <a:pPr marL="0" indent="0">
              <a:buNone/>
            </a:pPr>
            <a:r>
              <a:rPr lang="bo-CN" altLang="zh-CN" dirty="0" smtClean="0"/>
              <a:t>   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༧</a:t>
            </a:r>
            <a:r>
              <a:rPr lang="bo-CN" altLang="zh-CN" dirty="0" smtClean="0"/>
              <a:t>  </a:t>
            </a:r>
            <a:r>
              <a:rPr lang="bo-CN" altLang="zh-CN" sz="3600" b="1" dirty="0" smtClean="0"/>
              <a:t>རང་གཞན་སུ་ལའང་མི་ཕན་པའི།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ནོར་དེ་མེད་པ་ཉིད་དང་མཚུངས།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ཆུ་མེད་ས་གཞི་རྒྱ་ཆེ་ཡང་།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མྱ་ངམ་ཐང་ཞེས་ཀུན་གྱིས་འདོར།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</a:t>
            </a:r>
          </a:p>
          <a:p>
            <a:pPr marL="0" indent="0">
              <a:buNone/>
            </a:pPr>
            <a:r>
              <a:rPr lang="bo-CN" altLang="zh-CN" sz="3600" b="1" dirty="0">
                <a:solidFill>
                  <a:srgbClr val="FF0000"/>
                </a:solidFill>
              </a:rPr>
              <a:t>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        བསྟན་དོན།    </a:t>
            </a:r>
            <a:r>
              <a:rPr lang="bo-CN" altLang="zh-CN" sz="3600" b="1" dirty="0" smtClean="0"/>
              <a:t>འདིར་བསགས་པའི་ནོར་གྱིས་ཕན་པའི་ལས་བསྒྲུབ་དགོས་པ་བསྟན་ཡོད།     </a:t>
            </a:r>
            <a:endParaRPr lang="zh-CN" altLang="en-US" sz="3600" b="1" dirty="0"/>
          </a:p>
        </p:txBody>
      </p:sp>
      <p:sp>
        <p:nvSpPr>
          <p:cNvPr id="4" name="右箭头 3"/>
          <p:cNvSpPr/>
          <p:nvPr/>
        </p:nvSpPr>
        <p:spPr>
          <a:xfrm>
            <a:off x="5598294" y="1456959"/>
            <a:ext cx="1598898" cy="6023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2800" b="1" dirty="0" smtClean="0"/>
              <a:t>དཔེ་ཅན།</a:t>
            </a:r>
            <a:r>
              <a:rPr lang="bo-CN" altLang="zh-CN" sz="3200" b="1" dirty="0" smtClean="0"/>
              <a:t>  </a:t>
            </a:r>
            <a:endParaRPr lang="zh-CN" altLang="en-US" sz="3200" b="1" dirty="0"/>
          </a:p>
        </p:txBody>
      </p:sp>
      <p:sp>
        <p:nvSpPr>
          <p:cNvPr id="5" name="右箭头 4"/>
          <p:cNvSpPr/>
          <p:nvPr/>
        </p:nvSpPr>
        <p:spPr>
          <a:xfrm>
            <a:off x="5670302" y="2538612"/>
            <a:ext cx="1598898" cy="6023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2800" b="1" dirty="0" smtClean="0"/>
              <a:t>དཔེ</a:t>
            </a:r>
            <a:r>
              <a:rPr lang="bo-CN" altLang="zh-CN" sz="2800" b="1" dirty="0"/>
              <a:t>།</a:t>
            </a:r>
            <a:r>
              <a:rPr lang="bo-CN" altLang="zh-CN" sz="3200" b="1" dirty="0" smtClean="0"/>
              <a:t> 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47588" y="1412776"/>
            <a:ext cx="278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ཕན་པ་མེད་པའི་ནོར། </a:t>
            </a:r>
            <a:endParaRPr lang="zh-CN" alt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8494" y="2492896"/>
            <a:ext cx="326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ཆུ་མེད་ས་གཞི།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01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20" y="404664"/>
            <a:ext cx="11162645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o-CN" altLang="zh-CN" dirty="0" smtClean="0"/>
          </a:p>
          <a:p>
            <a:pPr marL="0" indent="0">
              <a:buNone/>
            </a:pPr>
            <a:r>
              <a:rPr lang="bo-CN" altLang="zh-CN" dirty="0"/>
              <a:t> </a:t>
            </a:r>
            <a:r>
              <a:rPr lang="bo-CN" altLang="zh-CN" dirty="0" smtClean="0"/>
              <a:t>  </a:t>
            </a:r>
            <a:r>
              <a:rPr lang="bo-CN" altLang="zh-CN" sz="3900" b="1" dirty="0" smtClean="0">
                <a:solidFill>
                  <a:srgbClr val="FF0000"/>
                </a:solidFill>
              </a:rPr>
              <a:t>༨</a:t>
            </a:r>
            <a:r>
              <a:rPr lang="bo-CN" altLang="zh-CN" b="1" dirty="0" smtClean="0"/>
              <a:t>  </a:t>
            </a:r>
            <a:r>
              <a:rPr lang="en-US" altLang="zh-CN" b="1" dirty="0" smtClean="0"/>
              <a:t>      </a:t>
            </a:r>
            <a:r>
              <a:rPr lang="bo-CN" altLang="zh-CN" b="1" dirty="0" smtClean="0"/>
              <a:t>  </a:t>
            </a:r>
            <a:r>
              <a:rPr lang="bo-CN" altLang="zh-CN" sz="3600" b="1" dirty="0" smtClean="0"/>
              <a:t>རྟག་གུས་བརྩོན་པ་མ་བཏང་ན། །                              བརྩོན་པ་མ་བཏང་བ། </a:t>
            </a:r>
          </a:p>
          <a:p>
            <a:pPr marL="0" indent="0">
              <a:buNone/>
            </a:pPr>
            <a:r>
              <a:rPr lang="bo-CN" altLang="zh-CN" sz="3600" b="1" dirty="0" smtClean="0"/>
              <a:t>          </a:t>
            </a:r>
            <a:r>
              <a:rPr lang="en-US" altLang="zh-CN" sz="3600" b="1" dirty="0" smtClean="0"/>
              <a:t>      </a:t>
            </a:r>
            <a:r>
              <a:rPr lang="bo-CN" altLang="zh-CN" sz="3600" b="1" dirty="0" smtClean="0"/>
              <a:t>མི་འགྲུབ་བྱ་བ་ཅི་ཡང་མེད། །                                   བྱ་བ་འགྲུབ་པ། </a:t>
            </a:r>
          </a:p>
          <a:p>
            <a:pPr marL="0" indent="0">
              <a:buNone/>
            </a:pPr>
            <a:r>
              <a:rPr lang="bo-CN" altLang="zh-CN" sz="3600" b="1" dirty="0" smtClean="0"/>
              <a:t>          </a:t>
            </a:r>
            <a:r>
              <a:rPr lang="en-US" altLang="zh-CN" sz="3600" b="1" dirty="0" smtClean="0"/>
              <a:t>     </a:t>
            </a:r>
            <a:r>
              <a:rPr lang="bo-CN" altLang="zh-CN" sz="3600" b="1" dirty="0" smtClean="0"/>
              <a:t>ཆུ་ཐིགས་རྟག་ཏུ་འབབ་པ་ཡིས། །                            ཆུ་ཐིགས་རྟག་པར་འབབ་པ། </a:t>
            </a:r>
          </a:p>
          <a:p>
            <a:pPr marL="0" indent="0">
              <a:buNone/>
            </a:pPr>
            <a:r>
              <a:rPr lang="bo-CN" altLang="zh-CN" sz="3600" b="1" dirty="0" smtClean="0"/>
              <a:t>        </a:t>
            </a:r>
            <a:r>
              <a:rPr lang="en-US" altLang="zh-CN" sz="3600" b="1" dirty="0" smtClean="0"/>
              <a:t>     </a:t>
            </a:r>
            <a:r>
              <a:rPr lang="bo-CN" altLang="zh-CN" sz="3600" b="1" dirty="0" smtClean="0"/>
              <a:t>  བྲག་གི་རི་བོ་འབིགས་ལ་ལྟོས། །                                བྲག་གི་རི་བོ་ཕིགས་པ། </a:t>
            </a:r>
          </a:p>
          <a:p>
            <a:pPr marL="0" indent="0">
              <a:buNone/>
            </a:pPr>
            <a:r>
              <a:rPr lang="bo-CN" altLang="zh-CN" sz="3600" b="1" dirty="0" smtClean="0"/>
              <a:t> </a:t>
            </a:r>
          </a:p>
          <a:p>
            <a:pPr marL="0" indent="0">
              <a:buNone/>
            </a:pPr>
            <a:r>
              <a:rPr lang="bo-CN" altLang="zh-CN" sz="3600" b="1" dirty="0" smtClean="0"/>
              <a:t>        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བསྟན་དོན། </a:t>
            </a:r>
            <a:r>
              <a:rPr lang="bo-CN" altLang="zh-CN" sz="3600" b="1" dirty="0" smtClean="0"/>
              <a:t> འདིར་བརྩོན་པ་མ་བཏང་ན་མི་འགྲུབ་པའི་བྱ་བ་ཅི་ཡང་མེད་པས་བྱ་</a:t>
            </a:r>
            <a:r>
              <a:rPr lang="bo-CN" altLang="zh-CN" sz="3600" b="1" dirty="0"/>
              <a:t>བ་གང་ཞིག་བསྒྲུབ་ཀྱང</a:t>
            </a:r>
            <a:r>
              <a:rPr lang="bo-CN" altLang="zh-CN" sz="3600" b="1" dirty="0" smtClean="0"/>
              <a:t>་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                 འབད་</a:t>
            </a:r>
            <a:r>
              <a:rPr lang="bo-CN" altLang="zh-CN" sz="3600" b="1" dirty="0"/>
              <a:t>བརྩོན་ལྷོད་མེད་བྱ་དགོས་</a:t>
            </a:r>
            <a:r>
              <a:rPr lang="bo-CN" altLang="zh-CN" sz="3600" b="1" dirty="0" smtClean="0"/>
              <a:t>པའི་གནས་ལུགས་བསྟན་ཡོད། </a:t>
            </a:r>
            <a:endParaRPr lang="zh-CN" altLang="en-US" sz="3600" b="1" dirty="0"/>
          </a:p>
        </p:txBody>
      </p:sp>
      <p:sp>
        <p:nvSpPr>
          <p:cNvPr id="4" name="右箭头 3"/>
          <p:cNvSpPr/>
          <p:nvPr/>
        </p:nvSpPr>
        <p:spPr>
          <a:xfrm>
            <a:off x="5223532" y="1098452"/>
            <a:ext cx="1598898" cy="6023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</a:t>
            </a:r>
            <a:r>
              <a:rPr lang="bo-CN" altLang="zh-CN" sz="3600" b="1" dirty="0" smtClean="0"/>
              <a:t>  </a:t>
            </a:r>
            <a:endParaRPr lang="zh-CN" altLang="en-US" sz="3600" b="1" dirty="0"/>
          </a:p>
        </p:txBody>
      </p:sp>
      <p:sp>
        <p:nvSpPr>
          <p:cNvPr id="5" name="右箭头 4"/>
          <p:cNvSpPr/>
          <p:nvPr/>
        </p:nvSpPr>
        <p:spPr>
          <a:xfrm>
            <a:off x="5238254" y="1746524"/>
            <a:ext cx="1598898" cy="6023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 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  <p:sp>
        <p:nvSpPr>
          <p:cNvPr id="6" name="右箭头 5"/>
          <p:cNvSpPr/>
          <p:nvPr/>
        </p:nvSpPr>
        <p:spPr>
          <a:xfrm>
            <a:off x="5079516" y="2394596"/>
            <a:ext cx="1598898" cy="6023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</a:t>
            </a:r>
            <a:r>
              <a:rPr lang="bo-CN" altLang="zh-CN" sz="3200" b="1" dirty="0"/>
              <a:t>།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  <p:sp>
        <p:nvSpPr>
          <p:cNvPr id="7" name="右箭头 6"/>
          <p:cNvSpPr/>
          <p:nvPr/>
        </p:nvSpPr>
        <p:spPr>
          <a:xfrm>
            <a:off x="5079516" y="3042668"/>
            <a:ext cx="1598898" cy="6023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2400" b="1" dirty="0" smtClean="0"/>
              <a:t> </a:t>
            </a:r>
            <a:r>
              <a:rPr lang="bo-CN" altLang="zh-CN" sz="3200" b="1" dirty="0" smtClean="0"/>
              <a:t>དཔེ</a:t>
            </a:r>
            <a:r>
              <a:rPr lang="bo-CN" altLang="zh-CN" sz="3200" b="1" dirty="0"/>
              <a:t>།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66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404664"/>
            <a:ext cx="1098423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o-CN" altLang="zh-CN" dirty="0" smtClean="0"/>
          </a:p>
          <a:p>
            <a:pPr marL="0" indent="0">
              <a:buNone/>
            </a:pPr>
            <a:r>
              <a:rPr lang="bo-CN" altLang="zh-CN" sz="3600" b="1" dirty="0">
                <a:solidFill>
                  <a:srgbClr val="FF0000"/>
                </a:solidFill>
              </a:rPr>
              <a:t>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  ༩</a:t>
            </a:r>
            <a:r>
              <a:rPr lang="bo-CN" altLang="zh-CN" dirty="0" smtClean="0"/>
              <a:t>    </a:t>
            </a:r>
            <a:r>
              <a:rPr lang="bo-CN" altLang="zh-CN" sz="3600" b="1" dirty="0" smtClean="0"/>
              <a:t>དོན་མེད་ལས་ལ་ཕོད་བཙུགས་ནས། །  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རང་ཉིད་ཉམས་བྱེད་དཔའ་བོ་མིན།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ཆུ་ཡི་ནང་གི་གཟུགས་བརྙན་ལ།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མཆོངས་པས་སེང་གེ་ཤི་དང་འདྲ། །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endParaRPr lang="bo-CN" altLang="zh-CN" sz="3600" b="1" dirty="0" smtClean="0"/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བསྟན་དོན།  </a:t>
            </a:r>
            <a:r>
              <a:rPr lang="bo-CN" altLang="zh-CN" sz="3600" b="1" dirty="0" smtClean="0"/>
              <a:t>འདིར་དོན་མེད་དུ་གཞན་ལ་བརྙས་བཅོས་བྱས་ན། རང་ཉིད་ཕུང་བར་འགྱུར་བའི་གནས་ལུགས་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               བསྟན་ཡོད། </a:t>
            </a:r>
          </a:p>
          <a:p>
            <a:pPr marL="0" indent="0">
              <a:buNone/>
            </a:pPr>
            <a:endParaRPr lang="bo-CN" altLang="zh-CN" sz="3600" b="1" dirty="0" smtClean="0"/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</a:t>
            </a:r>
            <a:endParaRPr lang="zh-CN" altLang="en-US" sz="3600" b="1" dirty="0"/>
          </a:p>
        </p:txBody>
      </p:sp>
      <p:sp>
        <p:nvSpPr>
          <p:cNvPr id="4" name="右箭头 3"/>
          <p:cNvSpPr/>
          <p:nvPr/>
        </p:nvSpPr>
        <p:spPr>
          <a:xfrm>
            <a:off x="5454278" y="1281906"/>
            <a:ext cx="1598898" cy="602356"/>
          </a:xfrm>
          <a:prstGeom prst="rightArrow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>
                <a:solidFill>
                  <a:schemeClr val="bg1"/>
                </a:solidFill>
              </a:rPr>
              <a:t>དཔེ་ཅན།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 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5511564" y="2420888"/>
            <a:ext cx="1598898" cy="602356"/>
          </a:xfrm>
          <a:prstGeom prst="rightArrow">
            <a:avLst/>
          </a:prstGeom>
        </p:spPr>
        <p:style>
          <a:lnRef idx="1">
            <a:schemeClr val="accent4"/>
          </a:lnRef>
          <a:fillRef idx="1003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2400" b="1" dirty="0" smtClean="0"/>
              <a:t> </a:t>
            </a:r>
            <a:r>
              <a:rPr lang="bo-CN" altLang="zh-CN" sz="3200" b="1" dirty="0" smtClean="0">
                <a:solidFill>
                  <a:schemeClr val="bg1"/>
                </a:solidFill>
              </a:rPr>
              <a:t>དཔེ</a:t>
            </a:r>
            <a:r>
              <a:rPr lang="bo-CN" altLang="zh-CN" sz="3200" b="1" dirty="0">
                <a:solidFill>
                  <a:schemeClr val="bg1"/>
                </a:solidFill>
              </a:rPr>
              <a:t>།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2470" y="1004535"/>
            <a:ext cx="442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དགོས་མེད་ཀྱི་བྱ་བར་དཔའ་སྤོབས་བསྐྱེད་</a:t>
            </a:r>
          </a:p>
          <a:p>
            <a:r>
              <a:rPr lang="bo-CN" altLang="zh-CN" sz="3600" b="1" dirty="0" smtClean="0"/>
              <a:t>ནས་རང་ཉམས་པར་བྱེད་པའི་དཔའ་བོ། 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26486" y="2156663"/>
            <a:ext cx="3533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ཆུའི་གཟུགས་བརྙན་ལ་མཆོངས་ནས་ཤི་བའི་སེང་གེ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53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57923" y="404664"/>
            <a:ext cx="7112190" cy="87539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6000" dirty="0" smtClean="0">
                <a:solidFill>
                  <a:schemeClr val="tx1"/>
                </a:solidFill>
              </a:rPr>
              <a:t>བསམ་གཞིག་གཏོང་བ། </a:t>
            </a:r>
            <a:endParaRPr lang="zh-CN" altLang="en-US" sz="6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484" y="2348880"/>
            <a:ext cx="10668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/>
              <a:t>           </a:t>
            </a:r>
            <a:r>
              <a:rPr lang="bo-CN" altLang="zh-CN" sz="4000" b="1" dirty="0" smtClean="0"/>
              <a:t>ཆེ་བཀུར་ཆུང་བྱམས་ལྡན་པའི་སློབ་གྲོགས་ལགས།  ཁྱོད་རང་མི་ཡ་རབས་ལ་དགའམ་མ་རབས་ལ་དགའ།  རྒྱུ་མཚན་ཅི་ཞིག་ཡིན། </a:t>
            </a:r>
          </a:p>
          <a:p>
            <a:r>
              <a:rPr lang="bo-CN" altLang="zh-CN" sz="4000" b="1" dirty="0" smtClean="0"/>
              <a:t>ལན།  རང་མོས།  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510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476672"/>
            <a:ext cx="11162645" cy="5976664"/>
          </a:xfrm>
        </p:spPr>
        <p:txBody>
          <a:bodyPr/>
          <a:lstStyle/>
          <a:p>
            <a:pPr marL="0" indent="0">
              <a:buNone/>
            </a:pPr>
            <a:endParaRPr lang="bo-CN" altLang="zh-CN" dirty="0" smtClean="0"/>
          </a:p>
          <a:p>
            <a:pPr marL="0" indent="0">
              <a:buNone/>
            </a:pPr>
            <a:r>
              <a:rPr lang="bo-CN" altLang="zh-CN" dirty="0"/>
              <a:t> </a:t>
            </a:r>
            <a:r>
              <a:rPr lang="bo-CN" altLang="zh-CN" dirty="0" smtClean="0"/>
              <a:t>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༡༠</a:t>
            </a:r>
            <a:r>
              <a:rPr lang="bo-CN" altLang="zh-CN" dirty="0" smtClean="0"/>
              <a:t>    </a:t>
            </a:r>
            <a:r>
              <a:rPr lang="bo-CN" altLang="zh-CN" sz="4000" b="1" dirty="0" smtClean="0"/>
              <a:t>བློ་ལྡན་རང་བཞིན་བཟང་པོ་དེ། །                              </a:t>
            </a:r>
            <a:r>
              <a:rPr lang="bo-CN" altLang="zh-CN" sz="3600" b="1" dirty="0" smtClean="0"/>
              <a:t>རང་བཞིན་བཟང་བའི་བློ་ལྡན།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   མཆོག་དམན་བར་མ་ཀུན་གྱིས་བསྟེན། །                         </a:t>
            </a:r>
            <a:r>
              <a:rPr lang="bo-CN" altLang="zh-CN" sz="3600" b="1" dirty="0" smtClean="0"/>
              <a:t>ཀུན་གྱིས་བསྟེན།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   འཇུག་ངོགས་བདེ་བའི་རྫིང་བུ་ལ། །                             </a:t>
            </a:r>
            <a:r>
              <a:rPr lang="bo-CN" altLang="zh-CN" sz="3600" b="1" dirty="0" smtClean="0"/>
              <a:t>འཇུག་ངོགས་བདེ་བའི་རྫིང་བུ། </a:t>
            </a:r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   སྐྱེ་བོ་ཐམས་ཅད་དགའ་བཞིན་འཇུག །                          </a:t>
            </a:r>
            <a:r>
              <a:rPr lang="bo-CN" altLang="zh-CN" sz="3600" b="1" dirty="0" smtClean="0"/>
              <a:t>ཐམས་ཅད་དགའ་བཞིན་འཇུག་པ།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       </a:t>
            </a:r>
          </a:p>
          <a:p>
            <a:pPr marL="0" indent="0">
              <a:buNone/>
            </a:pPr>
            <a:r>
              <a:rPr lang="bo-CN" altLang="zh-CN" sz="4000" b="1" dirty="0">
                <a:solidFill>
                  <a:srgbClr val="FF0000"/>
                </a:solidFill>
              </a:rPr>
              <a:t> </a:t>
            </a:r>
            <a:r>
              <a:rPr lang="bo-CN" altLang="zh-CN" sz="4000" b="1" dirty="0" smtClean="0">
                <a:solidFill>
                  <a:srgbClr val="FF0000"/>
                </a:solidFill>
              </a:rPr>
              <a:t>           བསྟན་དོན།  </a:t>
            </a:r>
            <a:r>
              <a:rPr lang="bo-CN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འདིར་རང་བཞིན་བཟང་བའི་བློ་ལྡན་དག་ལ་སྐྱེ་བོ་མཆོག་དམན་བར་མ་ཀུན་གྱིས་</a:t>
            </a:r>
          </a:p>
          <a:p>
            <a:pPr marL="0" indent="0">
              <a:buNone/>
            </a:pPr>
            <a:r>
              <a:rPr lang="bo-CN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o-CN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བསྟེན་པར་བྱེད་པའི་གནས་ལུགས་བསྟན་ཡོད།  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5655580" y="1124744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</a:t>
            </a:r>
            <a:r>
              <a:rPr lang="bo-CN" altLang="zh-CN" sz="3600" b="1" dirty="0" smtClean="0"/>
              <a:t>  </a:t>
            </a:r>
            <a:endParaRPr lang="zh-CN" altLang="en-US" sz="3600" b="1" dirty="0"/>
          </a:p>
        </p:txBody>
      </p:sp>
      <p:sp>
        <p:nvSpPr>
          <p:cNvPr id="5" name="右箭头 4"/>
          <p:cNvSpPr/>
          <p:nvPr/>
        </p:nvSpPr>
        <p:spPr>
          <a:xfrm>
            <a:off x="5871604" y="1890540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</a:t>
            </a:r>
            <a:r>
              <a:rPr lang="bo-CN" altLang="zh-CN" sz="3600" b="1" dirty="0" smtClean="0"/>
              <a:t>  </a:t>
            </a:r>
            <a:endParaRPr lang="zh-CN" altLang="en-US" sz="3600" b="1" dirty="0"/>
          </a:p>
        </p:txBody>
      </p:sp>
      <p:sp>
        <p:nvSpPr>
          <p:cNvPr id="6" name="右箭头 5"/>
          <p:cNvSpPr/>
          <p:nvPr/>
        </p:nvSpPr>
        <p:spPr>
          <a:xfrm>
            <a:off x="5799596" y="2636912"/>
            <a:ext cx="1598898" cy="6023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དཔེ།</a:t>
            </a:r>
            <a:endParaRPr lang="zh-CN" altLang="en-US" sz="3600" b="1" dirty="0"/>
          </a:p>
        </p:txBody>
      </p:sp>
      <p:sp>
        <p:nvSpPr>
          <p:cNvPr id="7" name="右箭头 6"/>
          <p:cNvSpPr/>
          <p:nvPr/>
        </p:nvSpPr>
        <p:spPr>
          <a:xfrm>
            <a:off x="5799596" y="3330700"/>
            <a:ext cx="1598898" cy="6023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དཔེ།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584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3232201" y="1556792"/>
            <a:ext cx="3087196" cy="23177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 smtClean="0">
                <a:solidFill>
                  <a:prstClr val="white"/>
                </a:solidFill>
              </a:rPr>
              <a:t>༢ མཛད་པ་པོ་མཚམས་སྦྱོར། </a:t>
            </a:r>
            <a:endParaRPr lang="zh-CN" altLang="en-US" sz="3600" b="1" dirty="0">
              <a:solidFill>
                <a:prstClr val="white"/>
              </a:solidFill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6012331" y="1556792"/>
            <a:ext cx="3087196" cy="2317750"/>
          </a:xfrm>
          <a:prstGeom prst="ellipse">
            <a:avLst/>
          </a:prstGeom>
          <a:solidFill>
            <a:schemeClr val="bg1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 smtClean="0">
                <a:solidFill>
                  <a:schemeClr val="tx1"/>
                </a:solidFill>
              </a:rPr>
              <a:t>༣ སློབ་ཚན་མཚམས་སྦྱོར། 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303953" y="1556792"/>
            <a:ext cx="3089315" cy="231775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 smtClean="0">
                <a:solidFill>
                  <a:schemeClr val="tx1"/>
                </a:solidFill>
              </a:rPr>
              <a:t>༡ ལེགས་བཤད་དང་འབྲེལ་བའི་ཤེས་བྱ་མཚམས་སྦྱོར། 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52" name="文本框 28"/>
          <p:cNvSpPr txBox="1"/>
          <p:nvPr/>
        </p:nvSpPr>
        <p:spPr>
          <a:xfrm>
            <a:off x="4958046" y="4385576"/>
            <a:ext cx="192221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>
              <a:defRPr sz="460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གསལ་བཤད།</a:t>
            </a:r>
            <a:endParaRPr lang="zh-CN" alt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8889560" y="1457643"/>
            <a:ext cx="3087196" cy="231775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002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solidFill>
                  <a:schemeClr val="bg1"/>
                </a:solidFill>
              </a:rPr>
              <a:t>༤   སློབ་ཚན་དབྱེ་ཞིབ</a:t>
            </a:r>
            <a:r>
              <a:rPr lang="bo-CN" altLang="zh-CN" sz="3600" dirty="0" smtClean="0">
                <a:solidFill>
                  <a:schemeClr val="tx1"/>
                </a:solidFill>
              </a:rPr>
              <a:t>། 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0706" y="4869160"/>
            <a:ext cx="999551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o-CN" altLang="zh-C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r>
              <a:rPr lang="bo-CN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འདིར་</a:t>
            </a:r>
            <a:r>
              <a:rPr lang="bo-CN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དྲི་བ་དྲིས་ལན་གྱི་ལམ་ནས་སློབ་མའི་ཐོས་བསམ་གྱི་གནས་ཚུལ་</a:t>
            </a:r>
            <a:r>
              <a:rPr lang="bo-CN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ལ་</a:t>
            </a:r>
            <a:r>
              <a:rPr lang="bo-CN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བརྟག་དཔྱད་བྱ་དགོས་ལ། དེ་ཡང་སློབ</a:t>
            </a:r>
            <a:r>
              <a:rPr lang="bo-CN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་ཚན་དབྱེ་ཞིབ་གཙོར་བྱས་ཏེ་བརྟག་པར་འཚལ།</a:t>
            </a:r>
            <a:endParaRPr lang="zh-CN" altLang="en-US" sz="3200" dirty="0"/>
          </a:p>
        </p:txBody>
      </p:sp>
      <p:sp>
        <p:nvSpPr>
          <p:cNvPr id="56" name="标题 7"/>
          <p:cNvSpPr>
            <a:spLocks noGrp="1"/>
          </p:cNvSpPr>
          <p:nvPr>
            <p:ph type="title"/>
          </p:nvPr>
        </p:nvSpPr>
        <p:spPr>
          <a:xfrm>
            <a:off x="3942110" y="260648"/>
            <a:ext cx="4752528" cy="87539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5400" dirty="0" smtClean="0">
                <a:solidFill>
                  <a:schemeClr val="tx1"/>
                </a:solidFill>
              </a:rPr>
              <a:t>སློབ་ཚན་སྤྱི་སྡོམ།  </a:t>
            </a:r>
            <a:endParaRPr lang="zh-CN" altLang="en-US" sz="5400" dirty="0">
              <a:solidFill>
                <a:schemeClr val="tx1"/>
              </a:solidFill>
            </a:endParaRPr>
          </a:p>
        </p:txBody>
      </p:sp>
      <p:sp>
        <p:nvSpPr>
          <p:cNvPr id="57" name="标题 5"/>
          <p:cNvSpPr txBox="1">
            <a:spLocks/>
          </p:cNvSpPr>
          <p:nvPr/>
        </p:nvSpPr>
        <p:spPr>
          <a:xfrm>
            <a:off x="2778610" y="260648"/>
            <a:ext cx="2027596" cy="87539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bo-CN" altLang="zh-CN" sz="5400" dirty="0" smtClean="0">
                <a:solidFill>
                  <a:prstClr val="white"/>
                </a:solidFill>
              </a:rPr>
              <a:t>དྲུག་པ།    </a:t>
            </a:r>
            <a:endParaRPr lang="zh-CN" altLang="en-U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743" y="1556792"/>
            <a:ext cx="10873208" cy="4680520"/>
          </a:xfrm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 </a:t>
            </a:r>
            <a:r>
              <a:rPr lang="bo-CN" altLang="zh-CN" sz="3600" b="1" dirty="0" smtClean="0"/>
              <a:t> </a:t>
            </a:r>
            <a:r>
              <a:rPr lang="bo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༡  ལེགས་བཤད་ཀྱི་གོ་དོན།  </a:t>
            </a:r>
            <a:r>
              <a:rPr lang="bo-CN" altLang="zh-CN" sz="3600" dirty="0"/>
              <a:t>འཇིག་རྟེན་མི་ཆོས་ཀྱི་ལུགས་གཙོ་བོར་སྟོན་པའི་ཐབས་ཀྱིས་དམ་པའི་ལྷ་ཆོས་ཀྱི་ལམ་སྟོན་པ་དང་རྗོད་བྱེད་ཕལ་ཆེར་ཚིགས་བཅད་ཀྱི་ལམ་ནས་དྲངས་པའི་རྩོམ་ལུས་ཤིག་གོ ། </a:t>
            </a:r>
            <a:r>
              <a:rPr lang="bo-CN" altLang="zh-C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དཔེར་ན།</a:t>
            </a:r>
            <a:r>
              <a:rPr lang="bo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o-CN" altLang="zh-C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ས་སྐྱ་ལེགས་བཤད་དང་དགེ་ལྡན་ལེགས་བཤད། ཆུ་ཤིང་བསྟན་བཅོས།  རྒྱལ་བོ་ལུགས་ཀྱི་བསྟན་བཅོས་ས་གཞི་སྐྱོང་བའི་རྒྱན་ལྟ་བུའོ། །</a:t>
            </a:r>
            <a:r>
              <a:rPr lang="bo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o-CN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bo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༢  </a:t>
            </a:r>
            <a:r>
              <a:rPr lang="bo-CN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བསླབ་</a:t>
            </a:r>
            <a:r>
              <a:rPr lang="bo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བྱའི་གོ་དོན།  </a:t>
            </a:r>
            <a:r>
              <a:rPr lang="bo-CN" altLang="zh-C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བསླབ་བྱ་ཞེས་པ་ནི་སློབ་གསོའམ་ཁ་ཏའི་དོན་ཡིན་ལ། 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o-CN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དེ་</a:t>
            </a:r>
            <a:r>
              <a:rPr lang="bo-CN" altLang="zh-C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ཡང་</a:t>
            </a:r>
            <a:r>
              <a:rPr lang="bo-CN" altLang="zh-CN" sz="3600" dirty="0"/>
              <a:t>དམ་པའི་ལྷ་ཆོས་སྐོར་གྱི་བླང་དོར་བྱེད་ཚུལ་གཙོ་བོར་བརྗོད་ཅིང་། རྗོད་བྱེད་ཕལ་ཆེར་ཚིགས་བཅད་ཀྱི་ལམ་ནས་དྲངས་པའི་རྩོམ་ལུས་ཤིག་གོ </a:t>
            </a:r>
            <a:r>
              <a:rPr lang="bo-CN" altLang="zh-CN" sz="3600" dirty="0" smtClean="0"/>
              <a:t>།</a:t>
            </a:r>
            <a:r>
              <a:rPr lang="en-US" altLang="zh-CN" sz="3600" dirty="0" smtClean="0"/>
              <a:t> </a:t>
            </a:r>
            <a:r>
              <a:rPr lang="bo-CN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དཔེར་</a:t>
            </a:r>
            <a:r>
              <a:rPr lang="bo-CN" altLang="zh-C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ན</a:t>
            </a:r>
            <a:r>
              <a:rPr lang="bo-CN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།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o-CN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མི་</a:t>
            </a:r>
            <a:r>
              <a:rPr lang="bo-CN" altLang="zh-C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ཆོས་གནད་ཀྱི་ཕྲེང་བ་དང་བསླབ་བྱ་ནོར་བུའི་ཕྲེང་བ། གུང་ཐང་སློབ་གཉེར་བསླབ་བྱ་ལྟ་བུའོ། །</a:t>
            </a:r>
            <a:endParaRPr lang="zh-CN" altLang="en-US" b="1" dirty="0"/>
          </a:p>
        </p:txBody>
      </p:sp>
      <p:sp>
        <p:nvSpPr>
          <p:cNvPr id="4" name="圆角矩形 3"/>
          <p:cNvSpPr/>
          <p:nvPr/>
        </p:nvSpPr>
        <p:spPr>
          <a:xfrm>
            <a:off x="2285926" y="188640"/>
            <a:ext cx="8064896" cy="86409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5400" dirty="0" smtClean="0"/>
              <a:t>        </a:t>
            </a:r>
            <a:r>
              <a:rPr lang="bo-CN" altLang="zh-CN" sz="4800" dirty="0" smtClean="0"/>
              <a:t>ལེགས་</a:t>
            </a:r>
            <a:r>
              <a:rPr lang="bo-CN" altLang="zh-CN" sz="4800" dirty="0"/>
              <a:t>བཤད་དང་འབྲེལ་བའི་ཤེས་བྱ་མཚམས་སྦྱོར།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65846" y="188640"/>
            <a:ext cx="1734193" cy="87539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800" dirty="0" smtClean="0">
                <a:solidFill>
                  <a:prstClr val="white"/>
                </a:solidFill>
              </a:rPr>
              <a:t>གཉིས་པ</a:t>
            </a:r>
            <a:r>
              <a:rPr lang="bo-CN" altLang="zh-CN" sz="5400" dirty="0" smtClean="0">
                <a:solidFill>
                  <a:prstClr val="white"/>
                </a:solidFill>
              </a:rPr>
              <a:t>།</a:t>
            </a:r>
            <a:endParaRPr lang="zh-CN" altLang="en-U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86" y="1687453"/>
            <a:ext cx="2736304" cy="2753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7601" y="4620037"/>
            <a:ext cx="125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dirty="0" smtClean="0"/>
              <a:t>རྡོ་རྗེ་སྐྱབས།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70502" y="15143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/>
              <a:t> སློབ་མ།</a:t>
            </a:r>
            <a:r>
              <a:rPr lang="bo-CN" altLang="zh-CN" dirty="0" smtClean="0"/>
              <a:t> </a:t>
            </a:r>
            <a:r>
              <a:rPr lang="bo-CN" altLang="zh-CN" sz="2400" dirty="0" smtClean="0"/>
              <a:t>དབང་ཆེན་སྐྱབས།</a:t>
            </a:r>
            <a:r>
              <a:rPr lang="bo-CN" altLang="zh-CN" sz="1050" dirty="0" smtClean="0"/>
              <a:t>  </a:t>
            </a:r>
            <a:endParaRPr lang="zh-CN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046566" y="191726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/>
              <a:t>སྨན་བླ་སྐྱབས།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42510" y="2291388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/>
              <a:t>དགེ་རྒན།</a:t>
            </a:r>
          </a:p>
          <a:p>
            <a:r>
              <a:rPr lang="bo-CN" altLang="zh-CN" sz="2400" dirty="0"/>
              <a:t> </a:t>
            </a:r>
            <a:r>
              <a:rPr lang="bo-CN" altLang="zh-CN" sz="2400" dirty="0" smtClean="0"/>
              <a:t>     </a:t>
            </a:r>
            <a:r>
              <a:rPr lang="bo-CN" altLang="zh-CN" sz="2400" dirty="0" smtClean="0"/>
              <a:t>   </a:t>
            </a:r>
            <a:r>
              <a:rPr lang="bo-CN" altLang="zh-CN" sz="2400" dirty="0" smtClean="0"/>
              <a:t>ཚེ་རིང་བཀྲ་ཤིས། </a:t>
            </a:r>
          </a:p>
          <a:p>
            <a:r>
              <a:rPr lang="en-US" altLang="zh-CN" sz="1600" dirty="0" smtClean="0"/>
              <a:t>(</a:t>
            </a:r>
            <a:r>
              <a:rPr lang="bo-CN" altLang="zh-CN" sz="2400" dirty="0" smtClean="0"/>
              <a:t> བྲག་དཀར་རྫོང་མི་རིགས་སློབ་</a:t>
            </a:r>
          </a:p>
          <a:p>
            <a:r>
              <a:rPr lang="bo-CN" altLang="zh-CN" sz="2400" dirty="0"/>
              <a:t> </a:t>
            </a:r>
            <a:r>
              <a:rPr lang="bo-CN" altLang="zh-CN" sz="2400" dirty="0" smtClean="0"/>
              <a:t>            འབྲིང་དང་པོ </a:t>
            </a:r>
            <a:r>
              <a:rPr lang="en-US" altLang="zh-CN" sz="1600" dirty="0" smtClean="0"/>
              <a:t>)</a:t>
            </a:r>
            <a:r>
              <a:rPr lang="bo-CN" altLang="zh-CN" sz="2000" dirty="0" smtClean="0"/>
              <a:t> </a:t>
            </a:r>
            <a:r>
              <a:rPr lang="bo-CN" altLang="zh-CN" sz="2400" dirty="0" smtClean="0"/>
              <a:t>  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12067" y="37890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/>
              <a:t>      མཁའ་འགྲོ་མཚོ</a:t>
            </a:r>
            <a:r>
              <a:rPr lang="bo-CN" altLang="zh-CN" sz="1600" dirty="0" smtClean="0"/>
              <a:t>། </a:t>
            </a:r>
          </a:p>
          <a:p>
            <a:r>
              <a:rPr lang="en-US" altLang="zh-CN" sz="1600" dirty="0" smtClean="0"/>
              <a:t>(</a:t>
            </a:r>
            <a:r>
              <a:rPr lang="bo-CN" altLang="zh-CN" sz="2400" dirty="0" smtClean="0"/>
              <a:t> ཞོན་ཧྭ་མི་རིགས་སློབ་འབྲིང </a:t>
            </a:r>
            <a:r>
              <a:rPr lang="en-US" altLang="zh-CN" sz="1600" dirty="0" smtClean="0"/>
              <a:t>)</a:t>
            </a:r>
            <a:r>
              <a:rPr lang="bo-CN" altLang="zh-CN" sz="2400" dirty="0" smtClean="0"/>
              <a:t> 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57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0695" y="1628800"/>
            <a:ext cx="10624853" cy="4176464"/>
          </a:xfrm>
          <a:ln w="6350">
            <a:solidFill>
              <a:srgbClr val="FF0000"/>
            </a:solidFill>
            <a:prstDash val="sysDot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o-CN" altLang="zh-CN" sz="2800" dirty="0" smtClean="0"/>
              <a:t>            </a:t>
            </a:r>
            <a:r>
              <a:rPr lang="en-US" altLang="zh-CN" sz="2800" dirty="0" smtClean="0"/>
              <a:t> </a:t>
            </a:r>
            <a:r>
              <a:rPr lang="bo-CN" altLang="zh-CN" sz="2800" dirty="0" smtClean="0"/>
              <a:t>   </a:t>
            </a:r>
            <a:r>
              <a:rPr lang="bo-CN" altLang="zh-CN" sz="4000" b="1" dirty="0" smtClean="0"/>
              <a:t>གུང་ཐང་བསྟན་པའི་སྒྲོན་མེ་ནི།  མདོ་སྨད་ཤར་ལྷོའི་ཕྱོགས་ཀྱི་མཛོད་དགེའི་སྨད་དུ་ཡབ་ལྕགས་པོ་བྱམས་དང་ཡུམ་བོ་ཅོག་གཉིས་ཀྱི་སྲས་སུ་རབ་བྱུང་བཅུ་གསུམ་པའི་ཤིང་རྟ་ལོར</a:t>
            </a:r>
            <a:r>
              <a:rPr lang="zh-CN" altLang="en-US" sz="2000" b="1" dirty="0" smtClean="0"/>
              <a:t>（</a:t>
            </a:r>
            <a:r>
              <a:rPr lang="bo-CN" altLang="zh-CN" b="1" dirty="0" smtClean="0"/>
              <a:t>༡༧༦༢</a:t>
            </a:r>
            <a:r>
              <a:rPr lang="zh-CN" altLang="en-US" sz="2000" b="1" dirty="0" smtClean="0"/>
              <a:t>）</a:t>
            </a:r>
            <a:r>
              <a:rPr lang="bo-CN" altLang="zh-CN" sz="4000" b="1" dirty="0" smtClean="0"/>
              <a:t>སྐུ་འཁྲུངས།  ཀུན་མཁྱེན་འཇིགས་མེད་དབང་བོ་སོགས་བླ་མ་མང་དུ་བསྟེན། དགུང་ལོ་ཉེར་གཉིས་པར་ལྷ་རམས་པའི་མཚན་བཏགས་བཞེས།  བསླབ་བྱ་ནོར་བུའི་གླིང་དུ་བགྲོད་པའི་ལམ་ཡིག་དང་ཆུ་ཤིང་བསྟན་བཅོས་སོགས་མདོ་རྒྱུད་རིག་གནས་དང་བཅས་པའི་བསྟན་བཅོས་པོད་བཅུ་གཉིས་མཛད། མཐར་དགུང་ལོ་རེ་གཉིས་པ་རབ་བྱུང་བཅུ་བཞི་</a:t>
            </a:r>
            <a:r>
              <a:rPr lang="bo-CN" altLang="zh-CN" sz="4000" b="1" dirty="0"/>
              <a:t>པ</a:t>
            </a:r>
            <a:r>
              <a:rPr lang="bo-CN" altLang="zh-CN" sz="4000" b="1" dirty="0" smtClean="0"/>
              <a:t>འི་ཆུ་ལུག་ལོར</a:t>
            </a:r>
            <a:r>
              <a:rPr lang="zh-CN" altLang="en-US" sz="2000" b="1" dirty="0" smtClean="0"/>
              <a:t>（</a:t>
            </a:r>
            <a:r>
              <a:rPr lang="bo-CN" altLang="zh-CN" b="1" dirty="0" smtClean="0"/>
              <a:t>༡༨༢༣</a:t>
            </a:r>
            <a:r>
              <a:rPr lang="zh-CN" altLang="en-US" sz="2000" b="1" dirty="0" smtClean="0"/>
              <a:t>）</a:t>
            </a:r>
            <a:r>
              <a:rPr lang="bo-CN" altLang="zh-CN" sz="4000" b="1" dirty="0" smtClean="0"/>
              <a:t>སྐུ་གཤེགས། </a:t>
            </a:r>
            <a:endParaRPr lang="zh-CN" altLang="en-US" sz="40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2933998" y="249344"/>
            <a:ext cx="6336704" cy="886704"/>
            <a:chOff x="3136457" y="1995686"/>
            <a:chExt cx="9450993" cy="270019"/>
          </a:xfrm>
        </p:grpSpPr>
        <p:sp>
          <p:nvSpPr>
            <p:cNvPr id="5" name="圆角矩形 4"/>
            <p:cNvSpPr/>
            <p:nvPr/>
          </p:nvSpPr>
          <p:spPr>
            <a:xfrm>
              <a:off x="3824837" y="1995686"/>
              <a:ext cx="8762613" cy="270019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dirty="0" smtClean="0"/>
                <a:t>  </a:t>
              </a:r>
              <a:r>
                <a:rPr lang="bo-CN" altLang="zh-CN" sz="6000" dirty="0" smtClean="0">
                  <a:solidFill>
                    <a:schemeClr val="tx1"/>
                  </a:solidFill>
                </a:rPr>
                <a:t>        </a:t>
              </a:r>
              <a:r>
                <a:rPr lang="bo-CN" altLang="zh-CN" sz="5400" dirty="0" smtClean="0">
                  <a:solidFill>
                    <a:schemeClr val="tx1"/>
                  </a:solidFill>
                </a:rPr>
                <a:t>མཛད་པ་པོ་མཚམས་སྦྱོར། </a:t>
              </a:r>
              <a:endParaRPr lang="zh-CN" alt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136457" y="1999129"/>
              <a:ext cx="2943739" cy="266576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5400" dirty="0" smtClean="0">
                  <a:solidFill>
                    <a:prstClr val="white"/>
                  </a:solidFill>
                </a:rPr>
                <a:t>གཉིས་པ།</a:t>
              </a:r>
              <a:endParaRPr lang="zh-CN" altLang="en-US" sz="5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9582" y="1628800"/>
            <a:ext cx="2124336" cy="4966494"/>
            <a:chOff x="1853617" y="1381523"/>
            <a:chExt cx="1308683" cy="305247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860550" y="1381523"/>
              <a:ext cx="1301750" cy="599566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TextBox 175"/>
            <p:cNvSpPr txBox="1"/>
            <p:nvPr/>
          </p:nvSpPr>
          <p:spPr>
            <a:xfrm>
              <a:off x="1981178" y="1558551"/>
              <a:ext cx="922174" cy="3491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3200" spc="-100" dirty="0">
                  <a:solidFill>
                    <a:srgbClr val="FF0000"/>
                  </a:solidFill>
                </a:rPr>
                <a:t>༡ </a:t>
              </a:r>
              <a:r>
                <a:rPr lang="bo-CN" altLang="zh-CN" sz="3200" spc="-100" dirty="0" smtClean="0"/>
                <a:t>བསྟན་</a:t>
              </a:r>
              <a:r>
                <a:rPr lang="bo-CN" altLang="zh-CN" sz="3200" spc="-100" dirty="0"/>
                <a:t>བཅོས</a:t>
              </a:r>
              <a:r>
                <a:rPr lang="bo-CN" altLang="zh-CN" sz="3200" spc="-100" dirty="0" smtClean="0"/>
                <a:t>།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853618" y="2011281"/>
              <a:ext cx="1308681" cy="2422712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文本框 24"/>
            <p:cNvSpPr txBox="1">
              <a:spLocks noChangeArrowheads="1"/>
            </p:cNvSpPr>
            <p:nvPr/>
          </p:nvSpPr>
          <p:spPr bwMode="auto">
            <a:xfrm>
              <a:off x="1853617" y="2069404"/>
              <a:ext cx="1308681" cy="157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3200" spc="-100" dirty="0" smtClean="0"/>
                <a:t> ལམ་</a:t>
              </a:r>
              <a:r>
                <a:rPr lang="bo-CN" altLang="zh-CN" sz="3200" spc="-100" dirty="0"/>
                <a:t>ངན་པ་ལས་སྐྱོབ་པར་བྱེད་པའི་</a:t>
              </a:r>
              <a:r>
                <a:rPr lang="bo-CN" altLang="zh-CN" sz="3200" spc="-100" dirty="0" smtClean="0"/>
                <a:t>རྩོམ་གཞུང་</a:t>
              </a:r>
              <a:r>
                <a:rPr lang="bo-CN" altLang="zh-CN" sz="3200" spc="-100" dirty="0"/>
                <a:t>ལ་ཟེར</a:t>
              </a:r>
              <a:r>
                <a:rPr lang="bo-CN" altLang="zh-CN" sz="3200" spc="-100" dirty="0" smtClean="0"/>
                <a:t>།  </a:t>
              </a:r>
              <a:r>
                <a:rPr lang="bo-CN" altLang="zh-CN" sz="3200" dirty="0" smtClean="0"/>
                <a:t>དཔེར་ན། ཆུའི་བསྟན་བཅོས། ལྟ་བུའོ། །</a:t>
              </a:r>
              <a:endParaRPr lang="bo-CN" altLang="zh-CN" sz="3200" spc="-100" dirty="0" smtClean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85926" y="1628800"/>
            <a:ext cx="2461611" cy="4966495"/>
            <a:chOff x="3682418" y="1419227"/>
            <a:chExt cx="1308682" cy="3014228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689350" y="1419227"/>
              <a:ext cx="1301750" cy="592055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TextBox 175"/>
            <p:cNvSpPr txBox="1"/>
            <p:nvPr/>
          </p:nvSpPr>
          <p:spPr>
            <a:xfrm>
              <a:off x="3809978" y="1615646"/>
              <a:ext cx="732223" cy="35490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3200" spc="-100" dirty="0"/>
                <a:t> </a:t>
              </a:r>
              <a:r>
                <a:rPr lang="bo-CN" altLang="zh-CN" sz="3200" spc="-100" dirty="0">
                  <a:solidFill>
                    <a:srgbClr val="FF0000"/>
                  </a:solidFill>
                </a:rPr>
                <a:t>༢</a:t>
              </a:r>
              <a:r>
                <a:rPr lang="bo-CN" altLang="zh-CN" sz="3200" spc="-100" dirty="0"/>
                <a:t> </a:t>
              </a:r>
              <a:r>
                <a:rPr lang="bo-CN" altLang="zh-CN" sz="3200" spc="-100" dirty="0" smtClean="0"/>
                <a:t> ཡོན་</a:t>
              </a:r>
              <a:r>
                <a:rPr lang="bo-CN" altLang="zh-CN" sz="3200" spc="-100" dirty="0"/>
                <a:t>ཏན</a:t>
              </a:r>
              <a:r>
                <a:rPr lang="bo-CN" altLang="zh-CN" sz="3200" spc="-100" dirty="0" smtClean="0"/>
                <a:t>།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3682418" y="2011282"/>
              <a:ext cx="1308681" cy="2422173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37627" y="1628801"/>
            <a:ext cx="2416851" cy="4942414"/>
            <a:chOff x="1853618" y="1419226"/>
            <a:chExt cx="1308682" cy="3166263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860550" y="1419226"/>
              <a:ext cx="1301750" cy="2971776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TextBox 175"/>
            <p:cNvSpPr txBox="1"/>
            <p:nvPr/>
          </p:nvSpPr>
          <p:spPr>
            <a:xfrm>
              <a:off x="1981178" y="1615646"/>
              <a:ext cx="801159" cy="3639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3200" spc="-100" dirty="0" smtClean="0">
                  <a:solidFill>
                    <a:srgbClr val="FF0000"/>
                  </a:solidFill>
                </a:rPr>
                <a:t>༣ </a:t>
              </a:r>
              <a:r>
                <a:rPr lang="bo-CN" altLang="zh-CN" sz="3200" spc="-100" dirty="0" smtClean="0"/>
                <a:t> བརྩོན་</a:t>
              </a:r>
              <a:r>
                <a:rPr lang="bo-CN" altLang="zh-CN" sz="3200" spc="-100" dirty="0"/>
                <a:t>པ</a:t>
              </a:r>
              <a:r>
                <a:rPr lang="bo-CN" altLang="zh-CN" sz="3200" spc="-100" dirty="0" smtClean="0"/>
                <a:t>།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853618" y="2043454"/>
              <a:ext cx="1308681" cy="2542035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文本框 24"/>
            <p:cNvSpPr txBox="1">
              <a:spLocks noChangeArrowheads="1"/>
            </p:cNvSpPr>
            <p:nvPr/>
          </p:nvSpPr>
          <p:spPr bwMode="auto">
            <a:xfrm>
              <a:off x="1872383" y="2136227"/>
              <a:ext cx="1289917" cy="226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bo-CN" altLang="zh-CN" sz="3200" spc="-100" dirty="0" smtClean="0"/>
                <a:t>   བརྩོན་</a:t>
              </a:r>
              <a:r>
                <a:rPr lang="bo-CN" altLang="zh-CN" sz="3200" spc="-100" dirty="0"/>
                <a:t>གང་དགེ་ལ་</a:t>
              </a:r>
              <a:r>
                <a:rPr lang="bo-CN" altLang="zh-CN" sz="3200" spc="-100" dirty="0" smtClean="0"/>
                <a:t>སྤྲོ་             བའོ་</a:t>
              </a:r>
              <a:r>
                <a:rPr lang="bo-CN" altLang="zh-CN" sz="3200" spc="-100" dirty="0"/>
                <a:t>ཞེས་ཡ་རབས་ཀྱི་ལས་ལ་གོམས་པར་བྱས་ཏེ་སྤྲོ་བས་འཇུག་པ་ལ་ཟེར། </a:t>
              </a:r>
              <a:r>
                <a:rPr lang="bo-CN" altLang="zh-CN" sz="3200" spc="-100" dirty="0" smtClean="0"/>
                <a:t>དཔེར་ན།   ཡོན་ཏན་སློབ་པ་ལ་བརྩོན་པ་དགོས།</a:t>
              </a:r>
            </a:p>
            <a:p>
              <a:r>
                <a:rPr lang="bo-CN" altLang="zh-CN" sz="3200" spc="-100" dirty="0" smtClean="0"/>
                <a:t> ལྟ་བུའོ། །</a:t>
              </a:r>
              <a:endParaRPr lang="bo-CN" altLang="zh-CN" sz="3200" spc="-1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02668" y="1628801"/>
            <a:ext cx="2372090" cy="4942413"/>
            <a:chOff x="3682418" y="1419227"/>
            <a:chExt cx="1308682" cy="3087621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3689350" y="1419227"/>
              <a:ext cx="1301750" cy="60942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TextBox 175"/>
            <p:cNvSpPr txBox="1"/>
            <p:nvPr/>
          </p:nvSpPr>
          <p:spPr>
            <a:xfrm>
              <a:off x="3701187" y="1615646"/>
              <a:ext cx="1289913" cy="3548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3200" spc="-100" dirty="0" smtClean="0">
                  <a:solidFill>
                    <a:srgbClr val="FF0000"/>
                  </a:solidFill>
                </a:rPr>
                <a:t>༤ </a:t>
              </a:r>
              <a:r>
                <a:rPr lang="bo-CN" altLang="zh-CN" sz="3200" spc="-100" dirty="0" smtClean="0"/>
                <a:t>རྟག་</a:t>
              </a:r>
              <a:r>
                <a:rPr lang="bo-CN" altLang="zh-CN" sz="3200" spc="-100" dirty="0"/>
                <a:t>གུས་བརྩོན་པ།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682418" y="2004029"/>
              <a:ext cx="1308681" cy="250281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文本框 24"/>
            <p:cNvSpPr txBox="1">
              <a:spLocks noChangeArrowheads="1"/>
            </p:cNvSpPr>
            <p:nvPr/>
          </p:nvSpPr>
          <p:spPr bwMode="auto">
            <a:xfrm>
              <a:off x="3701186" y="2155419"/>
              <a:ext cx="1289914" cy="194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bo-CN" altLang="zh-CN" sz="2800" b="1" spc="-100" dirty="0" smtClean="0"/>
                <a:t>    </a:t>
              </a:r>
              <a:r>
                <a:rPr lang="bo-CN" altLang="zh-CN" sz="2800" spc="-100" dirty="0" smtClean="0"/>
                <a:t>རྟག་</a:t>
              </a:r>
              <a:r>
                <a:rPr lang="bo-CN" altLang="zh-CN" sz="2800" spc="-100" dirty="0"/>
                <a:t>སྦྱོར་གྱི་བརྩོན་འགྲུས་དང་གུས་སྦྱོར་གྱི་བརྩོན་འགྲུས་གཉིས་ཀྱི་བསྡུས་མིང་སྟེ། སྔ་མ་ནི་རྟག་ཏུ</a:t>
              </a:r>
              <a:r>
                <a:rPr lang="bo-CN" altLang="zh-CN" sz="2800" spc="-100" dirty="0" smtClean="0"/>
                <a:t>་་བརྩོན་</a:t>
              </a:r>
              <a:r>
                <a:rPr lang="bo-CN" altLang="zh-CN" sz="2800" spc="-100" dirty="0"/>
                <a:t>འགྲུས་བགྱིད་པ་དང་།  ཕྱི་མ་ནི་སྦྱང་བྱ་ལ་མོས་གུས་ཆེ་བས་བརྩོན་འགྲུས་བགྱིད་པ་ལ་ཟེར། 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821993" y="1628799"/>
            <a:ext cx="2257021" cy="4942415"/>
            <a:chOff x="3682419" y="1419226"/>
            <a:chExt cx="1216546" cy="2999616"/>
          </a:xfrm>
        </p:grpSpPr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3689350" y="1419226"/>
              <a:ext cx="1209614" cy="59205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TextBox 175"/>
            <p:cNvSpPr txBox="1"/>
            <p:nvPr/>
          </p:nvSpPr>
          <p:spPr>
            <a:xfrm>
              <a:off x="3809978" y="1615646"/>
              <a:ext cx="942687" cy="34476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3200" spc="-100" dirty="0" smtClean="0">
                  <a:solidFill>
                    <a:srgbClr val="FF0000"/>
                  </a:solidFill>
                </a:rPr>
                <a:t>༥ </a:t>
              </a:r>
              <a:r>
                <a:rPr lang="bo-CN" altLang="zh-CN" sz="3200" spc="-100" dirty="0" smtClean="0"/>
                <a:t>ཕོད་</a:t>
              </a:r>
              <a:r>
                <a:rPr lang="bo-CN" altLang="zh-CN" sz="3200" spc="-100" dirty="0"/>
                <a:t>བཙུགས།</a:t>
              </a: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3682419" y="1987360"/>
              <a:ext cx="1216546" cy="2431482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文本框 24"/>
            <p:cNvSpPr txBox="1">
              <a:spLocks noChangeArrowheads="1"/>
            </p:cNvSpPr>
            <p:nvPr/>
          </p:nvSpPr>
          <p:spPr bwMode="auto">
            <a:xfrm>
              <a:off x="3734584" y="2140325"/>
              <a:ext cx="1164381" cy="1550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bo-CN" altLang="zh-CN" sz="3200" spc="-100" dirty="0"/>
                <a:t>དཔའ་བསྐྱེད་</a:t>
              </a:r>
              <a:r>
                <a:rPr lang="bo-CN" altLang="zh-CN" sz="3200" spc="-100" dirty="0" smtClean="0"/>
                <a:t>པའམ་ནུས་</a:t>
              </a:r>
              <a:r>
                <a:rPr lang="bo-CN" altLang="zh-CN" sz="3200" spc="-100" dirty="0"/>
                <a:t>པ་འདོན་པའི་མིང་། </a:t>
              </a:r>
              <a:r>
                <a:rPr lang="bo-CN" altLang="zh-CN" sz="3200" spc="-100" dirty="0" smtClean="0"/>
                <a:t>དཔེར་ན།  དོན་ཆུང་ལ་ཕོད་བཙུགས་ན་དོན་སྙིང་ཆུང་།  ལྟ་བུའོ། །</a:t>
              </a:r>
              <a:endParaRPr lang="zh-CN" altLang="en-US" sz="3200" spc="-100" dirty="0"/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3929424" y="260648"/>
            <a:ext cx="4909230" cy="85038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6000" dirty="0" smtClean="0">
                <a:solidFill>
                  <a:schemeClr val="tx1"/>
                </a:solidFill>
              </a:rPr>
              <a:t>      </a:t>
            </a:r>
            <a:r>
              <a:rPr lang="bo-CN" altLang="zh-CN" sz="5400" dirty="0" smtClean="0">
                <a:solidFill>
                  <a:schemeClr val="tx1"/>
                </a:solidFill>
              </a:rPr>
              <a:t>ཐ་སྙད་མཆན་འགྲེལ། </a:t>
            </a:r>
            <a:endParaRPr lang="zh-CN" altLang="en-US" sz="6000" dirty="0">
              <a:solidFill>
                <a:schemeClr val="tx1"/>
              </a:solidFill>
            </a:endParaRPr>
          </a:p>
        </p:txBody>
      </p:sp>
      <p:sp>
        <p:nvSpPr>
          <p:cNvPr id="53" name="标题 5"/>
          <p:cNvSpPr>
            <a:spLocks noGrp="1"/>
          </p:cNvSpPr>
          <p:nvPr>
            <p:ph type="title"/>
          </p:nvPr>
        </p:nvSpPr>
        <p:spPr>
          <a:xfrm>
            <a:off x="3023761" y="260648"/>
            <a:ext cx="2070478" cy="979309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5400" dirty="0" smtClean="0">
                <a:solidFill>
                  <a:prstClr val="white"/>
                </a:solidFill>
              </a:rPr>
              <a:t>བཞི་པ།  </a:t>
            </a:r>
            <a:endParaRPr lang="zh-CN" altLang="en-US" sz="5400" dirty="0">
              <a:solidFill>
                <a:prstClr val="white"/>
              </a:solidFill>
            </a:endParaRPr>
          </a:p>
        </p:txBody>
      </p:sp>
      <p:sp>
        <p:nvSpPr>
          <p:cNvPr id="56" name="文本框 24"/>
          <p:cNvSpPr txBox="1">
            <a:spLocks noChangeArrowheads="1"/>
          </p:cNvSpPr>
          <p:nvPr/>
        </p:nvSpPr>
        <p:spPr bwMode="auto">
          <a:xfrm>
            <a:off x="2442981" y="2636912"/>
            <a:ext cx="230455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spc="-100" dirty="0" smtClean="0"/>
              <a:t> བསྟན་བཅོས་ཀྱི་དོན་རྣམས་</a:t>
            </a:r>
            <a:r>
              <a:rPr lang="bo-CN" altLang="zh-CN" sz="3200" spc="-100" dirty="0"/>
              <a:t>རང་རྒྱུད་དུ</a:t>
            </a:r>
            <a:r>
              <a:rPr lang="bo-CN" altLang="zh-CN" sz="3200" spc="-100" dirty="0" smtClean="0"/>
              <a:t>་ཉམས་སུ་བླངས་ན་རང་གི་བྱ་སྤྱོད་ངན་པ་ཚུལ་མཐུན་དུ་བསྒྱུར་ནུས་པའི་ཤེས་བྱ་ལ་ཟེར།  དཔེར་ན།  ཡོན་ཏན་སློབས།  ལྟ་བུའོ། །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o-CN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7814" y="1772816"/>
            <a:ext cx="9649071" cy="413732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bo-CN" altLang="zh-CN" sz="3600" dirty="0" smtClean="0"/>
              <a:t>      </a:t>
            </a:r>
            <a:r>
              <a:rPr lang="bo-CN" altLang="zh-CN" sz="3600" b="1" dirty="0" smtClean="0"/>
              <a:t>སློབ་ཚན་འདིའི་མཚན་བྱང་དངོས་ལ་ལེགས་པར་བཤད་པ་ཆུའི་བསྟན་བཅོས་ལུགས་གཉིས་རླབས་ཕྲེང་བརྒྱ་ལྡན་ཞེས་བྱ་ཞིང་། ལེགས་བཤད་ཆ་ཚང་ལ་ཤོ་ལོ་ཀ་བརྒྱ་དང་དྲུག་ཡོད། འདིའི་</a:t>
            </a:r>
            <a:r>
              <a:rPr lang="bo-CN" altLang="zh-CN" sz="3600" b="1" dirty="0"/>
              <a:t>ནང་དུ་བརྗོད་བྱའི་དོན་གང་ཞིག</a:t>
            </a:r>
            <a:r>
              <a:rPr lang="bo-CN" altLang="zh-CN" sz="3600" b="1" dirty="0" smtClean="0"/>
              <a:t>་དཔེ་ཆུའི་ངོ་བོ་དང་ནུས་པ། ཕན་པ་སོགས་ལ་སྦྱར་ནས་ལེགས་ཉེས་བླང་དོར་གྱི་གནད་འབྱེད་ཤེས་ན།  བྱ་བའི་འཇུག་ལྡོག་ལ་མི་རྨོངས་ཤིང་།  བྱ་བ་གང་ཡང་ལེགས་པར་འགྲུབ་པའི་གནས་ལུགས་ཟབ་མོ་བསྟན་ཡོད།  </a:t>
            </a:r>
            <a:endParaRPr lang="zh-CN" altLang="en-US" sz="3600" b="1" dirty="0"/>
          </a:p>
        </p:txBody>
      </p:sp>
      <p:sp>
        <p:nvSpPr>
          <p:cNvPr id="4" name="圆角矩形 3"/>
          <p:cNvSpPr/>
          <p:nvPr/>
        </p:nvSpPr>
        <p:spPr>
          <a:xfrm>
            <a:off x="3798094" y="332656"/>
            <a:ext cx="5256584" cy="87539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6000" dirty="0" smtClean="0">
                <a:solidFill>
                  <a:schemeClr val="tx1"/>
                </a:solidFill>
              </a:rPr>
              <a:t>      </a:t>
            </a:r>
            <a:r>
              <a:rPr lang="bo-CN" altLang="zh-CN" sz="5400" dirty="0" smtClean="0">
                <a:solidFill>
                  <a:schemeClr val="tx1"/>
                </a:solidFill>
              </a:rPr>
              <a:t>སློབ་ཚན་མཚམས་སྦྱོར།</a:t>
            </a:r>
            <a:endParaRPr lang="zh-CN" altLang="en-US" sz="5400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36376" y="332656"/>
            <a:ext cx="1925814" cy="87539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5400" dirty="0" smtClean="0">
                <a:solidFill>
                  <a:prstClr val="white"/>
                </a:solidFill>
              </a:rPr>
              <a:t>གསུམ་པ།</a:t>
            </a:r>
            <a:r>
              <a:rPr lang="bo-CN" altLang="zh-CN" sz="4800" dirty="0" smtClean="0">
                <a:solidFill>
                  <a:prstClr val="white"/>
                </a:solidFill>
              </a:rPr>
              <a:t> 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709" y="1556793"/>
            <a:ext cx="11258756" cy="45693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o-CN" altLang="zh-CN" sz="4400" b="1" dirty="0" smtClean="0">
                <a:solidFill>
                  <a:srgbClr val="FF0000"/>
                </a:solidFill>
              </a:rPr>
              <a:t>༡</a:t>
            </a:r>
            <a:r>
              <a:rPr lang="bo-CN" altLang="zh-CN" sz="3600" b="1" dirty="0" smtClean="0"/>
              <a:t>  གཟུར་གནས་རིག་པར་ལྡན་པ་དེས། །                             གཟུར་གནས་ཀྱི་མི།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sz="3600" dirty="0">
                <a:solidFill>
                  <a:srgbClr val="FF0000"/>
                </a:solidFill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</a:rPr>
              <a:t>   </a:t>
            </a:r>
            <a:r>
              <a:rPr lang="bo-CN" altLang="zh-CN" sz="3600" b="1" dirty="0" smtClean="0"/>
              <a:t>གཞན་གྱི་ཡོན་ཏན་ལེན་པར་བྱེད། །           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                    </a:t>
            </a:r>
            <a:r>
              <a:rPr lang="bo-CN" altLang="zh-CN" sz="3600" b="1" dirty="0" smtClean="0"/>
              <a:t>ཡོན་ཏན་ལེན་པ།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sz="3600" b="1" dirty="0" smtClean="0"/>
              <a:t>    སྤང་ལྗོངས་གཙང་མའི་དལ་འགྲོ་མ། །                             སྤང་ལྗོངས་ཀྱི་ཆུ།    </a:t>
            </a:r>
          </a:p>
          <a:p>
            <a:pPr marL="0" indent="0">
              <a:buNone/>
            </a:pPr>
            <a:r>
              <a:rPr lang="bo-CN" altLang="zh-CN" sz="3600" b="1" dirty="0" smtClean="0"/>
              <a:t>    ལྷུང་ལྷུང་ཟེར་ཞིང་མེ་ཏོག་འཐུ། །                                   མེ་ཏོག་འཐུ་བ།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dirty="0"/>
              <a:t> </a:t>
            </a:r>
            <a:r>
              <a:rPr lang="bo-CN" altLang="zh-CN" dirty="0" smtClean="0"/>
              <a:t>         </a:t>
            </a:r>
          </a:p>
          <a:p>
            <a:pPr marL="0" indent="0">
              <a:buNone/>
            </a:pPr>
            <a:r>
              <a:rPr lang="bo-CN" altLang="zh-CN" b="1" dirty="0" smtClean="0">
                <a:solidFill>
                  <a:srgbClr val="FF0000"/>
                </a:solidFill>
              </a:rPr>
              <a:t>    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བསྟན་དོན།   </a:t>
            </a:r>
            <a:r>
              <a:rPr lang="bo-CN" altLang="zh-CN" sz="3600" b="1" dirty="0" smtClean="0"/>
              <a:t>འདིར་བློ་རིག་ལྡན་པའི་སྐྱེ་བོ་གང་ཡིན་པ་དེས།  གཞན་གྱི་ཡོན་ཏན་མ་ལུས་བརྩོན་པས་ལེན་པར་བྱེད་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3600" b="1" dirty="0" smtClean="0"/>
              <a:t>                     པའི་གནས་ལུགས་བསྟན་ཡོད།             </a:t>
            </a:r>
          </a:p>
        </p:txBody>
      </p:sp>
      <p:sp>
        <p:nvSpPr>
          <p:cNvPr id="4" name="右箭头 3"/>
          <p:cNvSpPr/>
          <p:nvPr/>
        </p:nvSpPr>
        <p:spPr>
          <a:xfrm>
            <a:off x="4230142" y="1628800"/>
            <a:ext cx="1471757" cy="5332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>
                <a:solidFill>
                  <a:srgbClr val="FF0000"/>
                </a:solidFill>
              </a:rPr>
              <a:t>དཔེ་</a:t>
            </a:r>
            <a:r>
              <a:rPr lang="bo-CN" altLang="zh-CN" sz="3200" b="1" dirty="0" smtClean="0">
                <a:solidFill>
                  <a:srgbClr val="FF0000"/>
                </a:solidFill>
              </a:rPr>
              <a:t>ཅན།</a:t>
            </a:r>
            <a:endParaRPr lang="zh-CN" altLang="en-US" sz="2400" dirty="0"/>
          </a:p>
        </p:txBody>
      </p:sp>
      <p:sp>
        <p:nvSpPr>
          <p:cNvPr id="9" name="右箭头 8"/>
          <p:cNvSpPr/>
          <p:nvPr/>
        </p:nvSpPr>
        <p:spPr>
          <a:xfrm>
            <a:off x="4230142" y="2247661"/>
            <a:ext cx="1471757" cy="5332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>
                <a:solidFill>
                  <a:srgbClr val="FF0000"/>
                </a:solidFill>
              </a:rPr>
              <a:t>དཔེ་</a:t>
            </a:r>
            <a:r>
              <a:rPr lang="bo-CN" altLang="zh-CN" sz="3200" b="1" dirty="0" smtClean="0">
                <a:solidFill>
                  <a:srgbClr val="FF0000"/>
                </a:solidFill>
              </a:rPr>
              <a:t>ཅན།</a:t>
            </a:r>
            <a:endParaRPr lang="zh-CN" altLang="en-US" sz="2400" dirty="0"/>
          </a:p>
        </p:txBody>
      </p:sp>
      <p:sp>
        <p:nvSpPr>
          <p:cNvPr id="11" name="右箭头 10"/>
          <p:cNvSpPr/>
          <p:nvPr/>
        </p:nvSpPr>
        <p:spPr>
          <a:xfrm>
            <a:off x="4230142" y="2895733"/>
            <a:ext cx="1471757" cy="5332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>
                <a:solidFill>
                  <a:srgbClr val="FF0000"/>
                </a:solidFill>
              </a:rPr>
              <a:t>དཔེ།</a:t>
            </a:r>
            <a:endParaRPr lang="zh-CN" altLang="en-US" sz="2400" dirty="0"/>
          </a:p>
        </p:txBody>
      </p:sp>
      <p:sp>
        <p:nvSpPr>
          <p:cNvPr id="12" name="右箭头 11"/>
          <p:cNvSpPr/>
          <p:nvPr/>
        </p:nvSpPr>
        <p:spPr>
          <a:xfrm>
            <a:off x="4230142" y="3501008"/>
            <a:ext cx="1471757" cy="5332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>
                <a:solidFill>
                  <a:srgbClr val="FF0000"/>
                </a:solidFill>
              </a:rPr>
              <a:t>དཔེ</a:t>
            </a:r>
            <a:r>
              <a:rPr lang="bo-CN" altLang="zh-CN" sz="3200" b="1" dirty="0">
                <a:solidFill>
                  <a:srgbClr val="FF0000"/>
                </a:solidFill>
              </a:rPr>
              <a:t>།</a:t>
            </a:r>
            <a:endParaRPr lang="zh-CN" altLang="en-US" sz="2400" dirty="0"/>
          </a:p>
        </p:txBody>
      </p:sp>
      <p:sp>
        <p:nvSpPr>
          <p:cNvPr id="7" name="圆角矩形 6"/>
          <p:cNvSpPr/>
          <p:nvPr/>
        </p:nvSpPr>
        <p:spPr>
          <a:xfrm>
            <a:off x="3798094" y="332656"/>
            <a:ext cx="5256584" cy="87539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6000" dirty="0" smtClean="0">
                <a:solidFill>
                  <a:schemeClr val="tx1"/>
                </a:solidFill>
              </a:rPr>
              <a:t>      </a:t>
            </a:r>
            <a:r>
              <a:rPr lang="bo-CN" altLang="zh-CN" sz="5400" dirty="0" smtClean="0">
                <a:solidFill>
                  <a:schemeClr val="tx1"/>
                </a:solidFill>
              </a:rPr>
              <a:t>སློབ་ཚན་མཚམས་སྦྱོར།</a:t>
            </a:r>
            <a:endParaRPr lang="zh-CN" altLang="en-US" sz="5400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736376" y="332656"/>
            <a:ext cx="1853806" cy="87539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5400" dirty="0" smtClean="0">
                <a:solidFill>
                  <a:prstClr val="white"/>
                </a:solidFill>
              </a:rPr>
              <a:t>གསུམ་པ།</a:t>
            </a:r>
            <a:r>
              <a:rPr lang="bo-CN" altLang="zh-CN" sz="4800" dirty="0" smtClean="0">
                <a:solidFill>
                  <a:prstClr val="white"/>
                </a:solidFill>
              </a:rPr>
              <a:t> 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709" y="260648"/>
            <a:ext cx="11547088" cy="6220072"/>
          </a:xfrm>
        </p:spPr>
        <p:txBody>
          <a:bodyPr/>
          <a:lstStyle/>
          <a:p>
            <a:pPr marL="0" indent="0">
              <a:buNone/>
            </a:pPr>
            <a:r>
              <a:rPr lang="bo-CN" altLang="zh-CN" dirty="0" smtClean="0"/>
              <a:t> </a:t>
            </a:r>
          </a:p>
          <a:p>
            <a:pPr marL="0" indent="0">
              <a:buNone/>
            </a:pPr>
            <a:r>
              <a:rPr lang="bo-CN" altLang="zh-CN" dirty="0"/>
              <a:t> </a:t>
            </a:r>
            <a:r>
              <a:rPr lang="bo-CN" altLang="zh-CN" dirty="0" smtClean="0"/>
              <a:t> </a:t>
            </a:r>
            <a:r>
              <a:rPr lang="bo-CN" altLang="zh-CN" dirty="0" smtClean="0">
                <a:solidFill>
                  <a:srgbClr val="FF0000"/>
                </a:solidFill>
              </a:rPr>
              <a:t> 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༢</a:t>
            </a:r>
            <a:r>
              <a:rPr lang="bo-CN" altLang="zh-CN" sz="4000" b="1" dirty="0" smtClean="0">
                <a:solidFill>
                  <a:srgbClr val="FF0000"/>
                </a:solidFill>
              </a:rPr>
              <a:t>     </a:t>
            </a:r>
            <a:r>
              <a:rPr lang="bo-CN" altLang="zh-CN" sz="4000" b="1" dirty="0" smtClean="0"/>
              <a:t>དཀའ་སྤྱད་ཁུར་དུ་འཁྱེར་ནུས་ན། །                         </a:t>
            </a:r>
            <a:r>
              <a:rPr lang="bo-CN" altLang="zh-CN" sz="3600" b="1" dirty="0" smtClean="0"/>
              <a:t>དཀའ་སྤྱད་ཁུར་བ།                         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    བྱ་བ་གང་ཡང་དཀའ་བ་མེད། །                              </a:t>
            </a:r>
            <a:r>
              <a:rPr lang="bo-CN" altLang="zh-CN" sz="3600" b="1" dirty="0" smtClean="0"/>
              <a:t>དཀའ་བ་མེད་པ།                           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    ཆུ་ཡི་ནང་དུ་ཞུགས་པ་དེར། །                                 </a:t>
            </a:r>
            <a:r>
              <a:rPr lang="bo-CN" altLang="zh-CN" sz="3600" b="1" dirty="0" smtClean="0"/>
              <a:t>ཆུ་ནང་དུ་ཞུགས་པ།                             </a:t>
            </a:r>
            <a:endParaRPr lang="bo-CN" altLang="zh-CN" sz="4000" b="1" dirty="0" smtClean="0"/>
          </a:p>
          <a:p>
            <a:pPr marL="0" indent="0">
              <a:buNone/>
            </a:pPr>
            <a:r>
              <a:rPr lang="bo-CN" altLang="zh-CN" sz="4000" b="1" dirty="0"/>
              <a:t> </a:t>
            </a:r>
            <a:r>
              <a:rPr lang="bo-CN" altLang="zh-CN" sz="4000" b="1" dirty="0" smtClean="0"/>
              <a:t>         ཆར་གྱིས་ལྷག་པར་གནོད་མི་འགྱུར། །                       </a:t>
            </a:r>
            <a:r>
              <a:rPr lang="bo-CN" altLang="zh-CN" sz="3600" b="1" dirty="0" smtClean="0"/>
              <a:t>གནོད་པ་མེད་པ། </a:t>
            </a:r>
          </a:p>
          <a:p>
            <a:pPr marL="0" indent="0">
              <a:buNone/>
            </a:pPr>
            <a:endParaRPr lang="bo-CN" altLang="zh-CN" sz="4000" b="1" dirty="0"/>
          </a:p>
          <a:p>
            <a:pPr marL="0" indent="0">
              <a:buNone/>
            </a:pPr>
            <a:r>
              <a:rPr lang="bo-CN" altLang="zh-CN" sz="4000" b="1" dirty="0" smtClean="0">
                <a:solidFill>
                  <a:srgbClr val="FF0000"/>
                </a:solidFill>
              </a:rPr>
              <a:t>         བསྟན་དོན།  </a:t>
            </a:r>
            <a:r>
              <a:rPr lang="bo-CN" altLang="zh-CN" sz="4000" b="1" dirty="0" smtClean="0"/>
              <a:t>འདིར་དཀའ་བ་སྤྱད་ནུས་ན་བྱ་བ་གང་ཡང་འགྲུབ་སླ་བའི་གནས་ལུགས་བསྟན་ཡོད།</a:t>
            </a:r>
          </a:p>
        </p:txBody>
      </p:sp>
      <p:sp>
        <p:nvSpPr>
          <p:cNvPr id="5" name="右箭头 4"/>
          <p:cNvSpPr/>
          <p:nvPr/>
        </p:nvSpPr>
        <p:spPr>
          <a:xfrm>
            <a:off x="5151524" y="908720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  <p:sp>
        <p:nvSpPr>
          <p:cNvPr id="6" name="右箭头 5"/>
          <p:cNvSpPr/>
          <p:nvPr/>
        </p:nvSpPr>
        <p:spPr>
          <a:xfrm>
            <a:off x="5151522" y="1628800"/>
            <a:ext cx="1598900" cy="602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 </a:t>
            </a:r>
            <a:endParaRPr lang="zh-CN" altLang="en-US" sz="3200" b="1" dirty="0"/>
          </a:p>
        </p:txBody>
      </p:sp>
      <p:sp>
        <p:nvSpPr>
          <p:cNvPr id="7" name="右箭头 6"/>
          <p:cNvSpPr/>
          <p:nvPr/>
        </p:nvSpPr>
        <p:spPr>
          <a:xfrm>
            <a:off x="5223532" y="2322588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དཔེ།</a:t>
            </a:r>
            <a:endParaRPr lang="zh-CN" altLang="en-US" sz="3200" b="1" dirty="0"/>
          </a:p>
        </p:txBody>
      </p:sp>
      <p:sp>
        <p:nvSpPr>
          <p:cNvPr id="8" name="右箭头 7"/>
          <p:cNvSpPr/>
          <p:nvPr/>
        </p:nvSpPr>
        <p:spPr>
          <a:xfrm>
            <a:off x="5295540" y="3114676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དཔེ། 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78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548680"/>
            <a:ext cx="1098423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o-CN" altLang="zh-CN" sz="3600" b="1" dirty="0" smtClean="0"/>
              <a:t>  </a:t>
            </a:r>
            <a:r>
              <a:rPr lang="bo-CN" altLang="zh-CN" sz="3900" b="1" dirty="0" smtClean="0">
                <a:solidFill>
                  <a:srgbClr val="FF0000"/>
                </a:solidFill>
              </a:rPr>
              <a:t>༣</a:t>
            </a:r>
            <a:r>
              <a:rPr lang="bo-CN" altLang="zh-CN" sz="4300" dirty="0" smtClean="0"/>
              <a:t>   </a:t>
            </a:r>
            <a:r>
              <a:rPr lang="bo-CN" altLang="zh-CN" sz="4300" b="1" dirty="0" smtClean="0"/>
              <a:t>རྒྱུན་ཆགས་བརྩོན་པ་མ་བཏང་ན། །                           </a:t>
            </a:r>
            <a:r>
              <a:rPr lang="bo-CN" altLang="zh-CN" sz="3900" b="1" dirty="0" smtClean="0"/>
              <a:t>བརྩོན་པ་མ་ལྷོད་པ།     </a:t>
            </a:r>
            <a:endParaRPr lang="bo-CN" altLang="zh-CN" sz="4300" b="1" dirty="0" smtClean="0"/>
          </a:p>
          <a:p>
            <a:pPr marL="0" indent="0">
              <a:buNone/>
            </a:pPr>
            <a:r>
              <a:rPr lang="bo-CN" altLang="zh-CN" sz="4300" b="1" dirty="0"/>
              <a:t> </a:t>
            </a:r>
            <a:r>
              <a:rPr lang="bo-CN" altLang="zh-CN" sz="4300" b="1" dirty="0" smtClean="0"/>
              <a:t>      བགས་ཀྱིས་བསྒྲུབས་ན་ཅི་ཡང་འགྲུབ། །                       </a:t>
            </a:r>
            <a:r>
              <a:rPr lang="bo-CN" altLang="zh-CN" sz="3900" b="1" dirty="0" smtClean="0"/>
              <a:t>རིམ་གྱིས་འགྲུབ་པ། </a:t>
            </a:r>
          </a:p>
          <a:p>
            <a:pPr marL="0" indent="0">
              <a:buNone/>
            </a:pPr>
            <a:r>
              <a:rPr lang="bo-CN" altLang="zh-CN" sz="4300" b="1" dirty="0"/>
              <a:t> </a:t>
            </a:r>
            <a:r>
              <a:rPr lang="bo-CN" altLang="zh-CN" sz="4300" b="1" dirty="0" smtClean="0"/>
              <a:t>      ཆུ་བོ་དལ་གྱིས་འབབ་པ་ཡིས། །                                 </a:t>
            </a:r>
            <a:r>
              <a:rPr lang="bo-CN" altLang="zh-CN" sz="3900" b="1" dirty="0" smtClean="0"/>
              <a:t>ཆུ་རྒྱུན་མ་ཆད་པ། </a:t>
            </a:r>
          </a:p>
          <a:p>
            <a:pPr marL="0" indent="0">
              <a:buNone/>
            </a:pPr>
            <a:r>
              <a:rPr lang="bo-CN" altLang="zh-CN" sz="4300" b="1" dirty="0"/>
              <a:t> </a:t>
            </a:r>
            <a:r>
              <a:rPr lang="bo-CN" altLang="zh-CN" sz="4300" b="1" dirty="0" smtClean="0"/>
              <a:t>      ཡངས་པའི་ས་ཆེན་བསྐོར་ནས་འགྲོ། །                          </a:t>
            </a:r>
            <a:r>
              <a:rPr lang="bo-CN" altLang="zh-CN" sz="3900" b="1" dirty="0" smtClean="0"/>
              <a:t>ས་ཆེན་བསྐོར་བ།</a:t>
            </a:r>
          </a:p>
          <a:p>
            <a:pPr marL="0" indent="0">
              <a:buNone/>
            </a:pPr>
            <a:r>
              <a:rPr lang="bo-CN" altLang="zh-CN" sz="3900" b="1" dirty="0"/>
              <a:t> </a:t>
            </a:r>
            <a:r>
              <a:rPr lang="bo-CN" altLang="zh-CN" sz="3900" b="1" dirty="0" smtClean="0"/>
              <a:t>   </a:t>
            </a:r>
          </a:p>
          <a:p>
            <a:pPr marL="0" indent="0">
              <a:buNone/>
            </a:pPr>
            <a:r>
              <a:rPr lang="bo-CN" altLang="zh-CN" sz="3900" b="1" dirty="0">
                <a:solidFill>
                  <a:srgbClr val="FF0000"/>
                </a:solidFill>
              </a:rPr>
              <a:t> </a:t>
            </a:r>
            <a:r>
              <a:rPr lang="bo-CN" altLang="zh-CN" sz="3900" b="1" dirty="0" smtClean="0">
                <a:solidFill>
                  <a:srgbClr val="FF0000"/>
                </a:solidFill>
              </a:rPr>
              <a:t>            </a:t>
            </a:r>
            <a:r>
              <a:rPr lang="bo-CN" altLang="zh-CN" sz="4300" b="1" dirty="0" smtClean="0">
                <a:solidFill>
                  <a:srgbClr val="FF0000"/>
                </a:solidFill>
              </a:rPr>
              <a:t>བསྟན་དོན།  </a:t>
            </a:r>
            <a:r>
              <a:rPr lang="bo-CN" altLang="zh-CN" sz="4300" b="1" dirty="0" smtClean="0"/>
              <a:t>འདིར་བྱ་བ་གང་བསྒྲུབ་ཀྱང་རྒྱུན་འཁྱོངས་ནུས་ན་རིམ་གྱིས་འགྲུབ་པའི་གནས་</a:t>
            </a:r>
          </a:p>
          <a:p>
            <a:pPr marL="0" indent="0">
              <a:buNone/>
            </a:pPr>
            <a:r>
              <a:rPr lang="bo-CN" altLang="zh-CN" sz="4300" b="1" dirty="0"/>
              <a:t> </a:t>
            </a:r>
            <a:r>
              <a:rPr lang="bo-CN" altLang="zh-CN" sz="4300" b="1" dirty="0" smtClean="0"/>
              <a:t>                           ལུགས་བསྟན་ཡོད། </a:t>
            </a:r>
            <a:endParaRPr lang="bo-CN" altLang="zh-CN" sz="3900" b="1" dirty="0" smtClean="0"/>
          </a:p>
          <a:p>
            <a:pPr marL="0" indent="0">
              <a:buNone/>
            </a:pPr>
            <a:endParaRPr lang="bo-CN" altLang="zh-CN" sz="2800" dirty="0"/>
          </a:p>
          <a:p>
            <a:pPr marL="0" indent="0">
              <a:buNone/>
            </a:pPr>
            <a:r>
              <a:rPr lang="bo-CN" altLang="zh-CN" sz="2800" dirty="0" smtClean="0"/>
              <a:t>      </a:t>
            </a:r>
            <a:endParaRPr lang="zh-CN" altLang="en-US" sz="2800" dirty="0"/>
          </a:p>
        </p:txBody>
      </p:sp>
      <p:sp>
        <p:nvSpPr>
          <p:cNvPr id="5" name="右箭头 4"/>
          <p:cNvSpPr/>
          <p:nvPr/>
        </p:nvSpPr>
        <p:spPr>
          <a:xfrm>
            <a:off x="5454278" y="548680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  <p:sp>
        <p:nvSpPr>
          <p:cNvPr id="6" name="右箭头 5"/>
          <p:cNvSpPr/>
          <p:nvPr/>
        </p:nvSpPr>
        <p:spPr>
          <a:xfrm>
            <a:off x="5526286" y="1207031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དཔེ་ཅན།              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  <p:sp>
        <p:nvSpPr>
          <p:cNvPr id="7" name="右箭头 6"/>
          <p:cNvSpPr/>
          <p:nvPr/>
        </p:nvSpPr>
        <p:spPr>
          <a:xfrm>
            <a:off x="5526286" y="1890540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དཔེ།</a:t>
            </a:r>
            <a:endParaRPr lang="zh-CN" altLang="en-US" sz="3600" b="1" dirty="0"/>
          </a:p>
        </p:txBody>
      </p:sp>
      <p:sp>
        <p:nvSpPr>
          <p:cNvPr id="8" name="右箭头 7"/>
          <p:cNvSpPr/>
          <p:nvPr/>
        </p:nvSpPr>
        <p:spPr>
          <a:xfrm>
            <a:off x="5583572" y="2538612"/>
            <a:ext cx="1598898" cy="602356"/>
          </a:xfrm>
          <a:prstGeom prst="rightArrow">
            <a:avLst/>
          </a:prstGeom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b="1" dirty="0" smtClean="0"/>
              <a:t>དཔེ། </a:t>
            </a:r>
            <a:r>
              <a:rPr lang="bo-CN" altLang="zh-CN" sz="3600" b="1" dirty="0" smtClean="0"/>
              <a:t>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363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124745"/>
            <a:ext cx="10984230" cy="2952328"/>
          </a:xfrm>
        </p:spPr>
        <p:txBody>
          <a:bodyPr/>
          <a:lstStyle/>
          <a:p>
            <a:pPr marL="0" indent="0">
              <a:buNone/>
            </a:pPr>
            <a:r>
              <a:rPr lang="bo-CN" altLang="zh-CN" dirty="0" smtClean="0"/>
              <a:t>     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57923" y="404664"/>
            <a:ext cx="7112190" cy="87539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6000" dirty="0" smtClean="0">
                <a:solidFill>
                  <a:schemeClr val="tx1"/>
                </a:solidFill>
              </a:rPr>
              <a:t>བསམ་གཞིག་གཏོང་བ། </a:t>
            </a:r>
            <a:endParaRPr lang="zh-CN" altLang="en-US" sz="6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152" y="2087558"/>
            <a:ext cx="104760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5400" b="1" dirty="0" smtClean="0"/>
              <a:t>      </a:t>
            </a:r>
            <a:r>
              <a:rPr lang="bo-CN" altLang="zh-CN" sz="4000" b="1" dirty="0" smtClean="0"/>
              <a:t>སྙིང་ཉེ་བའི་སློབ་གྲོགས་ལགས།  ཁྱོད་ཀྱིས་སློབ་སྦྱོང་ལ་བརྩོན་པ་བྱེད་བཞིན་ཡོད་དམ།  རྒྱུ་མཚན་ཅི་ཞིག་ཡིན། </a:t>
            </a:r>
          </a:p>
          <a:p>
            <a:r>
              <a:rPr lang="bo-CN" altLang="zh-CN" sz="4000" b="1" dirty="0" smtClean="0"/>
              <a:t>ལན།  </a:t>
            </a:r>
            <a:r>
              <a:rPr lang="bo-CN" altLang="zh-CN" sz="4000" b="1" dirty="0" smtClean="0">
                <a:solidFill>
                  <a:srgbClr val="FF0000"/>
                </a:solidFill>
              </a:rPr>
              <a:t>རང་མོས།</a:t>
            </a:r>
            <a:r>
              <a:rPr lang="bo-CN" altLang="zh-CN" sz="4400" b="1" dirty="0" smtClean="0">
                <a:solidFill>
                  <a:srgbClr val="FF0000"/>
                </a:solidFill>
              </a:rPr>
              <a:t> </a:t>
            </a:r>
            <a:r>
              <a:rPr lang="bo-CN" altLang="zh-CN" sz="48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4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1900</Words>
  <Application>Microsoft Office PowerPoint</Application>
  <PresentationFormat>自定义</PresentationFormat>
  <Paragraphs>177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PowerPoint 演示文稿</vt:lpstr>
      <vt:lpstr>PowerPoint 演示文稿</vt:lpstr>
      <vt:lpstr>PowerPoint 演示文稿</vt:lpstr>
      <vt:lpstr>བཞི་པ། 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སློབ་ཚན་སྤྱི་སྡོམ།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asus</cp:lastModifiedBy>
  <cp:revision>133</cp:revision>
  <dcterms:created xsi:type="dcterms:W3CDTF">2018-10-23T06:18:41Z</dcterms:created>
  <dcterms:modified xsi:type="dcterms:W3CDTF">2018-12-20T07:17:25Z</dcterms:modified>
</cp:coreProperties>
</file>