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77" r:id="rId4"/>
    <p:sldId id="289" r:id="rId5"/>
    <p:sldId id="290" r:id="rId6"/>
    <p:sldId id="291" r:id="rId7"/>
    <p:sldId id="278" r:id="rId8"/>
    <p:sldId id="279" r:id="rId9"/>
    <p:sldId id="286" r:id="rId10"/>
    <p:sldId id="287" r:id="rId11"/>
    <p:sldId id="292" r:id="rId12"/>
    <p:sldId id="262" r:id="rId13"/>
    <p:sldId id="280" r:id="rId14"/>
    <p:sldId id="293" r:id="rId15"/>
    <p:sldId id="294" r:id="rId16"/>
    <p:sldId id="295" r:id="rId17"/>
    <p:sldId id="296" r:id="rId18"/>
    <p:sldId id="297" r:id="rId19"/>
    <p:sldId id="298" r:id="rId20"/>
    <p:sldId id="299" r:id="rId21"/>
    <p:sldId id="300" r:id="rId22"/>
    <p:sldId id="301" r:id="rId23"/>
    <p:sldId id="282" r:id="rId24"/>
    <p:sldId id="285" r:id="rId25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2934" y="-10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2020/10/18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2020/10/18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2020/10/18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2020/10/18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2020/10/18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2020/10/18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2020/10/18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2020/10/18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2020/10/18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2020/10/18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2020/10/18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3000" t="-21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pPr/>
              <a:t>2020/10/18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051720" y="881425"/>
            <a:ext cx="5688632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>
              <a:buFont typeface="Arial" pitchFamily="34" charset="0"/>
              <a:buNone/>
              <a:defRPr/>
            </a:pPr>
            <a:r>
              <a:rPr lang="bo-CN" altLang="zh-CN" sz="80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</a:rPr>
              <a:t>༄༅།། ལང་ཚོའི་རྦབ་ཆུ།</a:t>
            </a:r>
            <a:endParaRPr lang="zh-CN" altLang="en-US" sz="8000" b="1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rial" pitchFamily="34" charset="0"/>
            </a:endParaRPr>
          </a:p>
        </p:txBody>
      </p:sp>
      <p:pic>
        <p:nvPicPr>
          <p:cNvPr id="6" name="图片 5" descr="QQ图片2015120913143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548680"/>
            <a:ext cx="1086832" cy="1080120"/>
          </a:xfrm>
          <a:prstGeom prst="ellipse">
            <a:avLst/>
          </a:prstGeom>
          <a:ln w="63500" cap="rnd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softEdge rad="63500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4427984" y="5301208"/>
            <a:ext cx="403244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>
              <a:buFont typeface="Arial" pitchFamily="34" charset="0"/>
              <a:buNone/>
              <a:defRPr/>
            </a:pPr>
            <a:r>
              <a:rPr lang="bo-CN" altLang="zh-CN" sz="48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</a:rPr>
              <a:t>རྩོམ་པ་པོ། རང་གྲོལ།</a:t>
            </a:r>
            <a:endParaRPr lang="zh-CN" altLang="en-US" sz="4800" b="1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8" name="TextBox 7">
            <a:hlinkClick r:id="rId3" action="ppaction://hlinksldjump"/>
          </p:cNvPr>
          <p:cNvSpPr txBox="1"/>
          <p:nvPr/>
        </p:nvSpPr>
        <p:spPr>
          <a:xfrm>
            <a:off x="3960440" y="2218799"/>
            <a:ext cx="518356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 typeface="Arial" pitchFamily="34" charset="0"/>
              <a:buNone/>
              <a:defRPr/>
            </a:pPr>
            <a:r>
              <a:rPr lang="bo-CN" altLang="zh-CN" sz="3600" b="1" i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tx2">
                    <a:lumMod val="10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གཅིག </a:t>
            </a:r>
            <a:r>
              <a:rPr lang="bo-CN" altLang="zh-CN" sz="3600" b="1" i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tx2">
                    <a:lumMod val="10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རང་མོས་སྙན་ངག་གི་</a:t>
            </a:r>
            <a:r>
              <a:rPr lang="bo-CN" altLang="zh-CN" sz="3600" b="1" i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tx2">
                    <a:lumMod val="10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ཤེས་བྱ་ངོ་སྤྲོད།</a:t>
            </a:r>
            <a:endParaRPr lang="zh-CN" altLang="en-US" sz="3600" b="1" i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tx2">
                  <a:lumMod val="10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ea typeface="宋体" pitchFamily="2" charset="-12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60440" y="2889518"/>
            <a:ext cx="4968552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bo-CN" altLang="zh-CN" sz="3600" b="1" i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tx2">
                    <a:lumMod val="10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གཉིས། རྩོམ་པ་པོ་ངོ་སྤྲོད་མདོར་བསྡུས།</a:t>
            </a:r>
            <a:endParaRPr lang="zh-CN" altLang="en-US" sz="3600" b="1" i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tx2">
                  <a:lumMod val="10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960440" y="3574757"/>
            <a:ext cx="3960440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bo-CN" altLang="zh-CN" sz="3600" b="1" i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tx2">
                    <a:lumMod val="10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གསུམ། ཐ་སྙད་འགྲེལ་བ།</a:t>
            </a:r>
            <a:endParaRPr lang="zh-CN" altLang="en-US" sz="3600" b="1" i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tx2">
                  <a:lumMod val="10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032448" y="4294837"/>
            <a:ext cx="3744416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bo-CN" altLang="zh-CN" sz="3600" b="1" i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tx2">
                    <a:lumMod val="10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བཞི།  སློབ་ཚན་དབྱེ་ཞིབ།</a:t>
            </a:r>
            <a:endParaRPr lang="zh-CN" altLang="en-US" sz="3600" b="1" i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tx2">
                  <a:lumMod val="10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pic>
        <p:nvPicPr>
          <p:cNvPr id="12" name="Picture 2" descr="瀑布大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671341"/>
            <a:ext cx="4032448" cy="4857528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 txBox="1">
            <a:spLocks noChangeArrowheads="1"/>
          </p:cNvSpPr>
          <p:nvPr/>
        </p:nvSpPr>
        <p:spPr bwMode="auto">
          <a:xfrm>
            <a:off x="323528" y="620688"/>
            <a:ext cx="8568952" cy="5904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  <a:softEdge rad="6350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/>
          <a:p>
            <a:r>
              <a:rPr lang="bo-CN" altLang="zh-CN" sz="4400" b="1" dirty="0" smtClean="0">
                <a:ln w="1905"/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宋体" pitchFamily="2" charset="-122"/>
              </a:rPr>
              <a:t>མི་བཞི་ཚོགས་ཁག་རྡུལ་དུ་བརླགས་པ་དང་རིག་གསར་མཇུག་རྫོགས་རྗེས། ཏང་གི་ཀྲུང་ཨུ་ཚང་འཛོམས་གྲོས་ཚོགས་ཐེངས་གསུམ་པ་ཚོགས་པ་དང་། གཡོན་ལྷུང་གི་ཆབ་སྲིད་བྱེད་ཕྱོགས་ཡོ་བསྲང་དྲང་བཅོས་དང་མི་རྣམས་ལ་རང་དབང་ཐོབ་པ་དང་མི་རིགས་སྲིད་ ཇུས་སླར་གསོ་བྱས་པའི་མི་རིགས་ཀྱི་ཡི་གེ་དང་རིག་གནས་སློབ་སྦྱོང་དང་བདེ་སྤྱོད་བྱས་ཆོག་པའི་ཀུ་ཡངས། བག་ཕེབས་ཀྱི་དུས་སྐབས་ཤིག་བྱུང་བ་རེད། སྙན་ངག་འདི་ནི་དེ་འདྲའི་དུས་སྐབས་གསར་བ་ཚུགས་པའི་དུས་སུ་བརྩམས་པ་ཡིན།</a:t>
            </a:r>
            <a:r>
              <a:rPr lang="en-US" altLang="zh-CN" sz="4400" b="1" dirty="0" smtClean="0">
                <a:ln w="1905"/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宋体" pitchFamily="2" charset="-122"/>
              </a:rPr>
              <a:t> </a:t>
            </a:r>
            <a:endParaRPr lang="zh-CN" altLang="zh-CN" sz="5400" b="1" dirty="0" smtClean="0">
              <a:ln w="1905"/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十一届三中全会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738" y="2565400"/>
            <a:ext cx="4678362" cy="410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395288" y="404664"/>
            <a:ext cx="84963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bo-CN" altLang="zh-CN" sz="4000" b="1" dirty="0" smtClean="0">
                <a:ln w="50800"/>
              </a:rPr>
              <a:t>བོད་ཀྱི་སྙན་ངག་གསར་བ་ནི་ཏང་གི་སྐབས་བཅུ་གཅིག་པའི་ཀྲུང་ཨུ་ཚང་འཛོམས་གྲོས་ཚོགས་ཐེངས་གསུམ་པའི་རྗེས་སུ་སྲིད་ཇུས་བཟང་པོ་ལག་བསྟར་བྱུང་བ་དང་བསྟུན་ནས་གསར་བའི་ལམ་དུ་ཞུགས་པ་ཞིག་ཡིན།</a:t>
            </a:r>
            <a:endParaRPr lang="zh-CN" altLang="en-US" sz="4000" b="1" dirty="0">
              <a:ln w="50800"/>
            </a:endParaRPr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683568" y="3068960"/>
            <a:ext cx="3168352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bo-CN" altLang="zh-CN" sz="4400" b="1" dirty="0" smtClean="0">
                <a:ln w="1905"/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宋体" pitchFamily="2" charset="-122"/>
              </a:rPr>
              <a:t>༼ལང་ཚོའི་རྦབ་ཆུ༽ནི་སྤྱི་ལོ་1983ལོའི་༼སྦྲང་ཆར༽དེབ་གཉིས་པའི་སྟེང་དུ་སྤེལ་བ་ཡིན།</a:t>
            </a:r>
            <a:endParaRPr lang="en-US" altLang="zh-CN" sz="4400" b="1" dirty="0" smtClean="0">
              <a:ln w="1905"/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宋体" pitchFamily="2" charset="-122"/>
            </a:endParaRPr>
          </a:p>
        </p:txBody>
      </p:sp>
      <p:sp>
        <p:nvSpPr>
          <p:cNvPr id="6149" name="未知"/>
          <p:cNvSpPr>
            <a:spLocks/>
          </p:cNvSpPr>
          <p:nvPr/>
        </p:nvSpPr>
        <p:spPr bwMode="auto">
          <a:xfrm>
            <a:off x="179389" y="116632"/>
            <a:ext cx="8569076" cy="3168352"/>
          </a:xfrm>
          <a:custGeom>
            <a:avLst/>
            <a:gdLst>
              <a:gd name="T0" fmla="*/ 0 w 5462"/>
              <a:gd name="T1" fmla="*/ 0 h 1496"/>
              <a:gd name="T2" fmla="*/ 5462 w 5462"/>
              <a:gd name="T3" fmla="*/ 1496 h 1496"/>
            </a:gdLst>
            <a:ahLst/>
            <a:cxnLst>
              <a:cxn ang="0">
                <a:pos x="507" y="53"/>
              </a:cxn>
              <a:cxn ang="0">
                <a:pos x="427" y="73"/>
              </a:cxn>
              <a:cxn ang="0">
                <a:pos x="398" y="93"/>
              </a:cxn>
              <a:cxn ang="0">
                <a:pos x="328" y="103"/>
              </a:cxn>
              <a:cxn ang="0">
                <a:pos x="269" y="143"/>
              </a:cxn>
              <a:cxn ang="0">
                <a:pos x="239" y="153"/>
              </a:cxn>
              <a:cxn ang="0">
                <a:pos x="120" y="212"/>
              </a:cxn>
              <a:cxn ang="0">
                <a:pos x="30" y="371"/>
              </a:cxn>
              <a:cxn ang="0">
                <a:pos x="10" y="431"/>
              </a:cxn>
              <a:cxn ang="0">
                <a:pos x="0" y="461"/>
              </a:cxn>
              <a:cxn ang="0">
                <a:pos x="10" y="898"/>
              </a:cxn>
              <a:cxn ang="0">
                <a:pos x="20" y="1066"/>
              </a:cxn>
              <a:cxn ang="0">
                <a:pos x="110" y="1106"/>
              </a:cxn>
              <a:cxn ang="0">
                <a:pos x="338" y="1196"/>
              </a:cxn>
              <a:cxn ang="0">
                <a:pos x="914" y="1225"/>
              </a:cxn>
              <a:cxn ang="0">
                <a:pos x="1569" y="1235"/>
              </a:cxn>
              <a:cxn ang="0">
                <a:pos x="2065" y="1496"/>
              </a:cxn>
              <a:cxn ang="0">
                <a:pos x="1793" y="1179"/>
              </a:cxn>
              <a:cxn ang="0">
                <a:pos x="5331" y="997"/>
              </a:cxn>
              <a:cxn ang="0">
                <a:pos x="5413" y="977"/>
              </a:cxn>
              <a:cxn ang="0">
                <a:pos x="5462" y="808"/>
              </a:cxn>
              <a:cxn ang="0">
                <a:pos x="5453" y="113"/>
              </a:cxn>
              <a:cxn ang="0">
                <a:pos x="5393" y="44"/>
              </a:cxn>
              <a:cxn ang="0">
                <a:pos x="5313" y="4"/>
              </a:cxn>
              <a:cxn ang="0">
                <a:pos x="507" y="53"/>
              </a:cxn>
            </a:cxnLst>
            <a:rect l="T0" t="T1" r="T2" b="T3"/>
            <a:pathLst>
              <a:path w="5462" h="1496">
                <a:moveTo>
                  <a:pt x="507" y="53"/>
                </a:moveTo>
                <a:cubicBezTo>
                  <a:pt x="489" y="57"/>
                  <a:pt x="447" y="63"/>
                  <a:pt x="427" y="73"/>
                </a:cubicBezTo>
                <a:cubicBezTo>
                  <a:pt x="417" y="78"/>
                  <a:pt x="409" y="90"/>
                  <a:pt x="398" y="93"/>
                </a:cubicBezTo>
                <a:cubicBezTo>
                  <a:pt x="375" y="100"/>
                  <a:pt x="351" y="100"/>
                  <a:pt x="328" y="103"/>
                </a:cubicBezTo>
                <a:cubicBezTo>
                  <a:pt x="256" y="127"/>
                  <a:pt x="343" y="93"/>
                  <a:pt x="269" y="143"/>
                </a:cubicBezTo>
                <a:cubicBezTo>
                  <a:pt x="260" y="149"/>
                  <a:pt x="248" y="148"/>
                  <a:pt x="239" y="153"/>
                </a:cubicBezTo>
                <a:cubicBezTo>
                  <a:pt x="199" y="173"/>
                  <a:pt x="158" y="187"/>
                  <a:pt x="120" y="212"/>
                </a:cubicBezTo>
                <a:cubicBezTo>
                  <a:pt x="84" y="266"/>
                  <a:pt x="54" y="311"/>
                  <a:pt x="30" y="371"/>
                </a:cubicBezTo>
                <a:cubicBezTo>
                  <a:pt x="22" y="391"/>
                  <a:pt x="17" y="411"/>
                  <a:pt x="10" y="431"/>
                </a:cubicBezTo>
                <a:cubicBezTo>
                  <a:pt x="7" y="441"/>
                  <a:pt x="0" y="461"/>
                  <a:pt x="0" y="461"/>
                </a:cubicBezTo>
                <a:cubicBezTo>
                  <a:pt x="3" y="607"/>
                  <a:pt x="5" y="752"/>
                  <a:pt x="10" y="898"/>
                </a:cubicBezTo>
                <a:cubicBezTo>
                  <a:pt x="12" y="954"/>
                  <a:pt x="8" y="1011"/>
                  <a:pt x="20" y="1066"/>
                </a:cubicBezTo>
                <a:cubicBezTo>
                  <a:pt x="27" y="1098"/>
                  <a:pt x="110" y="1106"/>
                  <a:pt x="110" y="1106"/>
                </a:cubicBezTo>
                <a:cubicBezTo>
                  <a:pt x="169" y="1200"/>
                  <a:pt x="234" y="1181"/>
                  <a:pt x="338" y="1196"/>
                </a:cubicBezTo>
                <a:cubicBezTo>
                  <a:pt x="479" y="1238"/>
                  <a:pt x="821" y="1223"/>
                  <a:pt x="914" y="1225"/>
                </a:cubicBezTo>
                <a:cubicBezTo>
                  <a:pt x="1251" y="1244"/>
                  <a:pt x="1033" y="1235"/>
                  <a:pt x="1569" y="1235"/>
                </a:cubicBezTo>
                <a:lnTo>
                  <a:pt x="2065" y="1496"/>
                </a:lnTo>
                <a:lnTo>
                  <a:pt x="1793" y="1179"/>
                </a:lnTo>
                <a:cubicBezTo>
                  <a:pt x="2972" y="1118"/>
                  <a:pt x="4152" y="1060"/>
                  <a:pt x="5331" y="997"/>
                </a:cubicBezTo>
                <a:cubicBezTo>
                  <a:pt x="5359" y="995"/>
                  <a:pt x="5385" y="983"/>
                  <a:pt x="5413" y="977"/>
                </a:cubicBezTo>
                <a:cubicBezTo>
                  <a:pt x="5433" y="918"/>
                  <a:pt x="5428" y="862"/>
                  <a:pt x="5462" y="808"/>
                </a:cubicBezTo>
                <a:cubicBezTo>
                  <a:pt x="5459" y="576"/>
                  <a:pt x="5459" y="345"/>
                  <a:pt x="5453" y="113"/>
                </a:cubicBezTo>
                <a:cubicBezTo>
                  <a:pt x="5452" y="74"/>
                  <a:pt x="5425" y="54"/>
                  <a:pt x="5393" y="44"/>
                </a:cubicBezTo>
                <a:cubicBezTo>
                  <a:pt x="5327" y="0"/>
                  <a:pt x="5357" y="4"/>
                  <a:pt x="5313" y="4"/>
                </a:cubicBezTo>
                <a:lnTo>
                  <a:pt x="507" y="53"/>
                </a:lnTo>
                <a:close/>
              </a:path>
            </a:pathLst>
          </a:custGeom>
          <a:solidFill>
            <a:srgbClr val="FFFFFF">
              <a:alpha val="0"/>
            </a:srgbClr>
          </a:solidFill>
          <a:ln w="9525" cmpd="sng">
            <a:solidFill>
              <a:srgbClr val="00FFFF"/>
            </a:solidFill>
            <a:bevel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0" autoUpdateAnimBg="0"/>
      <p:bldP spid="614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 txBox="1">
            <a:spLocks noChangeArrowheads="1"/>
          </p:cNvSpPr>
          <p:nvPr/>
        </p:nvSpPr>
        <p:spPr bwMode="auto">
          <a:xfrm>
            <a:off x="323528" y="476672"/>
            <a:ext cx="8568952" cy="6137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  <a:softEdge rad="6350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/>
          <a:p>
            <a:r>
              <a:rPr lang="bo-CN" altLang="zh-CN" sz="4400" b="1" dirty="0" smtClean="0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宋体" pitchFamily="2" charset="-122"/>
              </a:rPr>
              <a:t>རྦབ་ཆུ། </a:t>
            </a:r>
            <a:r>
              <a:rPr lang="bo-CN" altLang="zh-CN" sz="4400" b="1" dirty="0" smtClean="0">
                <a:ln w="1905"/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宋体" pitchFamily="2" charset="-122"/>
              </a:rPr>
              <a:t>གཡང་སའམ་དཀན་གཟར་ལས་འབབ་པའི་ཆུ།</a:t>
            </a:r>
            <a:r>
              <a:rPr lang="en-US" altLang="zh-CN" sz="4400" b="1" dirty="0" smtClean="0">
                <a:ln w="1905"/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宋体" pitchFamily="2" charset="-122"/>
              </a:rPr>
              <a:t> </a:t>
            </a:r>
            <a:endParaRPr lang="zh-CN" altLang="zh-CN" sz="4400" b="1" dirty="0" smtClean="0">
              <a:ln w="1905"/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宋体" pitchFamily="2" charset="-122"/>
            </a:endParaRPr>
          </a:p>
          <a:p>
            <a:r>
              <a:rPr lang="bo-CN" altLang="zh-CN" sz="4400" b="1" dirty="0" smtClean="0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宋体" pitchFamily="2" charset="-122"/>
              </a:rPr>
              <a:t>དཔང་བོ། </a:t>
            </a:r>
            <a:r>
              <a:rPr lang="bo-CN" altLang="zh-CN" sz="4400" b="1" dirty="0" smtClean="0">
                <a:ln w="1905"/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宋体" pitchFamily="2" charset="-122"/>
              </a:rPr>
              <a:t>བདེན་དཔང་མཁན་ལ་གོ</a:t>
            </a:r>
            <a:endParaRPr lang="zh-CN" altLang="zh-CN" sz="4400" b="1" dirty="0" smtClean="0">
              <a:ln w="1905"/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宋体" pitchFamily="2" charset="-122"/>
            </a:endParaRPr>
          </a:p>
          <a:p>
            <a:r>
              <a:rPr lang="bo-CN" altLang="zh-CN" sz="4400" b="1" dirty="0" smtClean="0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宋体" pitchFamily="2" charset="-122"/>
              </a:rPr>
              <a:t>ཆལ་ཆིལ། </a:t>
            </a:r>
            <a:r>
              <a:rPr lang="bo-CN" altLang="zh-CN" sz="4400" b="1" dirty="0" smtClean="0">
                <a:ln w="1905"/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宋体" pitchFamily="2" charset="-122"/>
              </a:rPr>
              <a:t>ཆུའི་རྦ་རླབས་མར་འབབ་པའི་རྣམ་པ།</a:t>
            </a:r>
            <a:endParaRPr lang="zh-CN" altLang="zh-CN" sz="4400" b="1" dirty="0" smtClean="0">
              <a:ln w="1905"/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宋体" pitchFamily="2" charset="-122"/>
            </a:endParaRPr>
          </a:p>
          <a:p>
            <a:r>
              <a:rPr lang="bo-CN" altLang="zh-CN" sz="4400" b="1" dirty="0" smtClean="0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宋体" pitchFamily="2" charset="-122"/>
              </a:rPr>
              <a:t>ཀླ་ཀློ།</a:t>
            </a:r>
            <a:r>
              <a:rPr lang="bo-CN" altLang="zh-CN" sz="4400" b="1" dirty="0" smtClean="0">
                <a:ln w="1905"/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宋体" pitchFamily="2" charset="-122"/>
              </a:rPr>
              <a:t> བྱ་སྤྱོད་གདུག་རྩུབ་ཅན་ལ་ཟེར།</a:t>
            </a:r>
            <a:r>
              <a:rPr lang="en-US" altLang="zh-CN" sz="4400" b="1" dirty="0" smtClean="0">
                <a:ln w="1905"/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宋体" pitchFamily="2" charset="-122"/>
              </a:rPr>
              <a:t> </a:t>
            </a:r>
            <a:endParaRPr lang="zh-CN" altLang="zh-CN" sz="4400" b="1" dirty="0" smtClean="0">
              <a:ln w="1905"/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宋体" pitchFamily="2" charset="-122"/>
            </a:endParaRPr>
          </a:p>
          <a:p>
            <a:r>
              <a:rPr lang="bo-CN" altLang="zh-CN" sz="4400" b="1" dirty="0" smtClean="0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宋体" pitchFamily="2" charset="-122"/>
              </a:rPr>
              <a:t>ངམ་གྲོག </a:t>
            </a:r>
            <a:r>
              <a:rPr lang="bo-CN" altLang="zh-CN" sz="4400" b="1" dirty="0" smtClean="0">
                <a:ln w="1905"/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宋体" pitchFamily="2" charset="-122"/>
              </a:rPr>
              <a:t>ཟིལ་ཆེ་བའམ་འཇིགས་སུ་རུང་བའི་རྣམ་པ།</a:t>
            </a:r>
            <a:r>
              <a:rPr lang="en-US" altLang="zh-CN" sz="4400" b="1" dirty="0" smtClean="0">
                <a:ln w="1905"/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宋体" pitchFamily="2" charset="-122"/>
              </a:rPr>
              <a:t> </a:t>
            </a:r>
            <a:endParaRPr lang="zh-CN" altLang="zh-CN" sz="4400" b="1" dirty="0" smtClean="0">
              <a:ln w="1905"/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宋体" pitchFamily="2" charset="-122"/>
            </a:endParaRPr>
          </a:p>
          <a:p>
            <a:r>
              <a:rPr lang="bo-CN" altLang="zh-CN" sz="4400" b="1" dirty="0" smtClean="0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宋体" pitchFamily="2" charset="-122"/>
              </a:rPr>
              <a:t>གཙེས། </a:t>
            </a:r>
            <a:r>
              <a:rPr lang="bo-CN" altLang="zh-CN" sz="4400" b="1" dirty="0" smtClean="0">
                <a:ln w="1905"/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宋体" pitchFamily="2" charset="-122"/>
              </a:rPr>
              <a:t>གནོད་པ་བྱས་པའི་དོན།</a:t>
            </a:r>
            <a:endParaRPr lang="zh-CN" altLang="zh-CN" sz="4400" b="1" dirty="0" smtClean="0">
              <a:ln w="1905"/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宋体" pitchFamily="2" charset="-122"/>
            </a:endParaRPr>
          </a:p>
          <a:p>
            <a:r>
              <a:rPr lang="bo-CN" altLang="zh-CN" sz="4400" b="1" dirty="0" smtClean="0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宋体" pitchFamily="2" charset="-122"/>
              </a:rPr>
              <a:t>སྙིགས་མ།</a:t>
            </a:r>
            <a:r>
              <a:rPr lang="bo-CN" altLang="zh-CN" sz="4400" b="1" dirty="0" smtClean="0">
                <a:ln w="1905"/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宋体" pitchFamily="2" charset="-122"/>
              </a:rPr>
              <a:t> དངོས་རྫས་ཀྱི་སྙིང་བོ་བླངས་བའི་ལྷག་རོའི་མིང་།</a:t>
            </a:r>
            <a:r>
              <a:rPr lang="en-US" altLang="zh-CN" sz="4400" b="1" dirty="0" smtClean="0">
                <a:ln w="1905"/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宋体" pitchFamily="2" charset="-122"/>
              </a:rPr>
              <a:t> </a:t>
            </a:r>
            <a:endParaRPr lang="zh-CN" altLang="zh-CN" sz="4400" b="1" dirty="0" smtClean="0">
              <a:ln w="1905"/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宋体" pitchFamily="2" charset="-122"/>
            </a:endParaRPr>
          </a:p>
          <a:p>
            <a:r>
              <a:rPr lang="bo-CN" altLang="zh-CN" sz="4400" b="1" dirty="0" smtClean="0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宋体" pitchFamily="2" charset="-122"/>
              </a:rPr>
              <a:t>འཕེལ་འགྲིབ། </a:t>
            </a:r>
            <a:r>
              <a:rPr lang="bo-CN" altLang="zh-CN" sz="4400" b="1" dirty="0" smtClean="0">
                <a:ln w="1905"/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宋体" pitchFamily="2" charset="-122"/>
              </a:rPr>
              <a:t>ཡར་འཕེལ་བ་དང་མར་བྲི་བའི་དོན།</a:t>
            </a:r>
            <a:endParaRPr lang="zh-CN" altLang="zh-CN" sz="4400" b="1" dirty="0" smtClean="0">
              <a:ln w="1905"/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宋体" pitchFamily="2" charset="-122"/>
            </a:endParaRPr>
          </a:p>
          <a:p>
            <a:r>
              <a:rPr lang="bo-CN" altLang="zh-CN" sz="4400" b="1" dirty="0" smtClean="0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宋体" pitchFamily="2" charset="-122"/>
              </a:rPr>
              <a:t>སྒྲོ་ཐུལ། </a:t>
            </a:r>
            <a:r>
              <a:rPr lang="bo-CN" altLang="zh-CN" sz="4400" b="1" dirty="0" smtClean="0">
                <a:ln w="1905"/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宋体" pitchFamily="2" charset="-122"/>
              </a:rPr>
              <a:t>བྱའི་སྒྲོ་དང་གཤོག་པ་ལ་གོ</a:t>
            </a:r>
            <a:endParaRPr lang="zh-CN" altLang="zh-CN" sz="4400" b="1" dirty="0" smtClean="0">
              <a:ln w="1905"/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宋体" pitchFamily="2" charset="-122"/>
            </a:endParaRPr>
          </a:p>
        </p:txBody>
      </p:sp>
      <p:pic>
        <p:nvPicPr>
          <p:cNvPr id="7" name="Picture 5" descr="fghfgh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0"/>
            <a:ext cx="2304256" cy="7920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755576" y="0"/>
            <a:ext cx="1944216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>
              <a:buFont typeface="Arial" pitchFamily="34" charset="0"/>
              <a:buNone/>
              <a:defRPr/>
            </a:pPr>
            <a:r>
              <a:rPr lang="bo-CN" altLang="zh-CN" sz="3600" b="1" dirty="0" smtClean="0">
                <a:ln w="50800"/>
                <a:ea typeface="宋体" pitchFamily="2" charset="-122"/>
              </a:rPr>
              <a:t>ཐ་སྙད་འགྲེལ་བ།</a:t>
            </a:r>
            <a:endParaRPr lang="zh-CN" altLang="en-US" sz="3600" b="1" dirty="0">
              <a:ln w="50800"/>
              <a:ea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 txBox="1">
            <a:spLocks noChangeArrowheads="1"/>
          </p:cNvSpPr>
          <p:nvPr/>
        </p:nvSpPr>
        <p:spPr bwMode="auto">
          <a:xfrm>
            <a:off x="323528" y="404664"/>
            <a:ext cx="8568952" cy="6453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  <a:softEdge rad="6350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/>
          <a:p>
            <a:r>
              <a:rPr lang="bo-CN" altLang="zh-CN" sz="4400" b="1" dirty="0" smtClean="0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宋体" pitchFamily="2" charset="-122"/>
              </a:rPr>
              <a:t>དབང་བོའི་གཞུ་རིས།  </a:t>
            </a:r>
            <a:r>
              <a:rPr lang="bo-CN" altLang="zh-CN" sz="4400" b="1" dirty="0" smtClean="0">
                <a:ln w="1905"/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宋体" pitchFamily="2" charset="-122"/>
              </a:rPr>
              <a:t>འཇའ་ཚོན་གྱི་མིང་།དབང་བོ་ནི་ལྷའི་དབང་བོ་བརྒྱ་བྱིན་ཏེ།མངོན་བརྗོད་དུ་འཇའ་ཚོན་ནི་གཞུ་ཡིན་པར་བཤད་པ་སྟེ། དབང་བོའི་མཚོན་དང་བརྒྱ་བྱིན་གཞི། རིས་ནི་འཇའ་ཚོན་གྱི་རི་མོའམ་ཁ་དོག་ཡིན།</a:t>
            </a:r>
            <a:r>
              <a:rPr lang="en-US" altLang="zh-CN" sz="4400" b="1" dirty="0" smtClean="0">
                <a:ln w="1905"/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宋体" pitchFamily="2" charset="-122"/>
              </a:rPr>
              <a:t> </a:t>
            </a:r>
            <a:endParaRPr lang="zh-CN" altLang="zh-CN" sz="4400" b="1" dirty="0" smtClean="0">
              <a:ln w="1905"/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宋体" pitchFamily="2" charset="-122"/>
            </a:endParaRPr>
          </a:p>
          <a:p>
            <a:r>
              <a:rPr lang="bo-CN" altLang="zh-CN" sz="4400" b="1" dirty="0" smtClean="0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宋体" pitchFamily="2" charset="-122"/>
              </a:rPr>
              <a:t>ཆུ་གྲི།  </a:t>
            </a:r>
            <a:r>
              <a:rPr lang="bo-CN" altLang="zh-CN" sz="4400" b="1" dirty="0" smtClean="0">
                <a:ln w="1905"/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宋体" pitchFamily="2" charset="-122"/>
              </a:rPr>
              <a:t>༡ གྲི་རྣོན་པོའི་མིང་། ༢ སྐྲ་གྲིའི་མིང་།</a:t>
            </a:r>
            <a:r>
              <a:rPr lang="en-US" altLang="zh-CN" sz="4400" b="1" dirty="0" smtClean="0">
                <a:ln w="1905"/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宋体" pitchFamily="2" charset="-122"/>
              </a:rPr>
              <a:t> </a:t>
            </a:r>
            <a:endParaRPr lang="zh-CN" altLang="zh-CN" sz="4400" b="1" dirty="0" smtClean="0">
              <a:ln w="1905"/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宋体" pitchFamily="2" charset="-122"/>
            </a:endParaRPr>
          </a:p>
          <a:p>
            <a:r>
              <a:rPr lang="bo-CN" altLang="zh-CN" sz="4400" b="1" dirty="0" smtClean="0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宋体" pitchFamily="2" charset="-122"/>
              </a:rPr>
              <a:t>ཆུ་བུར།  </a:t>
            </a:r>
            <a:r>
              <a:rPr lang="bo-CN" altLang="zh-CN" sz="4400" b="1" dirty="0" smtClean="0">
                <a:ln w="1905"/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宋体" pitchFamily="2" charset="-122"/>
              </a:rPr>
              <a:t>ཆུའི་ཝུ་བའི་མིང་།</a:t>
            </a:r>
            <a:r>
              <a:rPr lang="en-US" altLang="zh-CN" sz="4400" b="1" dirty="0" smtClean="0">
                <a:ln w="1905"/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宋体" pitchFamily="2" charset="-122"/>
              </a:rPr>
              <a:t> </a:t>
            </a:r>
            <a:endParaRPr lang="zh-CN" altLang="zh-CN" sz="4400" b="1" dirty="0" smtClean="0">
              <a:ln w="1905"/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宋体" pitchFamily="2" charset="-122"/>
            </a:endParaRPr>
          </a:p>
          <a:p>
            <a:r>
              <a:rPr lang="bo-CN" altLang="zh-CN" sz="4400" b="1" dirty="0" smtClean="0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宋体" pitchFamily="2" charset="-122"/>
              </a:rPr>
              <a:t>སྤུ་གྲི།</a:t>
            </a:r>
            <a:r>
              <a:rPr lang="bo-CN" altLang="zh-CN" sz="4400" b="1" dirty="0" smtClean="0">
                <a:ln w="1905"/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宋体" pitchFamily="2" charset="-122"/>
              </a:rPr>
              <a:t>  གྲི་རྣོ་དབལ་ཅན་གྱི་མིང་།</a:t>
            </a:r>
            <a:r>
              <a:rPr lang="en-US" altLang="zh-CN" sz="4400" b="1" dirty="0" smtClean="0">
                <a:ln w="1905"/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宋体" pitchFamily="2" charset="-122"/>
              </a:rPr>
              <a:t> </a:t>
            </a:r>
            <a:endParaRPr lang="zh-CN" altLang="zh-CN" sz="4400" b="1" dirty="0" smtClean="0">
              <a:ln w="1905"/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宋体" pitchFamily="2" charset="-122"/>
            </a:endParaRPr>
          </a:p>
          <a:p>
            <a:r>
              <a:rPr lang="bo-CN" altLang="zh-CN" sz="4400" b="1" dirty="0" smtClean="0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宋体" pitchFamily="2" charset="-122"/>
              </a:rPr>
              <a:t>དྲེགས་པ།  </a:t>
            </a:r>
            <a:r>
              <a:rPr lang="bo-CN" altLang="zh-CN" sz="4400" b="1" dirty="0" smtClean="0">
                <a:ln w="1905"/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宋体" pitchFamily="2" charset="-122"/>
              </a:rPr>
              <a:t>རྒྱགས་པའམ་ཁེངས་བ། ང་རྒྱལ། བ་ཚྭ། ས་ནང་ནས་ཐོན་པའི་ཚྭའི་རིགས་ཤིག་གི་མིང་།</a:t>
            </a:r>
            <a:r>
              <a:rPr lang="en-US" altLang="zh-CN" sz="4400" b="1" dirty="0" smtClean="0">
                <a:ln w="1905"/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宋体" pitchFamily="2" charset="-122"/>
              </a:rPr>
              <a:t> </a:t>
            </a:r>
            <a:endParaRPr lang="zh-CN" altLang="zh-CN" sz="4400" b="1" dirty="0">
              <a:ln w="1905"/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 txBox="1">
            <a:spLocks noChangeArrowheads="1"/>
          </p:cNvSpPr>
          <p:nvPr/>
        </p:nvSpPr>
        <p:spPr bwMode="auto">
          <a:xfrm>
            <a:off x="251520" y="620688"/>
            <a:ext cx="8712968" cy="6120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  <a:softEdge rad="6350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/>
          <a:p>
            <a:r>
              <a:rPr lang="bo-CN" altLang="zh-CN" sz="4000" b="1" dirty="0" smtClean="0">
                <a:ln w="1905"/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宋体" pitchFamily="2" charset="-122"/>
              </a:rPr>
              <a:t> </a:t>
            </a:r>
            <a:r>
              <a:rPr lang="bo-CN" altLang="zh-CN" sz="4000" dirty="0" smtClean="0"/>
              <a:t>སྙན་ངག་འདིར་མཚོན་བྱེད་རྦབ་ཆུའི་འཇོ་སྒེག་གི་རྣམ་པ་དང་བརྗིད་ཉམས་ཞིབ་འབྲི་བྱས་ཡོད་ལ། མཚོན་བྱ་གཞོན་ནུའི་ལང་ཚོ་དང་རྦབ་ཆུ་གཉིས་ངོ་བོ་གཅིག་ཏུ་བྱས་པའི་སྒོ་ནས། ཚིག་ངོས་ནས་རྦབ་ཆུའི་ཁྱད་གཤིས་བརྗོད་ཅིང་། ཤུགས་ནས་གཞོན་ནུའི་ལང་ཚོ་མཚོན་པ་དང་། དེ་བརྒྱུད་ནས་རྩོམ་པ་པོའི་ཡིད་ལ་བསམ་པའི་དོན་ཏེ། མི་རིགས་ཀྱི་རིག་གནས་ཉམས་པ་སོར་ཆུད་དང་མི་ཉམས་གོང་འཕེལ་དུ་འགྲོ་བ་དང་། དེ་བཞིན་ཚན་རིག་རིག་གནས་དང་བཅས་པའི་རིག་གནས་གསར་བ་ནང་འདྲེན་བྱེད་པའི་རླབས་ཆེན་བྱ་གཞག་མྱུར་དུ་འགྲུབ་པ་དང་། དེ་འགྲུབ་པར་གཞོན་ནུའི་མི་རབས་ལ་ཐུག་ཡོད་པའི་ཡིད་ཤེས་སམ་བསམ་བློ་དེ་བརྗོད་ཡོད་པ་དང་། དེ་ལ་བརྟེན་ནས་ཚོར་འདུ་ཤུགས་དྲག་ཏུ་མཚོན་ཡོད། སྙན་རྩོམ་འདི་ནི་ཁག་དྲུག་ཏུ་དབྱེ་ཆོག་སྟེ།</a:t>
            </a:r>
            <a:endParaRPr lang="zh-CN" altLang="zh-CN" sz="4800" b="1" dirty="0" smtClean="0">
              <a:ln w="1905"/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宋体" pitchFamily="2" charset="-122"/>
            </a:endParaRPr>
          </a:p>
        </p:txBody>
      </p:sp>
      <p:pic>
        <p:nvPicPr>
          <p:cNvPr id="3" name="Picture 5" descr="fghfgh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0"/>
            <a:ext cx="2448272" cy="7920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755576" y="0"/>
            <a:ext cx="2160240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>
              <a:buFont typeface="Arial" pitchFamily="34" charset="0"/>
              <a:buNone/>
              <a:defRPr/>
            </a:pPr>
            <a:r>
              <a:rPr lang="bo-CN" altLang="zh-CN" sz="3600" b="1" dirty="0" smtClean="0">
                <a:ln w="50800"/>
                <a:ea typeface="宋体" pitchFamily="2" charset="-122"/>
              </a:rPr>
              <a:t>སློབ་ཚན་དབྱེ་ཞིབ།</a:t>
            </a:r>
            <a:endParaRPr lang="zh-CN" altLang="en-US" sz="3600" b="1" dirty="0">
              <a:ln w="50800"/>
              <a:ea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 txBox="1">
            <a:spLocks noChangeArrowheads="1"/>
          </p:cNvSpPr>
          <p:nvPr/>
        </p:nvSpPr>
        <p:spPr bwMode="auto">
          <a:xfrm>
            <a:off x="251520" y="504056"/>
            <a:ext cx="8712968" cy="6381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  <a:softEdge rad="6350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/>
          <a:p>
            <a:r>
              <a:rPr lang="bo-CN" altLang="zh-CN" sz="4400" dirty="0" smtClean="0"/>
              <a:t>ཁག་དང་པོ་ནི༼སྔོ་ཞིང་བསངས་བའི་ནམ་མཁའ་ཞེས་པ་ནས་ལང་ཚོ་ཡི་གླུ་སྒྲ་རེད་ཅེས་པའི་བར༽</a:t>
            </a:r>
            <a:endParaRPr lang="zh-CN" altLang="zh-CN" sz="4400" dirty="0" smtClean="0"/>
          </a:p>
          <a:p>
            <a:r>
              <a:rPr lang="en-US" altLang="zh-CN" sz="4400" dirty="0" smtClean="0"/>
              <a:t>  </a:t>
            </a:r>
            <a:r>
              <a:rPr lang="bo-CN" altLang="zh-CN" sz="4400" dirty="0" smtClean="0"/>
              <a:t>ཚན་པ་འདིར་ཐོག་མར་བརྗོད་བྱར་གྱུར་པའི་རྦབ་ཆུའི་འབབ་ཡུལ་བྲིས་ཤིང་། དེ་ནས་རྦབ་ཆུའི་སྒེག་ཉམས་དང་། དེའི་འཕྲོར་རྦབ་ཆུའི་ཁྱད་ཆོས་བྲིས་ཡོད། མཐར་དེ་ལྟའི་རྦབ་ཆུ་དེ་ནི་ལོ་རབས་བརྒྱད་ཅུ་བའི་བོད་ཀྱི་གཞོན་ནུ་རྣམས་ཡིན་པར་བསྟན་ཏེ། རྦབ་ཆུ་དང་གཞོན་ནུ་གཉིས་ངོ་བོ་གཅིག་ཏུ་བྱས་ཏེ། གཞོན་ནུའི་ལང་ཚོ་བརྗོད་ཡོད།</a:t>
            </a:r>
            <a:r>
              <a:rPr lang="en-US" altLang="zh-CN" sz="4400" dirty="0" smtClean="0"/>
              <a:t> </a:t>
            </a:r>
            <a:endParaRPr lang="zh-CN" altLang="zh-CN" sz="4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 txBox="1">
            <a:spLocks noChangeArrowheads="1"/>
          </p:cNvSpPr>
          <p:nvPr/>
        </p:nvSpPr>
        <p:spPr bwMode="auto">
          <a:xfrm>
            <a:off x="251520" y="720080"/>
            <a:ext cx="8712968" cy="5373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  <a:softEdge rad="6350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/>
          <a:p>
            <a:r>
              <a:rPr lang="bo-CN" altLang="zh-CN" sz="4400" dirty="0" smtClean="0"/>
              <a:t>ཁག་གཉིས་པ་ནི༼ཀྱེ་ཀྱེ། རྦབ་ཆུ་ཡི་ལང་ཚོ་ཞེས་པ་ནས་ཁྱེད་ཀྱི་ལུས་སེམས་གཙང་ལ་ལང་ཚོའི་དཔལ་ཡོན་རྒྱས་ཞེས་པའི་བར༽འདིའི་ནང་ལང་ཚོའི་རྦབ་ཆུ་དེ་ནི་ཞུམ་མེད་སྙིང་སྟོབས་ཅན་ཞིག་ཡིན་པ་དང་། ཆུ་དང་ཆུ་ཕྲན་ཀུན་གྱི་ཏོག་ལྟར་མཛེས་ཤིང་ལེགས་ཚོགས་ཀུན་གྱི་འབྱུང་གནས་ཡིན་ལ། ལེགས་ཉེས་འབྱེད་པའི་བློ་གྲོས་རྒྱས་ཤིང་བྲག་རི་གཡང་གཟར་སོགས་ལ་སྐྲག་སྣང་སྤུ་ཙམ་མེད་པར་ལང་ཚོའི་དཔལ་ཡོན་ཆེས་ཆེར་རྒྱས་ཤིང་གནས་ཡོད་པ་བསྟན་ཡོད།</a:t>
            </a:r>
            <a:r>
              <a:rPr lang="en-US" altLang="zh-CN" sz="4400" dirty="0" smtClean="0"/>
              <a:t> </a:t>
            </a:r>
            <a:endParaRPr lang="zh-CN" altLang="zh-CN" sz="4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 txBox="1">
            <a:spLocks noChangeArrowheads="1"/>
          </p:cNvSpPr>
          <p:nvPr/>
        </p:nvSpPr>
        <p:spPr bwMode="auto">
          <a:xfrm>
            <a:off x="179512" y="-27384"/>
            <a:ext cx="8712968" cy="6885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  <a:softEdge rad="6350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/>
          <a:p>
            <a:r>
              <a:rPr lang="bo-CN" altLang="zh-CN" sz="4400" dirty="0" smtClean="0"/>
              <a:t>      ཁག་གསུམ་པ༼རྦབ་ཆུ་ཡ་ཞེས་པ་ནས་ང་ཚོ་ལ་སྐུལ་མ་དང་སྟོབས་ཤུགས་བསྩལ་བྱུང་ཞེས་པའི་བར་ཡིན༽འདིའི་ནང་རྦབ་ཆུ་ཁྱེད་ནི་ལོ་རྒྱུས་ཀྱི་དཔང་བོ་ཡིན་པས་སྔར་སོང་དང་མ་འོངས་པའི་བོད་ཀྱི་སྤྱི་ཚོགས་ཀྱི་འཕེལ་འགྲིབ་དང་དར་རྒུད་མཚོན་ཐུབ་པ་དང་། གལ་ཏེ་ཁྱེད་མེད་ན་གནས་ལྔའི་བང་མཛོད་ཇེ་ཕྱུག་ཏུ་གཏོང་མཁན་མེད། ཁྱེད་ནི་ཀྲུང་ཧྭ་མེས་པོའི་བུ་ཕྲུག་ཡིན་པས་དེས་</a:t>
            </a:r>
            <a:r>
              <a:rPr lang="bo-CN" altLang="zh-CN" sz="4400" dirty="0" smtClean="0">
                <a:solidFill>
                  <a:srgbClr val="FF0000"/>
                </a:solidFill>
              </a:rPr>
              <a:t>དཀའ་ངལ་ལས་མངོན་པར་རྒྱལ་བའི་སྤོབས་སེམས་དང་། སྐུལ་མ། སྟོབས་ཤུགས་སོགས་སྦྱིན་པས་ཁོར་ཡུག་ངན་པའི་ཤུགས་རྐྱེན་ཐེབས་ཀྱང་ལོག་ལམ་དུ་ནམ་ཡང་འཕྱན་པར་མི་འགྱུར་བ་བཅས་ལང་ཚོའི་རྦབ་ཆུ་ལ་རེ་ལྟོས་དང་། ཡིད་སྨོན། བསྟོད་བསྔགས་ སོགས་བརྩེ་དུང་ལྷག་པར་མཚོན་ཡོད།</a:t>
            </a:r>
            <a:r>
              <a:rPr lang="en-US" altLang="zh-CN" sz="4400" dirty="0" smtClean="0"/>
              <a:t> </a:t>
            </a:r>
            <a:endParaRPr lang="zh-CN" altLang="zh-CN" sz="4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 txBox="1">
            <a:spLocks noChangeArrowheads="1"/>
          </p:cNvSpPr>
          <p:nvPr/>
        </p:nvSpPr>
        <p:spPr bwMode="auto">
          <a:xfrm>
            <a:off x="179512" y="-27384"/>
            <a:ext cx="8712968" cy="6885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  <a:softEdge rad="6350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/>
          <a:p>
            <a:r>
              <a:rPr lang="bo-CN" altLang="zh-CN" sz="4400" dirty="0" smtClean="0"/>
              <a:t>   ཁག་བཞི་བ༼གསན་བྱུང་ངམ། རྦབ་ཆུ་ལགས་ཞེས་པ་ནས་མདུན་སྐྱོད་ཀྱི་གོམ་པ་ནི་དེ་བས་ཀྱང་ངོ་ཞེས་པའི་བར་ཡིན༽</a:t>
            </a:r>
            <a:endParaRPr lang="zh-CN" altLang="zh-CN" sz="4400" dirty="0" smtClean="0"/>
          </a:p>
          <a:p>
            <a:r>
              <a:rPr lang="bo-CN" altLang="zh-CN" sz="4400" dirty="0" smtClean="0"/>
              <a:t>འདིའི་ནང་དུས་རབས་གསར་བའི་ནང་གི་ལང་ཚོའི་རྦབ་ཆུར་རང་ཅག་གི་བཅུ་ཕྲག་རིག་པའི་ཡ་གྱལ་རིག་གནས་ཆུང་བ་ལྔ་རྒྱུད་འཛིན་དང་དར་འཕེལ་ཇི་ལྟར་གཏོང་དགོས་པ་དང་། ཚན་རིག་ཤེས་བྱ་ཇི་ལྟར་ཉམས་སུ་ལེན་དགོས་པ་སོགས་དྲི་བས་མཚམས་སྦྱར་ཐོག་སྔར་བྱུང་དང་སྔར་སོང་གིས་ད་ཡོད་དང་ད་ལྟའི་ཚབ་བྱེད་མི་ཐུབ་པས་མེས་པོའི་ཤུལ་ནོར་རྒྱུད་འཛིན་བྱེད་དགོས་པ་དང་། ལྷག་པར་དུ་དུས་རབས་ཀྱི་བསམ་བློ་གསར་བས་དེ་དག་དར་འཕེལ་མ་བཏང་ན་ལོ་རྒྱུས་ཀྱི་འཁོར་ལོའི་རྗེས་བསྙེགས་མི་ཐུབ་པའི་སྐོར་ལན་གྱི་ཐོག་ནས་བསྙད་ཡོད།</a:t>
            </a:r>
            <a:r>
              <a:rPr lang="en-US" altLang="zh-CN" sz="4400" dirty="0" smtClean="0"/>
              <a:t> </a:t>
            </a:r>
            <a:endParaRPr lang="zh-CN" altLang="zh-CN" sz="4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 txBox="1">
            <a:spLocks noChangeArrowheads="1"/>
          </p:cNvSpPr>
          <p:nvPr/>
        </p:nvSpPr>
        <p:spPr bwMode="auto">
          <a:xfrm>
            <a:off x="179512" y="-27384"/>
            <a:ext cx="8712968" cy="6885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  <a:softEdge rad="6350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/>
          <a:p>
            <a:r>
              <a:rPr lang="bo-CN" altLang="zh-CN" sz="4400" dirty="0" smtClean="0"/>
              <a:t>    ཁག་ལྔ་བ༼ཀྭ་ཡེ། རྦབ་ཆུ་ལགས་ཞེས་པ་ནས་མདུན་སྐྱོད་ཀྱི་ལམ་གསར་བ་ཞིག་འབྱེད་ངེས་ཡིན་ཞེས་པའི་བར་ཡིན༽</a:t>
            </a:r>
            <a:endParaRPr lang="zh-CN" altLang="zh-CN" sz="4400" dirty="0" smtClean="0"/>
          </a:p>
          <a:p>
            <a:r>
              <a:rPr lang="en-US" altLang="zh-CN" sz="4400" dirty="0" smtClean="0"/>
              <a:t>  </a:t>
            </a:r>
            <a:r>
              <a:rPr lang="bo-CN" altLang="zh-CN" sz="4400" dirty="0" smtClean="0"/>
              <a:t>འདིའི་ནང་བོད་ཀྱི་ན་གཞོན་རྣམས་དང་རྦབ་ཆུ་གཉིས་ཕན་ཚུན་དཔེ་དོན་མཚུངས་བར་སྦྱར་ཏེ། རྙིང་ཞེན་བག་འཁུམ་དང་། ལེ་ལོ་རྨོངས་པ་དང་།ཀླ་ཀློ་མུན་ནག་སོགས་ཀྱི་དྲི་མའི་གཡའ་དང་བྲལ་བའི་དུས་རབས་གསར་བའི་བོད་ཀྱི་ན་གཞོན་ཚོས་བློ་གྲོས་རྒྱས་ཤིང་ དཔའ་སྟོབས་ལྡན་ལ་ངར་སེམས་བཅངས་ཏེ་རང་རེའི་ཕ་ཡུལ་འཛུགས་སྐྲུན་སླད་དུ་ལམ་བུ་གསར་བ་ཞིག་གཏོད་རྒྱུའི་མི་བཤིག་དམ་བཅའ་བརྟན་པོར་བཞག་ཚུལ་བཀོད་ཡོད།</a:t>
            </a:r>
            <a:endParaRPr lang="zh-CN" altLang="zh-CN" sz="4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 txBox="1">
            <a:spLocks noChangeArrowheads="1"/>
          </p:cNvSpPr>
          <p:nvPr/>
        </p:nvSpPr>
        <p:spPr bwMode="auto">
          <a:xfrm>
            <a:off x="323528" y="836712"/>
            <a:ext cx="8640960" cy="602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  <a:softEdge rad="6350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/>
          <a:p>
            <a:r>
              <a:rPr lang="bo-CN" altLang="zh-CN" sz="3600" b="1" dirty="0" smtClean="0">
                <a:ln w="1905"/>
                <a:solidFill>
                  <a:srgbClr val="000000"/>
                </a:solidFill>
                <a:ea typeface="宋体" pitchFamily="2" charset="-122"/>
              </a:rPr>
              <a:t>༡  རང་མོས་སྙན་ངག་གི་གོ་དོན།</a:t>
            </a:r>
            <a:r>
              <a:rPr lang="en-US" altLang="zh-CN" sz="3600" b="1" dirty="0" smtClean="0">
                <a:ln w="1905"/>
                <a:solidFill>
                  <a:srgbClr val="000000"/>
                </a:solidFill>
                <a:ea typeface="宋体" pitchFamily="2" charset="-122"/>
              </a:rPr>
              <a:t> </a:t>
            </a:r>
            <a:endParaRPr lang="zh-CN" altLang="zh-CN" sz="3600" b="1" dirty="0" smtClean="0">
              <a:ln w="1905"/>
              <a:solidFill>
                <a:srgbClr val="000000"/>
              </a:solidFill>
              <a:ea typeface="宋体" pitchFamily="2" charset="-122"/>
            </a:endParaRPr>
          </a:p>
          <a:p>
            <a:r>
              <a:rPr lang="en-US" altLang="zh-CN" sz="3600" b="1" dirty="0" smtClean="0">
                <a:ln w="1905"/>
                <a:solidFill>
                  <a:srgbClr val="000000"/>
                </a:solidFill>
                <a:ea typeface="宋体" pitchFamily="2" charset="-122"/>
              </a:rPr>
              <a:t> </a:t>
            </a:r>
            <a:r>
              <a:rPr lang="bo-CN" altLang="zh-CN" sz="3600" b="1" dirty="0" smtClean="0">
                <a:ln w="1905"/>
                <a:solidFill>
                  <a:srgbClr val="000000"/>
                </a:solidFill>
                <a:ea typeface="宋体" pitchFamily="2" charset="-122"/>
              </a:rPr>
              <a:t>རང་མོས་སྙན་ངག་ཅེས་པ་ནི། སྲོལ་རྒྱུན་སྙན་ངག་གི་རྩོམ་ཚུལ་ལས་ཆེས་ཆེར་བརྒལ་ནས་ཚེག་བར་དང་རྐང་བའི་གྲངས་ལ་ངེས་པ་མེད་པར་གང་བདེར་བྲིས་ཆོག་པའི་དེང་དུས་ཀྱི་སྙན་ངག་གསར་བ་ལ་ཟེར།</a:t>
            </a:r>
            <a:r>
              <a:rPr lang="en-US" altLang="zh-CN" sz="3600" b="1" dirty="0" smtClean="0">
                <a:ln w="1905"/>
                <a:solidFill>
                  <a:srgbClr val="000000"/>
                </a:solidFill>
                <a:ea typeface="宋体" pitchFamily="2" charset="-122"/>
              </a:rPr>
              <a:t> </a:t>
            </a:r>
            <a:endParaRPr lang="zh-CN" altLang="zh-CN" sz="3600" b="1" dirty="0" smtClean="0">
              <a:ln w="1905"/>
              <a:solidFill>
                <a:srgbClr val="000000"/>
              </a:solidFill>
              <a:ea typeface="宋体" pitchFamily="2" charset="-122"/>
            </a:endParaRPr>
          </a:p>
          <a:p>
            <a:r>
              <a:rPr lang="bo-CN" altLang="zh-CN" sz="3600" b="1" dirty="0" smtClean="0">
                <a:ln w="1905"/>
                <a:solidFill>
                  <a:srgbClr val="000000"/>
                </a:solidFill>
                <a:ea typeface="宋体" pitchFamily="2" charset="-122"/>
              </a:rPr>
              <a:t>༢  རང་མོས་སྙན་ངག་ནི་དུས་ནམ་ཚོད་དར་ཁྱབ་བྱུང་བ་ཡིན།</a:t>
            </a:r>
            <a:r>
              <a:rPr lang="en-US" altLang="zh-CN" sz="3600" b="1" dirty="0" smtClean="0">
                <a:ln w="1905"/>
                <a:solidFill>
                  <a:srgbClr val="000000"/>
                </a:solidFill>
                <a:ea typeface="宋体" pitchFamily="2" charset="-122"/>
              </a:rPr>
              <a:t> </a:t>
            </a:r>
            <a:endParaRPr lang="zh-CN" altLang="zh-CN" sz="3600" b="1" dirty="0" smtClean="0">
              <a:ln w="1905"/>
              <a:solidFill>
                <a:srgbClr val="000000"/>
              </a:solidFill>
              <a:ea typeface="宋体" pitchFamily="2" charset="-122"/>
            </a:endParaRPr>
          </a:p>
          <a:p>
            <a:r>
              <a:rPr lang="en-US" altLang="zh-CN" sz="3600" b="1" dirty="0" smtClean="0">
                <a:ln w="1905"/>
                <a:solidFill>
                  <a:srgbClr val="000000"/>
                </a:solidFill>
                <a:ea typeface="宋体" pitchFamily="2" charset="-122"/>
              </a:rPr>
              <a:t> </a:t>
            </a:r>
            <a:r>
              <a:rPr lang="bo-CN" altLang="zh-CN" sz="3600" b="1" dirty="0" smtClean="0">
                <a:ln w="1905"/>
                <a:solidFill>
                  <a:srgbClr val="000000"/>
                </a:solidFill>
                <a:ea typeface="宋体" pitchFamily="2" charset="-122"/>
              </a:rPr>
              <a:t>རྩོམ་སྟངས་དེ་བོད་ལ་རྩ་བ་ནས་མེད་པ་མིན་ནའང་རང་སྐྱ་འཕེར་བའི་རྩོམ་སྲོལ་ཞིག་ཏུ་གྲུབ་མེད།  དུས་རབས་ཉི་ཤུ་བའི་ལོ་རབས་བརྒྱད་ཅུ་བར</a:t>
            </a:r>
            <a:r>
              <a:rPr lang="zh-CN" altLang="zh-CN" sz="3600" b="1" dirty="0" smtClean="0">
                <a:ln w="1905"/>
                <a:solidFill>
                  <a:srgbClr val="000000"/>
                </a:solidFill>
                <a:ea typeface="宋体" pitchFamily="2" charset="-122"/>
              </a:rPr>
              <a:t>《</a:t>
            </a:r>
            <a:r>
              <a:rPr lang="bo-CN" altLang="zh-CN" sz="3600" b="1" dirty="0" smtClean="0">
                <a:ln w="1905"/>
                <a:solidFill>
                  <a:srgbClr val="000000"/>
                </a:solidFill>
                <a:ea typeface="宋体" pitchFamily="2" charset="-122"/>
              </a:rPr>
              <a:t>ལང་ཚོའི་རྦབ་ཆུ</a:t>
            </a:r>
            <a:r>
              <a:rPr lang="zh-CN" altLang="zh-CN" sz="3600" b="1" dirty="0" smtClean="0">
                <a:ln w="1905"/>
                <a:solidFill>
                  <a:srgbClr val="000000"/>
                </a:solidFill>
                <a:ea typeface="宋体" pitchFamily="2" charset="-122"/>
              </a:rPr>
              <a:t>》</a:t>
            </a:r>
            <a:r>
              <a:rPr lang="bo-CN" altLang="zh-CN" sz="3600" b="1" dirty="0" smtClean="0">
                <a:ln w="1905"/>
                <a:solidFill>
                  <a:srgbClr val="000000"/>
                </a:solidFill>
                <a:ea typeface="宋体" pitchFamily="2" charset="-122"/>
              </a:rPr>
              <a:t>བོད་ཀྱི་རྩོམ་རིག་གི་གར་སྟེགས་སུ་བུད་པ་ནས་བཟུང་སྟེ། རང་མོས་སྙན་ངག་གི་རྩོམ་སྲོལ་དེ་བོད་ཁམས་ཡོངས་སུ་དར་ཁྱབ་བྱུང་བ་ནས་ད་ལྟ་བོད་ཀྱི་སྙན་ངག་གསར་རྩོམ་གྱི་རྣམ་པ་གཙོ་བོ་ཞིག་ཏུ་གྱུར་ཡོད།</a:t>
            </a:r>
            <a:r>
              <a:rPr lang="en-US" altLang="zh-CN" sz="3600" b="1" dirty="0" smtClean="0">
                <a:ln w="1905"/>
                <a:solidFill>
                  <a:srgbClr val="000000"/>
                </a:solidFill>
                <a:ea typeface="宋体" pitchFamily="2" charset="-122"/>
              </a:rPr>
              <a:t> </a:t>
            </a:r>
            <a:endParaRPr lang="zh-CN" altLang="zh-CN" sz="3600" b="1" dirty="0" smtClean="0">
              <a:ln w="1905"/>
              <a:solidFill>
                <a:srgbClr val="000000"/>
              </a:solidFill>
              <a:ea typeface="宋体" pitchFamily="2" charset="-122"/>
            </a:endParaRPr>
          </a:p>
        </p:txBody>
      </p:sp>
      <p:pic>
        <p:nvPicPr>
          <p:cNvPr id="6" name="Picture 5" descr="fghfgh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0"/>
            <a:ext cx="4536504" cy="7920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683568" y="0"/>
            <a:ext cx="4176464" cy="64633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>
              <a:buFont typeface="Arial" pitchFamily="34" charset="0"/>
              <a:buNone/>
              <a:defRPr/>
            </a:pPr>
            <a:r>
              <a:rPr lang="bo-CN" altLang="zh-CN" sz="3600" b="1" dirty="0" smtClean="0">
                <a:ln w="50800"/>
              </a:rPr>
              <a:t>རང་མོས་སྙན་ངག་གི་ཤེས་བྱ་ངོ་སྤྲོད།</a:t>
            </a:r>
            <a:endParaRPr lang="zh-CN" altLang="en-US" sz="3600" b="1" dirty="0">
              <a:ln w="50800"/>
              <a:ea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 txBox="1">
            <a:spLocks noChangeArrowheads="1"/>
          </p:cNvSpPr>
          <p:nvPr/>
        </p:nvSpPr>
        <p:spPr bwMode="auto">
          <a:xfrm>
            <a:off x="179512" y="216024"/>
            <a:ext cx="8712968" cy="6885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  <a:softEdge rad="6350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/>
          <a:p>
            <a:r>
              <a:rPr lang="bo-CN" altLang="zh-CN" sz="4400" dirty="0" smtClean="0"/>
              <a:t>    ཁག་དྲུག་པ་ནི༼ལྟོས་དང་ཞེས་པ་ནས་མཇུག་གི་བར་ཡིན༽</a:t>
            </a:r>
            <a:endParaRPr lang="zh-CN" altLang="zh-CN" sz="4400" dirty="0" smtClean="0"/>
          </a:p>
          <a:p>
            <a:r>
              <a:rPr lang="en-US" altLang="zh-CN" sz="4400" dirty="0" smtClean="0"/>
              <a:t>  </a:t>
            </a:r>
            <a:r>
              <a:rPr lang="bo-CN" altLang="zh-CN" sz="4400" dirty="0" smtClean="0"/>
              <a:t>འདིའི་ནང་བོད་ཀྱི་གཞོན་ནུ་རྣམས་ལ་ཆེས་མཐོའི་གདེང་འཇོག་བྱས་ཐོག  ང་ཚོའི་མེས་རྒྱལ་དང་མི་རིགས་ཀྱི་རེ་བ་ཐམས་ཅད་ན་གཞོན་རྣམས་ལ་བཅོལ་ཡོད་པར་མ་ཟད། དུས་རབས་གསར་བའི་ན་གཞོན་རྣམས་ཀྱི་མདུན་ལམ་ལ་རེ་བ་ཆེན་པོ་བཅངས་ཏེ་སེམས་ གཏིང་ནས་འབོད་སྐུལ་བཏང་ཡོད་ལ་ཡིད་ཆེས་ཀྱི་རྣམ་པའང་མངོན་པར་མཚོན་ཡོད་དོ།།</a:t>
            </a:r>
            <a:endParaRPr lang="zh-CN" altLang="zh-CN" sz="4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 txBox="1">
            <a:spLocks noChangeArrowheads="1"/>
          </p:cNvSpPr>
          <p:nvPr/>
        </p:nvSpPr>
        <p:spPr bwMode="auto">
          <a:xfrm>
            <a:off x="251520" y="620688"/>
            <a:ext cx="8712968" cy="6120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  <a:softEdge rad="6350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/>
          <a:p>
            <a:r>
              <a:rPr lang="bo-CN" altLang="zh-CN" sz="4000" dirty="0" smtClean="0"/>
              <a:t>༡ སྙན་ངག་འདིར་མཚོན་བྱེད་རྦབ་ཆུའི་སྣང་བརྙན་ལ་བརྟེན་ནས་བརྗོད་བྱའི་བསྟན་དོན་མཚོན་པར་བྱས་ཡོད།</a:t>
            </a:r>
          </a:p>
          <a:p>
            <a:r>
              <a:rPr lang="bo-CN" altLang="zh-CN" sz="4000" dirty="0" smtClean="0"/>
              <a:t>༢ མངོན་བརྗོད་དང་བརྡ་རྙིང་སོགས་ཀྱིས་མ་བཅིངས་པར་གོ་སླ་ཞིང་ནང་དོན་ཟབ་པ། བསྡུས་བརྗོད་ཀྱི་རྒྱན་ལྟར་བྲིས་ཡོད་ཅིང་། བརྗོད་བྱ་གབ་པ་དང་མ་གབ་པ་གཉིས་ཀྱི་ཁྱད་ཆོས་དང་ལྡན་ཡོད། </a:t>
            </a:r>
          </a:p>
          <a:p>
            <a:r>
              <a:rPr lang="bo-CN" altLang="zh-CN" sz="4000" dirty="0" smtClean="0"/>
              <a:t>༣ ཚིག་གི་གཅོད་མཚམས་དོ་མཉམ་པ་དང་མི་མཉམ་པའི་ཕན་ཚུན་རོལ་དབྱངས་དང་མཐུན་ཞིང་བསྐྱར་ཟློས་མེད་པས་གྱེར་བདེ་བ། འཆར་ཡན་དང་དོན་དངོས་རིང་ལུགས་ཀྱི་རྩོམ་རིག་སྒྱུ་རྩལ་ལས་བྱུང་བའི་སྙན་རྩོམ་ཁྱད་དུ་འཕགས་པ་ཞིག་གོ  །</a:t>
            </a:r>
            <a:endParaRPr lang="zh-CN" altLang="zh-CN" sz="4000" dirty="0" smtClean="0"/>
          </a:p>
          <a:p>
            <a:endParaRPr lang="zh-CN" altLang="zh-CN" sz="4000" dirty="0"/>
          </a:p>
        </p:txBody>
      </p:sp>
      <p:pic>
        <p:nvPicPr>
          <p:cNvPr id="3" name="Picture 5" descr="fghfgh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0"/>
            <a:ext cx="2664296" cy="7920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755576" y="0"/>
            <a:ext cx="2376264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>
              <a:buFont typeface="Arial" pitchFamily="34" charset="0"/>
              <a:buNone/>
              <a:defRPr/>
            </a:pPr>
            <a:r>
              <a:rPr lang="bo-CN" altLang="zh-CN" sz="3600" b="1" dirty="0" smtClean="0">
                <a:ln w="50800"/>
                <a:ea typeface="宋体" pitchFamily="2" charset="-122"/>
              </a:rPr>
              <a:t>རྩོམ་སྟངས་ཁྱད་ཆོས།</a:t>
            </a:r>
            <a:endParaRPr lang="zh-CN" altLang="en-US" sz="3600" b="1" dirty="0">
              <a:ln w="50800"/>
              <a:ea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 txBox="1">
            <a:spLocks noChangeArrowheads="1"/>
          </p:cNvSpPr>
          <p:nvPr/>
        </p:nvSpPr>
        <p:spPr bwMode="auto">
          <a:xfrm>
            <a:off x="251520" y="1052736"/>
            <a:ext cx="8712968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  <a:softEdge rad="6350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/>
          <a:p>
            <a:r>
              <a:rPr lang="bo-CN" altLang="zh-CN" sz="4400" dirty="0" smtClean="0"/>
              <a:t>      མི་རིགས་ལ་དགའ་ཞེན་ཚད་མེད་བཅངས་ནས། བོད་ཀྱི་གཞོན་ནུ་རྣམས་ལ་བོད་ཀྱི་རིག་གནས་ཆེ་ཆུང་བཅུ་བོ་འཛིན་སྐྱོང་སྤེལ་གསུམ་བྱེད་པ་དང་། ཚན་རྩལ་ལ་སོགས་པའི་རིག་གནས་གསར་བ་ནང་འདྲེན་བྱེད་ཐུབ་པའི་རེ་བ་ཆེན་པོ་དང་འགན་འཁྲི་བཤོལ་མེད་ལས་བརྩམས་ཏེ་བསྔགས་བརྗོད་བྱས་ཡོད།</a:t>
            </a:r>
            <a:endParaRPr lang="zh-CN" altLang="zh-CN" sz="4400" dirty="0"/>
          </a:p>
        </p:txBody>
      </p:sp>
      <p:pic>
        <p:nvPicPr>
          <p:cNvPr id="3" name="Picture 5" descr="fghfgh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0"/>
            <a:ext cx="2664296" cy="7920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755576" y="0"/>
            <a:ext cx="2376264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>
              <a:buFont typeface="Arial" pitchFamily="34" charset="0"/>
              <a:buNone/>
              <a:defRPr/>
            </a:pPr>
            <a:r>
              <a:rPr lang="bo-CN" altLang="zh-CN" sz="3600" dirty="0" smtClean="0"/>
              <a:t>བརྗོད་བྱའི་སྙིང་བོ།</a:t>
            </a:r>
            <a:endParaRPr lang="zh-CN" altLang="en-US" sz="3600" b="1" dirty="0">
              <a:ln w="50800"/>
              <a:ea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3"/>
          <p:cNvSpPr txBox="1">
            <a:spLocks noChangeArrowheads="1"/>
          </p:cNvSpPr>
          <p:nvPr/>
        </p:nvSpPr>
        <p:spPr bwMode="auto">
          <a:xfrm>
            <a:off x="4427538" y="605443"/>
            <a:ext cx="1439862" cy="10233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bo-CN" altLang="en-US" sz="4400" b="1" dirty="0" smtClean="0">
                <a:ln w="1905"/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宋体" pitchFamily="2" charset="-122"/>
              </a:rPr>
              <a:t>རྦབ་ཆུ།</a:t>
            </a:r>
            <a:endParaRPr lang="en-US" altLang="zh-CN" sz="4400" b="1" dirty="0">
              <a:ln w="1905"/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宋体" pitchFamily="2" charset="-122"/>
            </a:endParaRPr>
          </a:p>
        </p:txBody>
      </p:sp>
      <p:sp>
        <p:nvSpPr>
          <p:cNvPr id="7171" name="Text Box 4"/>
          <p:cNvSpPr txBox="1">
            <a:spLocks noChangeArrowheads="1"/>
          </p:cNvSpPr>
          <p:nvPr/>
        </p:nvSpPr>
        <p:spPr bwMode="auto">
          <a:xfrm>
            <a:off x="1403648" y="980728"/>
            <a:ext cx="1547218" cy="10233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bo-CN" altLang="zh-CN" sz="4400" b="1" dirty="0" smtClean="0">
                <a:ln w="1905"/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宋体" pitchFamily="2" charset="-122"/>
              </a:rPr>
              <a:t>མཚོན་བྱེད།</a:t>
            </a:r>
            <a:endParaRPr lang="en-US" altLang="en-US" sz="4400" b="1" dirty="0">
              <a:ln w="1905"/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宋体" pitchFamily="2" charset="-122"/>
            </a:endParaRPr>
          </a:p>
        </p:txBody>
      </p:sp>
      <p:sp>
        <p:nvSpPr>
          <p:cNvPr id="7172" name="Line 5"/>
          <p:cNvSpPr>
            <a:spLocks noChangeShapeType="1"/>
          </p:cNvSpPr>
          <p:nvPr/>
        </p:nvSpPr>
        <p:spPr bwMode="auto">
          <a:xfrm flipH="1">
            <a:off x="1547664" y="2060848"/>
            <a:ext cx="576064" cy="1224136"/>
          </a:xfrm>
          <a:prstGeom prst="line">
            <a:avLst/>
          </a:prstGeom>
          <a:noFill/>
          <a:ln w="9525" cmpd="sng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7173" name="Text Box 6"/>
          <p:cNvSpPr txBox="1">
            <a:spLocks noChangeArrowheads="1"/>
          </p:cNvSpPr>
          <p:nvPr/>
        </p:nvSpPr>
        <p:spPr bwMode="auto">
          <a:xfrm>
            <a:off x="611857" y="3053715"/>
            <a:ext cx="1439863" cy="10233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bo-CN" altLang="zh-CN" sz="4400" b="1" dirty="0" smtClean="0">
                <a:ln w="1905"/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宋体" pitchFamily="2" charset="-122"/>
              </a:rPr>
              <a:t>མཚོན་བྱ།</a:t>
            </a:r>
            <a:endParaRPr lang="en-US" altLang="zh-CN" sz="4400" b="1" dirty="0">
              <a:ln w="1905"/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宋体" pitchFamily="2" charset="-122"/>
            </a:endParaRPr>
          </a:p>
        </p:txBody>
      </p:sp>
      <p:sp>
        <p:nvSpPr>
          <p:cNvPr id="7174" name="Text Box 8"/>
          <p:cNvSpPr txBox="1">
            <a:spLocks noChangeArrowheads="1"/>
          </p:cNvSpPr>
          <p:nvPr/>
        </p:nvSpPr>
        <p:spPr bwMode="auto">
          <a:xfrm>
            <a:off x="3564508" y="4049196"/>
            <a:ext cx="2519660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bo-CN" altLang="en-US" sz="4400" b="1" dirty="0" smtClean="0">
                <a:ln w="1905"/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宋体" pitchFamily="2" charset="-122"/>
              </a:rPr>
              <a:t>གཞོན་ནུའི་ལང་ཚོ། </a:t>
            </a:r>
            <a:endParaRPr lang="en-US" altLang="zh-CN" sz="4400" b="1" dirty="0">
              <a:ln w="1905"/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宋体" pitchFamily="2" charset="-122"/>
            </a:endParaRPr>
          </a:p>
        </p:txBody>
      </p:sp>
      <p:sp>
        <p:nvSpPr>
          <p:cNvPr id="7175" name="AutoShape 9"/>
          <p:cNvSpPr>
            <a:spLocks/>
          </p:cNvSpPr>
          <p:nvPr/>
        </p:nvSpPr>
        <p:spPr bwMode="auto">
          <a:xfrm>
            <a:off x="6076355" y="1268413"/>
            <a:ext cx="223837" cy="3240087"/>
          </a:xfrm>
          <a:prstGeom prst="rightBrace">
            <a:avLst>
              <a:gd name="adj1" fmla="val 120627"/>
              <a:gd name="adj2" fmla="val 50000"/>
            </a:avLst>
          </a:prstGeom>
          <a:noFill/>
          <a:ln w="9525" cmpd="sng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176" name="Text Box 10"/>
          <p:cNvSpPr txBox="1">
            <a:spLocks noChangeArrowheads="1"/>
          </p:cNvSpPr>
          <p:nvPr/>
        </p:nvSpPr>
        <p:spPr bwMode="auto">
          <a:xfrm>
            <a:off x="6444208" y="836712"/>
            <a:ext cx="2375792" cy="3816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bo-CN" altLang="zh-CN" sz="4400" b="1" dirty="0" smtClean="0">
                <a:ln w="1905"/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宋体" pitchFamily="2" charset="-122"/>
              </a:rPr>
              <a:t>ལྡོག་ཏུ་མེད་པ།</a:t>
            </a:r>
            <a:endParaRPr lang="en-US" altLang="en-US" sz="4400" b="1" dirty="0">
              <a:ln w="1905"/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宋体" pitchFamily="2" charset="-122"/>
            </a:endParaRPr>
          </a:p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bo-CN" altLang="zh-CN" sz="4400" b="1" dirty="0" smtClean="0">
                <a:ln w="1905"/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宋体" pitchFamily="2" charset="-122"/>
              </a:rPr>
              <a:t>ཞུམ་པ་མེད་པ།</a:t>
            </a:r>
            <a:endParaRPr lang="en-US" altLang="en-US" sz="4400" b="1" dirty="0">
              <a:ln w="1905"/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宋体" pitchFamily="2" charset="-122"/>
            </a:endParaRPr>
          </a:p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bo-CN" altLang="zh-CN" sz="4400" b="1" dirty="0" smtClean="0">
                <a:ln w="1905"/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宋体" pitchFamily="2" charset="-122"/>
              </a:rPr>
              <a:t>ཟིལ་ཤུགས་ཆེ་བ།</a:t>
            </a:r>
            <a:endParaRPr lang="en-US" altLang="en-US" sz="4400" b="1" dirty="0">
              <a:ln w="1905"/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宋体" pitchFamily="2" charset="-122"/>
            </a:endParaRPr>
          </a:p>
        </p:txBody>
      </p:sp>
      <p:sp>
        <p:nvSpPr>
          <p:cNvPr id="7177" name="斜纹 38"/>
          <p:cNvSpPr>
            <a:spLocks/>
          </p:cNvSpPr>
          <p:nvPr/>
        </p:nvSpPr>
        <p:spPr bwMode="auto">
          <a:xfrm flipV="1">
            <a:off x="1979613" y="3500438"/>
            <a:ext cx="1584325" cy="1152525"/>
          </a:xfrm>
          <a:custGeom>
            <a:avLst/>
            <a:gdLst>
              <a:gd name="T0" fmla="*/ 0 w 1584176"/>
              <a:gd name="T1" fmla="*/ 0 h 1152128"/>
              <a:gd name="T2" fmla="*/ 1188131 w 1584176"/>
              <a:gd name="T3" fmla="*/ 864096 h 1152128"/>
            </a:gdLst>
            <a:ahLst/>
            <a:cxnLst>
              <a:cxn ang="0">
                <a:pos x="0" y="576064"/>
              </a:cxn>
              <a:cxn ang="0">
                <a:pos x="792088" y="0"/>
              </a:cxn>
              <a:cxn ang="0">
                <a:pos x="1584176" y="0"/>
              </a:cxn>
              <a:cxn ang="0">
                <a:pos x="0" y="1152128"/>
              </a:cxn>
            </a:cxnLst>
            <a:rect l="T0" t="T1" r="T2" b="T3"/>
            <a:pathLst>
              <a:path w="1584176" h="1152128">
                <a:moveTo>
                  <a:pt x="0" y="576064"/>
                </a:moveTo>
                <a:lnTo>
                  <a:pt x="792088" y="0"/>
                </a:lnTo>
                <a:lnTo>
                  <a:pt x="1584176" y="0"/>
                </a:lnTo>
                <a:lnTo>
                  <a:pt x="0" y="1152128"/>
                </a:lnTo>
                <a:close/>
              </a:path>
            </a:pathLst>
          </a:custGeom>
          <a:solidFill>
            <a:schemeClr val="accent1"/>
          </a:solidFill>
          <a:ln w="25400" cap="flat" cmpd="sng">
            <a:solidFill>
              <a:srgbClr val="006F6F"/>
            </a:solidFill>
            <a:round/>
            <a:headEnd/>
            <a:tailEnd/>
          </a:ln>
        </p:spPr>
        <p:txBody>
          <a:bodyPr anchor="ctr"/>
          <a:lstStyle/>
          <a:p>
            <a:endParaRPr lang="zh-CN" altLang="en-US"/>
          </a:p>
        </p:txBody>
      </p:sp>
      <p:sp>
        <p:nvSpPr>
          <p:cNvPr id="7178" name="斜纹 39"/>
          <p:cNvSpPr>
            <a:spLocks/>
          </p:cNvSpPr>
          <p:nvPr/>
        </p:nvSpPr>
        <p:spPr bwMode="auto">
          <a:xfrm>
            <a:off x="2916238" y="1125538"/>
            <a:ext cx="1490662" cy="719137"/>
          </a:xfrm>
          <a:custGeom>
            <a:avLst/>
            <a:gdLst>
              <a:gd name="T0" fmla="*/ 0 w 1490464"/>
              <a:gd name="T1" fmla="*/ 0 h 720080"/>
              <a:gd name="T2" fmla="*/ 824599 w 1490464"/>
              <a:gd name="T3" fmla="*/ 398384 h 720080"/>
            </a:gdLst>
            <a:ahLst/>
            <a:cxnLst>
              <a:cxn ang="0">
                <a:pos x="0" y="76689"/>
              </a:cxn>
              <a:cxn ang="0">
                <a:pos x="158734" y="0"/>
              </a:cxn>
              <a:cxn ang="0">
                <a:pos x="1490464" y="0"/>
              </a:cxn>
              <a:cxn ang="0">
                <a:pos x="0" y="720080"/>
              </a:cxn>
            </a:cxnLst>
            <a:rect l="T0" t="T1" r="T2" b="T3"/>
            <a:pathLst>
              <a:path w="1490464" h="720080">
                <a:moveTo>
                  <a:pt x="0" y="76689"/>
                </a:moveTo>
                <a:lnTo>
                  <a:pt x="158734" y="0"/>
                </a:lnTo>
                <a:lnTo>
                  <a:pt x="1490464" y="0"/>
                </a:lnTo>
                <a:lnTo>
                  <a:pt x="0" y="720080"/>
                </a:lnTo>
                <a:close/>
              </a:path>
            </a:pathLst>
          </a:custGeom>
          <a:solidFill>
            <a:schemeClr val="accent1"/>
          </a:solidFill>
          <a:ln w="25400" cap="flat" cmpd="sng">
            <a:solidFill>
              <a:srgbClr val="006F6F"/>
            </a:solidFill>
            <a:round/>
            <a:headEnd/>
            <a:tailEnd/>
          </a:ln>
        </p:spPr>
        <p:txBody>
          <a:bodyPr anchor="ctr"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4" dur="5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autoUpdateAnimBg="0"/>
      <p:bldP spid="7172" grpId="0" animBg="1"/>
      <p:bldP spid="7173" grpId="0" autoUpdateAnimBg="0"/>
      <p:bldP spid="7174" grpId="0" autoUpdateAnimBg="0"/>
      <p:bldP spid="7175" grpId="0" animBg="1" autoUpdateAnimBg="0"/>
      <p:bldP spid="7176" grpId="0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AutoShape 2"/>
          <p:cNvSpPr>
            <a:spLocks noChangeArrowheads="1"/>
          </p:cNvSpPr>
          <p:nvPr/>
        </p:nvSpPr>
        <p:spPr bwMode="auto">
          <a:xfrm>
            <a:off x="611188" y="2276475"/>
            <a:ext cx="1439862" cy="863600"/>
          </a:xfrm>
          <a:prstGeom prst="wedgeEllipseCallout">
            <a:avLst>
              <a:gd name="adj1" fmla="val 153968"/>
              <a:gd name="adj2" fmla="val 94486"/>
            </a:avLst>
          </a:prstGeom>
          <a:solidFill>
            <a:schemeClr val="accent1"/>
          </a:solidFill>
          <a:ln w="9525" cmpd="sng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zh-CN" altLang="en-US"/>
          </a:p>
        </p:txBody>
      </p:sp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684213" y="2565400"/>
            <a:ext cx="1655762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zh-CN" altLang="en-US" sz="1600" dirty="0">
                <a:latin typeface="BZDBT" pitchFamily="2" charset="-122"/>
                <a:ea typeface="BZDBT" pitchFamily="2" charset="-122"/>
              </a:rPr>
              <a:t>扳档稗</a:t>
            </a:r>
            <a:r>
              <a:rPr lang="en-US" sz="1600" dirty="0">
                <a:latin typeface="BZDBT" pitchFamily="2" charset="-122"/>
                <a:ea typeface="BZDBT" pitchFamily="2" charset="-122"/>
              </a:rPr>
              <a:t>︽</a:t>
            </a:r>
            <a:r>
              <a:rPr lang="zh-CN" altLang="en-US" sz="1600" dirty="0">
                <a:latin typeface="BZDBT" pitchFamily="2" charset="-122"/>
                <a:ea typeface="BZDBT" pitchFamily="2" charset="-122"/>
              </a:rPr>
              <a:t>椿拜</a:t>
            </a:r>
            <a:r>
              <a:rPr lang="en-US" sz="1600" dirty="0">
                <a:latin typeface="BZDBT" pitchFamily="2" charset="-122"/>
                <a:ea typeface="BZDBT" pitchFamily="2" charset="-122"/>
              </a:rPr>
              <a:t>﹀</a:t>
            </a:r>
          </a:p>
        </p:txBody>
      </p:sp>
      <p:sp>
        <p:nvSpPr>
          <p:cNvPr id="10244" name="AutoShape 4"/>
          <p:cNvSpPr>
            <a:spLocks noChangeArrowheads="1"/>
          </p:cNvSpPr>
          <p:nvPr/>
        </p:nvSpPr>
        <p:spPr bwMode="auto">
          <a:xfrm>
            <a:off x="395288" y="3644900"/>
            <a:ext cx="1512887" cy="1008063"/>
          </a:xfrm>
          <a:prstGeom prst="wedgeEllipseCallout">
            <a:avLst>
              <a:gd name="adj1" fmla="val 153986"/>
              <a:gd name="adj2" fmla="val -47954"/>
            </a:avLst>
          </a:prstGeom>
          <a:solidFill>
            <a:schemeClr val="accent1"/>
          </a:solidFill>
          <a:ln w="9525" cmpd="sng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zh-CN" altLang="en-US"/>
          </a:p>
        </p:txBody>
      </p:sp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684213" y="3716338"/>
            <a:ext cx="129540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zh-CN" altLang="en-US" sz="1600" dirty="0">
                <a:latin typeface="BZDBT" pitchFamily="2" charset="-122"/>
                <a:ea typeface="BZDBT" pitchFamily="2" charset="-122"/>
              </a:rPr>
              <a:t>挡罢</a:t>
            </a:r>
            <a:r>
              <a:rPr lang="en-US" sz="1600" dirty="0">
                <a:latin typeface="BZDBT" pitchFamily="2" charset="-122"/>
                <a:ea typeface="BZDBT" pitchFamily="2" charset="-122"/>
              </a:rPr>
              <a:t>︽</a:t>
            </a:r>
            <a:r>
              <a:rPr lang="zh-CN" altLang="en-US" sz="1600" dirty="0">
                <a:latin typeface="BZDBT" pitchFamily="2" charset="-122"/>
                <a:ea typeface="BZDBT" pitchFamily="2" charset="-122"/>
              </a:rPr>
              <a:t>编</a:t>
            </a:r>
            <a:r>
              <a:rPr lang="en-US" sz="1600" dirty="0">
                <a:latin typeface="BZDBT" pitchFamily="2" charset="-122"/>
                <a:ea typeface="BZDBT" pitchFamily="2" charset="-122"/>
              </a:rPr>
              <a:t>︽</a:t>
            </a:r>
            <a:r>
              <a:rPr lang="zh-CN" altLang="en-US" sz="1600" dirty="0">
                <a:latin typeface="BZDBT" pitchFamily="2" charset="-122"/>
                <a:ea typeface="BZDBT" pitchFamily="2" charset="-122"/>
              </a:rPr>
              <a:t>霸</a:t>
            </a:r>
            <a:r>
              <a:rPr lang="en-US" sz="1600" dirty="0">
                <a:latin typeface="BZDBT" pitchFamily="2" charset="-122"/>
                <a:ea typeface="BZDBT" pitchFamily="2" charset="-122"/>
              </a:rPr>
              <a:t>︽</a:t>
            </a:r>
            <a:r>
              <a:rPr lang="zh-CN" altLang="en-US" sz="1600" dirty="0">
                <a:latin typeface="BZDBT" pitchFamily="2" charset="-122"/>
                <a:ea typeface="BZDBT" pitchFamily="2" charset="-122"/>
              </a:rPr>
              <a:t>长搬邦</a:t>
            </a:r>
            <a:r>
              <a:rPr lang="en-US" sz="1600" dirty="0">
                <a:latin typeface="BZDBT" pitchFamily="2" charset="-122"/>
                <a:ea typeface="BZDBT" pitchFamily="2" charset="-122"/>
              </a:rPr>
              <a:t>﹀</a:t>
            </a:r>
          </a:p>
        </p:txBody>
      </p:sp>
      <p:sp>
        <p:nvSpPr>
          <p:cNvPr id="10246" name="AutoShape 6"/>
          <p:cNvSpPr>
            <a:spLocks noChangeArrowheads="1"/>
          </p:cNvSpPr>
          <p:nvPr/>
        </p:nvSpPr>
        <p:spPr bwMode="auto">
          <a:xfrm>
            <a:off x="539750" y="4941888"/>
            <a:ext cx="1655763" cy="1079500"/>
          </a:xfrm>
          <a:prstGeom prst="wedgeEllipseCallout">
            <a:avLst>
              <a:gd name="adj1" fmla="val 132838"/>
              <a:gd name="adj2" fmla="val -159852"/>
            </a:avLst>
          </a:prstGeom>
          <a:solidFill>
            <a:schemeClr val="accent1"/>
          </a:solidFill>
          <a:ln w="9525" cmpd="sng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zh-CN" altLang="en-US"/>
          </a:p>
        </p:txBody>
      </p:sp>
      <p:sp>
        <p:nvSpPr>
          <p:cNvPr id="10247" name="Text Box 7"/>
          <p:cNvSpPr txBox="1">
            <a:spLocks noChangeArrowheads="1"/>
          </p:cNvSpPr>
          <p:nvPr/>
        </p:nvSpPr>
        <p:spPr bwMode="auto">
          <a:xfrm>
            <a:off x="755650" y="5157788"/>
            <a:ext cx="1728788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zh-CN" altLang="en-US" sz="1600" dirty="0">
                <a:latin typeface="BZDBT" pitchFamily="2" charset="-122"/>
                <a:ea typeface="BZDBT" pitchFamily="2" charset="-122"/>
              </a:rPr>
              <a:t>挡罢</a:t>
            </a:r>
            <a:r>
              <a:rPr lang="en-US" sz="1600" dirty="0">
                <a:latin typeface="BZDBT" pitchFamily="2" charset="-122"/>
                <a:ea typeface="BZDBT" pitchFamily="2" charset="-122"/>
              </a:rPr>
              <a:t>︽</a:t>
            </a:r>
            <a:r>
              <a:rPr lang="zh-CN" altLang="en-US" sz="1600" dirty="0">
                <a:latin typeface="BZDBT" pitchFamily="2" charset="-122"/>
                <a:ea typeface="BZDBT" pitchFamily="2" charset="-122"/>
              </a:rPr>
              <a:t>编</a:t>
            </a:r>
            <a:r>
              <a:rPr lang="en-US" sz="1600" dirty="0">
                <a:latin typeface="BZDBT" pitchFamily="2" charset="-122"/>
                <a:ea typeface="BZDBT" pitchFamily="2" charset="-122"/>
              </a:rPr>
              <a:t>︽</a:t>
            </a:r>
            <a:r>
              <a:rPr lang="zh-CN" altLang="en-US" sz="1600" dirty="0">
                <a:latin typeface="BZDBT" pitchFamily="2" charset="-122"/>
                <a:ea typeface="BZDBT" pitchFamily="2" charset="-122"/>
              </a:rPr>
              <a:t>罢采拜</a:t>
            </a:r>
            <a:r>
              <a:rPr lang="en-US" sz="1600" dirty="0">
                <a:latin typeface="BZDBT" pitchFamily="2" charset="-122"/>
                <a:ea typeface="BZDBT" pitchFamily="2" charset="-122"/>
              </a:rPr>
              <a:t>︽               </a:t>
            </a:r>
            <a:r>
              <a:rPr lang="zh-CN" altLang="en-US" sz="1600" dirty="0">
                <a:latin typeface="BZDBT" pitchFamily="2" charset="-122"/>
                <a:ea typeface="BZDBT" pitchFamily="2" charset="-122"/>
              </a:rPr>
              <a:t>长爸邦</a:t>
            </a:r>
            <a:r>
              <a:rPr lang="en-US" sz="1600" dirty="0">
                <a:latin typeface="BZDBT" pitchFamily="2" charset="-122"/>
                <a:ea typeface="BZDBT" pitchFamily="2" charset="-122"/>
              </a:rPr>
              <a:t>﹀</a:t>
            </a:r>
          </a:p>
        </p:txBody>
      </p:sp>
      <p:sp>
        <p:nvSpPr>
          <p:cNvPr id="10248" name="AutoShape 8"/>
          <p:cNvSpPr>
            <a:spLocks noChangeArrowheads="1"/>
          </p:cNvSpPr>
          <p:nvPr/>
        </p:nvSpPr>
        <p:spPr bwMode="auto">
          <a:xfrm>
            <a:off x="3635375" y="3284538"/>
            <a:ext cx="1873250" cy="936625"/>
          </a:xfrm>
          <a:prstGeom prst="wave">
            <a:avLst>
              <a:gd name="adj1" fmla="val 13236"/>
              <a:gd name="adj2" fmla="val 10000"/>
            </a:avLst>
          </a:prstGeom>
          <a:solidFill>
            <a:schemeClr val="accent1"/>
          </a:solidFill>
          <a:ln w="9525" cmpd="sng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0249" name="Text Box 9"/>
          <p:cNvSpPr txBox="1">
            <a:spLocks noChangeArrowheads="1"/>
          </p:cNvSpPr>
          <p:nvPr/>
        </p:nvSpPr>
        <p:spPr bwMode="auto">
          <a:xfrm>
            <a:off x="3851275" y="3500438"/>
            <a:ext cx="1368425" cy="47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zh-CN" altLang="en-US" sz="1600" dirty="0">
                <a:latin typeface="BZDBT" pitchFamily="2" charset="-122"/>
                <a:ea typeface="BZDBT" pitchFamily="2" charset="-122"/>
              </a:rPr>
              <a:t>扳档稗</a:t>
            </a:r>
            <a:r>
              <a:rPr lang="en-US" altLang="en-US" sz="1600" dirty="0">
                <a:latin typeface="BZDBT" pitchFamily="2" charset="-122"/>
                <a:ea typeface="BZDBT" pitchFamily="2" charset="-122"/>
              </a:rPr>
              <a:t>︽</a:t>
            </a:r>
            <a:r>
              <a:rPr lang="zh-CN" altLang="en-US" sz="1600" dirty="0">
                <a:latin typeface="BZDBT" pitchFamily="2" charset="-122"/>
                <a:ea typeface="BZDBT" pitchFamily="2" charset="-122"/>
              </a:rPr>
              <a:t>锤</a:t>
            </a:r>
            <a:r>
              <a:rPr lang="en-US" dirty="0"/>
              <a:t>﹀</a:t>
            </a:r>
          </a:p>
        </p:txBody>
      </p:sp>
      <p:sp>
        <p:nvSpPr>
          <p:cNvPr id="10250" name="Text Box 10"/>
          <p:cNvSpPr txBox="1">
            <a:spLocks noChangeArrowheads="1"/>
          </p:cNvSpPr>
          <p:nvPr/>
        </p:nvSpPr>
        <p:spPr bwMode="auto">
          <a:xfrm>
            <a:off x="1908175" y="1628775"/>
            <a:ext cx="22320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zh-CN" altLang="en-US">
                <a:solidFill>
                  <a:srgbClr val="00FFFF"/>
                </a:solidFill>
                <a:ea typeface="BZDMT" pitchFamily="2" charset="-122"/>
              </a:rPr>
              <a:t>翟拜</a:t>
            </a:r>
            <a:r>
              <a:rPr lang="en-US">
                <a:solidFill>
                  <a:srgbClr val="00FFFF"/>
                </a:solidFill>
                <a:ea typeface="BZDMT" pitchFamily="2" charset="-122"/>
              </a:rPr>
              <a:t>︽</a:t>
            </a:r>
            <a:r>
              <a:rPr lang="zh-CN" altLang="en-US">
                <a:solidFill>
                  <a:srgbClr val="00FFFF"/>
                </a:solidFill>
                <a:ea typeface="BZDMT" pitchFamily="2" charset="-122"/>
              </a:rPr>
              <a:t>罢等罢邦</a:t>
            </a:r>
            <a:r>
              <a:rPr lang="en-US">
                <a:solidFill>
                  <a:srgbClr val="00FFFF"/>
                </a:solidFill>
                <a:ea typeface="BZDMT" pitchFamily="2" charset="-122"/>
              </a:rPr>
              <a:t>﹀</a:t>
            </a:r>
          </a:p>
        </p:txBody>
      </p:sp>
      <p:sp>
        <p:nvSpPr>
          <p:cNvPr id="10251" name="Text Box 11"/>
          <p:cNvSpPr txBox="1">
            <a:spLocks noChangeArrowheads="1"/>
          </p:cNvSpPr>
          <p:nvPr/>
        </p:nvSpPr>
        <p:spPr bwMode="auto">
          <a:xfrm>
            <a:off x="5795963" y="1628775"/>
            <a:ext cx="1366837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zh-CN" altLang="en-US">
                <a:solidFill>
                  <a:srgbClr val="00FFFF"/>
                </a:solidFill>
                <a:ea typeface="BZDMT" pitchFamily="2" charset="-122"/>
              </a:rPr>
              <a:t>辞搬</a:t>
            </a:r>
            <a:r>
              <a:rPr lang="en-US">
                <a:solidFill>
                  <a:srgbClr val="00FFFF"/>
                </a:solidFill>
                <a:ea typeface="BZDMT" pitchFamily="2" charset="-122"/>
              </a:rPr>
              <a:t>︽</a:t>
            </a:r>
            <a:r>
              <a:rPr lang="zh-CN" altLang="en-US">
                <a:solidFill>
                  <a:srgbClr val="00FFFF"/>
                </a:solidFill>
                <a:ea typeface="BZDMT" pitchFamily="2" charset="-122"/>
              </a:rPr>
              <a:t>残</a:t>
            </a:r>
            <a:r>
              <a:rPr lang="en-US">
                <a:solidFill>
                  <a:srgbClr val="00FFFF"/>
                </a:solidFill>
                <a:ea typeface="BZDMT" pitchFamily="2" charset="-122"/>
              </a:rPr>
              <a:t>﹀</a:t>
            </a:r>
          </a:p>
        </p:txBody>
      </p:sp>
      <p:sp>
        <p:nvSpPr>
          <p:cNvPr id="10252" name="AutoShape 12"/>
          <p:cNvSpPr>
            <a:spLocks noChangeArrowheads="1"/>
          </p:cNvSpPr>
          <p:nvPr/>
        </p:nvSpPr>
        <p:spPr bwMode="auto">
          <a:xfrm>
            <a:off x="3779838" y="1844675"/>
            <a:ext cx="1871662" cy="73025"/>
          </a:xfrm>
          <a:prstGeom prst="rightArrow">
            <a:avLst>
              <a:gd name="adj1" fmla="val 50000"/>
              <a:gd name="adj2" fmla="val 640761"/>
            </a:avLst>
          </a:prstGeom>
          <a:solidFill>
            <a:srgbClr val="FFFFFF"/>
          </a:solidFill>
          <a:ln w="9525" cmpd="sng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0253" name="Rectangle 13"/>
          <p:cNvSpPr>
            <a:spLocks noChangeArrowheads="1"/>
          </p:cNvSpPr>
          <p:nvPr/>
        </p:nvSpPr>
        <p:spPr bwMode="auto">
          <a:xfrm>
            <a:off x="7092950" y="1484313"/>
            <a:ext cx="1296988" cy="3889375"/>
          </a:xfrm>
          <a:prstGeom prst="rect">
            <a:avLst/>
          </a:prstGeom>
          <a:solidFill>
            <a:srgbClr val="C0C0C0">
              <a:alpha val="0"/>
            </a:srgbClr>
          </a:solidFill>
          <a:ln w="9525" cmpd="sng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0254" name="Text Box 14"/>
          <p:cNvSpPr txBox="1">
            <a:spLocks noChangeArrowheads="1"/>
          </p:cNvSpPr>
          <p:nvPr/>
        </p:nvSpPr>
        <p:spPr bwMode="auto">
          <a:xfrm>
            <a:off x="7092950" y="1557338"/>
            <a:ext cx="1295400" cy="380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zh-CN" altLang="en-US">
                <a:solidFill>
                  <a:srgbClr val="FF00FF"/>
                </a:solidFill>
                <a:ea typeface="BZDHT" pitchFamily="2" charset="-122"/>
              </a:rPr>
              <a:t>拜充</a:t>
            </a:r>
            <a:r>
              <a:rPr lang="en-US">
                <a:solidFill>
                  <a:srgbClr val="FF00FF"/>
                </a:solidFill>
                <a:ea typeface="BZDHT" pitchFamily="2" charset="-122"/>
              </a:rPr>
              <a:t>︽</a:t>
            </a:r>
            <a:r>
              <a:rPr lang="zh-CN" altLang="en-US">
                <a:solidFill>
                  <a:srgbClr val="FF00FF"/>
                </a:solidFill>
                <a:ea typeface="BZDHT" pitchFamily="2" charset="-122"/>
              </a:rPr>
              <a:t>拜爸</a:t>
            </a:r>
            <a:r>
              <a:rPr lang="en-US">
                <a:solidFill>
                  <a:srgbClr val="FF00FF"/>
                </a:solidFill>
                <a:ea typeface="BZDHT" pitchFamily="2" charset="-122"/>
              </a:rPr>
              <a:t>︽</a:t>
            </a:r>
          </a:p>
          <a:p>
            <a:pPr>
              <a:spcBef>
                <a:spcPct val="50000"/>
              </a:spcBef>
            </a:pPr>
            <a:endParaRPr lang="en-US">
              <a:solidFill>
                <a:srgbClr val="FF00FF"/>
              </a:solidFill>
              <a:ea typeface="BZDHT" pitchFamily="2" charset="-122"/>
            </a:endParaRPr>
          </a:p>
          <a:p>
            <a:pPr>
              <a:spcBef>
                <a:spcPct val="50000"/>
              </a:spcBef>
            </a:pPr>
            <a:r>
              <a:rPr lang="zh-CN" altLang="en-US">
                <a:solidFill>
                  <a:srgbClr val="FF00FF"/>
                </a:solidFill>
                <a:ea typeface="BZDHT" pitchFamily="2" charset="-122"/>
              </a:rPr>
              <a:t>拜充</a:t>
            </a:r>
            <a:r>
              <a:rPr lang="en-US">
                <a:solidFill>
                  <a:srgbClr val="FF00FF"/>
                </a:solidFill>
                <a:ea typeface="BZDHT" pitchFamily="2" charset="-122"/>
              </a:rPr>
              <a:t>︽</a:t>
            </a:r>
            <a:r>
              <a:rPr lang="zh-CN" altLang="en-US">
                <a:solidFill>
                  <a:srgbClr val="FF00FF"/>
                </a:solidFill>
                <a:ea typeface="BZDHT" pitchFamily="2" charset="-122"/>
              </a:rPr>
              <a:t>白稗</a:t>
            </a:r>
            <a:r>
              <a:rPr lang="en-US">
                <a:solidFill>
                  <a:srgbClr val="FF00FF"/>
                </a:solidFill>
                <a:ea typeface="BZDHT" pitchFamily="2" charset="-122"/>
              </a:rPr>
              <a:t>︽</a:t>
            </a:r>
          </a:p>
          <a:p>
            <a:pPr>
              <a:spcBef>
                <a:spcPct val="50000"/>
              </a:spcBef>
            </a:pPr>
            <a:endParaRPr lang="en-US">
              <a:solidFill>
                <a:srgbClr val="FF00FF"/>
              </a:solidFill>
              <a:ea typeface="BZDHT" pitchFamily="2" charset="-122"/>
            </a:endParaRPr>
          </a:p>
          <a:p>
            <a:pPr>
              <a:spcBef>
                <a:spcPct val="50000"/>
              </a:spcBef>
            </a:pPr>
            <a:r>
              <a:rPr lang="zh-CN" altLang="en-US">
                <a:solidFill>
                  <a:srgbClr val="FF00FF"/>
                </a:solidFill>
                <a:ea typeface="BZDHT" pitchFamily="2" charset="-122"/>
              </a:rPr>
              <a:t>捕</a:t>
            </a:r>
            <a:r>
              <a:rPr lang="en-US">
                <a:solidFill>
                  <a:srgbClr val="FF00FF"/>
                </a:solidFill>
                <a:ea typeface="BZDHT" pitchFamily="2" charset="-122"/>
              </a:rPr>
              <a:t>︽</a:t>
            </a:r>
            <a:r>
              <a:rPr lang="zh-CN" altLang="en-US">
                <a:solidFill>
                  <a:srgbClr val="FF00FF"/>
                </a:solidFill>
                <a:ea typeface="BZDHT" pitchFamily="2" charset="-122"/>
              </a:rPr>
              <a:t>捶</a:t>
            </a:r>
            <a:r>
              <a:rPr lang="en-US">
                <a:solidFill>
                  <a:srgbClr val="FF00FF"/>
                </a:solidFill>
                <a:ea typeface="BZDHT" pitchFamily="2" charset="-122"/>
              </a:rPr>
              <a:t>︽</a:t>
            </a:r>
            <a:r>
              <a:rPr lang="zh-CN" altLang="en-US">
                <a:solidFill>
                  <a:srgbClr val="FF00FF"/>
                </a:solidFill>
                <a:ea typeface="BZDHT" pitchFamily="2" charset="-122"/>
              </a:rPr>
              <a:t>帝</a:t>
            </a:r>
            <a:r>
              <a:rPr lang="en-US">
                <a:solidFill>
                  <a:srgbClr val="FF00FF"/>
                </a:solidFill>
                <a:ea typeface="BZDHT" pitchFamily="2" charset="-122"/>
              </a:rPr>
              <a:t>︽</a:t>
            </a:r>
          </a:p>
          <a:p>
            <a:pPr>
              <a:spcBef>
                <a:spcPct val="50000"/>
              </a:spcBef>
            </a:pPr>
            <a:endParaRPr lang="en-US">
              <a:solidFill>
                <a:srgbClr val="FF00FF"/>
              </a:solidFill>
              <a:ea typeface="BZDHT" pitchFamily="2" charset="-122"/>
            </a:endParaRPr>
          </a:p>
          <a:p>
            <a:pPr>
              <a:spcBef>
                <a:spcPct val="50000"/>
              </a:spcBef>
            </a:pPr>
            <a:r>
              <a:rPr lang="zh-CN" altLang="en-US">
                <a:solidFill>
                  <a:srgbClr val="FF00FF"/>
                </a:solidFill>
                <a:ea typeface="BZDHT" pitchFamily="2" charset="-122"/>
              </a:rPr>
              <a:t>罢财罢</a:t>
            </a:r>
            <a:r>
              <a:rPr lang="en-US">
                <a:solidFill>
                  <a:srgbClr val="FF00FF"/>
                </a:solidFill>
                <a:ea typeface="BZDHT" pitchFamily="2" charset="-122"/>
              </a:rPr>
              <a:t>︽</a:t>
            </a:r>
            <a:r>
              <a:rPr lang="zh-CN" altLang="en-US">
                <a:solidFill>
                  <a:srgbClr val="FF00FF"/>
                </a:solidFill>
                <a:ea typeface="BZDHT" pitchFamily="2" charset="-122"/>
              </a:rPr>
              <a:t>拆</a:t>
            </a:r>
            <a:r>
              <a:rPr lang="en-US">
                <a:solidFill>
                  <a:srgbClr val="FF00FF"/>
                </a:solidFill>
                <a:ea typeface="BZDHT" pitchFamily="2" charset="-122"/>
              </a:rPr>
              <a:t>︽</a:t>
            </a:r>
          </a:p>
          <a:p>
            <a:pPr>
              <a:spcBef>
                <a:spcPct val="50000"/>
              </a:spcBef>
            </a:pPr>
            <a:endParaRPr lang="en-US">
              <a:solidFill>
                <a:srgbClr val="FF00FF"/>
              </a:solidFill>
              <a:ea typeface="BZDHT" pitchFamily="2" charset="-122"/>
            </a:endParaRPr>
          </a:p>
          <a:p>
            <a:pPr>
              <a:spcBef>
                <a:spcPct val="50000"/>
              </a:spcBef>
            </a:pPr>
            <a:r>
              <a:rPr lang="zh-CN" altLang="en-US">
                <a:solidFill>
                  <a:srgbClr val="FF00FF"/>
                </a:solidFill>
                <a:ea typeface="BZDHT" pitchFamily="2" charset="-122"/>
              </a:rPr>
              <a:t>彪搬</a:t>
            </a:r>
            <a:r>
              <a:rPr lang="en-US">
                <a:solidFill>
                  <a:srgbClr val="FF00FF"/>
                </a:solidFill>
                <a:ea typeface="BZDHT" pitchFamily="2" charset="-122"/>
              </a:rPr>
              <a:t>︽</a:t>
            </a:r>
            <a:r>
              <a:rPr lang="zh-CN" altLang="en-US">
                <a:solidFill>
                  <a:srgbClr val="FF00FF"/>
                </a:solidFill>
                <a:ea typeface="BZDHT" pitchFamily="2" charset="-122"/>
              </a:rPr>
              <a:t>斑</a:t>
            </a:r>
            <a:r>
              <a:rPr lang="en-US">
                <a:solidFill>
                  <a:srgbClr val="FF00FF"/>
                </a:solidFill>
                <a:ea typeface="BZDHT" pitchFamily="2" charset="-122"/>
              </a:rPr>
              <a:t>﹀</a:t>
            </a:r>
          </a:p>
        </p:txBody>
      </p:sp>
      <p:sp>
        <p:nvSpPr>
          <p:cNvPr id="10255" name="Line 15"/>
          <p:cNvSpPr>
            <a:spLocks noChangeShapeType="1"/>
          </p:cNvSpPr>
          <p:nvPr/>
        </p:nvSpPr>
        <p:spPr bwMode="auto">
          <a:xfrm flipH="1">
            <a:off x="6443663" y="5373688"/>
            <a:ext cx="649287" cy="360362"/>
          </a:xfrm>
          <a:prstGeom prst="line">
            <a:avLst/>
          </a:prstGeom>
          <a:noFill/>
          <a:ln w="9525" cmpd="sng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256" name="Text Box 16"/>
          <p:cNvSpPr txBox="1">
            <a:spLocks noChangeArrowheads="1"/>
          </p:cNvSpPr>
          <p:nvPr/>
        </p:nvSpPr>
        <p:spPr bwMode="auto">
          <a:xfrm>
            <a:off x="3563938" y="5805488"/>
            <a:ext cx="3024187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zh-CN" altLang="en-US" sz="1600" dirty="0">
                <a:latin typeface="BZDBT" pitchFamily="2" charset="-122"/>
                <a:ea typeface="BZDBT" pitchFamily="2" charset="-122"/>
              </a:rPr>
              <a:t>钓办</a:t>
            </a:r>
            <a:r>
              <a:rPr lang="en-US" altLang="en-US" sz="1600" dirty="0">
                <a:latin typeface="BZDBT" pitchFamily="2" charset="-122"/>
                <a:ea typeface="BZDBT" pitchFamily="2" charset="-122"/>
              </a:rPr>
              <a:t>︽</a:t>
            </a:r>
            <a:r>
              <a:rPr lang="zh-CN" altLang="en-US" sz="1600" dirty="0">
                <a:latin typeface="BZDBT" pitchFamily="2" charset="-122"/>
                <a:ea typeface="BZDBT" pitchFamily="2" charset="-122"/>
              </a:rPr>
              <a:t>柄稗</a:t>
            </a:r>
            <a:r>
              <a:rPr lang="en-US" altLang="en-US" sz="1600" dirty="0">
                <a:latin typeface="BZDBT" pitchFamily="2" charset="-122"/>
                <a:ea typeface="BZDBT" pitchFamily="2" charset="-122"/>
              </a:rPr>
              <a:t>︽</a:t>
            </a:r>
            <a:r>
              <a:rPr lang="zh-CN" altLang="en-US" sz="1600" dirty="0">
                <a:latin typeface="BZDBT" pitchFamily="2" charset="-122"/>
                <a:ea typeface="BZDBT" pitchFamily="2" charset="-122"/>
              </a:rPr>
              <a:t>拜爸</a:t>
            </a:r>
            <a:r>
              <a:rPr lang="en-US" altLang="en-US" sz="1600" dirty="0">
                <a:latin typeface="BZDBT" pitchFamily="2" charset="-122"/>
                <a:ea typeface="BZDBT" pitchFamily="2" charset="-122"/>
              </a:rPr>
              <a:t>︽</a:t>
            </a:r>
            <a:r>
              <a:rPr lang="zh-CN" altLang="en-US" sz="1600" dirty="0">
                <a:latin typeface="BZDBT" pitchFamily="2" charset="-122"/>
                <a:ea typeface="BZDBT" pitchFamily="2" charset="-122"/>
              </a:rPr>
              <a:t>脆</a:t>
            </a:r>
            <a:r>
              <a:rPr lang="en-US" altLang="en-US" sz="1600" dirty="0">
                <a:latin typeface="BZDBT" pitchFamily="2" charset="-122"/>
                <a:ea typeface="BZDBT" pitchFamily="2" charset="-122"/>
              </a:rPr>
              <a:t>︽</a:t>
            </a:r>
            <a:r>
              <a:rPr lang="zh-CN" altLang="en-US" sz="1600" dirty="0">
                <a:latin typeface="BZDBT" pitchFamily="2" charset="-122"/>
                <a:ea typeface="BZDBT" pitchFamily="2" charset="-122"/>
              </a:rPr>
              <a:t>伴扯</a:t>
            </a:r>
            <a:r>
              <a:rPr lang="en-US" altLang="en-US" sz="1600" dirty="0">
                <a:latin typeface="BZDBT" pitchFamily="2" charset="-122"/>
                <a:ea typeface="BZDBT" pitchFamily="2" charset="-122"/>
              </a:rPr>
              <a:t>︽</a:t>
            </a:r>
            <a:r>
              <a:rPr lang="zh-CN" altLang="en-US" sz="1600" dirty="0">
                <a:latin typeface="BZDBT" pitchFamily="2" charset="-122"/>
                <a:ea typeface="BZDBT" pitchFamily="2" charset="-122"/>
              </a:rPr>
              <a:t>邦</a:t>
            </a:r>
            <a:r>
              <a:rPr lang="en-US" altLang="en-US" sz="1600" dirty="0">
                <a:latin typeface="BZDBT" pitchFamily="2" charset="-122"/>
                <a:ea typeface="BZDBT" pitchFamily="2" charset="-122"/>
              </a:rPr>
              <a:t>﹀</a:t>
            </a:r>
          </a:p>
        </p:txBody>
      </p:sp>
      <p:sp>
        <p:nvSpPr>
          <p:cNvPr id="10257" name="Text Box 17"/>
          <p:cNvSpPr txBox="1">
            <a:spLocks noChangeArrowheads="1"/>
          </p:cNvSpPr>
          <p:nvPr/>
        </p:nvSpPr>
        <p:spPr bwMode="auto">
          <a:xfrm>
            <a:off x="684213" y="549275"/>
            <a:ext cx="19431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zh-CN" altLang="en-US" sz="1600" dirty="0">
                <a:latin typeface="BZDBT" pitchFamily="2" charset="-122"/>
                <a:ea typeface="BZDBT" pitchFamily="2" charset="-122"/>
              </a:rPr>
              <a:t>八、扳档稗</a:t>
            </a:r>
            <a:r>
              <a:rPr lang="en-US" altLang="en-US" sz="1600" dirty="0">
                <a:latin typeface="BZDBT" pitchFamily="2" charset="-122"/>
                <a:ea typeface="BZDBT" pitchFamily="2" charset="-122"/>
              </a:rPr>
              <a:t>︽</a:t>
            </a:r>
            <a:r>
              <a:rPr lang="zh-CN" altLang="en-US" sz="1600" dirty="0">
                <a:latin typeface="BZDBT" pitchFamily="2" charset="-122"/>
                <a:ea typeface="BZDBT" pitchFamily="2" charset="-122"/>
              </a:rPr>
              <a:t>党办</a:t>
            </a:r>
            <a:r>
              <a:rPr lang="en-US" altLang="en-US" sz="1600" dirty="0">
                <a:latin typeface="BZDBT" pitchFamily="2" charset="-122"/>
                <a:ea typeface="BZDBT" pitchFamily="2" charset="-122"/>
              </a:rPr>
              <a:t>﹀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8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9" dur="5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1000"/>
                                        <p:tgtEl>
                                          <p:spTgt spid="10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9" dur="500"/>
                                        <p:tgtEl>
                                          <p:spTgt spid="10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02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02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10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0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0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000"/>
                                        <p:tgtEl>
                                          <p:spTgt spid="10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 animBg="1" autoUpdateAnimBg="0"/>
      <p:bldP spid="10243" grpId="0" autoUpdateAnimBg="0"/>
      <p:bldP spid="10244" grpId="0" animBg="1" autoUpdateAnimBg="0"/>
      <p:bldP spid="10245" grpId="0" autoUpdateAnimBg="0"/>
      <p:bldP spid="10246" grpId="0" animBg="1" autoUpdateAnimBg="0"/>
      <p:bldP spid="10247" grpId="0" autoUpdateAnimBg="0"/>
      <p:bldP spid="10248" grpId="0" animBg="1" autoUpdateAnimBg="0"/>
      <p:bldP spid="10249" grpId="0" autoUpdateAnimBg="0"/>
      <p:bldP spid="10250" grpId="0" autoUpdateAnimBg="0"/>
      <p:bldP spid="10251" grpId="0" autoUpdateAnimBg="0"/>
      <p:bldP spid="10252" grpId="0" animBg="1" autoUpdateAnimBg="0"/>
      <p:bldP spid="10253" grpId="0" animBg="1" autoUpdateAnimBg="0"/>
      <p:bldP spid="10254" grpId="0" autoUpdateAnimBg="0"/>
      <p:bldP spid="10255" grpId="0" animBg="1"/>
      <p:bldP spid="10256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 txBox="1">
            <a:spLocks noChangeArrowheads="1"/>
          </p:cNvSpPr>
          <p:nvPr/>
        </p:nvSpPr>
        <p:spPr bwMode="auto">
          <a:xfrm>
            <a:off x="395536" y="-27384"/>
            <a:ext cx="8568952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  <a:softEdge rad="6350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/>
          <a:p>
            <a:r>
              <a:rPr lang="bo-CN" altLang="zh-CN" sz="3600" b="1" dirty="0" smtClean="0">
                <a:ln w="1905"/>
                <a:solidFill>
                  <a:srgbClr val="000000"/>
                </a:solidFill>
                <a:ea typeface="宋体" pitchFamily="2" charset="-122"/>
              </a:rPr>
              <a:t>༣  རང་མོས་སྙན་ངག་ལ་ཐུན་མོང་མ་ཡིན་པའི་ཁྱད་ཆོས་གང་ལྡན་ཡོད།</a:t>
            </a:r>
            <a:r>
              <a:rPr lang="en-US" altLang="zh-CN" sz="3600" b="1" dirty="0" smtClean="0">
                <a:ln w="1905"/>
                <a:solidFill>
                  <a:srgbClr val="000000"/>
                </a:solidFill>
                <a:ea typeface="宋体" pitchFamily="2" charset="-122"/>
              </a:rPr>
              <a:t> </a:t>
            </a:r>
            <a:endParaRPr lang="zh-CN" altLang="zh-CN" sz="3600" b="1" dirty="0" smtClean="0">
              <a:ln w="1905"/>
              <a:solidFill>
                <a:srgbClr val="000000"/>
              </a:solidFill>
              <a:ea typeface="宋体" pitchFamily="2" charset="-122"/>
            </a:endParaRPr>
          </a:p>
          <a:p>
            <a:r>
              <a:rPr lang="en-US" altLang="zh-CN" sz="3600" b="1" dirty="0" smtClean="0">
                <a:ln w="1905"/>
                <a:solidFill>
                  <a:srgbClr val="000000"/>
                </a:solidFill>
                <a:ea typeface="宋体" pitchFamily="2" charset="-122"/>
              </a:rPr>
              <a:t> </a:t>
            </a:r>
            <a:r>
              <a:rPr lang="bo-CN" altLang="zh-CN" sz="3600" b="1" dirty="0" smtClean="0">
                <a:ln w="1905"/>
                <a:solidFill>
                  <a:srgbClr val="000000"/>
                </a:solidFill>
                <a:ea typeface="宋体" pitchFamily="2" charset="-122"/>
              </a:rPr>
              <a:t>  རང་མོས་སྙན་ངག་ལ་སྤྱིར་སྙན་ངག་གསར་རྩོམ་གྱི་ཁྱད་ཆོས་གཙོ་བོ་རྣམས་ཚང་བའི་རྨང་གཞིའི་ཁར། སྲོལ་རྒྱུན་སྙན་ངག་ལྟར་ཤོ་ལོ་ཀའི་ངེས་པ་མེད་ལ་ཚིག་རྐང་ཕན་ཚུན་བར་ཚེག་ཁྱིམ་གྱི་གྲངས་སྙོམས་དགོས་པའི་ངེས་པ་མེད་པར་རྩོམ་པ་པོའི་བསམ་པའི་བརྩེ་དུང་གི་འགྱུར་བ་བཞིན་ཚིག་སྦྱོར་གང་བདེར་སྦྱར་ཆོག་པ་དེ་ནི་རང་མོས་སྙན་ངག་གི་ཐུན་མོང་མ་ཡིན་པའི་ཁྱད་ཆོས་ཡིན།</a:t>
            </a:r>
            <a:endParaRPr lang="zh-CN" altLang="zh-CN" sz="3600" b="1" dirty="0">
              <a:ln w="1905"/>
              <a:solidFill>
                <a:srgbClr val="000000"/>
              </a:solidFill>
              <a:ea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惠特曼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547960"/>
            <a:ext cx="1152525" cy="151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1" name="Picture 3" descr="郭沫若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2492375"/>
            <a:ext cx="1150938" cy="151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2" name="Picture 4" descr="10248273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825" y="4437063"/>
            <a:ext cx="1223963" cy="187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1403648" y="188640"/>
            <a:ext cx="7740352" cy="1975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>
              <a:spcBef>
                <a:spcPct val="20000"/>
              </a:spcBef>
              <a:spcAft>
                <a:spcPct val="20000"/>
              </a:spcAft>
            </a:pPr>
            <a:r>
              <a:rPr lang="bo-CN" altLang="zh-CN" sz="3200" b="1" dirty="0" smtClean="0">
                <a:ln w="50800"/>
                <a:solidFill>
                  <a:srgbClr val="FF0000"/>
                </a:solidFill>
                <a:latin typeface="BZDBT" pitchFamily="2" charset="-122"/>
                <a:ea typeface="BZDBT" pitchFamily="2" charset="-122"/>
              </a:rPr>
              <a:t>ཝ་ཐི་ཧིས་ཐི་མན། </a:t>
            </a:r>
            <a:r>
              <a:rPr lang="zh-CN" altLang="en-US" b="1" dirty="0" smtClean="0">
                <a:ln w="50800"/>
                <a:latin typeface="A-Himalaya" pitchFamily="2" charset="0"/>
                <a:ea typeface="BZDBT" pitchFamily="2" charset="-122"/>
                <a:cs typeface="A-Himalaya" pitchFamily="2" charset="0"/>
              </a:rPr>
              <a:t>（</a:t>
            </a:r>
            <a:r>
              <a:rPr lang="zh-CN" altLang="en-US" b="1" dirty="0">
                <a:ln w="50800"/>
                <a:latin typeface="A-Himalaya" pitchFamily="2" charset="0"/>
                <a:cs typeface="A-Himalaya" pitchFamily="2" charset="0"/>
              </a:rPr>
              <a:t>瓦尔特惠特曼</a:t>
            </a:r>
            <a:r>
              <a:rPr lang="zh-CN" altLang="en-US" b="1" dirty="0">
                <a:ln w="50800"/>
                <a:latin typeface="A-Himalaya" pitchFamily="2" charset="0"/>
                <a:ea typeface="BZDBT" pitchFamily="2" charset="-122"/>
                <a:cs typeface="A-Himalaya" pitchFamily="2" charset="0"/>
              </a:rPr>
              <a:t>）  </a:t>
            </a:r>
            <a:r>
              <a:rPr lang="en-US" b="1" dirty="0">
                <a:ln w="50800"/>
                <a:latin typeface="A-Himalaya" pitchFamily="2" charset="0"/>
                <a:ea typeface="A-Himalaya" pitchFamily="2" charset="0"/>
                <a:cs typeface="A-Himalaya" pitchFamily="2" charset="0"/>
              </a:rPr>
              <a:t>1819.5.2</a:t>
            </a:r>
            <a:r>
              <a:rPr lang="en-US" altLang="en-US" b="1" dirty="0">
                <a:ln w="50800"/>
                <a:latin typeface="A-Himalaya" pitchFamily="2" charset="0"/>
                <a:ea typeface="A-Himalaya" pitchFamily="2" charset="0"/>
                <a:cs typeface="A-Himalaya" pitchFamily="2" charset="0"/>
              </a:rPr>
              <a:t>—</a:t>
            </a:r>
            <a:r>
              <a:rPr lang="en-US" b="1" dirty="0">
                <a:ln w="50800"/>
                <a:latin typeface="A-Himalaya" pitchFamily="2" charset="0"/>
                <a:ea typeface="A-Himalaya" pitchFamily="2" charset="0"/>
                <a:cs typeface="A-Himalaya" pitchFamily="2" charset="0"/>
              </a:rPr>
              <a:t> 1892.3.26</a:t>
            </a:r>
          </a:p>
          <a:p>
            <a:r>
              <a:rPr lang="en-US" sz="1600" b="1" dirty="0">
                <a:ln w="50800"/>
                <a:latin typeface="BZDBT" pitchFamily="2" charset="-122"/>
                <a:ea typeface="BZDBT" pitchFamily="2" charset="-122"/>
              </a:rPr>
              <a:t> </a:t>
            </a:r>
            <a:r>
              <a:rPr lang="en-US" sz="1600" b="1" dirty="0" smtClean="0">
                <a:ln w="50800"/>
                <a:latin typeface="BZDBT" pitchFamily="2" charset="-122"/>
                <a:ea typeface="BZDBT" pitchFamily="2" charset="-122"/>
              </a:rPr>
              <a:t>  </a:t>
            </a:r>
            <a:r>
              <a:rPr lang="bo-CN" altLang="zh-CN" sz="2800" b="1" dirty="0" smtClean="0">
                <a:ln w="50800"/>
                <a:latin typeface="BZDBT" pitchFamily="2" charset="-122"/>
                <a:ea typeface="BZDBT" pitchFamily="2" charset="-122"/>
              </a:rPr>
              <a:t>སྙན་ངག་གསར་བའི་སྲོལ་གཏོད་པ་པོ། ཨ་མེ་རི་ཁའི་ཞིང་བ་དབུལ་བོ་ཞིག་གི་ཁྱིམ་དུ་སྐྱེས། </a:t>
            </a:r>
            <a:r>
              <a:rPr lang="en-US" altLang="zh-CN" sz="1600" b="1" dirty="0" smtClean="0">
                <a:ln w="50800"/>
                <a:latin typeface="A-Himalaya" pitchFamily="2" charset="0"/>
                <a:cs typeface="A-Himalaya" pitchFamily="2" charset="0"/>
              </a:rPr>
              <a:t>1882</a:t>
            </a:r>
            <a:r>
              <a:rPr lang="en-US" altLang="zh-CN" sz="2800" b="1" dirty="0" smtClean="0">
                <a:ln w="50800"/>
                <a:latin typeface="BZDBT" pitchFamily="2" charset="-122"/>
                <a:ea typeface="BZDBT" pitchFamily="2" charset="-122"/>
              </a:rPr>
              <a:t> </a:t>
            </a:r>
            <a:r>
              <a:rPr lang="bo-CN" altLang="zh-CN" sz="2800" b="1" dirty="0" smtClean="0">
                <a:ln w="50800"/>
                <a:latin typeface="BZDBT" pitchFamily="2" charset="-122"/>
                <a:ea typeface="BZDBT" pitchFamily="2" charset="-122"/>
              </a:rPr>
              <a:t>ལོར་ཁོང་གི་རྩོམ་རིག་གི་བརྩམས་ཆོས་༼རྩྭ་ལོ་ཕྱོགས་སྒྲིག༽ཅེས་པའི་སྙན་ངག་གི་དེབ་དཔར་སྐྲུན་བྱས། </a:t>
            </a:r>
            <a:r>
              <a:rPr lang="zh-CN" altLang="en-US" sz="1600" b="1" dirty="0" smtClean="0">
                <a:ln w="50800"/>
                <a:latin typeface="A-Himalaya" pitchFamily="2" charset="0"/>
                <a:cs typeface="A-Himalaya" pitchFamily="2" charset="0"/>
              </a:rPr>
              <a:t>（草叶集）</a:t>
            </a:r>
            <a:r>
              <a:rPr lang="en-US" altLang="zh-CN" sz="1600" b="1" dirty="0" smtClean="0">
                <a:ln w="50800"/>
                <a:latin typeface="A-Himalaya" pitchFamily="2" charset="0"/>
                <a:cs typeface="A-Himalaya" pitchFamily="2" charset="0"/>
              </a:rPr>
              <a:t>1892.3.26</a:t>
            </a:r>
            <a:r>
              <a:rPr lang="bo-CN" altLang="zh-CN" sz="2800" b="1" dirty="0" smtClean="0">
                <a:ln w="50800"/>
                <a:latin typeface="BZDBT" pitchFamily="2" charset="-122"/>
                <a:ea typeface="BZDBT" pitchFamily="2" charset="-122"/>
              </a:rPr>
              <a:t>ལ་ནད་ཀྱིས་གྲོངས།</a:t>
            </a:r>
            <a:r>
              <a:rPr lang="en-US" altLang="zh-CN" sz="1600" b="1" dirty="0" smtClean="0">
                <a:ln w="50800"/>
                <a:latin typeface="A-Himalaya" pitchFamily="2" charset="0"/>
                <a:cs typeface="A-Himalaya" pitchFamily="2" charset="0"/>
              </a:rPr>
              <a:t>1892</a:t>
            </a:r>
            <a:r>
              <a:rPr lang="bo-CN" altLang="zh-CN" sz="2800" b="1" dirty="0" smtClean="0">
                <a:ln w="50800"/>
                <a:latin typeface="BZDBT" pitchFamily="2" charset="-122"/>
                <a:ea typeface="BZDBT" pitchFamily="2" charset="-122"/>
              </a:rPr>
              <a:t>ལོའི་བར་དེབ་འདི་པར་ཐེངས་དགུ་བྱུང་།</a:t>
            </a:r>
            <a:endParaRPr lang="en-US" altLang="zh-CN" sz="3200" b="1" dirty="0" smtClean="0">
              <a:ln w="50800"/>
              <a:latin typeface="BZDBT" pitchFamily="2" charset="-122"/>
              <a:ea typeface="BZDBT" pitchFamily="2" charset="-122"/>
            </a:endParaRPr>
          </a:p>
        </p:txBody>
      </p:sp>
      <p:sp>
        <p:nvSpPr>
          <p:cNvPr id="12294" name="Text Box 6"/>
          <p:cNvSpPr txBox="1">
            <a:spLocks noChangeArrowheads="1"/>
          </p:cNvSpPr>
          <p:nvPr/>
        </p:nvSpPr>
        <p:spPr bwMode="auto">
          <a:xfrm>
            <a:off x="1547665" y="2565400"/>
            <a:ext cx="7596336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bo-CN" altLang="zh-CN" sz="3200" b="1" dirty="0" smtClean="0">
                <a:ln w="50800"/>
                <a:solidFill>
                  <a:srgbClr val="FF0000"/>
                </a:solidFill>
                <a:latin typeface="BZDBT" pitchFamily="2" charset="-122"/>
                <a:ea typeface="BZDBT" pitchFamily="2" charset="-122"/>
              </a:rPr>
              <a:t>ཀོ་མོ་རཱོ། </a:t>
            </a:r>
            <a:r>
              <a:rPr lang="zh-CN" altLang="en-US" b="1" dirty="0" smtClean="0">
                <a:ln w="50800"/>
                <a:ea typeface="宋体" pitchFamily="2" charset="-122"/>
              </a:rPr>
              <a:t>（</a:t>
            </a:r>
            <a:r>
              <a:rPr lang="zh-CN" altLang="en-US" b="1" dirty="0">
                <a:ln w="50800"/>
                <a:ea typeface="宋体" pitchFamily="2" charset="-122"/>
              </a:rPr>
              <a:t>郭沫若）   </a:t>
            </a:r>
            <a:r>
              <a:rPr lang="en-US" b="1" dirty="0">
                <a:ln w="50800"/>
                <a:latin typeface="A-Himalaya" pitchFamily="2" charset="0"/>
                <a:ea typeface="A-Himalaya" pitchFamily="2" charset="0"/>
                <a:cs typeface="A-Himalaya" pitchFamily="2" charset="0"/>
              </a:rPr>
              <a:t>1892—1978 </a:t>
            </a:r>
          </a:p>
          <a:p>
            <a:r>
              <a:rPr lang="en-US" b="1" dirty="0">
                <a:ln w="50800"/>
              </a:rPr>
              <a:t>    </a:t>
            </a:r>
            <a:r>
              <a:rPr lang="bo-CN" altLang="zh-CN" sz="2800" b="1" dirty="0" smtClean="0">
                <a:ln w="50800"/>
                <a:latin typeface="BZDBT" pitchFamily="2" charset="-122"/>
                <a:ea typeface="BZDBT" pitchFamily="2" charset="-122"/>
              </a:rPr>
              <a:t>ཁོང་གི་མཚོན་བྱེད་རྩོམ་ཡིག༼ལྷ་མོ༽</a:t>
            </a:r>
            <a:r>
              <a:rPr lang="zh-CN" altLang="en-US" sz="1600" b="1" dirty="0" smtClean="0">
                <a:ln w="50800"/>
                <a:latin typeface="A-Himalaya" pitchFamily="2" charset="0"/>
                <a:cs typeface="A-Himalaya" pitchFamily="2" charset="0"/>
              </a:rPr>
              <a:t>（女神）</a:t>
            </a:r>
            <a:r>
              <a:rPr lang="bo-CN" altLang="zh-CN" sz="2800" b="1" dirty="0" smtClean="0">
                <a:ln w="50800"/>
                <a:latin typeface="BZDBT" pitchFamily="2" charset="-122"/>
                <a:ea typeface="BZDBT" pitchFamily="2" charset="-122"/>
              </a:rPr>
              <a:t>ནི་ཀྲུང་གོའི་དེང་རབས་སྙན་ངག་གསར་བའི་ཐོག་མ་ཡིན། འདི་</a:t>
            </a:r>
            <a:r>
              <a:rPr lang="en-US" altLang="en-US" sz="1600" b="1" dirty="0" smtClean="0">
                <a:ln w="50800"/>
                <a:latin typeface="A-Himalaya" pitchFamily="2" charset="0"/>
                <a:cs typeface="A-Himalaya" pitchFamily="2" charset="0"/>
              </a:rPr>
              <a:t>1921</a:t>
            </a:r>
            <a:r>
              <a:rPr lang="bo-CN" altLang="zh-CN" sz="2800" b="1" dirty="0" smtClean="0">
                <a:ln w="50800"/>
                <a:latin typeface="BZDBT" pitchFamily="2" charset="-122"/>
                <a:ea typeface="BZDBT" pitchFamily="2" charset="-122"/>
              </a:rPr>
              <a:t>ལོའི་ཟླ་</a:t>
            </a:r>
            <a:r>
              <a:rPr lang="en-US" altLang="en-US" sz="1600" b="1" dirty="0" smtClean="0">
                <a:ln w="50800"/>
                <a:latin typeface="A-Himalaya" pitchFamily="2" charset="0"/>
                <a:cs typeface="A-Himalaya" pitchFamily="2" charset="0"/>
              </a:rPr>
              <a:t>8</a:t>
            </a:r>
            <a:r>
              <a:rPr lang="bo-CN" altLang="zh-CN" sz="2800" b="1" dirty="0" smtClean="0">
                <a:ln w="50800"/>
                <a:latin typeface="BZDBT" pitchFamily="2" charset="-122"/>
                <a:ea typeface="BZDBT" pitchFamily="2" charset="-122"/>
              </a:rPr>
              <a:t>པའི་ནང་པར་དུ་བསྐྲུན།</a:t>
            </a:r>
            <a:endParaRPr lang="en-US" altLang="en-US" sz="2800" b="1" dirty="0" smtClean="0">
              <a:ln w="50800"/>
              <a:latin typeface="BZDBT" pitchFamily="2" charset="-122"/>
              <a:ea typeface="BZDBT" pitchFamily="2" charset="-122"/>
            </a:endParaRPr>
          </a:p>
        </p:txBody>
      </p:sp>
      <p:sp>
        <p:nvSpPr>
          <p:cNvPr id="12295" name="Text Box 7"/>
          <p:cNvSpPr txBox="1">
            <a:spLocks noChangeArrowheads="1"/>
          </p:cNvSpPr>
          <p:nvPr/>
        </p:nvSpPr>
        <p:spPr bwMode="auto">
          <a:xfrm>
            <a:off x="1547664" y="4724400"/>
            <a:ext cx="7416824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bo-CN" altLang="zh-CN" sz="2800" b="1" dirty="0" smtClean="0">
                <a:ln w="50800"/>
                <a:solidFill>
                  <a:srgbClr val="FF0000"/>
                </a:solidFill>
                <a:latin typeface="BZDBT" pitchFamily="2" charset="-122"/>
                <a:ea typeface="BZDBT" pitchFamily="2" charset="-122"/>
              </a:rPr>
              <a:t>དོན་གྲུབ་རྒྱལ།  </a:t>
            </a:r>
            <a:r>
              <a:rPr lang="en-US" altLang="zh-CN" b="1" dirty="0" smtClean="0">
                <a:ln w="50800"/>
                <a:latin typeface="A-Himalaya" pitchFamily="2" charset="0"/>
                <a:ea typeface="A-Himalaya" pitchFamily="2" charset="0"/>
                <a:cs typeface="A-Himalaya" pitchFamily="2" charset="0"/>
              </a:rPr>
              <a:t>1952—1985</a:t>
            </a:r>
            <a:endParaRPr lang="bo-CN" altLang="zh-CN" b="1" dirty="0" smtClean="0">
              <a:ln w="50800"/>
              <a:latin typeface="A-Himalaya" pitchFamily="2" charset="0"/>
              <a:ea typeface="A-Himalaya" pitchFamily="2" charset="0"/>
              <a:cs typeface="A-Himalaya" pitchFamily="2" charset="0"/>
            </a:endParaRPr>
          </a:p>
          <a:p>
            <a:r>
              <a:rPr lang="bo-CN" altLang="zh-CN" sz="2800" b="1" dirty="0" smtClean="0">
                <a:ln w="50800"/>
                <a:latin typeface="BZDBT" pitchFamily="2" charset="-122"/>
                <a:ea typeface="BZDBT" pitchFamily="2" charset="-122"/>
              </a:rPr>
              <a:t>    དུས་རབ་ཉི་ཤུ་བའི་ལོ་རབས་བརྒྱད་ཅུ་བའི་སྟོད་ལ་དོན་གྲུབ་རྒྱལ་གྱི་༼ལང་ཚོའི་རྦབ་ཆུ་༽ བརྩམས་པ་ནས་བཟུང་། བོད་ལ་སྲོལ་རྒྱུན་གྱི་སྙན་ངག་རྩོམ་སྟངས་དང་མི་འདྲ་བའི་སྙན་ངག་རྩོམ་སྟངས་གསར་བ་ཞིག་སྟེ་རང་མོས་སྙན་ངག་དར་བ་རེད།</a:t>
            </a:r>
            <a:endParaRPr lang="zh-CN" altLang="en-US" sz="1600" b="1" dirty="0">
              <a:ln w="5080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2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3" grpId="0" autoUpdateAnimBg="0"/>
      <p:bldP spid="12294" grpId="0" autoUpdateAnimBg="0"/>
      <p:bldP spid="12295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2483768" y="404664"/>
            <a:ext cx="2952750" cy="938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bo-CN" altLang="zh-CN" sz="4000" b="1" dirty="0" smtClean="0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宋体" pitchFamily="2" charset="-122"/>
              </a:rPr>
              <a:t>༡ རྩོམ་ལུས་ཀྱི་རྣམ་པ།</a:t>
            </a:r>
            <a:endParaRPr lang="zh-CN" altLang="en-US" sz="4000" b="1" dirty="0">
              <a:ln w="1905"/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宋体" pitchFamily="2" charset="-122"/>
            </a:endParaRPr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2195736" y="4242861"/>
            <a:ext cx="6517332" cy="2354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zh-CN" altLang="en-US" dirty="0">
                <a:latin typeface="BZDBT" pitchFamily="2" charset="-122"/>
                <a:ea typeface="BZDBT" pitchFamily="2" charset="-122"/>
              </a:rPr>
              <a:t>  </a:t>
            </a:r>
            <a:r>
              <a:rPr lang="bo-CN" altLang="zh-CN" sz="4000" b="1" dirty="0" smtClean="0">
                <a:ln w="1905"/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宋体" pitchFamily="2" charset="-122"/>
              </a:rPr>
              <a:t>རང་མོས་སྙན་ངག་ནི་ངེས་མེད་བཞི་དང་ལྡན་པའི་རང་བཞིན་ཅན་ཏེ།  </a:t>
            </a:r>
            <a:r>
              <a:rPr lang="bo-CN" altLang="zh-CN" sz="4000" b="1" dirty="0" smtClean="0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宋体" pitchFamily="2" charset="-122"/>
              </a:rPr>
              <a:t>རྐང་བ།  ཡིག་འབྲུ།  ཚེག་བཤད།  རྗེས་ཁྲིད་</a:t>
            </a:r>
            <a:r>
              <a:rPr lang="bo-CN" altLang="zh-CN" sz="4000" b="1" dirty="0" smtClean="0">
                <a:ln w="1905"/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宋体" pitchFamily="2" charset="-122"/>
              </a:rPr>
              <a:t>བཅས་སོ།</a:t>
            </a:r>
            <a:endParaRPr lang="zh-CN" altLang="en-US" sz="4000" b="1" dirty="0">
              <a:ln w="1905"/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宋体" pitchFamily="2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dirty="0">
                <a:latin typeface="BZDBT" pitchFamily="2" charset="-122"/>
                <a:ea typeface="BZDBT" pitchFamily="2" charset="-122"/>
              </a:rPr>
              <a:t>                                                                                      </a:t>
            </a:r>
            <a:endParaRPr lang="zh-CN" altLang="en-US" dirty="0">
              <a:latin typeface="+mn-ea"/>
            </a:endParaRPr>
          </a:p>
        </p:txBody>
      </p:sp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2158678" y="2132856"/>
            <a:ext cx="6877818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zh-CN" altLang="en-US" dirty="0">
                <a:latin typeface="BZDBT" pitchFamily="2" charset="-122"/>
                <a:ea typeface="BZDBT" pitchFamily="2" charset="-122"/>
              </a:rPr>
              <a:t>   </a:t>
            </a:r>
            <a:r>
              <a:rPr lang="bo-CN" altLang="zh-CN" sz="4000" b="1" dirty="0" smtClean="0">
                <a:ln w="1905"/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宋体" pitchFamily="2" charset="-122"/>
              </a:rPr>
              <a:t>བོད་ལ་མེ་ལོང་མའི་ཤུགས་རྐྱེན་རྒྱ་ཆེར་ཕྱིན་པའི་ཚུན་ནས་སྙན་ངག་ཅེས་པ་ནི་</a:t>
            </a:r>
            <a:r>
              <a:rPr lang="bo-CN" altLang="zh-CN" sz="4000" b="1" dirty="0" smtClean="0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宋体" pitchFamily="2" charset="-122"/>
              </a:rPr>
              <a:t>ཚིགས་སུ་བཅད་</a:t>
            </a:r>
            <a:r>
              <a:rPr lang="bo-CN" altLang="zh-CN" sz="4000" b="1" dirty="0" smtClean="0">
                <a:ln w="1905"/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宋体" pitchFamily="2" charset="-122"/>
              </a:rPr>
              <a:t>ཅིང་། </a:t>
            </a:r>
            <a:r>
              <a:rPr lang="bo-CN" altLang="zh-CN" sz="4000" b="1" dirty="0" smtClean="0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宋体" pitchFamily="2" charset="-122"/>
              </a:rPr>
              <a:t>རྒྱན་གྱིས་སྤྲས་པའི་</a:t>
            </a:r>
            <a:r>
              <a:rPr lang="bo-CN" altLang="zh-CN" sz="4000" b="1" dirty="0" smtClean="0">
                <a:ln w="1905"/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宋体" pitchFamily="2" charset="-122"/>
              </a:rPr>
              <a:t>ཚིག་གི་སྦྱོར་བ་སྤེལ་བ་ཙམ་ལ་ངོས་འཛིན་གྱི་ཡོད།</a:t>
            </a:r>
            <a:endParaRPr lang="en-US" altLang="zh-CN" sz="4000" b="1" dirty="0">
              <a:ln w="1905"/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宋体" pitchFamily="2" charset="-122"/>
            </a:endParaRPr>
          </a:p>
        </p:txBody>
      </p:sp>
      <p:sp>
        <p:nvSpPr>
          <p:cNvPr id="8198" name="Text Box 6"/>
          <p:cNvSpPr txBox="1">
            <a:spLocks noChangeArrowheads="1"/>
          </p:cNvSpPr>
          <p:nvPr/>
        </p:nvSpPr>
        <p:spPr bwMode="auto">
          <a:xfrm>
            <a:off x="539552" y="0"/>
            <a:ext cx="1871663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spcBef>
                <a:spcPct val="50000"/>
              </a:spcBef>
            </a:pPr>
            <a:r>
              <a:rPr lang="zh-CN" altLang="en-US" sz="2000" i="1" dirty="0"/>
              <a:t>◆  </a:t>
            </a:r>
            <a:r>
              <a:rPr lang="zh-CN" altLang="en-US" sz="2000" i="1" dirty="0">
                <a:ea typeface="BZDHT" pitchFamily="2" charset="-122"/>
              </a:rPr>
              <a:t>敝拜︽惨邦﹀</a:t>
            </a:r>
          </a:p>
        </p:txBody>
      </p:sp>
      <p:sp>
        <p:nvSpPr>
          <p:cNvPr id="8199" name="Oval 7"/>
          <p:cNvSpPr>
            <a:spLocks noChangeArrowheads="1"/>
          </p:cNvSpPr>
          <p:nvPr/>
        </p:nvSpPr>
        <p:spPr bwMode="auto">
          <a:xfrm>
            <a:off x="323850" y="2636912"/>
            <a:ext cx="1511846" cy="2232273"/>
          </a:xfrm>
          <a:prstGeom prst="ellipse">
            <a:avLst/>
          </a:prstGeom>
          <a:solidFill>
            <a:schemeClr val="accent1"/>
          </a:solidFill>
          <a:ln w="9525" cmpd="sng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8200" name="Text Box 8"/>
          <p:cNvSpPr txBox="1">
            <a:spLocks noChangeArrowheads="1"/>
          </p:cNvSpPr>
          <p:nvPr/>
        </p:nvSpPr>
        <p:spPr bwMode="auto">
          <a:xfrm>
            <a:off x="395536" y="2858160"/>
            <a:ext cx="136783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bo-CN" altLang="zh-CN" sz="4000" b="1" dirty="0" smtClean="0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宋体" pitchFamily="2" charset="-122"/>
              </a:rPr>
              <a:t>འཆིང་རྒྱ་ལས་གྲོལ་བ།</a:t>
            </a:r>
            <a:endParaRPr lang="en-US" altLang="zh-CN" sz="4000" b="1" dirty="0">
              <a:ln w="1905"/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宋体" pitchFamily="2" charset="-122"/>
            </a:endParaRPr>
          </a:p>
        </p:txBody>
      </p:sp>
      <p:sp>
        <p:nvSpPr>
          <p:cNvPr id="8201" name="Line 9"/>
          <p:cNvSpPr>
            <a:spLocks noChangeShapeType="1"/>
          </p:cNvSpPr>
          <p:nvPr/>
        </p:nvSpPr>
        <p:spPr bwMode="auto">
          <a:xfrm flipV="1">
            <a:off x="1331640" y="1484784"/>
            <a:ext cx="1225550" cy="107950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 type="arrow" w="med" len="med"/>
            <a:tailEnd type="oval" w="med" len="med"/>
          </a:ln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4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" dur="20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 autoUpdateAnimBg="0"/>
      <p:bldP spid="8196" grpId="0" autoUpdateAnimBg="0"/>
      <p:bldP spid="8197" grpId="0" autoUpdateAnimBg="0"/>
      <p:bldP spid="8199" grpId="0" animBg="1" autoUpdateAnimBg="0"/>
      <p:bldP spid="8200" grpId="0" autoUpdateAnimBg="0"/>
      <p:bldP spid="820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611560" y="0"/>
            <a:ext cx="1728788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bo-CN" altLang="zh-CN" sz="4400" b="1" dirty="0" smtClean="0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宋体" pitchFamily="2" charset="-122"/>
              </a:rPr>
              <a:t>༢ སྐད་ཆ། </a:t>
            </a:r>
            <a:endParaRPr lang="zh-CN" altLang="en-US" sz="4400" b="1" dirty="0">
              <a:ln w="1905"/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宋体" pitchFamily="2" charset="-122"/>
            </a:endParaRPr>
          </a:p>
        </p:txBody>
      </p:sp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5652120" y="908720"/>
            <a:ext cx="2735584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bo-CN" altLang="zh-CN" sz="4000" b="1" dirty="0" smtClean="0">
                <a:ln w="1905"/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宋体" pitchFamily="2" charset="-122"/>
              </a:rPr>
              <a:t>རྩོམ་རིག་གི་སྐད་ཆ།</a:t>
            </a:r>
            <a:endParaRPr lang="en-US" altLang="zh-CN" sz="4000" b="1" dirty="0">
              <a:ln w="1905"/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宋体" pitchFamily="2" charset="-122"/>
            </a:endParaRPr>
          </a:p>
        </p:txBody>
      </p:sp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2051720" y="908720"/>
            <a:ext cx="324036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bo-CN" altLang="zh-CN" sz="4000" b="1" dirty="0" smtClean="0">
                <a:ln w="1905"/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宋体" pitchFamily="2" charset="-122"/>
              </a:rPr>
              <a:t>སྤྱིར་བཏང་གི་སྐད་ཆ།</a:t>
            </a:r>
            <a:endParaRPr lang="en-US" altLang="zh-CN" sz="4000" b="1" dirty="0">
              <a:ln w="1905"/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宋体" pitchFamily="2" charset="-122"/>
            </a:endParaRPr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4428281" y="42009"/>
            <a:ext cx="1439863" cy="938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bo-CN" altLang="zh-CN" sz="4000" b="1" dirty="0" smtClean="0">
                <a:ln w="1905"/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宋体" pitchFamily="2" charset="-122"/>
              </a:rPr>
              <a:t>སྐད་ཆ།</a:t>
            </a:r>
            <a:endParaRPr lang="en-US" altLang="zh-CN" sz="4000" b="1" dirty="0">
              <a:ln w="1905"/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宋体" pitchFamily="2" charset="-122"/>
            </a:endParaRPr>
          </a:p>
        </p:txBody>
      </p:sp>
      <p:sp>
        <p:nvSpPr>
          <p:cNvPr id="9222" name="Line 6"/>
          <p:cNvSpPr>
            <a:spLocks noChangeShapeType="1"/>
          </p:cNvSpPr>
          <p:nvPr/>
        </p:nvSpPr>
        <p:spPr bwMode="auto">
          <a:xfrm flipH="1">
            <a:off x="3203575" y="549151"/>
            <a:ext cx="1152525" cy="0"/>
          </a:xfrm>
          <a:prstGeom prst="line">
            <a:avLst/>
          </a:prstGeom>
          <a:noFill/>
          <a:ln w="9525" cmpd="sng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9223" name="Line 7"/>
          <p:cNvSpPr>
            <a:spLocks noChangeShapeType="1"/>
          </p:cNvSpPr>
          <p:nvPr/>
        </p:nvSpPr>
        <p:spPr bwMode="auto">
          <a:xfrm>
            <a:off x="5435600" y="549151"/>
            <a:ext cx="1295400" cy="0"/>
          </a:xfrm>
          <a:prstGeom prst="line">
            <a:avLst/>
          </a:prstGeom>
          <a:noFill/>
          <a:ln w="9525" cmpd="sng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9224" name="Line 8"/>
          <p:cNvSpPr>
            <a:spLocks noChangeShapeType="1"/>
          </p:cNvSpPr>
          <p:nvPr/>
        </p:nvSpPr>
        <p:spPr bwMode="auto">
          <a:xfrm>
            <a:off x="3203575" y="549151"/>
            <a:ext cx="0" cy="503238"/>
          </a:xfrm>
          <a:prstGeom prst="line">
            <a:avLst/>
          </a:prstGeom>
          <a:noFill/>
          <a:ln w="9525" cmpd="sng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9225" name="Line 9"/>
          <p:cNvSpPr>
            <a:spLocks noChangeShapeType="1"/>
          </p:cNvSpPr>
          <p:nvPr/>
        </p:nvSpPr>
        <p:spPr bwMode="auto">
          <a:xfrm>
            <a:off x="6732588" y="549151"/>
            <a:ext cx="0" cy="503238"/>
          </a:xfrm>
          <a:prstGeom prst="line">
            <a:avLst/>
          </a:prstGeom>
          <a:noFill/>
          <a:ln w="9525" cmpd="sng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9226" name="Text Box 10"/>
          <p:cNvSpPr txBox="1">
            <a:spLocks noChangeArrowheads="1"/>
          </p:cNvSpPr>
          <p:nvPr/>
        </p:nvSpPr>
        <p:spPr bwMode="auto">
          <a:xfrm>
            <a:off x="2411760" y="1556792"/>
            <a:ext cx="1728787" cy="938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bo-CN" altLang="zh-CN" sz="4000" b="1" dirty="0" smtClean="0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宋体" pitchFamily="2" charset="-122"/>
              </a:rPr>
              <a:t>༼བརྗོད་པ།༽</a:t>
            </a:r>
            <a:endParaRPr lang="zh-CN" altLang="en-US" sz="4000" b="1" dirty="0">
              <a:ln w="1905"/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宋体" pitchFamily="2" charset="-122"/>
            </a:endParaRPr>
          </a:p>
        </p:txBody>
      </p:sp>
      <p:sp>
        <p:nvSpPr>
          <p:cNvPr id="9227" name="Text Box 11"/>
          <p:cNvSpPr txBox="1">
            <a:spLocks noChangeArrowheads="1"/>
          </p:cNvSpPr>
          <p:nvPr/>
        </p:nvSpPr>
        <p:spPr bwMode="auto">
          <a:xfrm>
            <a:off x="5940152" y="1484784"/>
            <a:ext cx="1800225" cy="938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bo-CN" altLang="zh-CN" sz="4000" b="1" dirty="0" smtClean="0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宋体" pitchFamily="2" charset="-122"/>
              </a:rPr>
              <a:t>༼མཚོན་པ།༽</a:t>
            </a:r>
            <a:endParaRPr lang="zh-CN" altLang="en-US" sz="4000" b="1" dirty="0" smtClean="0">
              <a:ln w="1905"/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宋体" pitchFamily="2" charset="-122"/>
            </a:endParaRPr>
          </a:p>
        </p:txBody>
      </p:sp>
      <p:sp>
        <p:nvSpPr>
          <p:cNvPr id="9228" name="Text Box 12"/>
          <p:cNvSpPr txBox="1">
            <a:spLocks noChangeArrowheads="1"/>
          </p:cNvSpPr>
          <p:nvPr/>
        </p:nvSpPr>
        <p:spPr bwMode="auto">
          <a:xfrm>
            <a:off x="611560" y="2348880"/>
            <a:ext cx="7632700" cy="938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bo-CN" altLang="zh-CN" sz="4000" b="1" dirty="0" smtClean="0">
                <a:ln w="1905"/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宋体" pitchFamily="2" charset="-122"/>
              </a:rPr>
              <a:t>༡  རང་བཞིན་གྱི་སྐད་ཆ་ལས་འགོངས་པའི་རྩོམ་རིག་གི་སྐད་ཆ།</a:t>
            </a:r>
            <a:endParaRPr lang="en-US" altLang="zh-CN" sz="4000" b="1" dirty="0">
              <a:ln w="1905"/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宋体" pitchFamily="2" charset="-122"/>
            </a:endParaRPr>
          </a:p>
        </p:txBody>
      </p:sp>
      <p:sp>
        <p:nvSpPr>
          <p:cNvPr id="9229" name="Text Box 13"/>
          <p:cNvSpPr txBox="1">
            <a:spLocks noChangeArrowheads="1"/>
          </p:cNvSpPr>
          <p:nvPr/>
        </p:nvSpPr>
        <p:spPr bwMode="auto">
          <a:xfrm>
            <a:off x="539552" y="3066345"/>
            <a:ext cx="7848600" cy="938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bo-CN" altLang="zh-CN" sz="4000" b="1" dirty="0" smtClean="0">
                <a:ln w="1905"/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宋体" pitchFamily="2" charset="-122"/>
              </a:rPr>
              <a:t>༢  རྩོམ་རིག་གི་སྐད་ཆ་ལས་འགོངས་པའི་སྙན་ངག་གི་སྐད་ཆ།</a:t>
            </a:r>
            <a:endParaRPr lang="en-US" altLang="zh-CN" sz="4000" b="1" dirty="0">
              <a:ln w="1905"/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宋体" pitchFamily="2" charset="-122"/>
            </a:endParaRPr>
          </a:p>
        </p:txBody>
      </p:sp>
      <p:sp>
        <p:nvSpPr>
          <p:cNvPr id="9230" name="Text Box 14"/>
          <p:cNvSpPr txBox="1">
            <a:spLocks noChangeArrowheads="1"/>
          </p:cNvSpPr>
          <p:nvPr/>
        </p:nvSpPr>
        <p:spPr bwMode="auto">
          <a:xfrm>
            <a:off x="539552" y="3717801"/>
            <a:ext cx="4464050" cy="938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bo-CN" altLang="zh-CN" sz="4000" b="1" dirty="0" smtClean="0">
                <a:ln w="1905"/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宋体" pitchFamily="2" charset="-122"/>
              </a:rPr>
              <a:t>༣  སྙན་ངག་གི་སྐད་ཆའི་མཐར་ཐུག</a:t>
            </a:r>
            <a:endParaRPr lang="zh-CN" altLang="en-US" sz="4000" b="1" dirty="0">
              <a:ln w="1905"/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宋体" pitchFamily="2" charset="-122"/>
            </a:endParaRPr>
          </a:p>
        </p:txBody>
      </p:sp>
      <p:sp>
        <p:nvSpPr>
          <p:cNvPr id="9231" name="Text Box 15"/>
          <p:cNvSpPr txBox="1">
            <a:spLocks noChangeArrowheads="1"/>
          </p:cNvSpPr>
          <p:nvPr/>
        </p:nvSpPr>
        <p:spPr bwMode="auto">
          <a:xfrm>
            <a:off x="2627784" y="4658360"/>
            <a:ext cx="54006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bo-CN" altLang="zh-CN" sz="4000" b="1" dirty="0" smtClean="0">
                <a:ln w="1905"/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宋体" pitchFamily="2" charset="-122"/>
              </a:rPr>
              <a:t>ཉིང་བསྡུས་རང་བཞིན།</a:t>
            </a:r>
          </a:p>
          <a:p>
            <a:r>
              <a:rPr lang="bo-CN" altLang="zh-CN" sz="4000" b="1" dirty="0" smtClean="0">
                <a:ln w="1905"/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宋体" pitchFamily="2" charset="-122"/>
              </a:rPr>
              <a:t>          འཕར་ལྡིང་རང་བཞིན། </a:t>
            </a:r>
          </a:p>
          <a:p>
            <a:r>
              <a:rPr lang="bo-CN" altLang="zh-CN" sz="4000" b="1" dirty="0" smtClean="0">
                <a:ln w="1905"/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宋体" pitchFamily="2" charset="-122"/>
              </a:rPr>
              <a:t>                       དབྱངས་འགྲོས་རང་བཞིན།</a:t>
            </a:r>
            <a:endParaRPr lang="en-US" altLang="zh-CN" sz="4000" b="1" dirty="0">
              <a:ln w="1905"/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9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5" dur="500"/>
                                        <p:tgtEl>
                                          <p:spTgt spid="9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0" dur="500"/>
                                        <p:tgtEl>
                                          <p:spTgt spid="9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5" dur="500"/>
                                        <p:tgtEl>
                                          <p:spTgt spid="9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2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2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2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autoUpdateAnimBg="0"/>
      <p:bldP spid="9220" grpId="0" autoUpdateAnimBg="0"/>
      <p:bldP spid="9226" grpId="0" autoUpdateAnimBg="0"/>
      <p:bldP spid="9227" grpId="0" autoUpdateAnimBg="0"/>
      <p:bldP spid="9228" grpId="0" autoUpdateAnimBg="0"/>
      <p:bldP spid="9229" grpId="0" autoUpdateAnimBg="0"/>
      <p:bldP spid="9230" grpId="0" autoUpdateAnimBg="0"/>
      <p:bldP spid="9231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 txBox="1">
            <a:spLocks noChangeArrowheads="1"/>
          </p:cNvSpPr>
          <p:nvPr/>
        </p:nvSpPr>
        <p:spPr bwMode="auto">
          <a:xfrm>
            <a:off x="251520" y="504056"/>
            <a:ext cx="8712968" cy="6353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  <a:softEdge rad="6350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/>
          <a:p>
            <a:r>
              <a:rPr lang="en-US" altLang="zh-CN" sz="3600" b="1" dirty="0" smtClean="0">
                <a:ln w="1905"/>
                <a:solidFill>
                  <a:srgbClr val="000000"/>
                </a:solidFill>
                <a:ea typeface="宋体" pitchFamily="2" charset="-122"/>
              </a:rPr>
              <a:t> </a:t>
            </a:r>
            <a:r>
              <a:rPr lang="bo-CN" altLang="zh-CN" sz="4000" b="1" dirty="0" smtClean="0">
                <a:ln w="1905"/>
                <a:solidFill>
                  <a:srgbClr val="000000"/>
                </a:solidFill>
                <a:ea typeface="宋体" pitchFamily="2" charset="-122"/>
              </a:rPr>
              <a:t>སྐུ་ཞབས་རང་གྲོལ།</a:t>
            </a:r>
            <a:r>
              <a:rPr lang="zh-CN" altLang="en-US" sz="4000" b="1" dirty="0" smtClean="0">
                <a:ln w="1905"/>
                <a:solidFill>
                  <a:srgbClr val="000000"/>
                </a:solidFill>
                <a:ea typeface="宋体" pitchFamily="2" charset="-122"/>
              </a:rPr>
              <a:t> </a:t>
            </a:r>
            <a:r>
              <a:rPr lang="en-US" altLang="zh-CN" sz="2400" b="1" dirty="0" smtClean="0">
                <a:ln w="1905"/>
                <a:solidFill>
                  <a:srgbClr val="000000"/>
                </a:solidFill>
                <a:ea typeface="宋体" pitchFamily="2" charset="-122"/>
              </a:rPr>
              <a:t>1953.5-1985.11.29 </a:t>
            </a:r>
            <a:r>
              <a:rPr lang="en-US" altLang="zh-CN" sz="2000" b="1" dirty="0" smtClean="0">
                <a:ln w="1905"/>
                <a:solidFill>
                  <a:srgbClr val="000000"/>
                </a:solidFill>
                <a:ea typeface="宋体" pitchFamily="2" charset="-122"/>
              </a:rPr>
              <a:t>    </a:t>
            </a:r>
            <a:r>
              <a:rPr lang="bo-CN" altLang="zh-CN" sz="3600" b="1" dirty="0" smtClean="0">
                <a:ln w="1905"/>
                <a:solidFill>
                  <a:srgbClr val="000000"/>
                </a:solidFill>
                <a:ea typeface="宋体" pitchFamily="2" charset="-122"/>
              </a:rPr>
              <a:t>མཚན་དངོས་ལ་དོན་གྲུབ་རྒྱལ་ཟེར།</a:t>
            </a:r>
            <a:r>
              <a:rPr lang="zh-CN" altLang="en-US" sz="3600" b="1" dirty="0" smtClean="0">
                <a:ln w="1905"/>
                <a:solidFill>
                  <a:srgbClr val="000000"/>
                </a:solidFill>
                <a:ea typeface="宋体" pitchFamily="2" charset="-122"/>
              </a:rPr>
              <a:t>  </a:t>
            </a:r>
            <a:r>
              <a:rPr lang="bo-CN" altLang="zh-CN" sz="3600" b="1" dirty="0" smtClean="0">
                <a:ln w="1905"/>
                <a:solidFill>
                  <a:srgbClr val="000000"/>
                </a:solidFill>
                <a:ea typeface="宋体" pitchFamily="2" charset="-122"/>
              </a:rPr>
              <a:t>མཚོ་སྔོན་རྨ་ལྷོ་ཁུལ་གཅན་ཚ་རྫོང་གི་དགུ་འགྱུར་པད་མོ་རོང་ཞེས་པའི་རི་སྡེར་སྐུ་འཁྲུངས།</a:t>
            </a:r>
            <a:r>
              <a:rPr lang="zh-CN" altLang="en-US" sz="3600" b="1" dirty="0" smtClean="0">
                <a:ln w="1905"/>
                <a:solidFill>
                  <a:srgbClr val="000000"/>
                </a:solidFill>
                <a:ea typeface="宋体" pitchFamily="2" charset="-122"/>
              </a:rPr>
              <a:t> </a:t>
            </a:r>
            <a:r>
              <a:rPr lang="bo-CN" altLang="zh-CN" sz="3600" b="1" dirty="0" smtClean="0">
                <a:ln w="1905"/>
                <a:solidFill>
                  <a:srgbClr val="000000"/>
                </a:solidFill>
                <a:ea typeface="宋体" pitchFamily="2" charset="-122"/>
              </a:rPr>
              <a:t>1964ལོར་རྨ་ལྷོ་དགེ་ཐོན་སློབ་གྲྭར་ཞུགས་ཤིང་མཐར་ཕྱིན་རྗེས་མཚོ་སྔོན་མི་དམངས་ཀུན་ཁྱབ་གློག་འཕྲིན་ལས་ཁུངས་ནས་ཕྱག་ལས་གནང་།</a:t>
            </a:r>
            <a:r>
              <a:rPr lang="zh-CN" altLang="en-US" sz="3600" b="1" dirty="0" smtClean="0">
                <a:ln w="1905"/>
                <a:solidFill>
                  <a:srgbClr val="000000"/>
                </a:solidFill>
                <a:ea typeface="宋体" pitchFamily="2" charset="-122"/>
              </a:rPr>
              <a:t>   </a:t>
            </a:r>
            <a:r>
              <a:rPr lang="bo-CN" altLang="zh-CN" sz="3600" b="1" dirty="0" smtClean="0">
                <a:ln w="1905"/>
                <a:solidFill>
                  <a:srgbClr val="000000"/>
                </a:solidFill>
                <a:ea typeface="宋体" pitchFamily="2" charset="-122"/>
              </a:rPr>
              <a:t>1975ལོར་ཀྲུང་དབྱང་མི་རིགས་སློབ་གྲྭ་ཆེན་མོའི་མི་རིགས་སྐད་ཡིག་འཛིན་གྲྭ་ནས་མཐར་ཕྱིན་རྗེས་ཕྱིར་མཚོ་སྔོན་ཏུ་ལོག་སྟེ་ཡིག་སྒྱུར་དང་གསར་འགོད་མཁན་གྱི་བྱ་བ་གཉེར།</a:t>
            </a:r>
            <a:r>
              <a:rPr lang="zh-CN" altLang="en-US" sz="3600" b="1" dirty="0" smtClean="0">
                <a:ln w="1905"/>
                <a:solidFill>
                  <a:srgbClr val="000000"/>
                </a:solidFill>
                <a:ea typeface="宋体" pitchFamily="2" charset="-122"/>
              </a:rPr>
              <a:t> </a:t>
            </a:r>
            <a:r>
              <a:rPr lang="bo-CN" altLang="zh-CN" sz="3600" b="1" dirty="0" smtClean="0">
                <a:ln w="1905"/>
                <a:solidFill>
                  <a:srgbClr val="000000"/>
                </a:solidFill>
                <a:ea typeface="宋体" pitchFamily="2" charset="-122"/>
              </a:rPr>
              <a:t>1978ལོར་ཀྲུང་དབྱང་མི་རིགས་སློབ་གྲྭ་ཆེན་མོའི་ཞིབ་འཇུག་སློབ་མར་རྒྱུགས་འཕྲོད་ཅིང་།</a:t>
            </a:r>
            <a:r>
              <a:rPr lang="zh-CN" altLang="en-US" sz="3600" b="1" dirty="0" smtClean="0">
                <a:ln w="1905"/>
                <a:solidFill>
                  <a:srgbClr val="000000"/>
                </a:solidFill>
                <a:ea typeface="宋体" pitchFamily="2" charset="-122"/>
              </a:rPr>
              <a:t> </a:t>
            </a:r>
            <a:r>
              <a:rPr lang="bo-CN" altLang="zh-CN" sz="3600" b="1" dirty="0" smtClean="0">
                <a:ln w="1905"/>
                <a:solidFill>
                  <a:srgbClr val="000000"/>
                </a:solidFill>
                <a:ea typeface="宋体" pitchFamily="2" charset="-122"/>
              </a:rPr>
              <a:t>བོད་ཀྱི་ལོ་རྒྱུས་དང་རྩོམ་རིག་གིས་གཙོས་པའི་རིག་པའི་གནས་དུ་མར་ལེགས་པར་སྦྱངས་མཐར་1981ལོར་ཧྲའོ་ཧྲིའི་གོ་མིང་ཐོབ།1981ལོ་ནས་སློབ་གྲྭ་དེ་གར་དགེ་རྒན་གྱི་ཕྱག་ལས་གནང་ཞིང་།</a:t>
            </a:r>
            <a:r>
              <a:rPr lang="zh-CN" altLang="en-US" sz="3600" b="1" dirty="0" smtClean="0">
                <a:ln w="1905"/>
                <a:solidFill>
                  <a:srgbClr val="000000"/>
                </a:solidFill>
                <a:ea typeface="宋体" pitchFamily="2" charset="-122"/>
              </a:rPr>
              <a:t> </a:t>
            </a:r>
            <a:r>
              <a:rPr lang="bo-CN" altLang="zh-CN" sz="3600" b="1" dirty="0" smtClean="0">
                <a:ln w="1905"/>
                <a:solidFill>
                  <a:srgbClr val="000000"/>
                </a:solidFill>
                <a:ea typeface="宋体" pitchFamily="2" charset="-122"/>
              </a:rPr>
              <a:t>སྔ་ཕྱིར་སློབ་མ་བརྒྱ་ཕྲག་ལྷག་ལ་བོད་རིག་པའི་དཔེ་ཁྲིད་གནང་།</a:t>
            </a:r>
            <a:r>
              <a:rPr lang="zh-CN" altLang="en-US" sz="3600" b="1" dirty="0" smtClean="0">
                <a:ln w="1905"/>
                <a:solidFill>
                  <a:srgbClr val="000000"/>
                </a:solidFill>
                <a:ea typeface="宋体" pitchFamily="2" charset="-122"/>
              </a:rPr>
              <a:t> </a:t>
            </a:r>
            <a:r>
              <a:rPr lang="bo-CN" altLang="zh-CN" sz="3600" b="1" dirty="0" smtClean="0">
                <a:ln w="1905"/>
                <a:solidFill>
                  <a:srgbClr val="000000"/>
                </a:solidFill>
                <a:ea typeface="宋体" pitchFamily="2" charset="-122"/>
              </a:rPr>
              <a:t>1984ལོར་མཚོ་ལྷོ་མི་རིགས་དགེ་ཐོན་སློབ་གྲྭས་གདན་དྲངས་བ་བཞིན་ཕེབས།</a:t>
            </a:r>
            <a:endParaRPr lang="zh-CN" altLang="en-US" sz="3600" b="1" dirty="0" smtClean="0">
              <a:ln w="1905"/>
              <a:solidFill>
                <a:srgbClr val="000000"/>
              </a:solidFill>
              <a:ea typeface="宋体" pitchFamily="2" charset="-122"/>
            </a:endParaRPr>
          </a:p>
        </p:txBody>
      </p:sp>
      <p:pic>
        <p:nvPicPr>
          <p:cNvPr id="6" name="Picture 5" descr="fghfgh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0"/>
            <a:ext cx="2304256" cy="7920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755576" y="0"/>
            <a:ext cx="2232248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>
              <a:buFont typeface="Arial" pitchFamily="34" charset="0"/>
              <a:buNone/>
              <a:defRPr/>
            </a:pPr>
            <a:r>
              <a:rPr lang="bo-CN" altLang="zh-CN" sz="3600" b="1" dirty="0" smtClean="0">
                <a:ln w="50800"/>
              </a:rPr>
              <a:t>རྩོམ་པ་པོ་ངོ་སྤྲོད།</a:t>
            </a:r>
            <a:endParaRPr lang="zh-CN" altLang="en-US" sz="3600" b="1" dirty="0">
              <a:ln w="50800"/>
              <a:ea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 txBox="1">
            <a:spLocks noChangeArrowheads="1"/>
          </p:cNvSpPr>
          <p:nvPr/>
        </p:nvSpPr>
        <p:spPr bwMode="auto">
          <a:xfrm>
            <a:off x="251520" y="864096"/>
            <a:ext cx="8712968" cy="602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  <a:softEdge rad="6350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/>
          <a:p>
            <a:r>
              <a:rPr lang="bo-CN" altLang="zh-CN" sz="3600" b="1" dirty="0" smtClean="0">
                <a:ln w="1905"/>
                <a:solidFill>
                  <a:srgbClr val="000000"/>
                </a:solidFill>
                <a:ea typeface="宋体" pitchFamily="2" charset="-122"/>
              </a:rPr>
              <a:t>1985.11.29ཡི་མཚན་མོ་མཚོ་ལྷོའི་ཆབ་ཆ་གྲོང་དུ་སྐུ་གྲོངས།</a:t>
            </a:r>
            <a:r>
              <a:rPr lang="zh-CN" altLang="en-US" sz="3600" b="1" dirty="0" smtClean="0">
                <a:ln w="1905"/>
                <a:solidFill>
                  <a:srgbClr val="000000"/>
                </a:solidFill>
                <a:ea typeface="宋体" pitchFamily="2" charset="-122"/>
              </a:rPr>
              <a:t> </a:t>
            </a:r>
            <a:r>
              <a:rPr lang="bo-CN" altLang="zh-CN" sz="3600" b="1" dirty="0" smtClean="0">
                <a:ln w="1905"/>
                <a:solidFill>
                  <a:srgbClr val="000000"/>
                </a:solidFill>
                <a:ea typeface="宋体" pitchFamily="2" charset="-122"/>
              </a:rPr>
              <a:t>སྐུ་གཤེགས་དུས་དགུང་ལོ་32ལས་མི་འདུག</a:t>
            </a:r>
            <a:r>
              <a:rPr lang="zh-CN" altLang="en-US" sz="3600" b="1" dirty="0" smtClean="0">
                <a:ln w="1905"/>
                <a:solidFill>
                  <a:srgbClr val="000000"/>
                </a:solidFill>
                <a:ea typeface="宋体" pitchFamily="2" charset="-122"/>
              </a:rPr>
              <a:t>  </a:t>
            </a:r>
            <a:r>
              <a:rPr lang="bo-CN" altLang="zh-CN" sz="3600" b="1" dirty="0" smtClean="0">
                <a:ln w="1905"/>
                <a:solidFill>
                  <a:srgbClr val="000000"/>
                </a:solidFill>
                <a:ea typeface="宋体" pitchFamily="2" charset="-122"/>
              </a:rPr>
              <a:t>ཁོང་གིས་མི་ཚེ་ཡུན་ཐུང་གི་རིང་ལ་བོད་ཀྱི་རྩོམ་རིག་གསར་རྩོམ་དང་རིག་གཞུང་ཞིབ་འཇུག་ཐད་ལམ་བུ་གསར་བ་བཏོད་ནས་མཛད་རྗེས་རྨད་དུ་བྱུང་བ་བཞག་ཡོད།</a:t>
            </a:r>
            <a:r>
              <a:rPr lang="zh-CN" altLang="en-US" sz="3600" b="1" dirty="0" smtClean="0">
                <a:ln w="1905"/>
                <a:solidFill>
                  <a:srgbClr val="000000"/>
                </a:solidFill>
                <a:ea typeface="宋体" pitchFamily="2" charset="-122"/>
              </a:rPr>
              <a:t>  </a:t>
            </a:r>
            <a:r>
              <a:rPr lang="bo-CN" altLang="zh-CN" sz="3600" b="1" dirty="0" smtClean="0">
                <a:ln w="1905"/>
                <a:solidFill>
                  <a:srgbClr val="000000"/>
                </a:solidFill>
                <a:ea typeface="宋体" pitchFamily="2" charset="-122"/>
              </a:rPr>
              <a:t>ད་ལྟ་ཕྱོགས་བསྒྲིགས་བྱས་པའི་བརྩམས་ཆོས་པོད་དྲུག་ཡོད།</a:t>
            </a:r>
            <a:endParaRPr lang="zh-CN" altLang="en-US" sz="3600" dirty="0" smtClean="0"/>
          </a:p>
          <a:p>
            <a:r>
              <a:rPr lang="bo-CN" altLang="zh-CN" sz="3600" b="1" dirty="0" smtClean="0">
                <a:ln w="1905"/>
                <a:solidFill>
                  <a:srgbClr val="FF0000"/>
                </a:solidFill>
                <a:ea typeface="宋体" pitchFamily="2" charset="-122"/>
              </a:rPr>
              <a:t>༡༩༨༡</a:t>
            </a:r>
            <a:r>
              <a:rPr lang="bo-CN" altLang="zh-CN" sz="3600" b="1" dirty="0" smtClean="0">
                <a:ln w="1905"/>
                <a:solidFill>
                  <a:srgbClr val="000000"/>
                </a:solidFill>
                <a:ea typeface="宋体" pitchFamily="2" charset="-122"/>
              </a:rPr>
              <a:t>ལོར</a:t>
            </a:r>
            <a:r>
              <a:rPr lang="zh-CN" altLang="zh-CN" b="1" dirty="0" smtClean="0">
                <a:ln w="1905"/>
                <a:solidFill>
                  <a:srgbClr val="FF0000"/>
                </a:solidFill>
                <a:ea typeface="宋体" pitchFamily="2" charset="-122"/>
              </a:rPr>
              <a:t>《</a:t>
            </a:r>
            <a:r>
              <a:rPr lang="bo-CN" altLang="zh-CN" sz="3600" b="1" dirty="0" smtClean="0">
                <a:ln w="1905"/>
                <a:solidFill>
                  <a:srgbClr val="000000"/>
                </a:solidFill>
                <a:ea typeface="宋体" pitchFamily="2" charset="-122"/>
              </a:rPr>
              <a:t>བོད་ཀྱི་མགུར་གླུའི་བྱུང་འཕེལ་གྱི་ལོ་རྒྱུས་དང་ཁྱད་ཆོས</a:t>
            </a:r>
            <a:r>
              <a:rPr lang="zh-CN" altLang="zh-CN" b="1" dirty="0" smtClean="0">
                <a:ln w="1905"/>
                <a:solidFill>
                  <a:srgbClr val="FF0000"/>
                </a:solidFill>
                <a:ea typeface="宋体" pitchFamily="2" charset="-122"/>
              </a:rPr>
              <a:t>》</a:t>
            </a:r>
            <a:r>
              <a:rPr lang="bo-CN" altLang="zh-CN" sz="3600" b="1" dirty="0" smtClean="0">
                <a:ln w="1905"/>
                <a:solidFill>
                  <a:srgbClr val="000000"/>
                </a:solidFill>
                <a:ea typeface="宋体" pitchFamily="2" charset="-122"/>
              </a:rPr>
              <a:t>ཞེས་པའི་དཔྱད་རྩོམ་བྲིས་ནས་རབ་འབྱམས་པའི་ཐོབ་ཐང་བླངས། ཁོང་གི་དཔེ་མཚོན་རྩོམ་ནི</a:t>
            </a:r>
            <a:r>
              <a:rPr lang="zh-CN" altLang="zh-CN" b="1" dirty="0" smtClean="0">
                <a:ln w="1905"/>
                <a:solidFill>
                  <a:srgbClr val="FF0000"/>
                </a:solidFill>
                <a:ea typeface="宋体" pitchFamily="2" charset="-122"/>
              </a:rPr>
              <a:t>《</a:t>
            </a:r>
            <a:r>
              <a:rPr lang="bo-CN" altLang="zh-CN" sz="3600" b="1" dirty="0" smtClean="0">
                <a:ln w="1905"/>
                <a:solidFill>
                  <a:srgbClr val="000000"/>
                </a:solidFill>
                <a:ea typeface="宋体" pitchFamily="2" charset="-122"/>
              </a:rPr>
              <a:t>འབོལ་རྩོམ་ཞོགས་པའི་སྐྱ་རེངས</a:t>
            </a:r>
            <a:r>
              <a:rPr lang="zh-CN" altLang="zh-CN" b="1" dirty="0" smtClean="0">
                <a:ln w="1905"/>
                <a:solidFill>
                  <a:srgbClr val="FF0000"/>
                </a:solidFill>
                <a:ea typeface="宋体" pitchFamily="2" charset="-122"/>
              </a:rPr>
              <a:t>》</a:t>
            </a:r>
            <a:r>
              <a:rPr lang="bo-CN" altLang="zh-CN" sz="3600" b="1" dirty="0" smtClean="0">
                <a:ln w="1905"/>
                <a:solidFill>
                  <a:srgbClr val="000000"/>
                </a:solidFill>
                <a:ea typeface="宋体" pitchFamily="2" charset="-122"/>
              </a:rPr>
              <a:t>དང</a:t>
            </a:r>
            <a:r>
              <a:rPr lang="zh-CN" altLang="zh-CN" b="1" dirty="0" smtClean="0">
                <a:ln w="1905"/>
                <a:solidFill>
                  <a:srgbClr val="FF0000"/>
                </a:solidFill>
                <a:ea typeface="宋体" pitchFamily="2" charset="-122"/>
              </a:rPr>
              <a:t>《</a:t>
            </a:r>
            <a:r>
              <a:rPr lang="bo-CN" altLang="zh-CN" sz="3600" b="1" dirty="0" smtClean="0">
                <a:ln w="1905"/>
                <a:solidFill>
                  <a:srgbClr val="000000"/>
                </a:solidFill>
                <a:ea typeface="宋体" pitchFamily="2" charset="-122"/>
              </a:rPr>
              <a:t>བོད་ཀྱི་མགུར་གླུའི་བྱུང་འཕེལ་གྱི་ལོ་རྒྱུས་དང་ཁྱད་ཆོས</a:t>
            </a:r>
            <a:r>
              <a:rPr lang="zh-CN" altLang="zh-CN" b="1" dirty="0" smtClean="0">
                <a:ln w="1905"/>
                <a:solidFill>
                  <a:srgbClr val="FF0000"/>
                </a:solidFill>
                <a:ea typeface="宋体" pitchFamily="2" charset="-122"/>
              </a:rPr>
              <a:t>》《</a:t>
            </a:r>
            <a:r>
              <a:rPr lang="bo-CN" altLang="zh-CN" sz="3600" b="1" dirty="0" smtClean="0">
                <a:ln w="1905"/>
                <a:solidFill>
                  <a:srgbClr val="000000"/>
                </a:solidFill>
                <a:ea typeface="宋体" pitchFamily="2" charset="-122"/>
              </a:rPr>
              <a:t>ཐང་ཡིག་རྙིང་མ་ལས་བོད་ཆེན་པོའི་སྐད</a:t>
            </a:r>
            <a:r>
              <a:rPr lang="zh-CN" altLang="zh-CN" b="1" dirty="0" smtClean="0">
                <a:ln w="1905"/>
                <a:solidFill>
                  <a:srgbClr val="FF0000"/>
                </a:solidFill>
                <a:ea typeface="宋体" pitchFamily="2" charset="-122"/>
              </a:rPr>
              <a:t>》</a:t>
            </a:r>
            <a:r>
              <a:rPr lang="bo-CN" altLang="zh-CN" sz="3600" b="1" dirty="0" smtClean="0">
                <a:ln w="1905"/>
                <a:solidFill>
                  <a:srgbClr val="000000"/>
                </a:solidFill>
                <a:ea typeface="宋体" pitchFamily="2" charset="-122"/>
              </a:rPr>
              <a:t>སོགས་མང་པོ་ཡོད།</a:t>
            </a:r>
            <a:r>
              <a:rPr lang="en-US" altLang="zh-CN" sz="3600" b="1" dirty="0" smtClean="0">
                <a:ln w="1905"/>
                <a:solidFill>
                  <a:srgbClr val="000000"/>
                </a:solidFill>
                <a:ea typeface="宋体" pitchFamily="2" charset="-122"/>
              </a:rPr>
              <a:t> </a:t>
            </a:r>
            <a:endParaRPr lang="zh-CN" altLang="zh-CN" sz="3600" b="1" dirty="0" smtClean="0">
              <a:ln w="1905"/>
              <a:solidFill>
                <a:srgbClr val="000000"/>
              </a:solidFill>
              <a:ea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 txBox="1">
            <a:spLocks noChangeArrowheads="1"/>
          </p:cNvSpPr>
          <p:nvPr/>
        </p:nvSpPr>
        <p:spPr bwMode="auto">
          <a:xfrm>
            <a:off x="251520" y="620688"/>
            <a:ext cx="8712968" cy="6120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  <a:softEdge rad="6350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/>
          <a:p>
            <a:r>
              <a:rPr lang="bo-CN" altLang="zh-CN" sz="4400" b="1" dirty="0" smtClean="0">
                <a:ln w="1905"/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宋体" pitchFamily="2" charset="-122"/>
              </a:rPr>
              <a:t>    རྩོམ་འདི་ནི་རང་མོས་སྙན་ངག་ཅིག་ཡིན་ཞིང་། ལང་ཚོའི་རྦབ་ཆུ་ནི་རྩོམ་པ་པོས་གང་བརྗོད་པར་འདོད་པའི་བྱ་དངོས་དེའི་མཚོན་བྱེད་ཡིན་ལ། མཚོན་བྱ་ནི་གཞོན་ནུའི་ལང་ཚོ་དང་རྦབ་ཆུ་གཉིས་ངོ་བོ་གཅིག་ཏུ་བྱས་པའི་སྒོ་ནས། ཚིག་ངོས་རྦབ་ཆུའི་ཁྱད་གཤིས་བརྗོད་ཅིང་། ཤུགས་ནས་གཞོན་ནུའི་ལང་ཚོ་མཚོན་པར་བྱས་ཡོད། དུས་རབས་ཀྱི་རྒྱབ་ལྗོངས།  རིག་གནས་གསར་བརྗེ་ཆེན་པོ་དང་བཅས་བའི་ལོ་ངོ་ཉི་ཤུ་ཙམ་གྱི་རིང་ལ་ཀྲུང་ཧྭ་ས་གཞི་ཡོངས་སུ་ཆབ་ སྲིད་ཀྱི་རླུང་དམར་འཚུབ་ཤིང་།  འཐབ་རྩོད་ཀྱི་རྭ་ཁ་འཛིང་། མི་རིགས་ཀྱི་རིག་གནས་ལ་གཏོར་བརླག་ཚབས་ཆེན་ཐེབས་ཡོད་པ་རེད།</a:t>
            </a:r>
            <a:endParaRPr lang="zh-CN" altLang="zh-CN" sz="5400" b="1" dirty="0" smtClean="0">
              <a:ln w="1905"/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宋体" pitchFamily="2" charset="-122"/>
            </a:endParaRPr>
          </a:p>
        </p:txBody>
      </p:sp>
      <p:pic>
        <p:nvPicPr>
          <p:cNvPr id="3" name="Picture 5" descr="fghfgh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0"/>
            <a:ext cx="2304256" cy="7920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755576" y="0"/>
            <a:ext cx="1944216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>
              <a:buFont typeface="Arial" pitchFamily="34" charset="0"/>
              <a:buNone/>
              <a:defRPr/>
            </a:pPr>
            <a:r>
              <a:rPr lang="bo-CN" altLang="zh-CN" sz="3600" b="1" dirty="0" smtClean="0">
                <a:ln w="50800"/>
                <a:ea typeface="宋体" pitchFamily="2" charset="-122"/>
              </a:rPr>
              <a:t>སློབ་ཚན་ངོ་སྤྲོད།</a:t>
            </a:r>
            <a:endParaRPr lang="zh-CN" altLang="en-US" sz="3600" b="1" dirty="0">
              <a:ln w="50800"/>
              <a:ea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625</TotalTime>
  <Words>2715</Words>
  <Application>Microsoft Office PowerPoint</Application>
  <PresentationFormat>全屏显示(4:3)</PresentationFormat>
  <Paragraphs>103</Paragraphs>
  <Slides>24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25" baseType="lpstr">
      <vt:lpstr>Office 主题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  <vt:lpstr>幻灯片 18</vt:lpstr>
      <vt:lpstr>幻灯片 19</vt:lpstr>
      <vt:lpstr>幻灯片 20</vt:lpstr>
      <vt:lpstr>幻灯片 21</vt:lpstr>
      <vt:lpstr>幻灯片 22</vt:lpstr>
      <vt:lpstr>幻灯片 23</vt:lpstr>
      <vt:lpstr>幻灯片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Administrator</dc:creator>
  <cp:lastModifiedBy>Administrator</cp:lastModifiedBy>
  <cp:revision>63</cp:revision>
  <dcterms:created xsi:type="dcterms:W3CDTF">2017-08-16T10:34:06Z</dcterms:created>
  <dcterms:modified xsi:type="dcterms:W3CDTF">2020-10-18T04:53:40Z</dcterms:modified>
</cp:coreProperties>
</file>