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4" r:id="rId3"/>
    <p:sldId id="257" r:id="rId4"/>
    <p:sldId id="258" r:id="rId5"/>
    <p:sldId id="260" r:id="rId6"/>
    <p:sldId id="261" r:id="rId7"/>
    <p:sldId id="262" r:id="rId8"/>
    <p:sldId id="263" r:id="rId9"/>
    <p:sldId id="25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7" r:id="rId37"/>
    <p:sldId id="292" r:id="rId38"/>
    <p:sldId id="296" r:id="rId39"/>
    <p:sldId id="295" r:id="rId40"/>
  </p:sldIdLst>
  <p:sldSz cx="12190413" cy="7021513"/>
  <p:notesSz cx="6858000" cy="9144000"/>
  <p:defaultTextStyle>
    <a:defPPr>
      <a:defRPr lang="zh-CN"/>
    </a:defPPr>
    <a:lvl1pPr marL="0" algn="l" defTabSz="10977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869" algn="l" defTabSz="10977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737" algn="l" defTabSz="10977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606" algn="l" defTabSz="10977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5474" algn="l" defTabSz="10977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4343" algn="l" defTabSz="10977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3212" algn="l" defTabSz="10977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2080" algn="l" defTabSz="10977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90949" algn="l" defTabSz="109773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35" autoAdjust="0"/>
  </p:normalViewPr>
  <p:slideViewPr>
    <p:cSldViewPr>
      <p:cViewPr>
        <p:scale>
          <a:sx n="67" d="100"/>
          <a:sy n="67" d="100"/>
        </p:scale>
        <p:origin x="-972" y="-690"/>
      </p:cViewPr>
      <p:guideLst>
        <p:guide orient="horz" pos="2212"/>
        <p:guide pos="3840"/>
      </p:guideLst>
    </p:cSldViewPr>
  </p:slideViewPr>
  <p:outlineViewPr>
    <p:cViewPr>
      <p:scale>
        <a:sx n="33" d="100"/>
        <a:sy n="33" d="100"/>
      </p:scale>
      <p:origin x="0" y="21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193DB-3B83-4063-B16C-1EB38E6E12D4}" type="datetimeFigureOut">
              <a:rPr lang="zh-CN" altLang="en-US" smtClean="0"/>
              <a:pPr/>
              <a:t>2018/12/22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CA03D-D51D-4474-8489-15D70DA913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7851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C41A5205-4D0C-4F53-9284-FA25C50F246E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2</a:t>
            </a:fld>
            <a:endParaRPr lang="zh-CN" altLang="en-US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81221"/>
            <a:ext cx="10361851" cy="150507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978857"/>
            <a:ext cx="8533289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90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392B-CE53-4E67-AAB4-A10DBAC8065E}" type="datetimeFigureOut">
              <a:rPr lang="zh-CN" altLang="en-US" smtClean="0"/>
              <a:pPr/>
              <a:t>2018/12/22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2583-DB03-4047-A390-E3CC18BD9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392B-CE53-4E67-AAB4-A10DBAC8065E}" type="datetimeFigureOut">
              <a:rPr lang="zh-CN" altLang="en-US" smtClean="0"/>
              <a:pPr/>
              <a:t>2018/12/22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2583-DB03-4047-A390-E3CC18BD9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81187"/>
            <a:ext cx="2742843" cy="599104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81187"/>
            <a:ext cx="8025355" cy="599104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392B-CE53-4E67-AAB4-A10DBAC8065E}" type="datetimeFigureOut">
              <a:rPr lang="zh-CN" altLang="en-US" smtClean="0"/>
              <a:pPr/>
              <a:t>2018/12/22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2583-DB03-4047-A390-E3CC18BD9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392B-CE53-4E67-AAB4-A10DBAC8065E}" type="datetimeFigureOut">
              <a:rPr lang="zh-CN" altLang="en-US" smtClean="0"/>
              <a:pPr/>
              <a:t>2018/12/22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2583-DB03-4047-A390-E3CC18BD9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511973"/>
            <a:ext cx="10361851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76018"/>
            <a:ext cx="10361851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8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7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6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54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43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3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20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909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392B-CE53-4E67-AAB4-A10DBAC8065E}" type="datetimeFigureOut">
              <a:rPr lang="zh-CN" altLang="en-US" smtClean="0"/>
              <a:pPr/>
              <a:t>2018/12/22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2583-DB03-4047-A390-E3CC18BD9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38354"/>
            <a:ext cx="5384099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38354"/>
            <a:ext cx="5384099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392B-CE53-4E67-AAB4-A10DBAC8065E}" type="datetimeFigureOut">
              <a:rPr lang="zh-CN" altLang="en-US" smtClean="0"/>
              <a:pPr/>
              <a:t>2018/12/22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2583-DB03-4047-A390-E3CC18BD9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71714"/>
            <a:ext cx="5386216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869" indent="0">
              <a:buNone/>
              <a:defRPr sz="2400" b="1"/>
            </a:lvl2pPr>
            <a:lvl3pPr marL="1097737" indent="0">
              <a:buNone/>
              <a:defRPr sz="2200" b="1"/>
            </a:lvl3pPr>
            <a:lvl4pPr marL="1646606" indent="0">
              <a:buNone/>
              <a:defRPr sz="1900" b="1"/>
            </a:lvl4pPr>
            <a:lvl5pPr marL="2195474" indent="0">
              <a:buNone/>
              <a:defRPr sz="1900" b="1"/>
            </a:lvl5pPr>
            <a:lvl6pPr marL="2744343" indent="0">
              <a:buNone/>
              <a:defRPr sz="1900" b="1"/>
            </a:lvl6pPr>
            <a:lvl7pPr marL="3293212" indent="0">
              <a:buNone/>
              <a:defRPr sz="1900" b="1"/>
            </a:lvl7pPr>
            <a:lvl8pPr marL="3842080" indent="0">
              <a:buNone/>
              <a:defRPr sz="1900" b="1"/>
            </a:lvl8pPr>
            <a:lvl9pPr marL="4390949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226730"/>
            <a:ext cx="5386216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71714"/>
            <a:ext cx="5388332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869" indent="0">
              <a:buNone/>
              <a:defRPr sz="2400" b="1"/>
            </a:lvl2pPr>
            <a:lvl3pPr marL="1097737" indent="0">
              <a:buNone/>
              <a:defRPr sz="2200" b="1"/>
            </a:lvl3pPr>
            <a:lvl4pPr marL="1646606" indent="0">
              <a:buNone/>
              <a:defRPr sz="1900" b="1"/>
            </a:lvl4pPr>
            <a:lvl5pPr marL="2195474" indent="0">
              <a:buNone/>
              <a:defRPr sz="1900" b="1"/>
            </a:lvl5pPr>
            <a:lvl6pPr marL="2744343" indent="0">
              <a:buNone/>
              <a:defRPr sz="1900" b="1"/>
            </a:lvl6pPr>
            <a:lvl7pPr marL="3293212" indent="0">
              <a:buNone/>
              <a:defRPr sz="1900" b="1"/>
            </a:lvl7pPr>
            <a:lvl8pPr marL="3842080" indent="0">
              <a:buNone/>
              <a:defRPr sz="1900" b="1"/>
            </a:lvl8pPr>
            <a:lvl9pPr marL="4390949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226730"/>
            <a:ext cx="5388332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392B-CE53-4E67-AAB4-A10DBAC8065E}" type="datetimeFigureOut">
              <a:rPr lang="zh-CN" altLang="en-US" smtClean="0"/>
              <a:pPr/>
              <a:t>2018/12/22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2583-DB03-4047-A390-E3CC18BD9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392B-CE53-4E67-AAB4-A10DBAC8065E}" type="datetimeFigureOut">
              <a:rPr lang="zh-CN" altLang="en-US" smtClean="0"/>
              <a:pPr/>
              <a:t>2018/12/22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2583-DB03-4047-A390-E3CC18BD9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392B-CE53-4E67-AAB4-A10DBAC8065E}" type="datetimeFigureOut">
              <a:rPr lang="zh-CN" altLang="en-US" smtClean="0"/>
              <a:pPr/>
              <a:t>2018/12/22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2583-DB03-4047-A390-E3CC18BD9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9560"/>
            <a:ext cx="401056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9561"/>
            <a:ext cx="6814779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69317"/>
            <a:ext cx="401056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869" indent="0">
              <a:buNone/>
              <a:defRPr sz="1400"/>
            </a:lvl2pPr>
            <a:lvl3pPr marL="1097737" indent="0">
              <a:buNone/>
              <a:defRPr sz="1200"/>
            </a:lvl3pPr>
            <a:lvl4pPr marL="1646606" indent="0">
              <a:buNone/>
              <a:defRPr sz="1100"/>
            </a:lvl4pPr>
            <a:lvl5pPr marL="2195474" indent="0">
              <a:buNone/>
              <a:defRPr sz="1100"/>
            </a:lvl5pPr>
            <a:lvl6pPr marL="2744343" indent="0">
              <a:buNone/>
              <a:defRPr sz="1100"/>
            </a:lvl6pPr>
            <a:lvl7pPr marL="3293212" indent="0">
              <a:buNone/>
              <a:defRPr sz="1100"/>
            </a:lvl7pPr>
            <a:lvl8pPr marL="3842080" indent="0">
              <a:buNone/>
              <a:defRPr sz="1100"/>
            </a:lvl8pPr>
            <a:lvl9pPr marL="439094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392B-CE53-4E67-AAB4-A10DBAC8065E}" type="datetimeFigureOut">
              <a:rPr lang="zh-CN" altLang="en-US" smtClean="0"/>
              <a:pPr/>
              <a:t>2018/12/22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2583-DB03-4047-A390-E3CC18BD9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915059"/>
            <a:ext cx="7314248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27385"/>
            <a:ext cx="7314248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869" indent="0">
              <a:buNone/>
              <a:defRPr sz="3400"/>
            </a:lvl2pPr>
            <a:lvl3pPr marL="1097737" indent="0">
              <a:buNone/>
              <a:defRPr sz="2900"/>
            </a:lvl3pPr>
            <a:lvl4pPr marL="1646606" indent="0">
              <a:buNone/>
              <a:defRPr sz="2400"/>
            </a:lvl4pPr>
            <a:lvl5pPr marL="2195474" indent="0">
              <a:buNone/>
              <a:defRPr sz="2400"/>
            </a:lvl5pPr>
            <a:lvl6pPr marL="2744343" indent="0">
              <a:buNone/>
              <a:defRPr sz="2400"/>
            </a:lvl6pPr>
            <a:lvl7pPr marL="3293212" indent="0">
              <a:buNone/>
              <a:defRPr sz="2400"/>
            </a:lvl7pPr>
            <a:lvl8pPr marL="3842080" indent="0">
              <a:buNone/>
              <a:defRPr sz="2400"/>
            </a:lvl8pPr>
            <a:lvl9pPr marL="4390949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495310"/>
            <a:ext cx="7314248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869" indent="0">
              <a:buNone/>
              <a:defRPr sz="1400"/>
            </a:lvl2pPr>
            <a:lvl3pPr marL="1097737" indent="0">
              <a:buNone/>
              <a:defRPr sz="1200"/>
            </a:lvl3pPr>
            <a:lvl4pPr marL="1646606" indent="0">
              <a:buNone/>
              <a:defRPr sz="1100"/>
            </a:lvl4pPr>
            <a:lvl5pPr marL="2195474" indent="0">
              <a:buNone/>
              <a:defRPr sz="1100"/>
            </a:lvl5pPr>
            <a:lvl6pPr marL="2744343" indent="0">
              <a:buNone/>
              <a:defRPr sz="1100"/>
            </a:lvl6pPr>
            <a:lvl7pPr marL="3293212" indent="0">
              <a:buNone/>
              <a:defRPr sz="1100"/>
            </a:lvl7pPr>
            <a:lvl8pPr marL="3842080" indent="0">
              <a:buNone/>
              <a:defRPr sz="1100"/>
            </a:lvl8pPr>
            <a:lvl9pPr marL="439094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392B-CE53-4E67-AAB4-A10DBAC8065E}" type="datetimeFigureOut">
              <a:rPr lang="zh-CN" altLang="en-US" smtClean="0"/>
              <a:pPr/>
              <a:t>2018/12/22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2583-DB03-4047-A390-E3CC18BD9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81186"/>
            <a:ext cx="10971372" cy="1170252"/>
          </a:xfrm>
          <a:prstGeom prst="rect">
            <a:avLst/>
          </a:prstGeom>
        </p:spPr>
        <p:txBody>
          <a:bodyPr vert="horz" lIns="109774" tIns="54887" rIns="109774" bIns="548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38354"/>
            <a:ext cx="10971372" cy="4633874"/>
          </a:xfrm>
          <a:prstGeom prst="rect">
            <a:avLst/>
          </a:prstGeom>
        </p:spPr>
        <p:txBody>
          <a:bodyPr vert="horz" lIns="109774" tIns="54887" rIns="109774" bIns="548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507903"/>
            <a:ext cx="2844430" cy="373831"/>
          </a:xfrm>
          <a:prstGeom prst="rect">
            <a:avLst/>
          </a:prstGeom>
        </p:spPr>
        <p:txBody>
          <a:bodyPr vert="horz" lIns="109774" tIns="54887" rIns="109774" bIns="5488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A392B-CE53-4E67-AAB4-A10DBAC8065E}" type="datetimeFigureOut">
              <a:rPr lang="zh-CN" altLang="en-US" smtClean="0"/>
              <a:pPr/>
              <a:t>2018/12/22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507903"/>
            <a:ext cx="3860297" cy="373831"/>
          </a:xfrm>
          <a:prstGeom prst="rect">
            <a:avLst/>
          </a:prstGeom>
        </p:spPr>
        <p:txBody>
          <a:bodyPr vert="horz" lIns="109774" tIns="54887" rIns="109774" bIns="5488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507903"/>
            <a:ext cx="2844430" cy="373831"/>
          </a:xfrm>
          <a:prstGeom prst="rect">
            <a:avLst/>
          </a:prstGeom>
        </p:spPr>
        <p:txBody>
          <a:bodyPr vert="horz" lIns="109774" tIns="54887" rIns="109774" bIns="5488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72583-DB03-4047-A390-E3CC18BD91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737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651" indent="-411651" algn="l" defTabSz="10977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911" indent="-343043" algn="l" defTabSz="1097737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2172" indent="-274434" algn="l" defTabSz="1097737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1040" indent="-274434" algn="l" defTabSz="109773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9909" indent="-274434" algn="l" defTabSz="1097737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8777" indent="-274434" algn="l" defTabSz="10977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7646" indent="-274434" algn="l" defTabSz="10977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6515" indent="-274434" algn="l" defTabSz="10977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5383" indent="-274434" algn="l" defTabSz="10977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869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737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606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5474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343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3212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2080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90949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4240" y="1638548"/>
            <a:ext cx="10361851" cy="1505074"/>
          </a:xfrm>
        </p:spPr>
        <p:txBody>
          <a:bodyPr>
            <a:normAutofit/>
          </a:bodyPr>
          <a:lstStyle/>
          <a:p>
            <a:r>
              <a:rPr lang="bo-CN" altLang="zh-CN" sz="8000" b="1" dirty="0" smtClean="0">
                <a:latin typeface="珠穆朗玛—乌金苏仁体" pitchFamily="2" charset="0"/>
                <a:ea typeface="珠穆朗玛—乌金苏仁体" pitchFamily="2" charset="0"/>
              </a:rPr>
              <a:t>༄༅། །བསླབ་བྱ་ནོར་བུའི་ཕྲེང་བ།</a:t>
            </a:r>
            <a:endParaRPr lang="zh-CN" altLang="en-US" sz="8000" b="1" dirty="0">
              <a:latin typeface="珠穆朗玛—乌金苏仁体" pitchFamily="2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978857"/>
            <a:ext cx="9790464" cy="1794387"/>
          </a:xfrm>
        </p:spPr>
        <p:txBody>
          <a:bodyPr>
            <a:noAutofit/>
          </a:bodyPr>
          <a:lstStyle/>
          <a:p>
            <a:r>
              <a:rPr lang="bo-CN" altLang="zh-CN" sz="5400" b="1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bo-CN" altLang="zh-CN" sz="5400" b="1" dirty="0" smtClean="0">
                <a:solidFill>
                  <a:schemeClr val="tx1"/>
                </a:solidFill>
                <a:latin typeface="珠穆朗玛—乌金苏仁体" pitchFamily="2" charset="0"/>
                <a:ea typeface="珠穆朗玛—乌金苏仁体" pitchFamily="2" charset="0"/>
              </a:rPr>
              <a:t>ཞང་སྟོན་བསྟན་པ་རྒྱ་མཚོ།</a:t>
            </a:r>
            <a:endParaRPr lang="zh-CN" altLang="en-US" sz="5400" b="1" dirty="0">
              <a:solidFill>
                <a:schemeClr val="tx1"/>
              </a:solidFill>
              <a:latin typeface="珠穆朗玛—乌金苏仁体" pitchFamily="2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32419" y="423054"/>
            <a:ext cx="4502747" cy="447916"/>
            <a:chOff x="1613797" y="-4302178"/>
            <a:chExt cx="3542216" cy="447916"/>
          </a:xfrm>
        </p:grpSpPr>
        <p:sp>
          <p:nvSpPr>
            <p:cNvPr id="5" name="圆角矩形 4"/>
            <p:cNvSpPr/>
            <p:nvPr/>
          </p:nvSpPr>
          <p:spPr>
            <a:xfrm>
              <a:off x="3221389" y="-4302178"/>
              <a:ext cx="1934624" cy="432048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bo-CN" altLang="zh-CN" sz="2200" b="1" dirty="0" smtClean="0">
                  <a:solidFill>
                    <a:schemeClr val="tx1"/>
                  </a:solidFill>
                </a:rPr>
                <a:t>སློབ་ཚན་བཅུ་བདུན་པ།                      </a:t>
              </a:r>
              <a:endParaRPr lang="zh-CN" alt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643888" y="-4302178"/>
              <a:ext cx="1850483" cy="432048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bo-CN" altLang="zh-CN" sz="2200" b="1" dirty="0" smtClean="0">
                  <a:solidFill>
                    <a:schemeClr val="tx1"/>
                  </a:solidFill>
                </a:rPr>
                <a:t>ལོ་རིམ་བདུན་པའི་སྨད་ཆ།</a:t>
              </a:r>
              <a:endParaRPr lang="zh-CN" alt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3191298" y="-4286310"/>
              <a:ext cx="1934624" cy="432048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bo-CN" altLang="zh-CN" sz="2200" b="1" dirty="0" smtClean="0">
                  <a:solidFill>
                    <a:schemeClr val="tx1"/>
                  </a:solidFill>
                </a:rPr>
                <a:t>སློབ་ཚན་བཅུ་བདུན་པ།                      </a:t>
              </a:r>
              <a:endParaRPr lang="zh-CN" alt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613797" y="-4286310"/>
              <a:ext cx="1850483" cy="432048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bo-CN" altLang="zh-CN" sz="2200" b="1" dirty="0" smtClean="0">
                  <a:solidFill>
                    <a:schemeClr val="tx1"/>
                  </a:solidFill>
                </a:rPr>
                <a:t>ལོ་རིམ་བདུན་པའི་སྨད་ཆ།</a:t>
              </a:r>
              <a:endParaRPr lang="zh-CN" altLang="en-US" sz="22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212954"/>
            <a:ext cx="11207773" cy="4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</a:t>
            </a: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ནོར་ལ་ཞེན་ཆགས་མེད་ན་བཟང་མོད་ཀྱང་། ། 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གཅིག་བཟུང་གཉིས་ཤོར་བྱས་ན་སྟོང་ཟད་ཡིན། ། 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ཀུན་ལས་ཁྱད་འཕགས་ཚད་མར་འཁུར་ན་ཡང་། །</a:t>
            </a: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ང་རྒྱལ་ཆེ་ན་རང་</a:t>
            </a:r>
            <a:r>
              <a:rPr lang="bo-CN" altLang="zh-CN" sz="4400" b="1" dirty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ག</a:t>
            </a: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ཞན་ཕུང་བྱེད་ཡིན། ། 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4400" b="1" dirty="0" smtClean="0">
              <a:solidFill>
                <a:srgbClr val="FF0000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   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འདིར་རྒྱུ་ནོར་དོན་མེད་དུ་ཆུད་ཟོས་སུ་གཏོང་བ་དང་གཞན་གྱིས་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རང་ལ་གུས་བཀུར་བྱེད་དུས་ང་རྒྱལ་སྐྱེ་མི་རུང་བ་བསྟན་ཡོད།</a:t>
            </a:r>
            <a:endParaRPr lang="bo-CN" altLang="zh-CN" sz="44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46053" y="4737951"/>
            <a:ext cx="2261368" cy="12255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bo-CN" altLang="zh-CN" sz="4400" b="1" dirty="0" smtClean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བསྟན་དོན། </a:t>
            </a:r>
            <a:endParaRPr lang="zh-CN" altLang="en-US" sz="4400" dirty="0">
              <a:solidFill>
                <a:schemeClr val="bg1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+mn-ea"/>
              <a:sym typeface="+mn-lt"/>
            </a:endParaRPr>
          </a:p>
        </p:txBody>
      </p:sp>
      <p:cxnSp>
        <p:nvCxnSpPr>
          <p:cNvPr id="14" name="曲线连接符 13"/>
          <p:cNvCxnSpPr>
            <a:stCxn id="9" idx="7"/>
          </p:cNvCxnSpPr>
          <p:nvPr/>
        </p:nvCxnSpPr>
        <p:spPr>
          <a:xfrm rot="5400000" flipH="1" flipV="1">
            <a:off x="2092983" y="4364029"/>
            <a:ext cx="536668" cy="570132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2976" y="342404"/>
            <a:ext cx="4725323" cy="696140"/>
            <a:chOff x="2672539" y="3260606"/>
            <a:chExt cx="7143159" cy="266576"/>
          </a:xfrm>
        </p:grpSpPr>
        <p:sp>
          <p:nvSpPr>
            <p:cNvPr id="7" name="圆角矩形 6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206096" y="387187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671" y="1028907"/>
            <a:ext cx="11354151" cy="4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རང་ཉིད་དགེ་བའི་བཤེས་གཉེན་ཡིན་ན་ཡང་། ། </a:t>
            </a:r>
            <a:endParaRPr lang="bo-CN" altLang="zh-CN" sz="4400" b="1" dirty="0">
              <a:latin typeface="Arial" pitchFamily="34" charset="0"/>
              <a:ea typeface="宋体" pitchFamily="2" charset="-122"/>
              <a:cs typeface="Calibri" pitchFamily="34" charset="0"/>
            </a:endParaRPr>
          </a:p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ཁྱད་གསོད་མང་ན་དགྲ་བོའི་གཡབ་མོ་ཡིན། ། 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འོག་མ་བྱམས་པས་བསྐྱངས་ན་བཟང་མོད་ཀྱང་། ། 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འཁོར་ངན་བསྐྱངས་ན་ཁ་མཆུའི་སྣ་འདྲེན་ཡིན། ། 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4400" b="1" dirty="0" smtClean="0"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འདིར་གཞན་ལ་བརྙས་བཅོས་མི་བྱེད་པ་དང་འཁོར་འབངས་ངན་པ་སྐྱོང་   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མི་རུང་བ་བསྟན་ཡོད།</a:t>
            </a:r>
            <a:endParaRPr lang="bo-CN" altLang="zh-CN" sz="44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976" y="342404"/>
            <a:ext cx="4725323" cy="696140"/>
            <a:chOff x="2672539" y="3260606"/>
            <a:chExt cx="7143159" cy="266576"/>
          </a:xfrm>
        </p:grpSpPr>
        <p:sp>
          <p:nvSpPr>
            <p:cNvPr id="8" name="圆角矩形 7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206096" y="387187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  <p:sp>
        <p:nvSpPr>
          <p:cNvPr id="30721" name="PubRRectCallout"/>
          <p:cNvSpPr>
            <a:spLocks noEditPoints="1" noChangeArrowheads="1"/>
          </p:cNvSpPr>
          <p:nvPr/>
        </p:nvSpPr>
        <p:spPr bwMode="auto">
          <a:xfrm>
            <a:off x="451604" y="4368012"/>
            <a:ext cx="1828800" cy="152400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bo-CN" altLang="zh-CN" sz="4400" b="1" dirty="0" smtClean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བསྟན་དོན། 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62558" y="1494532"/>
            <a:ext cx="10857163" cy="281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</a:t>
            </a: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གཞན་གྱི་ཚོགས་དཔོན་བཀུར་བར་འོས་མོད་ཀྱང་།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ཆེ་ཆུང་ཁྱད་མེད་ལུགས་སྲོལ་ཉམས་བྱེད་ཡིན། ། 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རང་དང་མཉམ་ལ་བཀུར་བསྟི་བྱེད་དགོས་ཀྱང་། </a:t>
            </a:r>
            <a:r>
              <a:rPr lang="bo-CN" altLang="zh-CN" sz="4400" b="1" dirty="0">
                <a:latin typeface="Microsoft Himalaya" pitchFamily="2" charset="0"/>
                <a:ea typeface="宋体" pitchFamily="2" charset="-122"/>
                <a:cs typeface="Calibri" pitchFamily="34" charset="0"/>
              </a:rPr>
              <a:t>།</a:t>
            </a: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</a:t>
            </a:r>
            <a:endParaRPr lang="bo-CN" altLang="zh-CN" sz="4400" b="1" dirty="0">
              <a:latin typeface="Arial" pitchFamily="34" charset="0"/>
              <a:ea typeface="宋体" pitchFamily="2" charset="-122"/>
              <a:cs typeface="Calibri" pitchFamily="34" charset="0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ཧ་ཅང་མཛེས་མཛེས་མང་ན་སྤྲེའུ་ཡིན།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57973" y="4990325"/>
            <a:ext cx="2422523" cy="949323"/>
          </a:xfrm>
          <a:custGeom>
            <a:avLst/>
            <a:gdLst>
              <a:gd name="T0" fmla="*/ 177 w 351"/>
              <a:gd name="T1" fmla="*/ 116 h 163"/>
              <a:gd name="T2" fmla="*/ 241 w 351"/>
              <a:gd name="T3" fmla="*/ 162 h 163"/>
              <a:gd name="T4" fmla="*/ 351 w 351"/>
              <a:gd name="T5" fmla="*/ 125 h 163"/>
              <a:gd name="T6" fmla="*/ 177 w 351"/>
              <a:gd name="T7" fmla="*/ 0 h 163"/>
              <a:gd name="T8" fmla="*/ 0 w 351"/>
              <a:gd name="T9" fmla="*/ 132 h 163"/>
              <a:gd name="T10" fmla="*/ 112 w 351"/>
              <a:gd name="T11" fmla="*/ 163 h 163"/>
              <a:gd name="T12" fmla="*/ 177 w 351"/>
              <a:gd name="T13" fmla="*/ 116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1" h="163">
                <a:moveTo>
                  <a:pt x="177" y="116"/>
                </a:moveTo>
                <a:cubicBezTo>
                  <a:pt x="207" y="116"/>
                  <a:pt x="232" y="135"/>
                  <a:pt x="241" y="162"/>
                </a:cubicBezTo>
                <a:cubicBezTo>
                  <a:pt x="351" y="125"/>
                  <a:pt x="351" y="125"/>
                  <a:pt x="351" y="125"/>
                </a:cubicBezTo>
                <a:cubicBezTo>
                  <a:pt x="327" y="53"/>
                  <a:pt x="258" y="0"/>
                  <a:pt x="177" y="0"/>
                </a:cubicBezTo>
                <a:cubicBezTo>
                  <a:pt x="93" y="0"/>
                  <a:pt x="23" y="56"/>
                  <a:pt x="0" y="132"/>
                </a:cubicBezTo>
                <a:cubicBezTo>
                  <a:pt x="112" y="163"/>
                  <a:pt x="112" y="163"/>
                  <a:pt x="112" y="163"/>
                </a:cubicBezTo>
                <a:cubicBezTo>
                  <a:pt x="121" y="136"/>
                  <a:pt x="147" y="116"/>
                  <a:pt x="177" y="116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བསྟན་དོན། 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0830" y="509493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6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འདིར་</a:t>
            </a:r>
            <a:r>
              <a:rPr lang="bo-CN" altLang="zh-CN" sz="3600" b="1" dirty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ཆེ་ཆུང་ཀུན་ལ་ཁྱད་མེད་གུས་བཀུར་བྱ་མི་རུང་བ་དང་ཚད་</a:t>
            </a:r>
            <a:r>
              <a:rPr lang="bo-CN" altLang="zh-CN" sz="36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ལས་བརྒལ་བའི་གུས་པ་བྱེད་མི་རུང་བར་བསྟན་ཡོད།</a:t>
            </a:r>
            <a:endParaRPr lang="bo-CN" altLang="zh-CN" sz="36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976" y="342404"/>
            <a:ext cx="4725323" cy="696140"/>
            <a:chOff x="2672539" y="3260606"/>
            <a:chExt cx="7143159" cy="266576"/>
          </a:xfrm>
        </p:grpSpPr>
        <p:sp>
          <p:nvSpPr>
            <p:cNvPr id="7" name="圆角矩形 6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206096" y="387187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  <p:pic>
        <p:nvPicPr>
          <p:cNvPr id="29697" name="Picture 1" descr="C:\Program Files (x86)\Microsoft Office\MEDIA\OFFICE12\Lines\BD10308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1023073" y="6164222"/>
            <a:ext cx="1357392" cy="3571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80911" y="846460"/>
            <a:ext cx="11219058" cy="552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སྙིང་གཏམ་ལེགས་པས་ད་དུང་གསན་མཛོད་དང་། ། 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མངོན་ཤེས་མེད་ཕྱིར་གྲོགས་དང་འགྲོགས་པ་དཀའ།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གཅིག་ལའང་ཡིད་མི་ཆེས་ན་འདྲེ་དང་འདྲ།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ཀུན་ལ་བློ་གཏད་བྱས་ན་རང་ཉིད་ཕུང་། ། 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འགྲོགས་ལུགས་དགྲ་ལ་ཚོལ་དང་ཟབ་པ་ཡིན། ། 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  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འདིར་གྲོགས་དང་འགྲོགས་པར་ཡིད་ཆེས་དང་དོགས་པ་གཉིས་ཀ་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དགོས་པ་བསྟན་ཡོད།</a:t>
            </a:r>
            <a:endParaRPr lang="bo-CN" altLang="zh-CN" sz="44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Freeform 31"/>
          <p:cNvSpPr>
            <a:spLocks/>
          </p:cNvSpPr>
          <p:nvPr/>
        </p:nvSpPr>
        <p:spPr bwMode="auto">
          <a:xfrm rot="2133595">
            <a:off x="1122492" y="4809862"/>
            <a:ext cx="2176807" cy="2205922"/>
          </a:xfrm>
          <a:custGeom>
            <a:avLst/>
            <a:gdLst>
              <a:gd name="T0" fmla="*/ 0 w 130"/>
              <a:gd name="T1" fmla="*/ 115 h 118"/>
              <a:gd name="T2" fmla="*/ 7 w 130"/>
              <a:gd name="T3" fmla="*/ 118 h 118"/>
              <a:gd name="T4" fmla="*/ 22 w 130"/>
              <a:gd name="T5" fmla="*/ 93 h 118"/>
              <a:gd name="T6" fmla="*/ 81 w 130"/>
              <a:gd name="T7" fmla="*/ 81 h 118"/>
              <a:gd name="T8" fmla="*/ 130 w 130"/>
              <a:gd name="T9" fmla="*/ 0 h 118"/>
              <a:gd name="T10" fmla="*/ 15 w 130"/>
              <a:gd name="T11" fmla="*/ 89 h 118"/>
              <a:gd name="T12" fmla="*/ 70 w 130"/>
              <a:gd name="T13" fmla="*/ 36 h 118"/>
              <a:gd name="T14" fmla="*/ 0 w 130"/>
              <a:gd name="T15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0" h="118">
                <a:moveTo>
                  <a:pt x="0" y="115"/>
                </a:moveTo>
                <a:cubicBezTo>
                  <a:pt x="0" y="115"/>
                  <a:pt x="0" y="118"/>
                  <a:pt x="7" y="118"/>
                </a:cubicBezTo>
                <a:cubicBezTo>
                  <a:pt x="6" y="112"/>
                  <a:pt x="22" y="93"/>
                  <a:pt x="22" y="93"/>
                </a:cubicBezTo>
                <a:cubicBezTo>
                  <a:pt x="22" y="93"/>
                  <a:pt x="52" y="113"/>
                  <a:pt x="81" y="81"/>
                </a:cubicBezTo>
                <a:cubicBezTo>
                  <a:pt x="110" y="49"/>
                  <a:pt x="90" y="22"/>
                  <a:pt x="130" y="0"/>
                </a:cubicBezTo>
                <a:cubicBezTo>
                  <a:pt x="34" y="21"/>
                  <a:pt x="14" y="50"/>
                  <a:pt x="15" y="89"/>
                </a:cubicBezTo>
                <a:cubicBezTo>
                  <a:pt x="25" y="71"/>
                  <a:pt x="48" y="45"/>
                  <a:pt x="70" y="36"/>
                </a:cubicBezTo>
                <a:cubicBezTo>
                  <a:pt x="34" y="61"/>
                  <a:pt x="10" y="98"/>
                  <a:pt x="0" y="115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4400" b="1" dirty="0" smtClean="0">
              <a:solidFill>
                <a:srgbClr val="FF0000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</a:t>
            </a:r>
            <a:endParaRPr lang="zh-CN" altLang="en-US" sz="6000" i="1" baseline="14000" dirty="0">
              <a:solidFill>
                <a:srgbClr val="00206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976" y="342404"/>
            <a:ext cx="4725323" cy="696140"/>
            <a:chOff x="2672539" y="3260606"/>
            <a:chExt cx="7143159" cy="266576"/>
          </a:xfrm>
        </p:grpSpPr>
        <p:sp>
          <p:nvSpPr>
            <p:cNvPr id="6" name="圆角矩形 5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206096" y="387187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3174" y="558245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5400" b="1" baseline="14000" dirty="0" smtClean="0">
                <a:solidFill>
                  <a:srgbClr val="00206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བསྟན་དོན། </a:t>
            </a:r>
            <a:endParaRPr lang="zh-CN" altLang="en-US" sz="5400" baseline="1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-97482" y="1315155"/>
            <a:ext cx="11210134" cy="521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0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གཅེས་པའི་བུ་དང་སྙིང་གི་གྲོགས་ལ་ཡང་། །  སྙིང་གཏམ་སྔོན་དུ་མ་བཤད་རེ་ཞིག་གསང་། །  </a:t>
            </a:r>
            <a:endParaRPr lang="bo-CN" altLang="zh-CN" sz="4000" b="1" dirty="0">
              <a:latin typeface="Arial" pitchFamily="34" charset="0"/>
              <a:ea typeface="宋体" pitchFamily="2" charset="-122"/>
              <a:cs typeface="Calibri" pitchFamily="34" charset="0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4000" b="1" dirty="0" smtClean="0"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0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ཧ་ཅང་དགའ་བའི་དུས་དང་ཁྲོ་བའི་དུས། ། སེམས་ལ་གང་ཡོད་ཁ་ལ་འཆོར་ཉེན་ཡོད། ། </a:t>
            </a:r>
            <a:endParaRPr lang="bo-CN" altLang="zh-CN" sz="40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4000" b="1" dirty="0" smtClean="0"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0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དེའི་ཕྱིར་དྲན་ཤེས་སྔོན་དུ་བསྟེན་བྱས་ནས། །  ཁ་འདོན་གྲེ་བར་བསྐྱིལ་དང་བཙུན་པ་ཡིན། །  </a:t>
            </a:r>
            <a:endParaRPr lang="bo-CN" altLang="zh-CN" sz="4000" b="1" dirty="0"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4400" b="1" dirty="0" smtClean="0">
              <a:solidFill>
                <a:srgbClr val="FF0000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</a:t>
            </a:r>
            <a:r>
              <a:rPr lang="bo-CN" altLang="zh-CN" sz="4400" b="1" dirty="0" smtClean="0">
                <a:solidFill>
                  <a:srgbClr val="7030A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བསྟན་དོན།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འདིར་སྙིང་ཁོང་གི་གཏམ་དང་གསང་བ་སོགས་དྲན་ཤེས་ལ་བསྟེན་ཏེ་རེ་ཞིག་གཞན་ལ་གསང་དགོས་པ་བསྟན་ཡོད།</a:t>
            </a:r>
            <a:endParaRPr lang="bo-CN" altLang="zh-CN" sz="44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Freeform 11"/>
          <p:cNvSpPr/>
          <p:nvPr/>
        </p:nvSpPr>
        <p:spPr bwMode="auto">
          <a:xfrm rot="509526" flipH="1">
            <a:off x="219356" y="4664964"/>
            <a:ext cx="2493629" cy="1550490"/>
          </a:xfrm>
          <a:custGeom>
            <a:avLst/>
            <a:gdLst>
              <a:gd name="T0" fmla="*/ 220 w 617"/>
              <a:gd name="T1" fmla="*/ 0 h 794"/>
              <a:gd name="T2" fmla="*/ 220 w 617"/>
              <a:gd name="T3" fmla="*/ 32 h 794"/>
              <a:gd name="T4" fmla="*/ 585 w 617"/>
              <a:gd name="T5" fmla="*/ 397 h 794"/>
              <a:gd name="T6" fmla="*/ 220 w 617"/>
              <a:gd name="T7" fmla="*/ 762 h 794"/>
              <a:gd name="T8" fmla="*/ 18 w 617"/>
              <a:gd name="T9" fmla="*/ 700 h 794"/>
              <a:gd name="T10" fmla="*/ 0 w 617"/>
              <a:gd name="T11" fmla="*/ 727 h 794"/>
              <a:gd name="T12" fmla="*/ 220 w 617"/>
              <a:gd name="T13" fmla="*/ 794 h 794"/>
              <a:gd name="T14" fmla="*/ 617 w 617"/>
              <a:gd name="T15" fmla="*/ 397 h 794"/>
              <a:gd name="T16" fmla="*/ 220 w 617"/>
              <a:gd name="T17" fmla="*/ 0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7" h="794">
                <a:moveTo>
                  <a:pt x="220" y="0"/>
                </a:moveTo>
                <a:cubicBezTo>
                  <a:pt x="220" y="32"/>
                  <a:pt x="220" y="32"/>
                  <a:pt x="220" y="32"/>
                </a:cubicBezTo>
                <a:cubicBezTo>
                  <a:pt x="421" y="32"/>
                  <a:pt x="585" y="196"/>
                  <a:pt x="585" y="397"/>
                </a:cubicBezTo>
                <a:cubicBezTo>
                  <a:pt x="585" y="598"/>
                  <a:pt x="421" y="762"/>
                  <a:pt x="220" y="762"/>
                </a:cubicBezTo>
                <a:cubicBezTo>
                  <a:pt x="145" y="762"/>
                  <a:pt x="76" y="739"/>
                  <a:pt x="18" y="700"/>
                </a:cubicBezTo>
                <a:cubicBezTo>
                  <a:pt x="0" y="727"/>
                  <a:pt x="0" y="727"/>
                  <a:pt x="0" y="727"/>
                </a:cubicBezTo>
                <a:cubicBezTo>
                  <a:pt x="63" y="769"/>
                  <a:pt x="139" y="794"/>
                  <a:pt x="220" y="794"/>
                </a:cubicBezTo>
                <a:cubicBezTo>
                  <a:pt x="439" y="794"/>
                  <a:pt x="617" y="616"/>
                  <a:pt x="617" y="397"/>
                </a:cubicBezTo>
                <a:cubicBezTo>
                  <a:pt x="617" y="178"/>
                  <a:pt x="439" y="0"/>
                  <a:pt x="220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8580" tIns="34290" rIns="68580" bIns="3429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buFont typeface="Arial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976" y="342404"/>
            <a:ext cx="4725323" cy="696140"/>
            <a:chOff x="2672539" y="3260606"/>
            <a:chExt cx="7143159" cy="266576"/>
          </a:xfrm>
        </p:grpSpPr>
        <p:sp>
          <p:nvSpPr>
            <p:cNvPr id="6" name="圆角矩形 5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206096" y="387187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90433" y="1081864"/>
            <a:ext cx="11881437" cy="472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2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སྐྱོན་མཚང་ངན་པ་ཁ་ནས་གསང་ན་ཡང་། །     འོང་ལོ་རྗེས་ནས་བུད་ན་ངོ་རེ་ཚ། ། </a:t>
            </a:r>
            <a:endParaRPr lang="bo-CN" altLang="zh-CN" sz="4200" b="1" dirty="0">
              <a:latin typeface="Arial" pitchFamily="34" charset="0"/>
              <a:ea typeface="宋体" pitchFamily="2" charset="-122"/>
              <a:cs typeface="Calibri" pitchFamily="34" charset="0"/>
            </a:endParaRPr>
          </a:p>
          <a:p>
            <a:pPr indent="33542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2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དེ་ཕྱིར་ལུས་ངག་བྱ་བྱེད་ཀུན་གྱི་སྟེང་། །         མཚང་ངན་ཕྱི་ལ་མི་འཆོར་མཁས་པ་ཡིན། ། </a:t>
            </a:r>
            <a:r>
              <a:rPr lang="bo-CN" altLang="zh-CN" sz="4200" b="1" dirty="0" smtClean="0">
                <a:latin typeface="Arial" pitchFamily="34" charset="0"/>
                <a:ea typeface="宋体" pitchFamily="2" charset="-122"/>
                <a:cs typeface="Calibri" pitchFamily="34" charset="0"/>
              </a:rPr>
              <a:t>                   </a:t>
            </a:r>
          </a:p>
          <a:p>
            <a:pPr indent="33542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2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རང་མཚང་རང་གིས་བྲུས་ན་འཕྲོད་པ་ཡིན། །       རང་དཔེ་གཞན་ལ་སྦྱར་ན་ཤིན་ཏུ་འཕྲོད། །</a:t>
            </a:r>
          </a:p>
          <a:p>
            <a:pPr indent="33542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2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གཞན་དཔེ་རང་ལ་སྦྱར་ན་ལེགས་པར་འཕྲོད། །   དེ་ཕྱིར་དཔྱད་ནས་བསམ་བློ་གཏོང་བ་གཅེས། ། </a:t>
            </a:r>
            <a:endParaRPr lang="bo-CN" altLang="zh-CN" sz="42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4400" b="1" dirty="0" smtClean="0"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</a:t>
            </a:r>
            <a:r>
              <a:rPr lang="en-US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འདིར་སྐྱོན་མཚང་ངན་པའི་ལས་བྱ་མི་རུང་བ་དང་རང་སྐྱོན་རང་གིས་བརྟག་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</a:t>
            </a:r>
            <a:r>
              <a:rPr lang="en-US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ཤེས་དགོས་པ་བསྟན་ཡོད།</a:t>
            </a:r>
            <a:endParaRPr lang="bo-CN" altLang="zh-CN" sz="44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Freeform 30"/>
          <p:cNvSpPr>
            <a:spLocks/>
          </p:cNvSpPr>
          <p:nvPr/>
        </p:nvSpPr>
        <p:spPr bwMode="auto">
          <a:xfrm>
            <a:off x="0" y="4031342"/>
            <a:ext cx="2237554" cy="2071702"/>
          </a:xfrm>
          <a:custGeom>
            <a:avLst/>
            <a:gdLst>
              <a:gd name="T0" fmla="*/ 60 w 72"/>
              <a:gd name="T1" fmla="*/ 45 h 89"/>
              <a:gd name="T2" fmla="*/ 36 w 72"/>
              <a:gd name="T3" fmla="*/ 89 h 89"/>
              <a:gd name="T4" fmla="*/ 12 w 72"/>
              <a:gd name="T5" fmla="*/ 45 h 89"/>
              <a:gd name="T6" fmla="*/ 36 w 72"/>
              <a:gd name="T7" fmla="*/ 0 h 89"/>
              <a:gd name="T8" fmla="*/ 60 w 72"/>
              <a:gd name="T9" fmla="*/ 4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89">
                <a:moveTo>
                  <a:pt x="60" y="45"/>
                </a:moveTo>
                <a:cubicBezTo>
                  <a:pt x="72" y="69"/>
                  <a:pt x="61" y="89"/>
                  <a:pt x="36" y="89"/>
                </a:cubicBezTo>
                <a:cubicBezTo>
                  <a:pt x="10" y="89"/>
                  <a:pt x="0" y="69"/>
                  <a:pt x="12" y="45"/>
                </a:cubicBezTo>
                <a:cubicBezTo>
                  <a:pt x="24" y="20"/>
                  <a:pt x="35" y="0"/>
                  <a:pt x="36" y="0"/>
                </a:cubicBezTo>
                <a:cubicBezTo>
                  <a:pt x="37" y="0"/>
                  <a:pt x="47" y="20"/>
                  <a:pt x="60" y="4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4400" b="1" dirty="0" smtClean="0">
              <a:solidFill>
                <a:srgbClr val="FF0000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</a:t>
            </a:r>
            <a:r>
              <a:rPr lang="bo-CN" altLang="zh-CN" sz="4400" b="1" dirty="0" smtClean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བསྟན་དོན། 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rot="5400000">
            <a:off x="797305" y="4785151"/>
            <a:ext cx="714381" cy="2166117"/>
          </a:xfrm>
          <a:custGeom>
            <a:avLst/>
            <a:gdLst>
              <a:gd name="T0" fmla="*/ 0 w 227"/>
              <a:gd name="T1" fmla="*/ 0 h 454"/>
              <a:gd name="T2" fmla="*/ 227 w 227"/>
              <a:gd name="T3" fmla="*/ 227 h 454"/>
              <a:gd name="T4" fmla="*/ 0 w 227"/>
              <a:gd name="T5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454">
                <a:moveTo>
                  <a:pt x="0" y="0"/>
                </a:moveTo>
                <a:cubicBezTo>
                  <a:pt x="125" y="0"/>
                  <a:pt x="227" y="101"/>
                  <a:pt x="227" y="227"/>
                </a:cubicBezTo>
                <a:cubicBezTo>
                  <a:pt x="227" y="352"/>
                  <a:pt x="125" y="454"/>
                  <a:pt x="0" y="454"/>
                </a:cubicBezTo>
              </a:path>
            </a:pathLst>
          </a:cu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 smtClean="0">
                <a:solidFill>
                  <a:prstClr val="black"/>
                </a:solidFill>
              </a:rPr>
              <a:t> </a:t>
            </a:r>
            <a:endParaRPr lang="zh-CN" altLang="en-US" sz="1800" dirty="0">
              <a:solidFill>
                <a:prstClr val="black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976" y="342404"/>
            <a:ext cx="4725323" cy="668022"/>
            <a:chOff x="2672539" y="3260606"/>
            <a:chExt cx="7143159" cy="266576"/>
          </a:xfrm>
        </p:grpSpPr>
        <p:sp>
          <p:nvSpPr>
            <p:cNvPr id="9" name="圆角矩形 8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206096" y="387187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672" y="1212955"/>
            <a:ext cx="11428592" cy="4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གཞན་སྐྱོན་ལྐོག་ནས་གླེང་བ་མི་ངན་ཡིན།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ཤེས་བཞིན་དྲང་བོར་མི་བཤད་བསམ་ངན་ཡིན། ། 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འོན་ཀྱང་སྐྱོན་མཚང་བཤད་ན་ཤེས་མཁན་དཀོན། ། 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དེའི་ཕྱིར་གཞན་སྐྱོན་གློད་ནས་བཞག་ན་བདེ། །  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4400" b="1" dirty="0" smtClean="0"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         </a:t>
            </a: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འདིའི་ནང་གཞན་གྱིས་སྐྱོན་མཚང་ལྐོག་ནས་གླེང་བར་མི་བྱ་བའི</a:t>
            </a:r>
            <a:r>
              <a:rPr lang="bo-CN" altLang="zh-CN" sz="4400" b="1" dirty="0">
                <a:latin typeface="Microsoft Himalaya" pitchFamily="2" charset="0"/>
                <a:ea typeface="宋体" pitchFamily="2" charset="-122"/>
                <a:cs typeface="Calibri" pitchFamily="34" charset="0"/>
              </a:rPr>
              <a:t>་</a:t>
            </a: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གནས་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>
                <a:latin typeface="Microsoft Himalaya" pitchFamily="2" charset="0"/>
                <a:ea typeface="宋体" pitchFamily="2" charset="-122"/>
                <a:cs typeface="Calibri" pitchFamily="34" charset="0"/>
              </a:rPr>
              <a:t> </a:t>
            </a: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</a:t>
            </a:r>
            <a:r>
              <a:rPr lang="en-US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</a:t>
            </a: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ལུགས་བསྟན་ཡོད།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 flipV="1">
            <a:off x="1023108" y="4640430"/>
            <a:ext cx="2000264" cy="1727846"/>
            <a:chOff x="3059113" y="2200276"/>
            <a:chExt cx="1711325" cy="2119313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3059113" y="2200276"/>
              <a:ext cx="1711325" cy="2119313"/>
            </a:xfrm>
            <a:custGeom>
              <a:avLst/>
              <a:gdLst>
                <a:gd name="T0" fmla="*/ 819 w 1151"/>
                <a:gd name="T1" fmla="*/ 0 h 1426"/>
                <a:gd name="T2" fmla="*/ 332 w 1151"/>
                <a:gd name="T3" fmla="*/ 0 h 1426"/>
                <a:gd name="T4" fmla="*/ 0 w 1151"/>
                <a:gd name="T5" fmla="*/ 331 h 1426"/>
                <a:gd name="T6" fmla="*/ 0 w 1151"/>
                <a:gd name="T7" fmla="*/ 818 h 1426"/>
                <a:gd name="T8" fmla="*/ 332 w 1151"/>
                <a:gd name="T9" fmla="*/ 1149 h 1426"/>
                <a:gd name="T10" fmla="*/ 529 w 1151"/>
                <a:gd name="T11" fmla="*/ 1149 h 1426"/>
                <a:gd name="T12" fmla="*/ 885 w 1151"/>
                <a:gd name="T13" fmla="*/ 1426 h 1426"/>
                <a:gd name="T14" fmla="*/ 885 w 1151"/>
                <a:gd name="T15" fmla="*/ 1143 h 1426"/>
                <a:gd name="T16" fmla="*/ 1151 w 1151"/>
                <a:gd name="T17" fmla="*/ 818 h 1426"/>
                <a:gd name="T18" fmla="*/ 1151 w 1151"/>
                <a:gd name="T19" fmla="*/ 331 h 1426"/>
                <a:gd name="T20" fmla="*/ 819 w 1151"/>
                <a:gd name="T21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1" h="1426">
                  <a:moveTo>
                    <a:pt x="819" y="0"/>
                  </a:move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0" y="1001"/>
                    <a:pt x="149" y="1149"/>
                    <a:pt x="332" y="1149"/>
                  </a:cubicBezTo>
                  <a:cubicBezTo>
                    <a:pt x="529" y="1149"/>
                    <a:pt x="529" y="1149"/>
                    <a:pt x="529" y="1149"/>
                  </a:cubicBezTo>
                  <a:cubicBezTo>
                    <a:pt x="885" y="1426"/>
                    <a:pt x="885" y="1426"/>
                    <a:pt x="885" y="1426"/>
                  </a:cubicBezTo>
                  <a:cubicBezTo>
                    <a:pt x="885" y="1143"/>
                    <a:pt x="885" y="1143"/>
                    <a:pt x="885" y="1143"/>
                  </a:cubicBezTo>
                  <a:cubicBezTo>
                    <a:pt x="1037" y="1112"/>
                    <a:pt x="1151" y="978"/>
                    <a:pt x="1151" y="818"/>
                  </a:cubicBez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059113" y="2200276"/>
              <a:ext cx="1711325" cy="1589088"/>
            </a:xfrm>
            <a:custGeom>
              <a:avLst/>
              <a:gdLst>
                <a:gd name="T0" fmla="*/ 117 w 1151"/>
                <a:gd name="T1" fmla="*/ 1070 h 1070"/>
                <a:gd name="T2" fmla="*/ 1035 w 1151"/>
                <a:gd name="T3" fmla="*/ 1070 h 1070"/>
                <a:gd name="T4" fmla="*/ 1151 w 1151"/>
                <a:gd name="T5" fmla="*/ 818 h 1070"/>
                <a:gd name="T6" fmla="*/ 1151 w 1151"/>
                <a:gd name="T7" fmla="*/ 331 h 1070"/>
                <a:gd name="T8" fmla="*/ 819 w 1151"/>
                <a:gd name="T9" fmla="*/ 0 h 1070"/>
                <a:gd name="T10" fmla="*/ 332 w 1151"/>
                <a:gd name="T11" fmla="*/ 0 h 1070"/>
                <a:gd name="T12" fmla="*/ 0 w 1151"/>
                <a:gd name="T13" fmla="*/ 331 h 1070"/>
                <a:gd name="T14" fmla="*/ 0 w 1151"/>
                <a:gd name="T15" fmla="*/ 818 h 1070"/>
                <a:gd name="T16" fmla="*/ 117 w 1151"/>
                <a:gd name="T17" fmla="*/ 107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1" h="1070">
                  <a:moveTo>
                    <a:pt x="117" y="1070"/>
                  </a:moveTo>
                  <a:cubicBezTo>
                    <a:pt x="1035" y="1070"/>
                    <a:pt x="1035" y="1070"/>
                    <a:pt x="1035" y="1070"/>
                  </a:cubicBezTo>
                  <a:cubicBezTo>
                    <a:pt x="1106" y="1009"/>
                    <a:pt x="1151" y="918"/>
                    <a:pt x="1151" y="818"/>
                  </a:cubicBez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0" y="919"/>
                    <a:pt x="46" y="1009"/>
                    <a:pt x="117" y="10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059113" y="2200276"/>
              <a:ext cx="1711325" cy="1323975"/>
            </a:xfrm>
            <a:custGeom>
              <a:avLst/>
              <a:gdLst>
                <a:gd name="T0" fmla="*/ 1142 w 1151"/>
                <a:gd name="T1" fmla="*/ 891 h 891"/>
                <a:gd name="T2" fmla="*/ 1151 w 1151"/>
                <a:gd name="T3" fmla="*/ 818 h 891"/>
                <a:gd name="T4" fmla="*/ 1151 w 1151"/>
                <a:gd name="T5" fmla="*/ 331 h 891"/>
                <a:gd name="T6" fmla="*/ 819 w 1151"/>
                <a:gd name="T7" fmla="*/ 0 h 891"/>
                <a:gd name="T8" fmla="*/ 332 w 1151"/>
                <a:gd name="T9" fmla="*/ 0 h 891"/>
                <a:gd name="T10" fmla="*/ 0 w 1151"/>
                <a:gd name="T11" fmla="*/ 331 h 891"/>
                <a:gd name="T12" fmla="*/ 0 w 1151"/>
                <a:gd name="T13" fmla="*/ 818 h 891"/>
                <a:gd name="T14" fmla="*/ 9 w 1151"/>
                <a:gd name="T15" fmla="*/ 891 h 891"/>
                <a:gd name="T16" fmla="*/ 1142 w 1151"/>
                <a:gd name="T17" fmla="*/ 89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1" h="891">
                  <a:moveTo>
                    <a:pt x="1142" y="891"/>
                  </a:moveTo>
                  <a:cubicBezTo>
                    <a:pt x="1148" y="868"/>
                    <a:pt x="1151" y="843"/>
                    <a:pt x="1151" y="818"/>
                  </a:cubicBez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0" y="843"/>
                    <a:pt x="4" y="868"/>
                    <a:pt x="9" y="891"/>
                  </a:cubicBezTo>
                  <a:lnTo>
                    <a:pt x="1142" y="8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3059113" y="2200276"/>
              <a:ext cx="1711325" cy="528638"/>
            </a:xfrm>
            <a:custGeom>
              <a:avLst/>
              <a:gdLst>
                <a:gd name="T0" fmla="*/ 1151 w 1151"/>
                <a:gd name="T1" fmla="*/ 356 h 356"/>
                <a:gd name="T2" fmla="*/ 1151 w 1151"/>
                <a:gd name="T3" fmla="*/ 331 h 356"/>
                <a:gd name="T4" fmla="*/ 819 w 1151"/>
                <a:gd name="T5" fmla="*/ 0 h 356"/>
                <a:gd name="T6" fmla="*/ 332 w 1151"/>
                <a:gd name="T7" fmla="*/ 0 h 356"/>
                <a:gd name="T8" fmla="*/ 0 w 1151"/>
                <a:gd name="T9" fmla="*/ 331 h 356"/>
                <a:gd name="T10" fmla="*/ 0 w 1151"/>
                <a:gd name="T11" fmla="*/ 356 h 356"/>
                <a:gd name="T12" fmla="*/ 1151 w 1151"/>
                <a:gd name="T13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1" h="356">
                  <a:moveTo>
                    <a:pt x="1151" y="356"/>
                  </a:move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356"/>
                    <a:pt x="0" y="356"/>
                    <a:pt x="0" y="356"/>
                  </a:cubicBezTo>
                  <a:lnTo>
                    <a:pt x="1151" y="35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308860" y="5241645"/>
            <a:ext cx="1669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4400" b="1" dirty="0" smtClean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བསྟན་དོན། 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2976" y="342404"/>
            <a:ext cx="4725323" cy="668022"/>
            <a:chOff x="2672539" y="3260606"/>
            <a:chExt cx="7143159" cy="266576"/>
          </a:xfrm>
        </p:grpSpPr>
        <p:sp>
          <p:nvSpPr>
            <p:cNvPr id="17" name="圆角矩形 16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2206096" y="387187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34566" y="1285919"/>
            <a:ext cx="11142876" cy="4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བློ་གཏད་མི་ལ་གང་ཡང་བྱེད་མི་དགོས། ། 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གང་ཞིམ་གང་བཟང་དེ་ལ་སྟེར་མི་དགོས། ། 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གང་ལ་ཐུག་དུས་སྐྱིད་སྡུག་ཅི་བྱུང་ཡང་། ། 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བསླུ་མེད་སྙིང་ནས་བསྐྱངས་ན་ངོ་མཚར་ཆེ།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4400" dirty="0" smtClean="0">
              <a:solidFill>
                <a:srgbClr val="FF0000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7030A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བསྟན་དོན།  </a:t>
            </a:r>
            <a:r>
              <a:rPr lang="bo-CN" altLang="zh-CN" sz="4400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འདིར་ཁ་ཡག་དང་ཟང་ཟིང་ལ་མི་ལྟ་བར། གལ་ལ་ཐུག་པའི་དུས་སུ་ཡང་    འགྱུར་ལྡོག</a:t>
            </a:r>
            <a:r>
              <a:rPr lang="bo-CN" altLang="zh-CN" sz="4400" dirty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་</a:t>
            </a:r>
            <a:r>
              <a:rPr lang="bo-CN" altLang="zh-CN" sz="4400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མེད་པ་སྟེ་བསླུ་བ་མེད་པའི་གྲོགས་པོ་ནི་གྲོགས་ཀྱི་མཆོག་ཡིན་པ་བསྟན་ཡོད།</a:t>
            </a:r>
            <a:endParaRPr lang="bo-CN" altLang="zh-CN" sz="4400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50590" y="4669158"/>
            <a:ext cx="1643074" cy="785814"/>
          </a:xfrm>
          <a:custGeom>
            <a:avLst/>
            <a:gdLst>
              <a:gd name="connsiteX0" fmla="*/ 1257300 w 1257300"/>
              <a:gd name="connsiteY0" fmla="*/ 0 h 762000"/>
              <a:gd name="connsiteX1" fmla="*/ 1257300 w 1257300"/>
              <a:gd name="connsiteY1" fmla="*/ 762000 h 762000"/>
              <a:gd name="connsiteX2" fmla="*/ 0 w 1257300"/>
              <a:gd name="connsiteY2" fmla="*/ 762000 h 762000"/>
              <a:gd name="connsiteX3" fmla="*/ 0 w 1257300"/>
              <a:gd name="connsiteY3" fmla="*/ 762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7300" h="762000">
                <a:moveTo>
                  <a:pt x="1257300" y="0"/>
                </a:moveTo>
                <a:lnTo>
                  <a:pt x="1257300" y="762000"/>
                </a:lnTo>
                <a:lnTo>
                  <a:pt x="0" y="762000"/>
                </a:lnTo>
                <a:lnTo>
                  <a:pt x="0" y="76200"/>
                </a:lnTo>
              </a:path>
            </a:pathLst>
          </a:custGeom>
          <a:ln>
            <a:tailEnd type="oval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2976" y="342404"/>
            <a:ext cx="4725323" cy="696140"/>
            <a:chOff x="2672539" y="3260606"/>
            <a:chExt cx="7143159" cy="266576"/>
          </a:xfrm>
        </p:grpSpPr>
        <p:sp>
          <p:nvSpPr>
            <p:cNvPr id="10" name="圆角矩形 9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206096" y="387187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06574" y="1066355"/>
            <a:ext cx="11089232" cy="552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སྙིང་གཏམ་ལགས་པས་ད་དུང་གསན་མཛོད་དང་།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མི་རིགས་མི་གཅིག་མོག་མོག་རྟ་སྤུ་འདྲ།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བསམ་པ་མི་གཅིག་བལ་བོའི་རས་ཁྲ་འདྲ། །</a:t>
            </a:r>
            <a:endParaRPr lang="bo-CN" altLang="zh-CN" sz="4400" b="1" dirty="0">
              <a:latin typeface="Arial" pitchFamily="34" charset="0"/>
              <a:ea typeface="宋体" pitchFamily="2" charset="-122"/>
              <a:cs typeface="Calibri" pitchFamily="34" charset="0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དེའི་ཕྱིར་སྔོན་དུ་ཁ་ཚོད་མ་བླངས་པར།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འཕྲད་མ་ཐག་ཏུ་སྙིང་གཏམ་འཆད་པ་མཚང་།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འདིར་མི་སེམས་མིས་ལོན་དཀའ་བས་འཕྲད་མ་ཐག་ཏུ་སྙིང་གཏམ་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བརྗོད་མི་རུང་བ་བསྟན་ཡོད།</a:t>
            </a:r>
            <a:endParaRPr lang="bo-CN" altLang="zh-CN" sz="44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880232" y="4734892"/>
            <a:ext cx="1928826" cy="1643074"/>
          </a:xfrm>
          <a:custGeom>
            <a:avLst/>
            <a:gdLst>
              <a:gd name="T0" fmla="*/ 16 w 1250"/>
              <a:gd name="T1" fmla="*/ 698 h 1214"/>
              <a:gd name="T2" fmla="*/ 29 w 1250"/>
              <a:gd name="T3" fmla="*/ 774 h 1214"/>
              <a:gd name="T4" fmla="*/ 52 w 1250"/>
              <a:gd name="T5" fmla="*/ 841 h 1214"/>
              <a:gd name="T6" fmla="*/ 92 w 1250"/>
              <a:gd name="T7" fmla="*/ 906 h 1214"/>
              <a:gd name="T8" fmla="*/ 138 w 1250"/>
              <a:gd name="T9" fmla="*/ 984 h 1214"/>
              <a:gd name="T10" fmla="*/ 203 w 1250"/>
              <a:gd name="T11" fmla="*/ 1044 h 1214"/>
              <a:gd name="T12" fmla="*/ 250 w 1250"/>
              <a:gd name="T13" fmla="*/ 1089 h 1214"/>
              <a:gd name="T14" fmla="*/ 323 w 1250"/>
              <a:gd name="T15" fmla="*/ 1136 h 1214"/>
              <a:gd name="T16" fmla="*/ 403 w 1250"/>
              <a:gd name="T17" fmla="*/ 1176 h 1214"/>
              <a:gd name="T18" fmla="*/ 495 w 1250"/>
              <a:gd name="T19" fmla="*/ 1201 h 1214"/>
              <a:gd name="T20" fmla="*/ 544 w 1250"/>
              <a:gd name="T21" fmla="*/ 1214 h 1214"/>
              <a:gd name="T22" fmla="*/ 637 w 1250"/>
              <a:gd name="T23" fmla="*/ 1212 h 1214"/>
              <a:gd name="T24" fmla="*/ 724 w 1250"/>
              <a:gd name="T25" fmla="*/ 1196 h 1214"/>
              <a:gd name="T26" fmla="*/ 809 w 1250"/>
              <a:gd name="T27" fmla="*/ 1183 h 1214"/>
              <a:gd name="T28" fmla="*/ 871 w 1250"/>
              <a:gd name="T29" fmla="*/ 1161 h 1214"/>
              <a:gd name="T30" fmla="*/ 951 w 1250"/>
              <a:gd name="T31" fmla="*/ 1129 h 1214"/>
              <a:gd name="T32" fmla="*/ 1021 w 1250"/>
              <a:gd name="T33" fmla="*/ 1071 h 1214"/>
              <a:gd name="T34" fmla="*/ 1078 w 1250"/>
              <a:gd name="T35" fmla="*/ 1029 h 1214"/>
              <a:gd name="T36" fmla="*/ 1125 w 1250"/>
              <a:gd name="T37" fmla="*/ 971 h 1214"/>
              <a:gd name="T38" fmla="*/ 1174 w 1250"/>
              <a:gd name="T39" fmla="*/ 906 h 1214"/>
              <a:gd name="T40" fmla="*/ 1208 w 1250"/>
              <a:gd name="T41" fmla="*/ 814 h 1214"/>
              <a:gd name="T42" fmla="*/ 1232 w 1250"/>
              <a:gd name="T43" fmla="*/ 742 h 1214"/>
              <a:gd name="T44" fmla="*/ 1239 w 1250"/>
              <a:gd name="T45" fmla="*/ 680 h 1214"/>
              <a:gd name="T46" fmla="*/ 1250 w 1250"/>
              <a:gd name="T47" fmla="*/ 602 h 1214"/>
              <a:gd name="T48" fmla="*/ 1234 w 1250"/>
              <a:gd name="T49" fmla="*/ 505 h 1214"/>
              <a:gd name="T50" fmla="*/ 1223 w 1250"/>
              <a:gd name="T51" fmla="*/ 429 h 1214"/>
              <a:gd name="T52" fmla="*/ 1197 w 1250"/>
              <a:gd name="T53" fmla="*/ 362 h 1214"/>
              <a:gd name="T54" fmla="*/ 1156 w 1250"/>
              <a:gd name="T55" fmla="*/ 291 h 1214"/>
              <a:gd name="T56" fmla="*/ 1107 w 1250"/>
              <a:gd name="T57" fmla="*/ 213 h 1214"/>
              <a:gd name="T58" fmla="*/ 1043 w 1250"/>
              <a:gd name="T59" fmla="*/ 166 h 1214"/>
              <a:gd name="T60" fmla="*/ 994 w 1250"/>
              <a:gd name="T61" fmla="*/ 108 h 1214"/>
              <a:gd name="T62" fmla="*/ 918 w 1250"/>
              <a:gd name="T63" fmla="*/ 72 h 1214"/>
              <a:gd name="T64" fmla="*/ 845 w 1250"/>
              <a:gd name="T65" fmla="*/ 38 h 1214"/>
              <a:gd name="T66" fmla="*/ 758 w 1250"/>
              <a:gd name="T67" fmla="*/ 14 h 1214"/>
              <a:gd name="T68" fmla="*/ 702 w 1250"/>
              <a:gd name="T69" fmla="*/ 0 h 1214"/>
              <a:gd name="T70" fmla="*/ 606 w 1250"/>
              <a:gd name="T71" fmla="*/ 0 h 1214"/>
              <a:gd name="T72" fmla="*/ 526 w 1250"/>
              <a:gd name="T73" fmla="*/ 2 h 1214"/>
              <a:gd name="T74" fmla="*/ 439 w 1250"/>
              <a:gd name="T75" fmla="*/ 16 h 1214"/>
              <a:gd name="T76" fmla="*/ 386 w 1250"/>
              <a:gd name="T77" fmla="*/ 40 h 1214"/>
              <a:gd name="T78" fmla="*/ 301 w 1250"/>
              <a:gd name="T79" fmla="*/ 72 h 1214"/>
              <a:gd name="T80" fmla="*/ 241 w 1250"/>
              <a:gd name="T81" fmla="*/ 134 h 1214"/>
              <a:gd name="T82" fmla="*/ 174 w 1250"/>
              <a:gd name="T83" fmla="*/ 175 h 1214"/>
              <a:gd name="T84" fmla="*/ 129 w 1250"/>
              <a:gd name="T85" fmla="*/ 237 h 1214"/>
              <a:gd name="T86" fmla="*/ 78 w 1250"/>
              <a:gd name="T87" fmla="*/ 307 h 1214"/>
              <a:gd name="T88" fmla="*/ 40 w 1250"/>
              <a:gd name="T89" fmla="*/ 380 h 1214"/>
              <a:gd name="T90" fmla="*/ 20 w 1250"/>
              <a:gd name="T91" fmla="*/ 459 h 1214"/>
              <a:gd name="T92" fmla="*/ 5 w 1250"/>
              <a:gd name="T93" fmla="*/ 528 h 1214"/>
              <a:gd name="T94" fmla="*/ 0 w 1250"/>
              <a:gd name="T95" fmla="*/ 608 h 1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50" h="1214">
                <a:moveTo>
                  <a:pt x="76" y="653"/>
                </a:moveTo>
                <a:lnTo>
                  <a:pt x="16" y="698"/>
                </a:lnTo>
                <a:lnTo>
                  <a:pt x="87" y="716"/>
                </a:lnTo>
                <a:lnTo>
                  <a:pt x="29" y="774"/>
                </a:lnTo>
                <a:lnTo>
                  <a:pt x="98" y="787"/>
                </a:lnTo>
                <a:lnTo>
                  <a:pt x="52" y="841"/>
                </a:lnTo>
                <a:lnTo>
                  <a:pt x="125" y="848"/>
                </a:lnTo>
                <a:lnTo>
                  <a:pt x="92" y="906"/>
                </a:lnTo>
                <a:lnTo>
                  <a:pt x="176" y="895"/>
                </a:lnTo>
                <a:lnTo>
                  <a:pt x="138" y="984"/>
                </a:lnTo>
                <a:lnTo>
                  <a:pt x="223" y="973"/>
                </a:lnTo>
                <a:lnTo>
                  <a:pt x="203" y="1044"/>
                </a:lnTo>
                <a:lnTo>
                  <a:pt x="261" y="1035"/>
                </a:lnTo>
                <a:lnTo>
                  <a:pt x="250" y="1089"/>
                </a:lnTo>
                <a:lnTo>
                  <a:pt x="326" y="1053"/>
                </a:lnTo>
                <a:lnTo>
                  <a:pt x="323" y="1136"/>
                </a:lnTo>
                <a:lnTo>
                  <a:pt x="390" y="1096"/>
                </a:lnTo>
                <a:lnTo>
                  <a:pt x="403" y="1176"/>
                </a:lnTo>
                <a:lnTo>
                  <a:pt x="464" y="1120"/>
                </a:lnTo>
                <a:lnTo>
                  <a:pt x="495" y="1201"/>
                </a:lnTo>
                <a:lnTo>
                  <a:pt x="533" y="1156"/>
                </a:lnTo>
                <a:lnTo>
                  <a:pt x="544" y="1214"/>
                </a:lnTo>
                <a:lnTo>
                  <a:pt x="600" y="1154"/>
                </a:lnTo>
                <a:lnTo>
                  <a:pt x="637" y="1212"/>
                </a:lnTo>
                <a:lnTo>
                  <a:pt x="682" y="1145"/>
                </a:lnTo>
                <a:lnTo>
                  <a:pt x="724" y="1196"/>
                </a:lnTo>
                <a:lnTo>
                  <a:pt x="753" y="1136"/>
                </a:lnTo>
                <a:lnTo>
                  <a:pt x="809" y="1183"/>
                </a:lnTo>
                <a:lnTo>
                  <a:pt x="820" y="1134"/>
                </a:lnTo>
                <a:lnTo>
                  <a:pt x="871" y="1161"/>
                </a:lnTo>
                <a:lnTo>
                  <a:pt x="876" y="1089"/>
                </a:lnTo>
                <a:lnTo>
                  <a:pt x="951" y="1129"/>
                </a:lnTo>
                <a:lnTo>
                  <a:pt x="940" y="1058"/>
                </a:lnTo>
                <a:lnTo>
                  <a:pt x="1021" y="1071"/>
                </a:lnTo>
                <a:lnTo>
                  <a:pt x="1009" y="1002"/>
                </a:lnTo>
                <a:lnTo>
                  <a:pt x="1078" y="1029"/>
                </a:lnTo>
                <a:lnTo>
                  <a:pt x="1056" y="962"/>
                </a:lnTo>
                <a:lnTo>
                  <a:pt x="1125" y="971"/>
                </a:lnTo>
                <a:lnTo>
                  <a:pt x="1092" y="906"/>
                </a:lnTo>
                <a:lnTo>
                  <a:pt x="1174" y="906"/>
                </a:lnTo>
                <a:lnTo>
                  <a:pt x="1127" y="845"/>
                </a:lnTo>
                <a:lnTo>
                  <a:pt x="1208" y="814"/>
                </a:lnTo>
                <a:lnTo>
                  <a:pt x="1159" y="760"/>
                </a:lnTo>
                <a:lnTo>
                  <a:pt x="1232" y="742"/>
                </a:lnTo>
                <a:lnTo>
                  <a:pt x="1172" y="698"/>
                </a:lnTo>
                <a:lnTo>
                  <a:pt x="1239" y="680"/>
                </a:lnTo>
                <a:lnTo>
                  <a:pt x="1183" y="633"/>
                </a:lnTo>
                <a:lnTo>
                  <a:pt x="1250" y="602"/>
                </a:lnTo>
                <a:lnTo>
                  <a:pt x="1174" y="561"/>
                </a:lnTo>
                <a:lnTo>
                  <a:pt x="1234" y="505"/>
                </a:lnTo>
                <a:lnTo>
                  <a:pt x="1165" y="481"/>
                </a:lnTo>
                <a:lnTo>
                  <a:pt x="1223" y="429"/>
                </a:lnTo>
                <a:lnTo>
                  <a:pt x="1148" y="418"/>
                </a:lnTo>
                <a:lnTo>
                  <a:pt x="1197" y="362"/>
                </a:lnTo>
                <a:lnTo>
                  <a:pt x="1123" y="356"/>
                </a:lnTo>
                <a:lnTo>
                  <a:pt x="1156" y="291"/>
                </a:lnTo>
                <a:lnTo>
                  <a:pt x="1085" y="302"/>
                </a:lnTo>
                <a:lnTo>
                  <a:pt x="1107" y="213"/>
                </a:lnTo>
                <a:lnTo>
                  <a:pt x="1029" y="235"/>
                </a:lnTo>
                <a:lnTo>
                  <a:pt x="1043" y="166"/>
                </a:lnTo>
                <a:lnTo>
                  <a:pt x="985" y="175"/>
                </a:lnTo>
                <a:lnTo>
                  <a:pt x="994" y="108"/>
                </a:lnTo>
                <a:lnTo>
                  <a:pt x="927" y="146"/>
                </a:lnTo>
                <a:lnTo>
                  <a:pt x="918" y="72"/>
                </a:lnTo>
                <a:lnTo>
                  <a:pt x="858" y="103"/>
                </a:lnTo>
                <a:lnTo>
                  <a:pt x="845" y="38"/>
                </a:lnTo>
                <a:lnTo>
                  <a:pt x="791" y="76"/>
                </a:lnTo>
                <a:lnTo>
                  <a:pt x="758" y="14"/>
                </a:lnTo>
                <a:lnTo>
                  <a:pt x="715" y="54"/>
                </a:lnTo>
                <a:lnTo>
                  <a:pt x="702" y="0"/>
                </a:lnTo>
                <a:lnTo>
                  <a:pt x="657" y="56"/>
                </a:lnTo>
                <a:lnTo>
                  <a:pt x="606" y="0"/>
                </a:lnTo>
                <a:lnTo>
                  <a:pt x="575" y="61"/>
                </a:lnTo>
                <a:lnTo>
                  <a:pt x="526" y="2"/>
                </a:lnTo>
                <a:lnTo>
                  <a:pt x="504" y="65"/>
                </a:lnTo>
                <a:lnTo>
                  <a:pt x="439" y="16"/>
                </a:lnTo>
                <a:lnTo>
                  <a:pt x="426" y="81"/>
                </a:lnTo>
                <a:lnTo>
                  <a:pt x="386" y="40"/>
                </a:lnTo>
                <a:lnTo>
                  <a:pt x="386" y="116"/>
                </a:lnTo>
                <a:lnTo>
                  <a:pt x="301" y="72"/>
                </a:lnTo>
                <a:lnTo>
                  <a:pt x="308" y="154"/>
                </a:lnTo>
                <a:lnTo>
                  <a:pt x="241" y="134"/>
                </a:lnTo>
                <a:lnTo>
                  <a:pt x="252" y="208"/>
                </a:lnTo>
                <a:lnTo>
                  <a:pt x="174" y="175"/>
                </a:lnTo>
                <a:lnTo>
                  <a:pt x="196" y="248"/>
                </a:lnTo>
                <a:lnTo>
                  <a:pt x="129" y="237"/>
                </a:lnTo>
                <a:lnTo>
                  <a:pt x="167" y="304"/>
                </a:lnTo>
                <a:lnTo>
                  <a:pt x="78" y="307"/>
                </a:lnTo>
                <a:lnTo>
                  <a:pt x="132" y="387"/>
                </a:lnTo>
                <a:lnTo>
                  <a:pt x="40" y="380"/>
                </a:lnTo>
                <a:lnTo>
                  <a:pt x="87" y="443"/>
                </a:lnTo>
                <a:lnTo>
                  <a:pt x="20" y="459"/>
                </a:lnTo>
                <a:lnTo>
                  <a:pt x="85" y="503"/>
                </a:lnTo>
                <a:lnTo>
                  <a:pt x="5" y="528"/>
                </a:lnTo>
                <a:lnTo>
                  <a:pt x="69" y="566"/>
                </a:lnTo>
                <a:lnTo>
                  <a:pt x="0" y="608"/>
                </a:lnTo>
                <a:lnTo>
                  <a:pt x="76" y="653"/>
                </a:lnTo>
                <a:close/>
              </a:path>
            </a:pathLst>
          </a:cu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4400" b="1" dirty="0" smtClean="0">
              <a:solidFill>
                <a:schemeClr val="bg1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altLang="zh-CN" sz="4400" b="1" dirty="0" smtClean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367484"/>
            <a:ext cx="4725323" cy="696140"/>
            <a:chOff x="2672539" y="3260606"/>
            <a:chExt cx="7143159" cy="266576"/>
          </a:xfrm>
        </p:grpSpPr>
        <p:sp>
          <p:nvSpPr>
            <p:cNvPr id="6" name="圆角矩形 5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094678" y="438922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4546" y="5082392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400" b="1" dirty="0" smtClean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བསྟན་དོན། </a:t>
            </a:r>
            <a:endParaRPr lang="zh-CN" alt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80910" y="1286096"/>
            <a:ext cx="11572212" cy="4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རང་བཞིན་བཟང་དང་མདོ་མེད་ནོར་ས་ཡོད། །</a:t>
            </a:r>
            <a:endParaRPr lang="bo-CN" altLang="zh-CN" sz="4400" b="1" dirty="0">
              <a:latin typeface="Arial" pitchFamily="34" charset="0"/>
              <a:ea typeface="宋体" pitchFamily="2" charset="-122"/>
              <a:cs typeface="Calibri" pitchFamily="34" charset="0"/>
            </a:endParaRPr>
          </a:p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ཤ་ཚ་ཅན་དང་བཟང་ངན་ནོར་ས་ཡོད་།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དང་པོ་བཟང་ཡང་ཕྱིས་ནས་ངན་པ་ཡོད།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དེ་ཕྱིར་མ་བརྟག་བློ་གཏད་བྱེད་པ་མཚང་།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4400" b="1" dirty="0" smtClean="0">
              <a:solidFill>
                <a:srgbClr val="FF0000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   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འདིར་མིའི་རང་བཞིན་ནི་འགྱུར་ལྡོག་ཅན་ཡིན་པས་མ་བརྟག་པར་བློ་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</a:t>
            </a:r>
            <a:r>
              <a:rPr lang="en-US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གཏད་བྱ་མི་རུང་བ་བསྟན་ཡོད།</a:t>
            </a:r>
            <a:endParaRPr lang="bo-CN" altLang="zh-CN" sz="44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976" y="342404"/>
            <a:ext cx="4725323" cy="668022"/>
            <a:chOff x="2672539" y="3260606"/>
            <a:chExt cx="7143159" cy="266576"/>
          </a:xfrm>
        </p:grpSpPr>
        <p:sp>
          <p:nvSpPr>
            <p:cNvPr id="4" name="圆角矩形 3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206096" y="387187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  <p:sp>
        <p:nvSpPr>
          <p:cNvPr id="22529" name="Ribbon2Sharp"/>
          <p:cNvSpPr>
            <a:spLocks noEditPoints="1" noChangeArrowheads="1"/>
          </p:cNvSpPr>
          <p:nvPr/>
        </p:nvSpPr>
        <p:spPr bwMode="auto">
          <a:xfrm>
            <a:off x="451604" y="4725202"/>
            <a:ext cx="2286016" cy="1285884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728" y="5010954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བསྟན་དོན། </a:t>
            </a:r>
            <a:endParaRPr lang="zh-CN" altLang="en-US" sz="4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918468"/>
            <a:ext cx="12190413" cy="52565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00B0F0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350790" y="1923134"/>
            <a:ext cx="0" cy="33158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组合 6"/>
          <p:cNvGrpSpPr>
            <a:grpSpLocks/>
          </p:cNvGrpSpPr>
          <p:nvPr/>
        </p:nvGrpSpPr>
        <p:grpSpPr bwMode="auto">
          <a:xfrm>
            <a:off x="2558781" y="2156422"/>
            <a:ext cx="487819" cy="717626"/>
            <a:chOff x="1957302" y="-174124"/>
            <a:chExt cx="478973" cy="611394"/>
          </a:xfrm>
        </p:grpSpPr>
        <p:sp>
          <p:nvSpPr>
            <p:cNvPr id="8" name="矩形 7"/>
            <p:cNvSpPr/>
            <p:nvPr/>
          </p:nvSpPr>
          <p:spPr>
            <a:xfrm>
              <a:off x="1957302" y="-31201"/>
              <a:ext cx="467834" cy="468471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957303" y="-174124"/>
              <a:ext cx="478972" cy="55065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bo-CN" altLang="zh-CN" sz="3600" dirty="0">
                  <a:solidFill>
                    <a:schemeClr val="bg1"/>
                  </a:solidFill>
                  <a:latin typeface="Agency FB" pitchFamily="34" charset="0"/>
                </a:rPr>
                <a:t> </a:t>
              </a:r>
              <a:r>
                <a:rPr lang="bo-CN" altLang="zh-CN" sz="3600" b="1" dirty="0">
                  <a:solidFill>
                    <a:schemeClr val="bg1"/>
                  </a:solidFill>
                  <a:latin typeface="Agency FB" pitchFamily="34" charset="0"/>
                </a:rPr>
                <a:t>༡</a:t>
              </a:r>
              <a:endParaRPr lang="zh-CN" altLang="en-US" sz="3600" b="1" dirty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  <p:sp>
        <p:nvSpPr>
          <p:cNvPr id="3079" name="文本框 9"/>
          <p:cNvSpPr txBox="1">
            <a:spLocks noChangeArrowheads="1"/>
          </p:cNvSpPr>
          <p:nvPr/>
        </p:nvSpPr>
        <p:spPr bwMode="auto">
          <a:xfrm>
            <a:off x="3199582" y="2123794"/>
            <a:ext cx="5928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000" spc="-100" dirty="0" err="1" smtClean="0">
                <a:solidFill>
                  <a:srgbClr val="FFFFFF"/>
                </a:solidFill>
                <a:latin typeface="Microsoft Himalaya" pitchFamily="2" charset="0"/>
                <a:sym typeface="宋体" charset="-122"/>
              </a:rPr>
              <a:t>འབྲེལ་</a:t>
            </a:r>
            <a:r>
              <a:rPr lang="en-US" altLang="zh-CN" sz="4000" spc="-100" dirty="0" err="1">
                <a:solidFill>
                  <a:srgbClr val="FFFFFF"/>
                </a:solidFill>
                <a:latin typeface="Microsoft Himalaya" pitchFamily="2" charset="0"/>
                <a:sym typeface="宋体" charset="-122"/>
              </a:rPr>
              <a:t>ཡོད</a:t>
            </a:r>
            <a:r>
              <a:rPr lang="en-US" altLang="zh-CN" sz="4000" spc="-100" dirty="0" err="1" smtClean="0">
                <a:solidFill>
                  <a:srgbClr val="FFFFFF"/>
                </a:solidFill>
                <a:latin typeface="Microsoft Himalaya" pitchFamily="2" charset="0"/>
                <a:sym typeface="宋体" charset="-122"/>
              </a:rPr>
              <a:t>་ཤེས་བྱ</a:t>
            </a:r>
            <a:r>
              <a:rPr lang="bo-CN" altLang="zh-CN" sz="4000" spc="-100" dirty="0">
                <a:solidFill>
                  <a:srgbClr val="FFFFFF"/>
                </a:solidFill>
                <a:latin typeface="Microsoft Himalaya" pitchFamily="2" charset="0"/>
                <a:sym typeface="宋体" charset="-122"/>
              </a:rPr>
              <a:t>།</a:t>
            </a:r>
            <a:endParaRPr lang="zh-CN" altLang="en-US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80" name="文本框 13"/>
          <p:cNvSpPr txBox="1">
            <a:spLocks noChangeArrowheads="1"/>
          </p:cNvSpPr>
          <p:nvPr/>
        </p:nvSpPr>
        <p:spPr bwMode="auto">
          <a:xfrm>
            <a:off x="7535366" y="1547380"/>
            <a:ext cx="3375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o-CN" altLang="zh-CN" sz="4000" dirty="0" smtClean="0">
                <a:solidFill>
                  <a:schemeClr val="bg1"/>
                </a:solidFill>
                <a:latin typeface="Microsoft Himalaya" pitchFamily="2" charset="0"/>
              </a:rPr>
              <a:t>    </a:t>
            </a:r>
            <a:r>
              <a:rPr lang="en-US" altLang="zh-CN" sz="4000" dirty="0" err="1" smtClean="0">
                <a:solidFill>
                  <a:schemeClr val="bg1"/>
                </a:solidFill>
                <a:latin typeface="Microsoft Himalaya" pitchFamily="2" charset="0"/>
              </a:rPr>
              <a:t>མཛད་</a:t>
            </a:r>
            <a:r>
              <a:rPr lang="en-US" altLang="zh-CN" sz="4000" dirty="0" err="1">
                <a:solidFill>
                  <a:schemeClr val="bg1"/>
                </a:solidFill>
                <a:latin typeface="Microsoft Himalaya" pitchFamily="2" charset="0"/>
              </a:rPr>
              <a:t>པ་པོ་</a:t>
            </a:r>
            <a:r>
              <a:rPr lang="en-US" altLang="zh-CN" sz="4000" dirty="0" err="1" smtClean="0">
                <a:solidFill>
                  <a:schemeClr val="bg1"/>
                </a:solidFill>
                <a:latin typeface="Microsoft Himalaya" pitchFamily="2" charset="0"/>
              </a:rPr>
              <a:t>མཚམ</a:t>
            </a:r>
            <a:r>
              <a:rPr lang="bo-CN" altLang="zh-CN" sz="4000" dirty="0" smtClean="0">
                <a:solidFill>
                  <a:schemeClr val="bg1"/>
                </a:solidFill>
                <a:latin typeface="Microsoft Himalaya" pitchFamily="2" charset="0"/>
              </a:rPr>
              <a:t>ས་</a:t>
            </a:r>
            <a:r>
              <a:rPr lang="en-US" altLang="zh-CN" sz="4000" dirty="0" err="1" smtClean="0">
                <a:solidFill>
                  <a:schemeClr val="bg1"/>
                </a:solidFill>
                <a:latin typeface="Microsoft Himalaya" pitchFamily="2" charset="0"/>
              </a:rPr>
              <a:t>སྦྱོར</a:t>
            </a:r>
            <a:r>
              <a:rPr lang="bo-CN" altLang="zh-CN" sz="4000" dirty="0" smtClean="0">
                <a:solidFill>
                  <a:schemeClr val="bg1"/>
                </a:solidFill>
                <a:latin typeface="Microsoft Himalaya" pitchFamily="2" charset="0"/>
              </a:rPr>
              <a:t>།</a:t>
            </a:r>
            <a:endParaRPr lang="zh-CN" altLang="en-US" sz="28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81" name="文本框 17"/>
          <p:cNvSpPr txBox="1">
            <a:spLocks noChangeArrowheads="1"/>
          </p:cNvSpPr>
          <p:nvPr/>
        </p:nvSpPr>
        <p:spPr bwMode="auto">
          <a:xfrm>
            <a:off x="3165242" y="3203914"/>
            <a:ext cx="582141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rgbClr val="FFFFFF"/>
                </a:solidFill>
                <a:latin typeface="Microsoft Himalaya" pitchFamily="2" charset="0"/>
                <a:sym typeface="宋体" charset="-122"/>
              </a:rPr>
              <a:t>སློབ་ཚན་མཚམས་སྦྱོར</a:t>
            </a:r>
            <a:r>
              <a:rPr lang="en-US" altLang="zh-CN" sz="4000" dirty="0">
                <a:solidFill>
                  <a:srgbClr val="FFFFFF"/>
                </a:solidFill>
                <a:latin typeface="Microsoft Himalaya" pitchFamily="2" charset="0"/>
                <a:sym typeface="宋体" charset="-122"/>
              </a:rPr>
              <a:t>།</a:t>
            </a:r>
            <a:r>
              <a:rPr lang="zh-CN" altLang="zh-CN" sz="4000" dirty="0">
                <a:solidFill>
                  <a:srgbClr val="FFFFFF"/>
                </a:solidFill>
                <a:latin typeface="Microsoft Himalaya" pitchFamily="2" charset="0"/>
                <a:sym typeface="宋体" charset="-122"/>
              </a:rPr>
              <a:t/>
            </a:r>
            <a:br>
              <a:rPr lang="zh-CN" altLang="zh-CN" sz="4000" dirty="0">
                <a:solidFill>
                  <a:srgbClr val="FFFFFF"/>
                </a:solidFill>
                <a:latin typeface="Microsoft Himalaya" pitchFamily="2" charset="0"/>
                <a:sym typeface="宋体" charset="-122"/>
              </a:rPr>
            </a:br>
            <a:endParaRPr lang="zh-CN" altLang="en-US" sz="28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82" name="文本框 21"/>
          <p:cNvSpPr txBox="1">
            <a:spLocks noChangeArrowheads="1"/>
          </p:cNvSpPr>
          <p:nvPr/>
        </p:nvSpPr>
        <p:spPr bwMode="auto">
          <a:xfrm>
            <a:off x="6998318" y="2504385"/>
            <a:ext cx="4137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FFFF"/>
                </a:solidFill>
                <a:latin typeface="Microsoft Himalaya" pitchFamily="2" charset="0"/>
                <a:sym typeface="宋体" charset="-122"/>
              </a:rPr>
              <a:t>            </a:t>
            </a:r>
            <a:r>
              <a:rPr lang="en-US" altLang="zh-CN" sz="4000" dirty="0" err="1" smtClean="0">
                <a:solidFill>
                  <a:srgbClr val="FFFFFF"/>
                </a:solidFill>
                <a:latin typeface="Microsoft Himalaya" pitchFamily="2" charset="0"/>
                <a:sym typeface="宋体" charset="-122"/>
              </a:rPr>
              <a:t>ཐ་</a:t>
            </a:r>
            <a:r>
              <a:rPr lang="en-US" altLang="zh-CN" sz="4000" dirty="0" err="1">
                <a:solidFill>
                  <a:srgbClr val="FFFFFF"/>
                </a:solidFill>
                <a:latin typeface="Microsoft Himalaya" pitchFamily="2" charset="0"/>
                <a:sym typeface="宋体" charset="-122"/>
              </a:rPr>
              <a:t>སྙད་མཆན་འགྲེལ</a:t>
            </a:r>
            <a:r>
              <a:rPr lang="en-US" altLang="zh-CN" sz="4000" dirty="0">
                <a:solidFill>
                  <a:srgbClr val="FFFFFF"/>
                </a:solidFill>
                <a:latin typeface="Microsoft Himalaya" pitchFamily="2" charset="0"/>
                <a:sym typeface="宋体" charset="-122"/>
              </a:rPr>
              <a:t>།</a:t>
            </a:r>
            <a:endParaRPr lang="zh-CN" altLang="en-US" sz="40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83" name="TextBox 26"/>
          <p:cNvSpPr txBox="1">
            <a:spLocks noChangeArrowheads="1"/>
          </p:cNvSpPr>
          <p:nvPr/>
        </p:nvSpPr>
        <p:spPr bwMode="auto">
          <a:xfrm>
            <a:off x="334566" y="2320543"/>
            <a:ext cx="337964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o-CN" altLang="zh-CN" sz="4000" dirty="0" smtClean="0">
                <a:solidFill>
                  <a:schemeClr val="bg1"/>
                </a:solidFill>
                <a:latin typeface="珠穆朗玛—乌金苏仁体" pitchFamily="2" charset="0"/>
                <a:ea typeface="珠穆朗玛—乌金苏仁体" pitchFamily="2" charset="0"/>
              </a:rPr>
              <a:t>  </a:t>
            </a:r>
            <a:r>
              <a:rPr lang="bo-CN" altLang="zh-CN" sz="4000" b="1" dirty="0" smtClean="0">
                <a:solidFill>
                  <a:schemeClr val="bg1"/>
                </a:solidFill>
                <a:latin typeface="珠穆朗玛—乌金苏仁体" pitchFamily="2" charset="0"/>
                <a:ea typeface="珠穆朗玛—乌金苏仁体" pitchFamily="2" charset="0"/>
              </a:rPr>
              <a:t>བསླབ་བྱ་ནོར་</a:t>
            </a:r>
            <a:endParaRPr lang="en-US" altLang="zh-CN" sz="4000" b="1" dirty="0" smtClean="0">
              <a:solidFill>
                <a:schemeClr val="bg1"/>
              </a:solidFill>
              <a:latin typeface="珠穆朗玛—乌金苏仁体" pitchFamily="2" charset="0"/>
              <a:ea typeface="珠穆朗玛—乌金苏仁体" pitchFamily="2" charset="0"/>
            </a:endParaRPr>
          </a:p>
          <a:p>
            <a:r>
              <a:rPr lang="en-US" altLang="zh-CN" sz="4000" b="1" dirty="0">
                <a:solidFill>
                  <a:schemeClr val="bg1"/>
                </a:solidFill>
                <a:latin typeface="珠穆朗玛—乌金苏仁体" pitchFamily="2" charset="0"/>
                <a:ea typeface="珠穆朗玛—乌金苏仁体" pitchFamily="2" charset="0"/>
              </a:rPr>
              <a:t> </a:t>
            </a:r>
            <a:r>
              <a:rPr lang="bo-CN" altLang="zh-CN" sz="4000" b="1" dirty="0" smtClean="0">
                <a:solidFill>
                  <a:schemeClr val="bg1"/>
                </a:solidFill>
                <a:latin typeface="珠穆朗玛—乌金苏仁体" pitchFamily="2" charset="0"/>
                <a:ea typeface="珠穆朗玛—乌金苏仁体" pitchFamily="2" charset="0"/>
              </a:rPr>
              <a:t> བུའི་ཕྲེང་བ།</a:t>
            </a:r>
            <a:endParaRPr lang="zh-CN" altLang="en-US" sz="4000" b="1" dirty="0" smtClean="0">
              <a:solidFill>
                <a:schemeClr val="bg1"/>
              </a:solidFill>
            </a:endParaRPr>
          </a:p>
          <a:p>
            <a:r>
              <a:rPr lang="zh-CN" altLang="en-US" sz="6000" dirty="0" smtClean="0">
                <a:solidFill>
                  <a:schemeClr val="bg1"/>
                </a:solidFill>
                <a:latin typeface="珠穆朗玛—乌金苏仁体"/>
              </a:rPr>
              <a:t/>
            </a:r>
            <a:br>
              <a:rPr lang="zh-CN" altLang="en-US" sz="6000" dirty="0" smtClean="0">
                <a:solidFill>
                  <a:schemeClr val="bg1"/>
                </a:solidFill>
                <a:latin typeface="珠穆朗玛—乌金苏仁体"/>
              </a:rPr>
            </a:b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3084" name="文本框 17"/>
          <p:cNvSpPr txBox="1">
            <a:spLocks noChangeArrowheads="1"/>
          </p:cNvSpPr>
          <p:nvPr/>
        </p:nvSpPr>
        <p:spPr bwMode="auto">
          <a:xfrm>
            <a:off x="3120516" y="4298550"/>
            <a:ext cx="58214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rgbClr val="FFFFFF"/>
                </a:solidFill>
                <a:latin typeface="Microsoft Himalaya" pitchFamily="2" charset="0"/>
                <a:sym typeface="宋体" charset="-122"/>
              </a:rPr>
              <a:t>སློབ་ཚན་དབྱེ་ཞིབ</a:t>
            </a:r>
            <a:r>
              <a:rPr lang="en-US" altLang="zh-CN" sz="4000" dirty="0">
                <a:solidFill>
                  <a:srgbClr val="FFFFFF"/>
                </a:solidFill>
                <a:latin typeface="Microsoft Himalaya" pitchFamily="2" charset="0"/>
                <a:sym typeface="宋体" charset="-122"/>
              </a:rPr>
              <a:t>།</a:t>
            </a:r>
            <a:endParaRPr lang="en-US" altLang="zh-CN" sz="2800" dirty="0">
              <a:solidFill>
                <a:srgbClr val="FFFFFF"/>
              </a:solidFill>
              <a:latin typeface="Microsoft Himalaya" pitchFamily="2" charset="0"/>
              <a:sym typeface="宋体" charset="-122"/>
            </a:endParaRPr>
          </a:p>
          <a:p>
            <a:r>
              <a:rPr lang="zh-CN" altLang="zh-CN" sz="2800" dirty="0">
                <a:solidFill>
                  <a:srgbClr val="FFFFFF"/>
                </a:solidFill>
                <a:latin typeface="Microsoft Himalaya" pitchFamily="2" charset="0"/>
                <a:sym typeface="宋体" charset="-122"/>
              </a:rPr>
              <a:t/>
            </a:r>
            <a:br>
              <a:rPr lang="zh-CN" altLang="zh-CN" sz="2800" dirty="0">
                <a:solidFill>
                  <a:srgbClr val="FFFFFF"/>
                </a:solidFill>
                <a:latin typeface="Microsoft Himalaya" pitchFamily="2" charset="0"/>
                <a:sym typeface="宋体" charset="-122"/>
              </a:rPr>
            </a:br>
            <a:endParaRPr lang="zh-CN" altLang="en-US" sz="28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85" name="TextBox 35"/>
          <p:cNvSpPr txBox="1">
            <a:spLocks noChangeArrowheads="1"/>
          </p:cNvSpPr>
          <p:nvPr/>
        </p:nvSpPr>
        <p:spPr bwMode="auto">
          <a:xfrm>
            <a:off x="7391350" y="3627768"/>
            <a:ext cx="2880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bo-CN" altLang="en-US" sz="2800" dirty="0" smtClean="0">
                <a:solidFill>
                  <a:srgbClr val="FFFFFF"/>
                </a:solidFill>
                <a:latin typeface="Microsoft Himalaya" pitchFamily="2" charset="0"/>
              </a:rPr>
              <a:t>  </a:t>
            </a:r>
            <a:r>
              <a:rPr lang="bo-CN" altLang="en-US" sz="4000" dirty="0" smtClean="0">
                <a:solidFill>
                  <a:srgbClr val="FFFFFF"/>
                </a:solidFill>
                <a:latin typeface="Microsoft Himalaya" pitchFamily="2" charset="0"/>
              </a:rPr>
              <a:t>སློབ་ཚན་</a:t>
            </a:r>
            <a:r>
              <a:rPr lang="en-US" altLang="en-US" sz="4000" dirty="0" err="1" smtClean="0">
                <a:solidFill>
                  <a:srgbClr val="FFFFFF"/>
                </a:solidFill>
                <a:latin typeface="Microsoft Himalaya" pitchFamily="2" charset="0"/>
              </a:rPr>
              <a:t>སྤྱི་</a:t>
            </a:r>
            <a:r>
              <a:rPr lang="en-US" altLang="en-US" sz="4000" dirty="0" err="1">
                <a:solidFill>
                  <a:srgbClr val="FFFFFF"/>
                </a:solidFill>
                <a:latin typeface="Microsoft Himalaya" pitchFamily="2" charset="0"/>
              </a:rPr>
              <a:t>སྡོམ</a:t>
            </a:r>
            <a:r>
              <a:rPr lang="en-US" altLang="en-US" sz="4000" dirty="0">
                <a:solidFill>
                  <a:srgbClr val="FFFFFF"/>
                </a:solidFill>
                <a:latin typeface="Microsoft Himalaya" pitchFamily="2" charset="0"/>
              </a:rPr>
              <a:t>།</a:t>
            </a:r>
            <a:endParaRPr lang="zh-CN" altLang="en-US" sz="4000" dirty="0">
              <a:solidFill>
                <a:srgbClr val="FFFFFF"/>
              </a:solidFill>
            </a:endParaRPr>
          </a:p>
        </p:txBody>
      </p:sp>
      <p:sp>
        <p:nvSpPr>
          <p:cNvPr id="3086" name="TextBox 39"/>
          <p:cNvSpPr txBox="1">
            <a:spLocks noChangeArrowheads="1"/>
          </p:cNvSpPr>
          <p:nvPr/>
        </p:nvSpPr>
        <p:spPr bwMode="auto">
          <a:xfrm>
            <a:off x="8187436" y="4725202"/>
            <a:ext cx="13367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o-CN" altLang="zh-CN" sz="4000" dirty="0">
                <a:solidFill>
                  <a:schemeClr val="bg1"/>
                </a:solidFill>
              </a:rPr>
              <a:t>ལས་བྱ།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3" name="组合 6"/>
          <p:cNvGrpSpPr>
            <a:grpSpLocks/>
          </p:cNvGrpSpPr>
          <p:nvPr/>
        </p:nvGrpSpPr>
        <p:grpSpPr bwMode="auto">
          <a:xfrm>
            <a:off x="2558782" y="3263463"/>
            <a:ext cx="487818" cy="691871"/>
            <a:chOff x="1957302" y="-174124"/>
            <a:chExt cx="478973" cy="611394"/>
          </a:xfrm>
        </p:grpSpPr>
        <p:sp>
          <p:nvSpPr>
            <p:cNvPr id="42" name="矩形 41"/>
            <p:cNvSpPr/>
            <p:nvPr/>
          </p:nvSpPr>
          <p:spPr>
            <a:xfrm>
              <a:off x="1957302" y="-31201"/>
              <a:ext cx="467870" cy="468471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文本框 8"/>
            <p:cNvSpPr txBox="1"/>
            <p:nvPr/>
          </p:nvSpPr>
          <p:spPr>
            <a:xfrm>
              <a:off x="1957303" y="-174124"/>
              <a:ext cx="478972" cy="57115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bo-CN" altLang="zh-CN" sz="3600" dirty="0">
                  <a:solidFill>
                    <a:schemeClr val="bg1"/>
                  </a:solidFill>
                  <a:latin typeface="Agency FB" pitchFamily="34" charset="0"/>
                </a:rPr>
                <a:t> </a:t>
              </a:r>
              <a:r>
                <a:rPr lang="bo-CN" altLang="zh-CN" sz="3600" b="1" dirty="0">
                  <a:solidFill>
                    <a:schemeClr val="bg1"/>
                  </a:solidFill>
                  <a:latin typeface="Agency FB" pitchFamily="34" charset="0"/>
                </a:rPr>
                <a:t>༣</a:t>
              </a:r>
              <a:endParaRPr lang="zh-CN" altLang="en-US" sz="3600" b="1" dirty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  <p:grpSp>
        <p:nvGrpSpPr>
          <p:cNvPr id="5" name="组合 6"/>
          <p:cNvGrpSpPr>
            <a:grpSpLocks/>
          </p:cNvGrpSpPr>
          <p:nvPr/>
        </p:nvGrpSpPr>
        <p:grpSpPr bwMode="auto">
          <a:xfrm>
            <a:off x="7247334" y="2648401"/>
            <a:ext cx="484106" cy="646331"/>
            <a:chOff x="1957302" y="-174124"/>
            <a:chExt cx="478973" cy="1148671"/>
          </a:xfrm>
        </p:grpSpPr>
        <p:sp>
          <p:nvSpPr>
            <p:cNvPr id="45" name="矩形 44"/>
            <p:cNvSpPr/>
            <p:nvPr/>
          </p:nvSpPr>
          <p:spPr>
            <a:xfrm>
              <a:off x="1957302" y="-31816"/>
              <a:ext cx="467835" cy="468431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" name="文本框 8"/>
            <p:cNvSpPr txBox="1"/>
            <p:nvPr/>
          </p:nvSpPr>
          <p:spPr>
            <a:xfrm>
              <a:off x="1957303" y="-174124"/>
              <a:ext cx="478972" cy="114867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bo-CN" altLang="zh-CN" sz="3600" dirty="0">
                  <a:solidFill>
                    <a:schemeClr val="bg1"/>
                  </a:solidFill>
                  <a:latin typeface="Agency FB" pitchFamily="34" charset="0"/>
                </a:rPr>
                <a:t> </a:t>
              </a:r>
              <a:r>
                <a:rPr lang="bo-CN" altLang="zh-CN" sz="2800" b="1" dirty="0">
                  <a:solidFill>
                    <a:schemeClr val="bg1"/>
                  </a:solidFill>
                  <a:latin typeface="Agency FB" pitchFamily="34" charset="0"/>
                </a:rPr>
                <a:t>༤</a:t>
              </a:r>
              <a:endParaRPr lang="zh-CN" altLang="en-US" sz="3600" b="1" dirty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7247334" y="1575174"/>
            <a:ext cx="484107" cy="711446"/>
            <a:chOff x="1957302" y="-174124"/>
            <a:chExt cx="478973" cy="611394"/>
          </a:xfrm>
        </p:grpSpPr>
        <p:sp>
          <p:nvSpPr>
            <p:cNvPr id="48" name="矩形 47"/>
            <p:cNvSpPr/>
            <p:nvPr/>
          </p:nvSpPr>
          <p:spPr>
            <a:xfrm>
              <a:off x="1957302" y="-31201"/>
              <a:ext cx="467835" cy="468471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" name="文本框 8"/>
            <p:cNvSpPr txBox="1"/>
            <p:nvPr/>
          </p:nvSpPr>
          <p:spPr>
            <a:xfrm>
              <a:off x="1957303" y="-174124"/>
              <a:ext cx="478972" cy="555436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bo-CN" altLang="zh-CN" sz="3600" dirty="0">
                  <a:solidFill>
                    <a:schemeClr val="bg1"/>
                  </a:solidFill>
                  <a:latin typeface="Agency FB" pitchFamily="34" charset="0"/>
                </a:rPr>
                <a:t> </a:t>
              </a:r>
              <a:r>
                <a:rPr lang="bo-CN" altLang="zh-CN" sz="3600" b="1" dirty="0">
                  <a:solidFill>
                    <a:schemeClr val="bg1"/>
                  </a:solidFill>
                  <a:latin typeface="Agency FB" pitchFamily="34" charset="0"/>
                </a:rPr>
                <a:t>༢</a:t>
              </a:r>
              <a:endParaRPr lang="zh-CN" altLang="en-US" sz="3600" b="1" dirty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  <p:grpSp>
        <p:nvGrpSpPr>
          <p:cNvPr id="10" name="组合 6"/>
          <p:cNvGrpSpPr>
            <a:grpSpLocks/>
          </p:cNvGrpSpPr>
          <p:nvPr/>
        </p:nvGrpSpPr>
        <p:grpSpPr bwMode="auto">
          <a:xfrm>
            <a:off x="7236079" y="3723717"/>
            <a:ext cx="484105" cy="651135"/>
            <a:chOff x="1957302" y="-174124"/>
            <a:chExt cx="478973" cy="611394"/>
          </a:xfrm>
        </p:grpSpPr>
        <p:sp>
          <p:nvSpPr>
            <p:cNvPr id="54" name="矩形 53"/>
            <p:cNvSpPr/>
            <p:nvPr/>
          </p:nvSpPr>
          <p:spPr>
            <a:xfrm>
              <a:off x="1957302" y="-31201"/>
              <a:ext cx="467835" cy="468471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" name="文本框 8"/>
            <p:cNvSpPr txBox="1"/>
            <p:nvPr/>
          </p:nvSpPr>
          <p:spPr>
            <a:xfrm>
              <a:off x="1957303" y="-174124"/>
              <a:ext cx="478972" cy="60688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bo-CN" altLang="zh-CN" sz="3600" dirty="0">
                  <a:solidFill>
                    <a:schemeClr val="bg1"/>
                  </a:solidFill>
                  <a:latin typeface="Agency FB" pitchFamily="34" charset="0"/>
                </a:rPr>
                <a:t> </a:t>
              </a:r>
              <a:r>
                <a:rPr lang="bo-CN" altLang="zh-CN" sz="3600" b="1" dirty="0">
                  <a:solidFill>
                    <a:schemeClr val="bg1"/>
                  </a:solidFill>
                  <a:latin typeface="Agency FB" pitchFamily="34" charset="0"/>
                </a:rPr>
                <a:t>༦</a:t>
              </a:r>
              <a:endParaRPr lang="zh-CN" altLang="en-US" sz="3600" b="1" dirty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  <p:grpSp>
        <p:nvGrpSpPr>
          <p:cNvPr id="11" name="组合 6"/>
          <p:cNvGrpSpPr>
            <a:grpSpLocks/>
          </p:cNvGrpSpPr>
          <p:nvPr/>
        </p:nvGrpSpPr>
        <p:grpSpPr bwMode="auto">
          <a:xfrm>
            <a:off x="7300828" y="4768064"/>
            <a:ext cx="484105" cy="651921"/>
            <a:chOff x="1957302" y="-174124"/>
            <a:chExt cx="478973" cy="611394"/>
          </a:xfrm>
        </p:grpSpPr>
        <p:sp>
          <p:nvSpPr>
            <p:cNvPr id="57" name="矩形 56"/>
            <p:cNvSpPr/>
            <p:nvPr/>
          </p:nvSpPr>
          <p:spPr>
            <a:xfrm>
              <a:off x="1957302" y="-31201"/>
              <a:ext cx="467835" cy="468471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8" name="文本框 8"/>
            <p:cNvSpPr txBox="1"/>
            <p:nvPr/>
          </p:nvSpPr>
          <p:spPr>
            <a:xfrm>
              <a:off x="1957303" y="-174124"/>
              <a:ext cx="478972" cy="60615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bo-CN" altLang="zh-CN" sz="3600" dirty="0">
                  <a:solidFill>
                    <a:schemeClr val="bg1"/>
                  </a:solidFill>
                  <a:latin typeface="Agency FB" pitchFamily="34" charset="0"/>
                </a:rPr>
                <a:t> </a:t>
              </a:r>
              <a:r>
                <a:rPr lang="bo-CN" altLang="zh-CN" sz="3600" b="1" dirty="0">
                  <a:solidFill>
                    <a:schemeClr val="bg1"/>
                  </a:solidFill>
                  <a:latin typeface="Agency FB" pitchFamily="34" charset="0"/>
                </a:rPr>
                <a:t>༧</a:t>
              </a:r>
              <a:endParaRPr lang="zh-CN" altLang="en-US" sz="3600" b="1" dirty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  <p:grpSp>
        <p:nvGrpSpPr>
          <p:cNvPr id="12" name="组合 6"/>
          <p:cNvGrpSpPr>
            <a:grpSpLocks/>
          </p:cNvGrpSpPr>
          <p:nvPr/>
        </p:nvGrpSpPr>
        <p:grpSpPr bwMode="auto">
          <a:xfrm>
            <a:off x="2558781" y="4264295"/>
            <a:ext cx="487820" cy="694947"/>
            <a:chOff x="1957302" y="-174124"/>
            <a:chExt cx="478973" cy="611394"/>
          </a:xfrm>
        </p:grpSpPr>
        <p:sp>
          <p:nvSpPr>
            <p:cNvPr id="63" name="矩形 62"/>
            <p:cNvSpPr/>
            <p:nvPr/>
          </p:nvSpPr>
          <p:spPr>
            <a:xfrm>
              <a:off x="1957302" y="-31201"/>
              <a:ext cx="467870" cy="468471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4" name="文本框 8"/>
            <p:cNvSpPr txBox="1"/>
            <p:nvPr/>
          </p:nvSpPr>
          <p:spPr>
            <a:xfrm>
              <a:off x="1957303" y="-174124"/>
              <a:ext cx="478972" cy="56862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bo-CN" altLang="zh-CN" sz="3600" dirty="0">
                  <a:solidFill>
                    <a:schemeClr val="bg1"/>
                  </a:solidFill>
                  <a:latin typeface="Agency FB" pitchFamily="34" charset="0"/>
                </a:rPr>
                <a:t> </a:t>
              </a:r>
              <a:r>
                <a:rPr lang="bo-CN" altLang="zh-CN" sz="3600" b="1" dirty="0">
                  <a:solidFill>
                    <a:schemeClr val="bg1"/>
                  </a:solidFill>
                  <a:latin typeface="Agency FB" pitchFamily="34" charset="0"/>
                </a:rPr>
                <a:t>༥</a:t>
              </a:r>
              <a:endParaRPr lang="zh-CN" altLang="en-US" sz="3600" b="1" dirty="0">
                <a:solidFill>
                  <a:schemeClr val="bg1"/>
                </a:solidFill>
                <a:latin typeface="Agency FB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76149" y="1212954"/>
            <a:ext cx="11405535" cy="4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ཆང་འཐུང་གླུ་ལེན་ཤོ་དང་མིག་མངས་རྩེ། །</a:t>
            </a:r>
            <a:endParaRPr lang="bo-CN" altLang="zh-CN" sz="4400" b="1" dirty="0">
              <a:latin typeface="Arial" pitchFamily="34" charset="0"/>
              <a:ea typeface="宋体" pitchFamily="2" charset="-122"/>
              <a:cs typeface="Calibri" pitchFamily="34" charset="0"/>
            </a:endParaRPr>
          </a:p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གོ་ཚད་མཐོང་ཚད་ཀུན་གྱི་ལད་མོ་བྱེད། །</a:t>
            </a:r>
            <a:endParaRPr lang="bo-CN" altLang="zh-CN" sz="4400" b="1" dirty="0">
              <a:latin typeface="Arial" pitchFamily="34" charset="0"/>
              <a:ea typeface="宋体" pitchFamily="2" charset="-122"/>
              <a:cs typeface="Calibri" pitchFamily="34" charset="0"/>
            </a:endParaRPr>
          </a:p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སྣང་བར་གང་དྲན་སྨྱོན་པ་ལྟ་བུ་ཡི།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བག་མེད་མི་ལ་བྱ་བྱེད་འཆོལ་བ་མཚང་།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4400" b="1" dirty="0" smtClean="0">
              <a:solidFill>
                <a:srgbClr val="FF0000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   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འདིར་བྱ་བ་སྤྱོད་པ་མང་ཞིང་སྣང་བར་གང་དྲན་བྱེད་པའི་བག་མེད་ཀྱི་མི་            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ལ་ལས་བཅོལ་བྱེད་མི་རུང་བ་བསྟན་ཡོད།</a:t>
            </a:r>
            <a:endParaRPr lang="bo-CN" altLang="zh-CN" sz="44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976" y="224608"/>
            <a:ext cx="4384837" cy="642942"/>
            <a:chOff x="2483768" y="3260606"/>
            <a:chExt cx="7404125" cy="266576"/>
          </a:xfrm>
        </p:grpSpPr>
        <p:sp>
          <p:nvSpPr>
            <p:cNvPr id="4" name="圆角矩形 3"/>
            <p:cNvSpPr/>
            <p:nvPr/>
          </p:nvSpPr>
          <p:spPr>
            <a:xfrm>
              <a:off x="4629651" y="3260606"/>
              <a:ext cx="5258242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2483768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913303" y="270397"/>
            <a:ext cx="2489942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</a:endParaRPr>
          </a:p>
        </p:txBody>
      </p:sp>
      <p:sp>
        <p:nvSpPr>
          <p:cNvPr id="7" name="流程图: 顺序访问存储器 6"/>
          <p:cNvSpPr/>
          <p:nvPr/>
        </p:nvSpPr>
        <p:spPr>
          <a:xfrm>
            <a:off x="523042" y="4653764"/>
            <a:ext cx="2357454" cy="142876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4400" b="1" dirty="0" smtClean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བསྟན་དོན།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65852" y="1365403"/>
            <a:ext cx="11858708" cy="4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ཁྱི་ལ་ཤ་རློན་བཅོལ་བ་ལྟ་བུ་ཡི།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ཤ་མི་ཚ་ལ་ཕུགས་ནོར་བཅོལ་བ་མཚང་།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ཅི་ཙམ་འབད་ཀྱང་ཕན་ངོ་མི་ཤེས་པའི།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ཁྲེལ་གཞུང་མེད་པ་གྲོགས་པོར་བསྟེན་པ་མཚང།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4400" b="1" dirty="0" smtClean="0">
              <a:solidFill>
                <a:srgbClr val="FF0000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འདིར་ཤ་མི་ཚ་བའི་མི་ལ་ཕུགས་ཀྱི་ནོར་བཅོལ་མི་རུང་བ་དང་ཕན་ངོ་མི་   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ཤེས་པའི་མི་གྲོགས་སུ་བསྟེན་མི་རུང་བའི་གནས་ལུགས་བསྟན་ཡོད།</a:t>
            </a:r>
            <a:endParaRPr lang="bo-CN" altLang="zh-CN" sz="44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976" y="296046"/>
            <a:ext cx="4660140" cy="622422"/>
            <a:chOff x="2209801" y="3260606"/>
            <a:chExt cx="7499234" cy="266576"/>
          </a:xfrm>
        </p:grpSpPr>
        <p:sp>
          <p:nvSpPr>
            <p:cNvPr id="4" name="圆角矩形 3"/>
            <p:cNvSpPr/>
            <p:nvPr/>
          </p:nvSpPr>
          <p:spPr>
            <a:xfrm>
              <a:off x="4623121" y="3260606"/>
              <a:ext cx="5085914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2209801" y="3260606"/>
              <a:ext cx="3224461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882690" y="270396"/>
            <a:ext cx="2800426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   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  <p:sp>
        <p:nvSpPr>
          <p:cNvPr id="7" name="云形标注 6"/>
          <p:cNvSpPr/>
          <p:nvPr/>
        </p:nvSpPr>
        <p:spPr>
          <a:xfrm rot="11452593">
            <a:off x="555243" y="5135900"/>
            <a:ext cx="2206086" cy="1308515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51670" y="5368144"/>
            <a:ext cx="1785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400" b="1" dirty="0" smtClean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བསྟན་དོན། 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569507"/>
            <a:ext cx="11453056" cy="417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ནོར་དང་ལུག་ལ་སྐད་ཆ་བཤད་པ་བཞིན། །      </a:t>
            </a:r>
            <a:r>
              <a:rPr lang="bo-CN" altLang="zh-CN" sz="4400" b="1" dirty="0" smtClean="0">
                <a:latin typeface="Arial" pitchFamily="34" charset="0"/>
                <a:ea typeface="宋体" pitchFamily="2" charset="-122"/>
                <a:cs typeface="Calibri" pitchFamily="34" charset="0"/>
              </a:rPr>
              <a:t>མི</a:t>
            </a: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་ཉན་པ་ལ་ཁ་ཏ་བྱེད་པ་མཚང་།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Calibri" pitchFamily="34" charset="0"/>
            </a:endParaRPr>
          </a:p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སྔ་ཕྱིར་གང་ཡང་འདང་རྒྱག་མེད་པ་ཡི། །   མི་ཤེས་པ་ལ་གྲོས་ཕུགས་འདྲི་བ་མཚང་།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Calibri" pitchFamily="34" charset="0"/>
            </a:endParaRPr>
          </a:p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མཚང་དུ་ཤེས་ཀྱང་ད་དུང་མི་འདོར་ན། །   རང་ཉིད་སྨྱོན་པ་ཡིན་པར་ཤེས་པར་བྱ།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འདིར་མི་ཉན་པ་ལ་སློབ་གསོ་གཏོང་བ་དང་། མི་ཤེས་པ་ལ་གྲོས་ཕུགས་འདྲི་བ་ནི་                 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 རང་ཉིད་ཀྱི་མཚང་ཡིན་པ་བསྟན་ཡོད།</a:t>
            </a:r>
            <a:endParaRPr lang="bo-CN" altLang="zh-CN" sz="44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2976" y="296047"/>
            <a:ext cx="4434158" cy="622422"/>
            <a:chOff x="2716062" y="3260606"/>
            <a:chExt cx="7395053" cy="266576"/>
          </a:xfrm>
        </p:grpSpPr>
        <p:sp>
          <p:nvSpPr>
            <p:cNvPr id="4" name="圆角矩形 3"/>
            <p:cNvSpPr/>
            <p:nvPr/>
          </p:nvSpPr>
          <p:spPr>
            <a:xfrm>
              <a:off x="4673864" y="3260606"/>
              <a:ext cx="5437251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2716062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967192" y="296045"/>
            <a:ext cx="2664296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</a:endParaRPr>
          </a:p>
        </p:txBody>
      </p:sp>
      <p:sp>
        <p:nvSpPr>
          <p:cNvPr id="7" name="饼形 6"/>
          <p:cNvSpPr/>
          <p:nvPr/>
        </p:nvSpPr>
        <p:spPr>
          <a:xfrm>
            <a:off x="737356" y="4225136"/>
            <a:ext cx="2143140" cy="1643074"/>
          </a:xfrm>
          <a:prstGeom prst="pie">
            <a:avLst>
              <a:gd name="adj1" fmla="val 21481226"/>
              <a:gd name="adj2" fmla="val 1620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2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།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4546" y="4955893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400" b="1" dirty="0" smtClean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བསྟན་དོན</a:t>
            </a:r>
            <a:endParaRPr lang="zh-CN" alt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80910" y="1085384"/>
            <a:ext cx="11618952" cy="552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</a:t>
            </a: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སྙིང་གཏམ་ལགས་པས་ད་དུང་གསན་མཛོད་དང་། །</a:t>
            </a:r>
            <a:r>
              <a:rPr lang="bo-CN" altLang="zh-CN" sz="4400" b="1" dirty="0">
                <a:latin typeface="Arial" pitchFamily="34" charset="0"/>
                <a:ea typeface="宋体" pitchFamily="2" charset="-122"/>
                <a:cs typeface="Calibri" pitchFamily="34" charset="0"/>
              </a:rPr>
              <a:t> 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Calibri" pitchFamily="34" charset="0"/>
            </a:endParaRPr>
          </a:p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རྣམ་རྟོག་ཅན་ལ་འདྲེ་དགུ་འཁོར་བས་ན།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དོགས་པ་རང་གིས་བསུས་ན་བདུད་རིགས་དགའ།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ཕུང་བྱེད་གྲོགས་སུ་བསྒྱུར་བའི་ཐབས་ཤེས་ན།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དགའ་རབ་དབང་ཕྱུག་གིས་ཀྱང་ཐུབ་པ་དཀའ།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4400" dirty="0" smtClean="0">
              <a:solidFill>
                <a:srgbClr val="FF0000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འདིར་བྱ་བ་གང་ལའང་བློ་ཞིབ་མོས་བརྟག་དཔྱད་ནན་ཏན་བྱས་ཏེ</a:t>
            </a:r>
            <a:r>
              <a:rPr lang="bo-CN" altLang="zh-CN" sz="4400" b="1" dirty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་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ཐབས་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མཁས་ཀྱིས་འཇུག་དགོས་པ་བསྟན་ཡོད།</a:t>
            </a:r>
            <a:endParaRPr lang="bo-CN" altLang="zh-CN" sz="44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65918" y="4939516"/>
            <a:ext cx="2000264" cy="1785950"/>
            <a:chOff x="2716042" y="3696499"/>
            <a:chExt cx="2000264" cy="1785950"/>
          </a:xfrm>
        </p:grpSpPr>
        <p:grpSp>
          <p:nvGrpSpPr>
            <p:cNvPr id="8" name="组合 16"/>
            <p:cNvGrpSpPr/>
            <p:nvPr/>
          </p:nvGrpSpPr>
          <p:grpSpPr>
            <a:xfrm>
              <a:off x="2716042" y="3696499"/>
              <a:ext cx="2000264" cy="1785950"/>
              <a:chOff x="2901736" y="3427414"/>
              <a:chExt cx="1610738" cy="1438164"/>
            </a:xfrm>
          </p:grpSpPr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2901736" y="3427414"/>
                <a:ext cx="1610738" cy="1438164"/>
              </a:xfrm>
              <a:custGeom>
                <a:avLst/>
                <a:gdLst>
                  <a:gd name="T0" fmla="*/ 0 w 110"/>
                  <a:gd name="T1" fmla="*/ 55 h 146"/>
                  <a:gd name="T2" fmla="*/ 56 w 110"/>
                  <a:gd name="T3" fmla="*/ 146 h 146"/>
                  <a:gd name="T4" fmla="*/ 56 w 110"/>
                  <a:gd name="T5" fmla="*/ 146 h 146"/>
                  <a:gd name="T6" fmla="*/ 109 w 110"/>
                  <a:gd name="T7" fmla="*/ 54 h 146"/>
                  <a:gd name="T8" fmla="*/ 54 w 110"/>
                  <a:gd name="T9" fmla="*/ 0 h 146"/>
                  <a:gd name="T10" fmla="*/ 53 w 110"/>
                  <a:gd name="T11" fmla="*/ 0 h 146"/>
                  <a:gd name="T12" fmla="*/ 0 w 110"/>
                  <a:gd name="T13" fmla="*/ 5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46">
                    <a:moveTo>
                      <a:pt x="0" y="55"/>
                    </a:moveTo>
                    <a:cubicBezTo>
                      <a:pt x="1" y="107"/>
                      <a:pt x="56" y="146"/>
                      <a:pt x="56" y="146"/>
                    </a:cubicBezTo>
                    <a:cubicBezTo>
                      <a:pt x="56" y="146"/>
                      <a:pt x="56" y="146"/>
                      <a:pt x="56" y="146"/>
                    </a:cubicBezTo>
                    <a:cubicBezTo>
                      <a:pt x="58" y="144"/>
                      <a:pt x="110" y="101"/>
                      <a:pt x="109" y="54"/>
                    </a:cubicBezTo>
                    <a:cubicBezTo>
                      <a:pt x="108" y="24"/>
                      <a:pt x="84" y="0"/>
                      <a:pt x="54" y="0"/>
                    </a:cubicBezTo>
                    <a:cubicBezTo>
                      <a:pt x="54" y="0"/>
                      <a:pt x="53" y="0"/>
                      <a:pt x="53" y="0"/>
                    </a:cubicBezTo>
                    <a:cubicBezTo>
                      <a:pt x="23" y="1"/>
                      <a:pt x="0" y="25"/>
                      <a:pt x="0" y="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3074315" y="3657520"/>
                <a:ext cx="1225059" cy="862898"/>
              </a:xfrm>
              <a:custGeom>
                <a:avLst/>
                <a:gdLst>
                  <a:gd name="T0" fmla="*/ 1 w 87"/>
                  <a:gd name="T1" fmla="*/ 39 h 85"/>
                  <a:gd name="T2" fmla="*/ 14 w 87"/>
                  <a:gd name="T3" fmla="*/ 73 h 85"/>
                  <a:gd name="T4" fmla="*/ 44 w 87"/>
                  <a:gd name="T5" fmla="*/ 85 h 85"/>
                  <a:gd name="T6" fmla="*/ 74 w 87"/>
                  <a:gd name="T7" fmla="*/ 72 h 85"/>
                  <a:gd name="T8" fmla="*/ 86 w 87"/>
                  <a:gd name="T9" fmla="*/ 45 h 85"/>
                  <a:gd name="T10" fmla="*/ 73 w 87"/>
                  <a:gd name="T11" fmla="*/ 12 h 85"/>
                  <a:gd name="T12" fmla="*/ 43 w 87"/>
                  <a:gd name="T13" fmla="*/ 0 h 85"/>
                  <a:gd name="T14" fmla="*/ 13 w 87"/>
                  <a:gd name="T15" fmla="*/ 13 h 85"/>
                  <a:gd name="T16" fmla="*/ 1 w 87"/>
                  <a:gd name="T17" fmla="*/ 3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5">
                    <a:moveTo>
                      <a:pt x="1" y="39"/>
                    </a:moveTo>
                    <a:cubicBezTo>
                      <a:pt x="0" y="51"/>
                      <a:pt x="4" y="64"/>
                      <a:pt x="14" y="73"/>
                    </a:cubicBezTo>
                    <a:cubicBezTo>
                      <a:pt x="22" y="81"/>
                      <a:pt x="33" y="85"/>
                      <a:pt x="44" y="85"/>
                    </a:cubicBezTo>
                    <a:cubicBezTo>
                      <a:pt x="55" y="85"/>
                      <a:pt x="66" y="81"/>
                      <a:pt x="74" y="72"/>
                    </a:cubicBezTo>
                    <a:cubicBezTo>
                      <a:pt x="81" y="65"/>
                      <a:pt x="85" y="55"/>
                      <a:pt x="86" y="45"/>
                    </a:cubicBezTo>
                    <a:cubicBezTo>
                      <a:pt x="87" y="33"/>
                      <a:pt x="82" y="21"/>
                      <a:pt x="73" y="12"/>
                    </a:cubicBezTo>
                    <a:cubicBezTo>
                      <a:pt x="65" y="4"/>
                      <a:pt x="54" y="0"/>
                      <a:pt x="43" y="0"/>
                    </a:cubicBezTo>
                    <a:cubicBezTo>
                      <a:pt x="32" y="1"/>
                      <a:pt x="21" y="5"/>
                      <a:pt x="13" y="13"/>
                    </a:cubicBezTo>
                    <a:cubicBezTo>
                      <a:pt x="6" y="20"/>
                      <a:pt x="2" y="29"/>
                      <a:pt x="1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2930356" y="4125127"/>
              <a:ext cx="166904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bo-CN" altLang="zh-CN" sz="4400" dirty="0" smtClean="0">
                  <a:solidFill>
                    <a:srgbClr val="7030A0"/>
                  </a:solidFill>
                  <a:latin typeface="Microsoft Himalaya" pitchFamily="2" charset="0"/>
                  <a:ea typeface="宋体" pitchFamily="2" charset="-122"/>
                  <a:cs typeface="Calibri" pitchFamily="34" charset="0"/>
                </a:rPr>
                <a:t>བསྟན་དོན། </a:t>
              </a:r>
              <a:endParaRPr lang="zh-CN" alt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2976" y="342404"/>
            <a:ext cx="4725323" cy="696140"/>
            <a:chOff x="2672539" y="3260606"/>
            <a:chExt cx="7143159" cy="266576"/>
          </a:xfrm>
        </p:grpSpPr>
        <p:sp>
          <p:nvSpPr>
            <p:cNvPr id="13" name="圆角矩形 12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206096" y="387187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90434" y="1328832"/>
            <a:ext cx="11521396" cy="4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ཁ་ངན་ཁ་ལ་ཟོར་བ་ཐོགས་པ་དེ།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དགྲ་བོའི་དམག་སྣ་འདྲེན་པའི་གཡབ་མོ་ཡིན།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དུག་གི་ཁ་རླངས་སྤྲོ་བའི་དུག་སྦྲུལ་འདྲ།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དེ་ཕྱིར་ཁ་ལ་ཚོད་ཅིག་ཡོད་པར་མཛོད།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4400" b="1" dirty="0" smtClean="0">
              <a:solidFill>
                <a:srgbClr val="FF0000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འདིར་ཡུལ་དུས་གང་དུ་བསྡད་ནའང་སྐད་ཆ་ཉུང་དགོས་ཤིང་ཁ་ཚོད་ཟིན་      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དགོས་པ་བསྟན་ཡོད།</a:t>
            </a:r>
            <a:endParaRPr lang="bo-CN" altLang="zh-CN" sz="44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951670" y="4518868"/>
            <a:ext cx="1928826" cy="1643074"/>
          </a:xfrm>
          <a:custGeom>
            <a:avLst/>
            <a:gdLst>
              <a:gd name="T0" fmla="*/ 16 w 1250"/>
              <a:gd name="T1" fmla="*/ 698 h 1214"/>
              <a:gd name="T2" fmla="*/ 29 w 1250"/>
              <a:gd name="T3" fmla="*/ 774 h 1214"/>
              <a:gd name="T4" fmla="*/ 52 w 1250"/>
              <a:gd name="T5" fmla="*/ 841 h 1214"/>
              <a:gd name="T6" fmla="*/ 92 w 1250"/>
              <a:gd name="T7" fmla="*/ 906 h 1214"/>
              <a:gd name="T8" fmla="*/ 138 w 1250"/>
              <a:gd name="T9" fmla="*/ 984 h 1214"/>
              <a:gd name="T10" fmla="*/ 203 w 1250"/>
              <a:gd name="T11" fmla="*/ 1044 h 1214"/>
              <a:gd name="T12" fmla="*/ 250 w 1250"/>
              <a:gd name="T13" fmla="*/ 1089 h 1214"/>
              <a:gd name="T14" fmla="*/ 323 w 1250"/>
              <a:gd name="T15" fmla="*/ 1136 h 1214"/>
              <a:gd name="T16" fmla="*/ 403 w 1250"/>
              <a:gd name="T17" fmla="*/ 1176 h 1214"/>
              <a:gd name="T18" fmla="*/ 495 w 1250"/>
              <a:gd name="T19" fmla="*/ 1201 h 1214"/>
              <a:gd name="T20" fmla="*/ 544 w 1250"/>
              <a:gd name="T21" fmla="*/ 1214 h 1214"/>
              <a:gd name="T22" fmla="*/ 637 w 1250"/>
              <a:gd name="T23" fmla="*/ 1212 h 1214"/>
              <a:gd name="T24" fmla="*/ 724 w 1250"/>
              <a:gd name="T25" fmla="*/ 1196 h 1214"/>
              <a:gd name="T26" fmla="*/ 809 w 1250"/>
              <a:gd name="T27" fmla="*/ 1183 h 1214"/>
              <a:gd name="T28" fmla="*/ 871 w 1250"/>
              <a:gd name="T29" fmla="*/ 1161 h 1214"/>
              <a:gd name="T30" fmla="*/ 951 w 1250"/>
              <a:gd name="T31" fmla="*/ 1129 h 1214"/>
              <a:gd name="T32" fmla="*/ 1021 w 1250"/>
              <a:gd name="T33" fmla="*/ 1071 h 1214"/>
              <a:gd name="T34" fmla="*/ 1078 w 1250"/>
              <a:gd name="T35" fmla="*/ 1029 h 1214"/>
              <a:gd name="T36" fmla="*/ 1125 w 1250"/>
              <a:gd name="T37" fmla="*/ 971 h 1214"/>
              <a:gd name="T38" fmla="*/ 1174 w 1250"/>
              <a:gd name="T39" fmla="*/ 906 h 1214"/>
              <a:gd name="T40" fmla="*/ 1208 w 1250"/>
              <a:gd name="T41" fmla="*/ 814 h 1214"/>
              <a:gd name="T42" fmla="*/ 1232 w 1250"/>
              <a:gd name="T43" fmla="*/ 742 h 1214"/>
              <a:gd name="T44" fmla="*/ 1239 w 1250"/>
              <a:gd name="T45" fmla="*/ 680 h 1214"/>
              <a:gd name="T46" fmla="*/ 1250 w 1250"/>
              <a:gd name="T47" fmla="*/ 602 h 1214"/>
              <a:gd name="T48" fmla="*/ 1234 w 1250"/>
              <a:gd name="T49" fmla="*/ 505 h 1214"/>
              <a:gd name="T50" fmla="*/ 1223 w 1250"/>
              <a:gd name="T51" fmla="*/ 429 h 1214"/>
              <a:gd name="T52" fmla="*/ 1197 w 1250"/>
              <a:gd name="T53" fmla="*/ 362 h 1214"/>
              <a:gd name="T54" fmla="*/ 1156 w 1250"/>
              <a:gd name="T55" fmla="*/ 291 h 1214"/>
              <a:gd name="T56" fmla="*/ 1107 w 1250"/>
              <a:gd name="T57" fmla="*/ 213 h 1214"/>
              <a:gd name="T58" fmla="*/ 1043 w 1250"/>
              <a:gd name="T59" fmla="*/ 166 h 1214"/>
              <a:gd name="T60" fmla="*/ 994 w 1250"/>
              <a:gd name="T61" fmla="*/ 108 h 1214"/>
              <a:gd name="T62" fmla="*/ 918 w 1250"/>
              <a:gd name="T63" fmla="*/ 72 h 1214"/>
              <a:gd name="T64" fmla="*/ 845 w 1250"/>
              <a:gd name="T65" fmla="*/ 38 h 1214"/>
              <a:gd name="T66" fmla="*/ 758 w 1250"/>
              <a:gd name="T67" fmla="*/ 14 h 1214"/>
              <a:gd name="T68" fmla="*/ 702 w 1250"/>
              <a:gd name="T69" fmla="*/ 0 h 1214"/>
              <a:gd name="T70" fmla="*/ 606 w 1250"/>
              <a:gd name="T71" fmla="*/ 0 h 1214"/>
              <a:gd name="T72" fmla="*/ 526 w 1250"/>
              <a:gd name="T73" fmla="*/ 2 h 1214"/>
              <a:gd name="T74" fmla="*/ 439 w 1250"/>
              <a:gd name="T75" fmla="*/ 16 h 1214"/>
              <a:gd name="T76" fmla="*/ 386 w 1250"/>
              <a:gd name="T77" fmla="*/ 40 h 1214"/>
              <a:gd name="T78" fmla="*/ 301 w 1250"/>
              <a:gd name="T79" fmla="*/ 72 h 1214"/>
              <a:gd name="T80" fmla="*/ 241 w 1250"/>
              <a:gd name="T81" fmla="*/ 134 h 1214"/>
              <a:gd name="T82" fmla="*/ 174 w 1250"/>
              <a:gd name="T83" fmla="*/ 175 h 1214"/>
              <a:gd name="T84" fmla="*/ 129 w 1250"/>
              <a:gd name="T85" fmla="*/ 237 h 1214"/>
              <a:gd name="T86" fmla="*/ 78 w 1250"/>
              <a:gd name="T87" fmla="*/ 307 h 1214"/>
              <a:gd name="T88" fmla="*/ 40 w 1250"/>
              <a:gd name="T89" fmla="*/ 380 h 1214"/>
              <a:gd name="T90" fmla="*/ 20 w 1250"/>
              <a:gd name="T91" fmla="*/ 459 h 1214"/>
              <a:gd name="T92" fmla="*/ 5 w 1250"/>
              <a:gd name="T93" fmla="*/ 528 h 1214"/>
              <a:gd name="T94" fmla="*/ 0 w 1250"/>
              <a:gd name="T95" fmla="*/ 608 h 1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50" h="1214">
                <a:moveTo>
                  <a:pt x="76" y="653"/>
                </a:moveTo>
                <a:lnTo>
                  <a:pt x="16" y="698"/>
                </a:lnTo>
                <a:lnTo>
                  <a:pt x="87" y="716"/>
                </a:lnTo>
                <a:lnTo>
                  <a:pt x="29" y="774"/>
                </a:lnTo>
                <a:lnTo>
                  <a:pt x="98" y="787"/>
                </a:lnTo>
                <a:lnTo>
                  <a:pt x="52" y="841"/>
                </a:lnTo>
                <a:lnTo>
                  <a:pt x="125" y="848"/>
                </a:lnTo>
                <a:lnTo>
                  <a:pt x="92" y="906"/>
                </a:lnTo>
                <a:lnTo>
                  <a:pt x="176" y="895"/>
                </a:lnTo>
                <a:lnTo>
                  <a:pt x="138" y="984"/>
                </a:lnTo>
                <a:lnTo>
                  <a:pt x="223" y="973"/>
                </a:lnTo>
                <a:lnTo>
                  <a:pt x="203" y="1044"/>
                </a:lnTo>
                <a:lnTo>
                  <a:pt x="261" y="1035"/>
                </a:lnTo>
                <a:lnTo>
                  <a:pt x="250" y="1089"/>
                </a:lnTo>
                <a:lnTo>
                  <a:pt x="326" y="1053"/>
                </a:lnTo>
                <a:lnTo>
                  <a:pt x="323" y="1136"/>
                </a:lnTo>
                <a:lnTo>
                  <a:pt x="390" y="1096"/>
                </a:lnTo>
                <a:lnTo>
                  <a:pt x="403" y="1176"/>
                </a:lnTo>
                <a:lnTo>
                  <a:pt x="464" y="1120"/>
                </a:lnTo>
                <a:lnTo>
                  <a:pt x="495" y="1201"/>
                </a:lnTo>
                <a:lnTo>
                  <a:pt x="533" y="1156"/>
                </a:lnTo>
                <a:lnTo>
                  <a:pt x="544" y="1214"/>
                </a:lnTo>
                <a:lnTo>
                  <a:pt x="600" y="1154"/>
                </a:lnTo>
                <a:lnTo>
                  <a:pt x="637" y="1212"/>
                </a:lnTo>
                <a:lnTo>
                  <a:pt x="682" y="1145"/>
                </a:lnTo>
                <a:lnTo>
                  <a:pt x="724" y="1196"/>
                </a:lnTo>
                <a:lnTo>
                  <a:pt x="753" y="1136"/>
                </a:lnTo>
                <a:lnTo>
                  <a:pt x="809" y="1183"/>
                </a:lnTo>
                <a:lnTo>
                  <a:pt x="820" y="1134"/>
                </a:lnTo>
                <a:lnTo>
                  <a:pt x="871" y="1161"/>
                </a:lnTo>
                <a:lnTo>
                  <a:pt x="876" y="1089"/>
                </a:lnTo>
                <a:lnTo>
                  <a:pt x="951" y="1129"/>
                </a:lnTo>
                <a:lnTo>
                  <a:pt x="940" y="1058"/>
                </a:lnTo>
                <a:lnTo>
                  <a:pt x="1021" y="1071"/>
                </a:lnTo>
                <a:lnTo>
                  <a:pt x="1009" y="1002"/>
                </a:lnTo>
                <a:lnTo>
                  <a:pt x="1078" y="1029"/>
                </a:lnTo>
                <a:lnTo>
                  <a:pt x="1056" y="962"/>
                </a:lnTo>
                <a:lnTo>
                  <a:pt x="1125" y="971"/>
                </a:lnTo>
                <a:lnTo>
                  <a:pt x="1092" y="906"/>
                </a:lnTo>
                <a:lnTo>
                  <a:pt x="1174" y="906"/>
                </a:lnTo>
                <a:lnTo>
                  <a:pt x="1127" y="845"/>
                </a:lnTo>
                <a:lnTo>
                  <a:pt x="1208" y="814"/>
                </a:lnTo>
                <a:lnTo>
                  <a:pt x="1159" y="760"/>
                </a:lnTo>
                <a:lnTo>
                  <a:pt x="1232" y="742"/>
                </a:lnTo>
                <a:lnTo>
                  <a:pt x="1172" y="698"/>
                </a:lnTo>
                <a:lnTo>
                  <a:pt x="1239" y="680"/>
                </a:lnTo>
                <a:lnTo>
                  <a:pt x="1183" y="633"/>
                </a:lnTo>
                <a:lnTo>
                  <a:pt x="1250" y="602"/>
                </a:lnTo>
                <a:lnTo>
                  <a:pt x="1174" y="561"/>
                </a:lnTo>
                <a:lnTo>
                  <a:pt x="1234" y="505"/>
                </a:lnTo>
                <a:lnTo>
                  <a:pt x="1165" y="481"/>
                </a:lnTo>
                <a:lnTo>
                  <a:pt x="1223" y="429"/>
                </a:lnTo>
                <a:lnTo>
                  <a:pt x="1148" y="418"/>
                </a:lnTo>
                <a:lnTo>
                  <a:pt x="1197" y="362"/>
                </a:lnTo>
                <a:lnTo>
                  <a:pt x="1123" y="356"/>
                </a:lnTo>
                <a:lnTo>
                  <a:pt x="1156" y="291"/>
                </a:lnTo>
                <a:lnTo>
                  <a:pt x="1085" y="302"/>
                </a:lnTo>
                <a:lnTo>
                  <a:pt x="1107" y="213"/>
                </a:lnTo>
                <a:lnTo>
                  <a:pt x="1029" y="235"/>
                </a:lnTo>
                <a:lnTo>
                  <a:pt x="1043" y="166"/>
                </a:lnTo>
                <a:lnTo>
                  <a:pt x="985" y="175"/>
                </a:lnTo>
                <a:lnTo>
                  <a:pt x="994" y="108"/>
                </a:lnTo>
                <a:lnTo>
                  <a:pt x="927" y="146"/>
                </a:lnTo>
                <a:lnTo>
                  <a:pt x="918" y="72"/>
                </a:lnTo>
                <a:lnTo>
                  <a:pt x="858" y="103"/>
                </a:lnTo>
                <a:lnTo>
                  <a:pt x="845" y="38"/>
                </a:lnTo>
                <a:lnTo>
                  <a:pt x="791" y="76"/>
                </a:lnTo>
                <a:lnTo>
                  <a:pt x="758" y="14"/>
                </a:lnTo>
                <a:lnTo>
                  <a:pt x="715" y="54"/>
                </a:lnTo>
                <a:lnTo>
                  <a:pt x="702" y="0"/>
                </a:lnTo>
                <a:lnTo>
                  <a:pt x="657" y="56"/>
                </a:lnTo>
                <a:lnTo>
                  <a:pt x="606" y="0"/>
                </a:lnTo>
                <a:lnTo>
                  <a:pt x="575" y="61"/>
                </a:lnTo>
                <a:lnTo>
                  <a:pt x="526" y="2"/>
                </a:lnTo>
                <a:lnTo>
                  <a:pt x="504" y="65"/>
                </a:lnTo>
                <a:lnTo>
                  <a:pt x="439" y="16"/>
                </a:lnTo>
                <a:lnTo>
                  <a:pt x="426" y="81"/>
                </a:lnTo>
                <a:lnTo>
                  <a:pt x="386" y="40"/>
                </a:lnTo>
                <a:lnTo>
                  <a:pt x="386" y="116"/>
                </a:lnTo>
                <a:lnTo>
                  <a:pt x="301" y="72"/>
                </a:lnTo>
                <a:lnTo>
                  <a:pt x="308" y="154"/>
                </a:lnTo>
                <a:lnTo>
                  <a:pt x="241" y="134"/>
                </a:lnTo>
                <a:lnTo>
                  <a:pt x="252" y="208"/>
                </a:lnTo>
                <a:lnTo>
                  <a:pt x="174" y="175"/>
                </a:lnTo>
                <a:lnTo>
                  <a:pt x="196" y="248"/>
                </a:lnTo>
                <a:lnTo>
                  <a:pt x="129" y="237"/>
                </a:lnTo>
                <a:lnTo>
                  <a:pt x="167" y="304"/>
                </a:lnTo>
                <a:lnTo>
                  <a:pt x="78" y="307"/>
                </a:lnTo>
                <a:lnTo>
                  <a:pt x="132" y="387"/>
                </a:lnTo>
                <a:lnTo>
                  <a:pt x="40" y="380"/>
                </a:lnTo>
                <a:lnTo>
                  <a:pt x="87" y="443"/>
                </a:lnTo>
                <a:lnTo>
                  <a:pt x="20" y="459"/>
                </a:lnTo>
                <a:lnTo>
                  <a:pt x="85" y="503"/>
                </a:lnTo>
                <a:lnTo>
                  <a:pt x="5" y="528"/>
                </a:lnTo>
                <a:lnTo>
                  <a:pt x="69" y="566"/>
                </a:lnTo>
                <a:lnTo>
                  <a:pt x="0" y="608"/>
                </a:lnTo>
                <a:lnTo>
                  <a:pt x="76" y="653"/>
                </a:lnTo>
                <a:close/>
              </a:path>
            </a:pathLst>
          </a:cu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</a:t>
            </a:r>
            <a:r>
              <a:rPr lang="bo-CN" altLang="zh-CN" sz="4400" dirty="0" smtClean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བསྟན་དོན། 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976" y="342404"/>
            <a:ext cx="4725323" cy="696140"/>
            <a:chOff x="2672539" y="3260606"/>
            <a:chExt cx="7143159" cy="266576"/>
          </a:xfrm>
        </p:grpSpPr>
        <p:sp>
          <p:nvSpPr>
            <p:cNvPr id="6" name="圆角矩形 5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206096" y="387187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8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76148" y="1191757"/>
            <a:ext cx="11379698" cy="475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གང་དྲན་ལག་ཏུ་ལེན་པའི་བྱ་མང་དེ།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ཕུང་འགྱོད་སྣ་དགུ་འདྲེན་པའི་ཕོ་ཉ་ཡིན།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ལུས་སེམས་གཉིས་ཀ་འབྲད་པའི་སག་བརྡར་ཡིན། །</a:t>
            </a:r>
            <a:endParaRPr lang="bo-CN" altLang="zh-CN" sz="4400" b="1" dirty="0">
              <a:latin typeface="Arial" pitchFamily="34" charset="0"/>
              <a:ea typeface="宋体" pitchFamily="2" charset="-122"/>
              <a:cs typeface="Calibri" pitchFamily="34" charset="0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དེ་ཕྱིར་བྱེད་རྒྱུ་མ་མང་ལྷོད་ལ་སྡོད།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3800" dirty="0" smtClean="0">
              <a:solidFill>
                <a:srgbClr val="FF0000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འདིར་གང་དྲན་ལག་ལེན་དུ་བསྟར་མི་རུང་བའི་གནས་ལུགས་བསྟན་         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ཡོད།</a:t>
            </a:r>
            <a:endParaRPr lang="bo-CN" altLang="zh-CN" sz="44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Freeform 302"/>
          <p:cNvSpPr>
            <a:spLocks/>
          </p:cNvSpPr>
          <p:nvPr/>
        </p:nvSpPr>
        <p:spPr bwMode="auto">
          <a:xfrm rot="2701195">
            <a:off x="1013522" y="4500705"/>
            <a:ext cx="1961301" cy="1877755"/>
          </a:xfrm>
          <a:custGeom>
            <a:avLst/>
            <a:gdLst>
              <a:gd name="T0" fmla="*/ 216 w 710"/>
              <a:gd name="T1" fmla="*/ 614 h 709"/>
              <a:gd name="T2" fmla="*/ 234 w 710"/>
              <a:gd name="T3" fmla="*/ 588 h 709"/>
              <a:gd name="T4" fmla="*/ 355 w 710"/>
              <a:gd name="T5" fmla="*/ 709 h 709"/>
              <a:gd name="T6" fmla="*/ 487 w 710"/>
              <a:gd name="T7" fmla="*/ 578 h 709"/>
              <a:gd name="T8" fmla="*/ 441 w 710"/>
              <a:gd name="T9" fmla="*/ 554 h 709"/>
              <a:gd name="T10" fmla="*/ 441 w 710"/>
              <a:gd name="T11" fmla="*/ 434 h 709"/>
              <a:gd name="T12" fmla="*/ 561 w 710"/>
              <a:gd name="T13" fmla="*/ 434 h 709"/>
              <a:gd name="T14" fmla="*/ 585 w 710"/>
              <a:gd name="T15" fmla="*/ 480 h 709"/>
              <a:gd name="T16" fmla="*/ 710 w 710"/>
              <a:gd name="T17" fmla="*/ 355 h 709"/>
              <a:gd name="T18" fmla="*/ 589 w 710"/>
              <a:gd name="T19" fmla="*/ 233 h 709"/>
              <a:gd name="T20" fmla="*/ 615 w 710"/>
              <a:gd name="T21" fmla="*/ 215 h 709"/>
              <a:gd name="T22" fmla="*/ 615 w 710"/>
              <a:gd name="T23" fmla="*/ 95 h 709"/>
              <a:gd name="T24" fmla="*/ 495 w 710"/>
              <a:gd name="T25" fmla="*/ 95 h 709"/>
              <a:gd name="T26" fmla="*/ 477 w 710"/>
              <a:gd name="T27" fmla="*/ 121 h 709"/>
              <a:gd name="T28" fmla="*/ 355 w 710"/>
              <a:gd name="T29" fmla="*/ 0 h 709"/>
              <a:gd name="T30" fmla="*/ 234 w 710"/>
              <a:gd name="T31" fmla="*/ 121 h 709"/>
              <a:gd name="T32" fmla="*/ 270 w 710"/>
              <a:gd name="T33" fmla="*/ 142 h 709"/>
              <a:gd name="T34" fmla="*/ 270 w 710"/>
              <a:gd name="T35" fmla="*/ 263 h 709"/>
              <a:gd name="T36" fmla="*/ 149 w 710"/>
              <a:gd name="T37" fmla="*/ 263 h 709"/>
              <a:gd name="T38" fmla="*/ 128 w 710"/>
              <a:gd name="T39" fmla="*/ 227 h 709"/>
              <a:gd name="T40" fmla="*/ 0 w 710"/>
              <a:gd name="T41" fmla="*/ 355 h 709"/>
              <a:gd name="T42" fmla="*/ 122 w 710"/>
              <a:gd name="T43" fmla="*/ 476 h 709"/>
              <a:gd name="T44" fmla="*/ 96 w 710"/>
              <a:gd name="T45" fmla="*/ 494 h 709"/>
              <a:gd name="T46" fmla="*/ 96 w 710"/>
              <a:gd name="T47" fmla="*/ 614 h 709"/>
              <a:gd name="T48" fmla="*/ 216 w 710"/>
              <a:gd name="T49" fmla="*/ 614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10" h="709">
                <a:moveTo>
                  <a:pt x="216" y="614"/>
                </a:moveTo>
                <a:cubicBezTo>
                  <a:pt x="224" y="607"/>
                  <a:pt x="230" y="598"/>
                  <a:pt x="234" y="588"/>
                </a:cubicBezTo>
                <a:cubicBezTo>
                  <a:pt x="355" y="709"/>
                  <a:pt x="355" y="709"/>
                  <a:pt x="355" y="709"/>
                </a:cubicBezTo>
                <a:cubicBezTo>
                  <a:pt x="487" y="578"/>
                  <a:pt x="487" y="578"/>
                  <a:pt x="487" y="578"/>
                </a:cubicBezTo>
                <a:cubicBezTo>
                  <a:pt x="470" y="575"/>
                  <a:pt x="454" y="567"/>
                  <a:pt x="441" y="554"/>
                </a:cubicBezTo>
                <a:cubicBezTo>
                  <a:pt x="408" y="521"/>
                  <a:pt x="408" y="467"/>
                  <a:pt x="441" y="434"/>
                </a:cubicBezTo>
                <a:cubicBezTo>
                  <a:pt x="474" y="400"/>
                  <a:pt x="528" y="400"/>
                  <a:pt x="561" y="434"/>
                </a:cubicBezTo>
                <a:cubicBezTo>
                  <a:pt x="574" y="447"/>
                  <a:pt x="582" y="463"/>
                  <a:pt x="585" y="480"/>
                </a:cubicBezTo>
                <a:cubicBezTo>
                  <a:pt x="710" y="355"/>
                  <a:pt x="710" y="355"/>
                  <a:pt x="710" y="355"/>
                </a:cubicBezTo>
                <a:cubicBezTo>
                  <a:pt x="589" y="233"/>
                  <a:pt x="589" y="233"/>
                  <a:pt x="589" y="233"/>
                </a:cubicBezTo>
                <a:cubicBezTo>
                  <a:pt x="598" y="229"/>
                  <a:pt x="607" y="223"/>
                  <a:pt x="615" y="215"/>
                </a:cubicBezTo>
                <a:cubicBezTo>
                  <a:pt x="648" y="182"/>
                  <a:pt x="648" y="128"/>
                  <a:pt x="615" y="95"/>
                </a:cubicBezTo>
                <a:cubicBezTo>
                  <a:pt x="582" y="61"/>
                  <a:pt x="528" y="61"/>
                  <a:pt x="495" y="95"/>
                </a:cubicBezTo>
                <a:cubicBezTo>
                  <a:pt x="487" y="103"/>
                  <a:pt x="481" y="112"/>
                  <a:pt x="477" y="121"/>
                </a:cubicBezTo>
                <a:cubicBezTo>
                  <a:pt x="355" y="0"/>
                  <a:pt x="355" y="0"/>
                  <a:pt x="355" y="0"/>
                </a:cubicBezTo>
                <a:cubicBezTo>
                  <a:pt x="234" y="121"/>
                  <a:pt x="234" y="121"/>
                  <a:pt x="234" y="121"/>
                </a:cubicBezTo>
                <a:cubicBezTo>
                  <a:pt x="247" y="125"/>
                  <a:pt x="259" y="132"/>
                  <a:pt x="270" y="142"/>
                </a:cubicBezTo>
                <a:cubicBezTo>
                  <a:pt x="303" y="175"/>
                  <a:pt x="303" y="229"/>
                  <a:pt x="270" y="263"/>
                </a:cubicBezTo>
                <a:cubicBezTo>
                  <a:pt x="237" y="296"/>
                  <a:pt x="183" y="296"/>
                  <a:pt x="149" y="263"/>
                </a:cubicBezTo>
                <a:cubicBezTo>
                  <a:pt x="139" y="252"/>
                  <a:pt x="132" y="240"/>
                  <a:pt x="128" y="227"/>
                </a:cubicBezTo>
                <a:cubicBezTo>
                  <a:pt x="0" y="355"/>
                  <a:pt x="0" y="355"/>
                  <a:pt x="0" y="355"/>
                </a:cubicBezTo>
                <a:cubicBezTo>
                  <a:pt x="122" y="476"/>
                  <a:pt x="122" y="476"/>
                  <a:pt x="122" y="476"/>
                </a:cubicBezTo>
                <a:cubicBezTo>
                  <a:pt x="112" y="480"/>
                  <a:pt x="103" y="486"/>
                  <a:pt x="96" y="494"/>
                </a:cubicBezTo>
                <a:cubicBezTo>
                  <a:pt x="62" y="527"/>
                  <a:pt x="62" y="581"/>
                  <a:pt x="96" y="614"/>
                </a:cubicBezTo>
                <a:cubicBezTo>
                  <a:pt x="129" y="648"/>
                  <a:pt x="183" y="648"/>
                  <a:pt x="216" y="614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7422" y="5082392"/>
            <a:ext cx="1643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400" dirty="0" smtClean="0">
                <a:solidFill>
                  <a:schemeClr val="bg1"/>
                </a:solidFill>
              </a:rPr>
              <a:t>བསྟན་དོན།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976" y="342404"/>
            <a:ext cx="4725323" cy="696140"/>
            <a:chOff x="2672539" y="3260606"/>
            <a:chExt cx="7143159" cy="266576"/>
          </a:xfrm>
        </p:grpSpPr>
        <p:sp>
          <p:nvSpPr>
            <p:cNvPr id="8" name="圆角矩形 7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206096" y="387187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78582" y="1332263"/>
            <a:ext cx="11089232" cy="417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སེམས་ལ་དྲན་རྒྱུ་མང་བའི་བློ་མང་དེ།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འདུན་མ་གཅིག་ལ་མི་ཞོག་དཀྲུག་ཤིང་ཡིན།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ཉིན་པར་སེམས་འཁྲུག་མཚན་མོར་གཉིད་མི་ཡོང་།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དེ་ཕྱིར་བློ་སྣ་མང་པོ་རྦད་ཀྱིས་ཆོད།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4400" b="1" dirty="0" smtClean="0">
              <a:solidFill>
                <a:srgbClr val="FF0000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འདིར་སེམས་ལ་དྲན་རྒྱུ་མང་མི་རུང་བའི་གནས་ལུགས་བསྟན་ཡོད།</a:t>
            </a:r>
            <a:endParaRPr lang="bo-CN" altLang="zh-CN" sz="44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80166" y="4439450"/>
            <a:ext cx="1845150" cy="1500198"/>
            <a:chOff x="3059113" y="2200276"/>
            <a:chExt cx="1711325" cy="221568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059113" y="2296645"/>
              <a:ext cx="1711325" cy="2119313"/>
            </a:xfrm>
            <a:custGeom>
              <a:avLst/>
              <a:gdLst>
                <a:gd name="T0" fmla="*/ 819 w 1151"/>
                <a:gd name="T1" fmla="*/ 0 h 1426"/>
                <a:gd name="T2" fmla="*/ 332 w 1151"/>
                <a:gd name="T3" fmla="*/ 0 h 1426"/>
                <a:gd name="T4" fmla="*/ 0 w 1151"/>
                <a:gd name="T5" fmla="*/ 331 h 1426"/>
                <a:gd name="T6" fmla="*/ 0 w 1151"/>
                <a:gd name="T7" fmla="*/ 818 h 1426"/>
                <a:gd name="T8" fmla="*/ 332 w 1151"/>
                <a:gd name="T9" fmla="*/ 1149 h 1426"/>
                <a:gd name="T10" fmla="*/ 529 w 1151"/>
                <a:gd name="T11" fmla="*/ 1149 h 1426"/>
                <a:gd name="T12" fmla="*/ 885 w 1151"/>
                <a:gd name="T13" fmla="*/ 1426 h 1426"/>
                <a:gd name="T14" fmla="*/ 885 w 1151"/>
                <a:gd name="T15" fmla="*/ 1143 h 1426"/>
                <a:gd name="T16" fmla="*/ 1151 w 1151"/>
                <a:gd name="T17" fmla="*/ 818 h 1426"/>
                <a:gd name="T18" fmla="*/ 1151 w 1151"/>
                <a:gd name="T19" fmla="*/ 331 h 1426"/>
                <a:gd name="T20" fmla="*/ 819 w 1151"/>
                <a:gd name="T21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1" h="1426">
                  <a:moveTo>
                    <a:pt x="819" y="0"/>
                  </a:move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0" y="1001"/>
                    <a:pt x="149" y="1149"/>
                    <a:pt x="332" y="1149"/>
                  </a:cubicBezTo>
                  <a:cubicBezTo>
                    <a:pt x="529" y="1149"/>
                    <a:pt x="529" y="1149"/>
                    <a:pt x="529" y="1149"/>
                  </a:cubicBezTo>
                  <a:cubicBezTo>
                    <a:pt x="885" y="1426"/>
                    <a:pt x="885" y="1426"/>
                    <a:pt x="885" y="1426"/>
                  </a:cubicBezTo>
                  <a:cubicBezTo>
                    <a:pt x="885" y="1143"/>
                    <a:pt x="885" y="1143"/>
                    <a:pt x="885" y="1143"/>
                  </a:cubicBezTo>
                  <a:cubicBezTo>
                    <a:pt x="1037" y="1112"/>
                    <a:pt x="1151" y="978"/>
                    <a:pt x="1151" y="818"/>
                  </a:cubicBez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059113" y="2200276"/>
              <a:ext cx="1711325" cy="1589088"/>
            </a:xfrm>
            <a:custGeom>
              <a:avLst/>
              <a:gdLst>
                <a:gd name="T0" fmla="*/ 117 w 1151"/>
                <a:gd name="T1" fmla="*/ 1070 h 1070"/>
                <a:gd name="T2" fmla="*/ 1035 w 1151"/>
                <a:gd name="T3" fmla="*/ 1070 h 1070"/>
                <a:gd name="T4" fmla="*/ 1151 w 1151"/>
                <a:gd name="T5" fmla="*/ 818 h 1070"/>
                <a:gd name="T6" fmla="*/ 1151 w 1151"/>
                <a:gd name="T7" fmla="*/ 331 h 1070"/>
                <a:gd name="T8" fmla="*/ 819 w 1151"/>
                <a:gd name="T9" fmla="*/ 0 h 1070"/>
                <a:gd name="T10" fmla="*/ 332 w 1151"/>
                <a:gd name="T11" fmla="*/ 0 h 1070"/>
                <a:gd name="T12" fmla="*/ 0 w 1151"/>
                <a:gd name="T13" fmla="*/ 331 h 1070"/>
                <a:gd name="T14" fmla="*/ 0 w 1151"/>
                <a:gd name="T15" fmla="*/ 818 h 1070"/>
                <a:gd name="T16" fmla="*/ 117 w 1151"/>
                <a:gd name="T17" fmla="*/ 107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1" h="1070">
                  <a:moveTo>
                    <a:pt x="117" y="1070"/>
                  </a:moveTo>
                  <a:cubicBezTo>
                    <a:pt x="1035" y="1070"/>
                    <a:pt x="1035" y="1070"/>
                    <a:pt x="1035" y="1070"/>
                  </a:cubicBezTo>
                  <a:cubicBezTo>
                    <a:pt x="1106" y="1009"/>
                    <a:pt x="1151" y="918"/>
                    <a:pt x="1151" y="818"/>
                  </a:cubicBez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0" y="919"/>
                    <a:pt x="46" y="1009"/>
                    <a:pt x="117" y="10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059113" y="2200276"/>
              <a:ext cx="1711325" cy="1323975"/>
            </a:xfrm>
            <a:custGeom>
              <a:avLst/>
              <a:gdLst>
                <a:gd name="T0" fmla="*/ 1142 w 1151"/>
                <a:gd name="T1" fmla="*/ 891 h 891"/>
                <a:gd name="T2" fmla="*/ 1151 w 1151"/>
                <a:gd name="T3" fmla="*/ 818 h 891"/>
                <a:gd name="T4" fmla="*/ 1151 w 1151"/>
                <a:gd name="T5" fmla="*/ 331 h 891"/>
                <a:gd name="T6" fmla="*/ 819 w 1151"/>
                <a:gd name="T7" fmla="*/ 0 h 891"/>
                <a:gd name="T8" fmla="*/ 332 w 1151"/>
                <a:gd name="T9" fmla="*/ 0 h 891"/>
                <a:gd name="T10" fmla="*/ 0 w 1151"/>
                <a:gd name="T11" fmla="*/ 331 h 891"/>
                <a:gd name="T12" fmla="*/ 0 w 1151"/>
                <a:gd name="T13" fmla="*/ 818 h 891"/>
                <a:gd name="T14" fmla="*/ 9 w 1151"/>
                <a:gd name="T15" fmla="*/ 891 h 891"/>
                <a:gd name="T16" fmla="*/ 1142 w 1151"/>
                <a:gd name="T17" fmla="*/ 89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1" h="891">
                  <a:moveTo>
                    <a:pt x="1142" y="891"/>
                  </a:moveTo>
                  <a:cubicBezTo>
                    <a:pt x="1148" y="868"/>
                    <a:pt x="1151" y="843"/>
                    <a:pt x="1151" y="818"/>
                  </a:cubicBez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0" y="843"/>
                    <a:pt x="4" y="868"/>
                    <a:pt x="9" y="891"/>
                  </a:cubicBezTo>
                  <a:lnTo>
                    <a:pt x="1142" y="8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059113" y="2200276"/>
              <a:ext cx="1711325" cy="528638"/>
            </a:xfrm>
            <a:custGeom>
              <a:avLst/>
              <a:gdLst>
                <a:gd name="T0" fmla="*/ 1151 w 1151"/>
                <a:gd name="T1" fmla="*/ 356 h 356"/>
                <a:gd name="T2" fmla="*/ 1151 w 1151"/>
                <a:gd name="T3" fmla="*/ 331 h 356"/>
                <a:gd name="T4" fmla="*/ 819 w 1151"/>
                <a:gd name="T5" fmla="*/ 0 h 356"/>
                <a:gd name="T6" fmla="*/ 332 w 1151"/>
                <a:gd name="T7" fmla="*/ 0 h 356"/>
                <a:gd name="T8" fmla="*/ 0 w 1151"/>
                <a:gd name="T9" fmla="*/ 331 h 356"/>
                <a:gd name="T10" fmla="*/ 0 w 1151"/>
                <a:gd name="T11" fmla="*/ 356 h 356"/>
                <a:gd name="T12" fmla="*/ 1151 w 1151"/>
                <a:gd name="T13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1" h="356">
                  <a:moveTo>
                    <a:pt x="1151" y="356"/>
                  </a:move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356"/>
                    <a:pt x="0" y="356"/>
                    <a:pt x="0" y="356"/>
                  </a:cubicBezTo>
                  <a:lnTo>
                    <a:pt x="1151" y="35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4480" y="4598703"/>
            <a:ext cx="1669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4400" b="1" dirty="0" smtClean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བསྟན་དོན། 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2976" y="342404"/>
            <a:ext cx="4725323" cy="696140"/>
            <a:chOff x="2672539" y="3260606"/>
            <a:chExt cx="7143159" cy="266576"/>
          </a:xfrm>
        </p:grpSpPr>
        <p:sp>
          <p:nvSpPr>
            <p:cNvPr id="14" name="圆角矩形 13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206096" y="387187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76149" y="1139814"/>
            <a:ext cx="10976907" cy="4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ནང་གི་རང་སེམས་དགྲ་རུ་མ་ལྡང་ན།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ཕྱི་ཡི་འདྲེ་གདོན་སུས་ཀྱང་ཐུབ་པར་དཀའ།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དོན་མེད་དོགས་པ་ཟ་བ་ཆོ་འཕྲུལ་ཡིན།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རྣམ་རྟོག་སྡུག་འདྲེའི་ཕུང་ཁྲོལ་ལགས་པས་སྤོང་།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4400" b="1" dirty="0" smtClean="0">
              <a:solidFill>
                <a:srgbClr val="FF0000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འདིར་རང་ཉིད་ཀྱི་སེམས་རྒྱུད་མ་རུང་བ་བཏུལ་ཏེ་འགྲོག་བདེ་གཤིབ་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བདེ་བྱེད་ཤེས་དགོས་པ་ཞིག་བསྟན་ཡོད།</a:t>
            </a:r>
            <a:endParaRPr lang="bo-CN" altLang="zh-CN" sz="44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 rot="18761209">
            <a:off x="594480" y="4701406"/>
            <a:ext cx="2000264" cy="1643074"/>
          </a:xfrm>
          <a:custGeom>
            <a:avLst/>
            <a:gdLst>
              <a:gd name="T0" fmla="*/ 660 w 791"/>
              <a:gd name="T1" fmla="*/ 57 h 588"/>
              <a:gd name="T2" fmla="*/ 636 w 791"/>
              <a:gd name="T3" fmla="*/ 97 h 588"/>
              <a:gd name="T4" fmla="*/ 502 w 791"/>
              <a:gd name="T5" fmla="*/ 99 h 588"/>
              <a:gd name="T6" fmla="*/ 480 w 791"/>
              <a:gd name="T7" fmla="*/ 0 h 588"/>
              <a:gd name="T8" fmla="*/ 86 w 791"/>
              <a:gd name="T9" fmla="*/ 0 h 588"/>
              <a:gd name="T10" fmla="*/ 110 w 791"/>
              <a:gd name="T11" fmla="*/ 39 h 588"/>
              <a:gd name="T12" fmla="*/ 139 w 791"/>
              <a:gd name="T13" fmla="*/ 58 h 588"/>
              <a:gd name="T14" fmla="*/ 0 w 791"/>
              <a:gd name="T15" fmla="*/ 193 h 588"/>
              <a:gd name="T16" fmla="*/ 146 w 791"/>
              <a:gd name="T17" fmla="*/ 339 h 588"/>
              <a:gd name="T18" fmla="*/ 173 w 791"/>
              <a:gd name="T19" fmla="*/ 288 h 588"/>
              <a:gd name="T20" fmla="*/ 307 w 791"/>
              <a:gd name="T21" fmla="*/ 288 h 588"/>
              <a:gd name="T22" fmla="*/ 307 w 791"/>
              <a:gd name="T23" fmla="*/ 422 h 588"/>
              <a:gd name="T24" fmla="*/ 256 w 791"/>
              <a:gd name="T25" fmla="*/ 448 h 588"/>
              <a:gd name="T26" fmla="*/ 396 w 791"/>
              <a:gd name="T27" fmla="*/ 588 h 588"/>
              <a:gd name="T28" fmla="*/ 531 w 791"/>
              <a:gd name="T29" fmla="*/ 452 h 588"/>
              <a:gd name="T30" fmla="*/ 551 w 791"/>
              <a:gd name="T31" fmla="*/ 482 h 588"/>
              <a:gd name="T32" fmla="*/ 685 w 791"/>
              <a:gd name="T33" fmla="*/ 482 h 588"/>
              <a:gd name="T34" fmla="*/ 685 w 791"/>
              <a:gd name="T35" fmla="*/ 348 h 588"/>
              <a:gd name="T36" fmla="*/ 656 w 791"/>
              <a:gd name="T37" fmla="*/ 328 h 588"/>
              <a:gd name="T38" fmla="*/ 791 w 791"/>
              <a:gd name="T39" fmla="*/ 192 h 588"/>
              <a:gd name="T40" fmla="*/ 660 w 791"/>
              <a:gd name="T41" fmla="*/ 57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91" h="588">
                <a:moveTo>
                  <a:pt x="660" y="57"/>
                </a:moveTo>
                <a:cubicBezTo>
                  <a:pt x="656" y="71"/>
                  <a:pt x="648" y="85"/>
                  <a:pt x="636" y="97"/>
                </a:cubicBezTo>
                <a:cubicBezTo>
                  <a:pt x="599" y="134"/>
                  <a:pt x="539" y="136"/>
                  <a:pt x="502" y="99"/>
                </a:cubicBezTo>
                <a:cubicBezTo>
                  <a:pt x="475" y="71"/>
                  <a:pt x="468" y="32"/>
                  <a:pt x="480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90" y="16"/>
                  <a:pt x="98" y="27"/>
                  <a:pt x="110" y="39"/>
                </a:cubicBezTo>
                <a:cubicBezTo>
                  <a:pt x="118" y="47"/>
                  <a:pt x="129" y="53"/>
                  <a:pt x="139" y="58"/>
                </a:cubicBezTo>
                <a:cubicBezTo>
                  <a:pt x="0" y="193"/>
                  <a:pt x="0" y="193"/>
                  <a:pt x="0" y="193"/>
                </a:cubicBezTo>
                <a:cubicBezTo>
                  <a:pt x="146" y="339"/>
                  <a:pt x="146" y="339"/>
                  <a:pt x="146" y="339"/>
                </a:cubicBezTo>
                <a:cubicBezTo>
                  <a:pt x="150" y="320"/>
                  <a:pt x="158" y="302"/>
                  <a:pt x="173" y="288"/>
                </a:cubicBezTo>
                <a:cubicBezTo>
                  <a:pt x="210" y="251"/>
                  <a:pt x="270" y="251"/>
                  <a:pt x="307" y="288"/>
                </a:cubicBezTo>
                <a:cubicBezTo>
                  <a:pt x="344" y="325"/>
                  <a:pt x="344" y="385"/>
                  <a:pt x="307" y="422"/>
                </a:cubicBezTo>
                <a:cubicBezTo>
                  <a:pt x="293" y="436"/>
                  <a:pt x="275" y="445"/>
                  <a:pt x="256" y="448"/>
                </a:cubicBezTo>
                <a:cubicBezTo>
                  <a:pt x="396" y="588"/>
                  <a:pt x="396" y="588"/>
                  <a:pt x="396" y="588"/>
                </a:cubicBezTo>
                <a:cubicBezTo>
                  <a:pt x="531" y="452"/>
                  <a:pt x="531" y="452"/>
                  <a:pt x="531" y="452"/>
                </a:cubicBezTo>
                <a:cubicBezTo>
                  <a:pt x="536" y="463"/>
                  <a:pt x="542" y="473"/>
                  <a:pt x="551" y="482"/>
                </a:cubicBezTo>
                <a:cubicBezTo>
                  <a:pt x="588" y="519"/>
                  <a:pt x="648" y="519"/>
                  <a:pt x="685" y="482"/>
                </a:cubicBezTo>
                <a:cubicBezTo>
                  <a:pt x="723" y="445"/>
                  <a:pt x="723" y="385"/>
                  <a:pt x="685" y="348"/>
                </a:cubicBezTo>
                <a:cubicBezTo>
                  <a:pt x="677" y="339"/>
                  <a:pt x="667" y="332"/>
                  <a:pt x="656" y="328"/>
                </a:cubicBezTo>
                <a:cubicBezTo>
                  <a:pt x="791" y="192"/>
                  <a:pt x="791" y="192"/>
                  <a:pt x="791" y="192"/>
                </a:cubicBezTo>
                <a:lnTo>
                  <a:pt x="660" y="57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chemeClr val="tx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976" y="342404"/>
            <a:ext cx="4725323" cy="696140"/>
            <a:chOff x="2672539" y="3260606"/>
            <a:chExt cx="7143159" cy="266576"/>
          </a:xfrm>
        </p:grpSpPr>
        <p:sp>
          <p:nvSpPr>
            <p:cNvPr id="6" name="圆角矩形 5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206096" y="387187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918" y="5082392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400" b="1" dirty="0" smtClean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བསྟན་དོན།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80165" y="1115550"/>
            <a:ext cx="11810247" cy="552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38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     </a:t>
            </a: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སྙིང་གཏམ་ལགས་པས་ད་དུང་གསན་མཛོད་དང་།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  གང་འཇམ་གང་ལེགས་བཤད་ཚད་བསམ་དཀར་མིན།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  ཁ་འཇམ་ཁོང་རྩུབ་ཕྱོགས་ལ་གཟབ་པར་འཚལ།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  སྐྱོན་མཚང་བྲུས་ནས་བཤད་པ་བསམ་དཀར་རྟགས།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  རང་གི་ཁོང་ཁྲོའི་ཕྱོགས་ལ་གཟབ་པར་འཚལ།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4400" b="1" dirty="0" smtClean="0">
              <a:solidFill>
                <a:srgbClr val="FF0000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འདིར་སྐྱོན་མཚང་བྲུས་ནས་བཤད་པའི་མི་ནི་ཤ་ཚ་ཅན་ཡིན་པས་དེའི་སྟེང་   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དུ་ཁོང་ཁྲོ་ལངས་མི་རུང་བ་བསྟན་ཡོད་།</a:t>
            </a:r>
            <a:endParaRPr lang="bo-CN" altLang="zh-CN" sz="44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Freeform 24"/>
          <p:cNvSpPr>
            <a:spLocks/>
          </p:cNvSpPr>
          <p:nvPr/>
        </p:nvSpPr>
        <p:spPr bwMode="auto">
          <a:xfrm>
            <a:off x="665918" y="4868078"/>
            <a:ext cx="1770606" cy="1571636"/>
          </a:xfrm>
          <a:custGeom>
            <a:avLst/>
            <a:gdLst>
              <a:gd name="T0" fmla="*/ 635 w 694"/>
              <a:gd name="T1" fmla="*/ 186 h 645"/>
              <a:gd name="T2" fmla="*/ 418 w 694"/>
              <a:gd name="T3" fmla="*/ 29 h 645"/>
              <a:gd name="T4" fmla="*/ 276 w 694"/>
              <a:gd name="T5" fmla="*/ 29 h 645"/>
              <a:gd name="T6" fmla="*/ 59 w 694"/>
              <a:gd name="T7" fmla="*/ 186 h 645"/>
              <a:gd name="T8" fmla="*/ 15 w 694"/>
              <a:gd name="T9" fmla="*/ 321 h 645"/>
              <a:gd name="T10" fmla="*/ 42 w 694"/>
              <a:gd name="T11" fmla="*/ 402 h 645"/>
              <a:gd name="T12" fmla="*/ 98 w 694"/>
              <a:gd name="T13" fmla="*/ 576 h 645"/>
              <a:gd name="T14" fmla="*/ 159 w 694"/>
              <a:gd name="T15" fmla="*/ 645 h 645"/>
              <a:gd name="T16" fmla="*/ 233 w 694"/>
              <a:gd name="T17" fmla="*/ 589 h 645"/>
              <a:gd name="T18" fmla="*/ 347 w 694"/>
              <a:gd name="T19" fmla="*/ 562 h 645"/>
              <a:gd name="T20" fmla="*/ 458 w 694"/>
              <a:gd name="T21" fmla="*/ 587 h 645"/>
              <a:gd name="T22" fmla="*/ 535 w 694"/>
              <a:gd name="T23" fmla="*/ 645 h 645"/>
              <a:gd name="T24" fmla="*/ 596 w 694"/>
              <a:gd name="T25" fmla="*/ 576 h 645"/>
              <a:gd name="T26" fmla="*/ 651 w 694"/>
              <a:gd name="T27" fmla="*/ 406 h 645"/>
              <a:gd name="T28" fmla="*/ 679 w 694"/>
              <a:gd name="T29" fmla="*/ 321 h 645"/>
              <a:gd name="T30" fmla="*/ 635 w 694"/>
              <a:gd name="T31" fmla="*/ 186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94" h="645">
                <a:moveTo>
                  <a:pt x="635" y="186"/>
                </a:moveTo>
                <a:cubicBezTo>
                  <a:pt x="418" y="29"/>
                  <a:pt x="418" y="29"/>
                  <a:pt x="418" y="29"/>
                </a:cubicBezTo>
                <a:cubicBezTo>
                  <a:pt x="379" y="0"/>
                  <a:pt x="315" y="0"/>
                  <a:pt x="276" y="29"/>
                </a:cubicBezTo>
                <a:cubicBezTo>
                  <a:pt x="59" y="186"/>
                  <a:pt x="59" y="186"/>
                  <a:pt x="59" y="186"/>
                </a:cubicBezTo>
                <a:cubicBezTo>
                  <a:pt x="20" y="215"/>
                  <a:pt x="0" y="275"/>
                  <a:pt x="15" y="321"/>
                </a:cubicBezTo>
                <a:cubicBezTo>
                  <a:pt x="42" y="402"/>
                  <a:pt x="42" y="402"/>
                  <a:pt x="42" y="402"/>
                </a:cubicBezTo>
                <a:cubicBezTo>
                  <a:pt x="98" y="576"/>
                  <a:pt x="98" y="576"/>
                  <a:pt x="98" y="576"/>
                </a:cubicBezTo>
                <a:cubicBezTo>
                  <a:pt x="107" y="605"/>
                  <a:pt x="131" y="630"/>
                  <a:pt x="159" y="645"/>
                </a:cubicBezTo>
                <a:cubicBezTo>
                  <a:pt x="180" y="622"/>
                  <a:pt x="205" y="603"/>
                  <a:pt x="233" y="589"/>
                </a:cubicBezTo>
                <a:cubicBezTo>
                  <a:pt x="268" y="572"/>
                  <a:pt x="306" y="562"/>
                  <a:pt x="347" y="562"/>
                </a:cubicBezTo>
                <a:cubicBezTo>
                  <a:pt x="387" y="562"/>
                  <a:pt x="424" y="571"/>
                  <a:pt x="458" y="587"/>
                </a:cubicBezTo>
                <a:cubicBezTo>
                  <a:pt x="487" y="601"/>
                  <a:pt x="514" y="621"/>
                  <a:pt x="535" y="645"/>
                </a:cubicBezTo>
                <a:cubicBezTo>
                  <a:pt x="563" y="630"/>
                  <a:pt x="587" y="605"/>
                  <a:pt x="596" y="576"/>
                </a:cubicBezTo>
                <a:cubicBezTo>
                  <a:pt x="651" y="406"/>
                  <a:pt x="651" y="406"/>
                  <a:pt x="651" y="406"/>
                </a:cubicBezTo>
                <a:cubicBezTo>
                  <a:pt x="679" y="321"/>
                  <a:pt x="679" y="321"/>
                  <a:pt x="679" y="321"/>
                </a:cubicBezTo>
                <a:cubicBezTo>
                  <a:pt x="694" y="275"/>
                  <a:pt x="674" y="215"/>
                  <a:pt x="635" y="186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4400" b="1" dirty="0" smtClean="0">
              <a:solidFill>
                <a:schemeClr val="bg1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བསྟན་དོན། 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976" y="342404"/>
            <a:ext cx="4725323" cy="696140"/>
            <a:chOff x="2672539" y="3260606"/>
            <a:chExt cx="7143159" cy="266576"/>
          </a:xfrm>
        </p:grpSpPr>
        <p:sp>
          <p:nvSpPr>
            <p:cNvPr id="6" name="圆角矩形 5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206096" y="387187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0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85672" y="1432202"/>
            <a:ext cx="11667450" cy="4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ངས་ཐུབ་ངས་ཤེས་ཟེར་ལ་བློ་གཏད་མེད།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>
                <a:latin typeface="Microsoft Himalaya" pitchFamily="2" charset="0"/>
                <a:ea typeface="宋体" pitchFamily="2" charset="-122"/>
                <a:cs typeface="Calibri" pitchFamily="34" charset="0"/>
              </a:rPr>
              <a:t> </a:t>
            </a: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བསླུ་བྲིད་མགོ་སྐོར་ཕྱོགས་ལ་གཟབ་པར་འཚལ།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འདིར་བྱོན་འདིར་བཞུགས་ཟེར་བ་བཀུར་བསྟི་མིན།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རང་མཉམ་གྲལ་མཉམ་ཕྱོགས་ལ་གཟབ་པར་འཚལ།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4400" b="1" dirty="0" smtClean="0">
              <a:solidFill>
                <a:srgbClr val="FF0000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</a:t>
            </a: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བསྟན་དོན།   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འདིར་གཞན་གྱི་ཁ་ཡག་ཚིག་འཇམ་ལ་བློ་གཏད་མེད་པས་གཡོ་འོག་ཏུ་ཚུད་                   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པར་གཟབ་དགོས་པ་བསྟན་ཡོད།</a:t>
            </a:r>
            <a:endParaRPr lang="bo-CN" altLang="zh-CN" sz="44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Freeform 62"/>
          <p:cNvSpPr>
            <a:spLocks/>
          </p:cNvSpPr>
          <p:nvPr/>
        </p:nvSpPr>
        <p:spPr bwMode="auto">
          <a:xfrm>
            <a:off x="308728" y="4418134"/>
            <a:ext cx="2286016" cy="1378638"/>
          </a:xfrm>
          <a:custGeom>
            <a:avLst/>
            <a:gdLst>
              <a:gd name="T0" fmla="*/ 210 w 240"/>
              <a:gd name="T1" fmla="*/ 69 h 180"/>
              <a:gd name="T2" fmla="*/ 210 w 240"/>
              <a:gd name="T3" fmla="*/ 68 h 180"/>
              <a:gd name="T4" fmla="*/ 142 w 240"/>
              <a:gd name="T5" fmla="*/ 0 h 180"/>
              <a:gd name="T6" fmla="*/ 84 w 240"/>
              <a:gd name="T7" fmla="*/ 34 h 180"/>
              <a:gd name="T8" fmla="*/ 67 w 240"/>
              <a:gd name="T9" fmla="*/ 30 h 180"/>
              <a:gd name="T10" fmla="*/ 30 w 240"/>
              <a:gd name="T11" fmla="*/ 68 h 180"/>
              <a:gd name="T12" fmla="*/ 30 w 240"/>
              <a:gd name="T13" fmla="*/ 69 h 180"/>
              <a:gd name="T14" fmla="*/ 0 w 240"/>
              <a:gd name="T15" fmla="*/ 120 h 180"/>
              <a:gd name="T16" fmla="*/ 60 w 240"/>
              <a:gd name="T17" fmla="*/ 180 h 180"/>
              <a:gd name="T18" fmla="*/ 75 w 240"/>
              <a:gd name="T19" fmla="*/ 180 h 180"/>
              <a:gd name="T20" fmla="*/ 75 w 240"/>
              <a:gd name="T21" fmla="*/ 165 h 180"/>
              <a:gd name="T22" fmla="*/ 60 w 240"/>
              <a:gd name="T23" fmla="*/ 165 h 180"/>
              <a:gd name="T24" fmla="*/ 15 w 240"/>
              <a:gd name="T25" fmla="*/ 120 h 180"/>
              <a:gd name="T26" fmla="*/ 37 w 240"/>
              <a:gd name="T27" fmla="*/ 81 h 180"/>
              <a:gd name="T28" fmla="*/ 45 w 240"/>
              <a:gd name="T29" fmla="*/ 77 h 180"/>
              <a:gd name="T30" fmla="*/ 45 w 240"/>
              <a:gd name="T31" fmla="*/ 69 h 180"/>
              <a:gd name="T32" fmla="*/ 45 w 240"/>
              <a:gd name="T33" fmla="*/ 67 h 180"/>
              <a:gd name="T34" fmla="*/ 67 w 240"/>
              <a:gd name="T35" fmla="*/ 45 h 180"/>
              <a:gd name="T36" fmla="*/ 77 w 240"/>
              <a:gd name="T37" fmla="*/ 48 h 180"/>
              <a:gd name="T38" fmla="*/ 90 w 240"/>
              <a:gd name="T39" fmla="*/ 54 h 180"/>
              <a:gd name="T40" fmla="*/ 97 w 240"/>
              <a:gd name="T41" fmla="*/ 42 h 180"/>
              <a:gd name="T42" fmla="*/ 142 w 240"/>
              <a:gd name="T43" fmla="*/ 15 h 180"/>
              <a:gd name="T44" fmla="*/ 195 w 240"/>
              <a:gd name="T45" fmla="*/ 67 h 180"/>
              <a:gd name="T46" fmla="*/ 195 w 240"/>
              <a:gd name="T47" fmla="*/ 67 h 180"/>
              <a:gd name="T48" fmla="*/ 195 w 240"/>
              <a:gd name="T49" fmla="*/ 77 h 180"/>
              <a:gd name="T50" fmla="*/ 202 w 240"/>
              <a:gd name="T51" fmla="*/ 81 h 180"/>
              <a:gd name="T52" fmla="*/ 225 w 240"/>
              <a:gd name="T53" fmla="*/ 120 h 180"/>
              <a:gd name="T54" fmla="*/ 180 w 240"/>
              <a:gd name="T55" fmla="*/ 165 h 180"/>
              <a:gd name="T56" fmla="*/ 165 w 240"/>
              <a:gd name="T57" fmla="*/ 165 h 180"/>
              <a:gd name="T58" fmla="*/ 165 w 240"/>
              <a:gd name="T59" fmla="*/ 180 h 180"/>
              <a:gd name="T60" fmla="*/ 180 w 240"/>
              <a:gd name="T61" fmla="*/ 180 h 180"/>
              <a:gd name="T62" fmla="*/ 240 w 240"/>
              <a:gd name="T63" fmla="*/ 120 h 180"/>
              <a:gd name="T64" fmla="*/ 210 w 240"/>
              <a:gd name="T65" fmla="*/ 69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0" h="180">
                <a:moveTo>
                  <a:pt x="210" y="69"/>
                </a:moveTo>
                <a:cubicBezTo>
                  <a:pt x="210" y="68"/>
                  <a:pt x="210" y="68"/>
                  <a:pt x="210" y="68"/>
                </a:cubicBezTo>
                <a:cubicBezTo>
                  <a:pt x="210" y="30"/>
                  <a:pt x="180" y="0"/>
                  <a:pt x="142" y="0"/>
                </a:cubicBezTo>
                <a:cubicBezTo>
                  <a:pt x="117" y="0"/>
                  <a:pt x="96" y="14"/>
                  <a:pt x="84" y="34"/>
                </a:cubicBezTo>
                <a:cubicBezTo>
                  <a:pt x="79" y="32"/>
                  <a:pt x="73" y="30"/>
                  <a:pt x="67" y="30"/>
                </a:cubicBezTo>
                <a:cubicBezTo>
                  <a:pt x="47" y="30"/>
                  <a:pt x="30" y="47"/>
                  <a:pt x="30" y="68"/>
                </a:cubicBezTo>
                <a:cubicBezTo>
                  <a:pt x="30" y="69"/>
                  <a:pt x="30" y="69"/>
                  <a:pt x="30" y="69"/>
                </a:cubicBezTo>
                <a:cubicBezTo>
                  <a:pt x="12" y="79"/>
                  <a:pt x="0" y="98"/>
                  <a:pt x="0" y="120"/>
                </a:cubicBezTo>
                <a:cubicBezTo>
                  <a:pt x="0" y="153"/>
                  <a:pt x="27" y="180"/>
                  <a:pt x="60" y="180"/>
                </a:cubicBezTo>
                <a:cubicBezTo>
                  <a:pt x="75" y="180"/>
                  <a:pt x="75" y="180"/>
                  <a:pt x="75" y="180"/>
                </a:cubicBezTo>
                <a:cubicBezTo>
                  <a:pt x="75" y="165"/>
                  <a:pt x="75" y="165"/>
                  <a:pt x="75" y="165"/>
                </a:cubicBezTo>
                <a:cubicBezTo>
                  <a:pt x="60" y="165"/>
                  <a:pt x="60" y="165"/>
                  <a:pt x="60" y="165"/>
                </a:cubicBezTo>
                <a:cubicBezTo>
                  <a:pt x="35" y="165"/>
                  <a:pt x="15" y="145"/>
                  <a:pt x="15" y="120"/>
                </a:cubicBezTo>
                <a:cubicBezTo>
                  <a:pt x="15" y="104"/>
                  <a:pt x="23" y="90"/>
                  <a:pt x="37" y="81"/>
                </a:cubicBezTo>
                <a:cubicBezTo>
                  <a:pt x="45" y="77"/>
                  <a:pt x="45" y="77"/>
                  <a:pt x="45" y="77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67"/>
                  <a:pt x="45" y="67"/>
                  <a:pt x="45" y="67"/>
                </a:cubicBezTo>
                <a:cubicBezTo>
                  <a:pt x="45" y="55"/>
                  <a:pt x="55" y="45"/>
                  <a:pt x="67" y="45"/>
                </a:cubicBezTo>
                <a:cubicBezTo>
                  <a:pt x="71" y="45"/>
                  <a:pt x="74" y="46"/>
                  <a:pt x="77" y="48"/>
                </a:cubicBezTo>
                <a:cubicBezTo>
                  <a:pt x="90" y="54"/>
                  <a:pt x="90" y="54"/>
                  <a:pt x="90" y="54"/>
                </a:cubicBezTo>
                <a:cubicBezTo>
                  <a:pt x="97" y="42"/>
                  <a:pt x="97" y="42"/>
                  <a:pt x="97" y="42"/>
                </a:cubicBezTo>
                <a:cubicBezTo>
                  <a:pt x="107" y="25"/>
                  <a:pt x="123" y="15"/>
                  <a:pt x="142" y="15"/>
                </a:cubicBezTo>
                <a:cubicBezTo>
                  <a:pt x="171" y="15"/>
                  <a:pt x="194" y="38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77"/>
                  <a:pt x="195" y="77"/>
                  <a:pt x="195" y="77"/>
                </a:cubicBezTo>
                <a:cubicBezTo>
                  <a:pt x="202" y="81"/>
                  <a:pt x="202" y="81"/>
                  <a:pt x="202" y="81"/>
                </a:cubicBezTo>
                <a:cubicBezTo>
                  <a:pt x="216" y="90"/>
                  <a:pt x="225" y="104"/>
                  <a:pt x="225" y="120"/>
                </a:cubicBezTo>
                <a:cubicBezTo>
                  <a:pt x="225" y="145"/>
                  <a:pt x="205" y="165"/>
                  <a:pt x="180" y="165"/>
                </a:cubicBezTo>
                <a:cubicBezTo>
                  <a:pt x="165" y="165"/>
                  <a:pt x="165" y="165"/>
                  <a:pt x="165" y="165"/>
                </a:cubicBezTo>
                <a:cubicBezTo>
                  <a:pt x="165" y="180"/>
                  <a:pt x="165" y="180"/>
                  <a:pt x="165" y="180"/>
                </a:cubicBezTo>
                <a:cubicBezTo>
                  <a:pt x="180" y="180"/>
                  <a:pt x="180" y="180"/>
                  <a:pt x="180" y="180"/>
                </a:cubicBezTo>
                <a:cubicBezTo>
                  <a:pt x="213" y="180"/>
                  <a:pt x="240" y="153"/>
                  <a:pt x="240" y="120"/>
                </a:cubicBezTo>
                <a:cubicBezTo>
                  <a:pt x="240" y="98"/>
                  <a:pt x="228" y="79"/>
                  <a:pt x="210" y="69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976" y="342404"/>
            <a:ext cx="4725323" cy="696140"/>
            <a:chOff x="2672539" y="3260606"/>
            <a:chExt cx="7143159" cy="266576"/>
          </a:xfrm>
        </p:grpSpPr>
        <p:sp>
          <p:nvSpPr>
            <p:cNvPr id="6" name="圆角矩形 5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206096" y="387187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7290" y="1296178"/>
            <a:ext cx="11246325" cy="48967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o-CN" sz="4000" b="1" dirty="0" smtClean="0"/>
              <a:t>༡  བསླབ་</a:t>
            </a:r>
            <a:r>
              <a:rPr lang="bo-CN" sz="4000" b="1" dirty="0"/>
              <a:t>བྱའི</a:t>
            </a:r>
            <a:r>
              <a:rPr lang="en-US" sz="4000" b="1" dirty="0"/>
              <a:t>་</a:t>
            </a:r>
            <a:r>
              <a:rPr lang="en-US" sz="4000" b="1" dirty="0" err="1"/>
              <a:t>གོ་དོན</a:t>
            </a:r>
            <a:r>
              <a:rPr lang="en-US" sz="4000" b="1" dirty="0" smtClean="0"/>
              <a:t>།</a:t>
            </a:r>
            <a:endParaRPr lang="en-US" sz="4000" b="1" dirty="0"/>
          </a:p>
          <a:p>
            <a:pPr>
              <a:buNone/>
            </a:pPr>
            <a:r>
              <a:rPr lang="bo-CN" sz="3600" dirty="0"/>
              <a:t>     བསླབ་བྱ་ཞེས་པ་ནི་སློབ་གསོའམ་ཁ་ཏའི་དོན་ཡིན་ལ། དེ་ཡང་དམ་པའི་ལྷ་ཆོས་སྐོར་གྱི་བླང་དོར་བྱེད་ཚུལ་གཙོ་བོར་བརྗོད་ཅིང་། རྗོད་བྱེད་ཕལ་ཆེར་ཚིགས་བཅད་ཀྱི་ལམ་ནས་དྲངས་པའི་རྩོམ་ལུས་ཤིག་གོ</a:t>
            </a:r>
            <a:r>
              <a:rPr lang="bo-CN" sz="3600" dirty="0" smtClean="0"/>
              <a:t>།</a:t>
            </a:r>
          </a:p>
          <a:p>
            <a:pPr>
              <a:buNone/>
            </a:pPr>
            <a:r>
              <a:rPr lang="bo-CN" sz="3600" dirty="0"/>
              <a:t> </a:t>
            </a:r>
            <a:r>
              <a:rPr lang="bo-CN" sz="3600" dirty="0" smtClean="0"/>
              <a:t>     </a:t>
            </a:r>
            <a:r>
              <a:rPr lang="bo-CN" sz="3600" dirty="0"/>
              <a:t>དཔེར་ན་མི་ཆོས་གནད་ཀྱི་ཕྲེང་བ་དང་གུང་ཐང་སློབ་གཉེར་བསླབ་བྱ་ལྟ་བུའོ། ། </a:t>
            </a:r>
            <a:endParaRPr lang="bo-CN" sz="3600" dirty="0" smtClean="0"/>
          </a:p>
          <a:p>
            <a:pPr>
              <a:buNone/>
            </a:pPr>
            <a:r>
              <a:rPr lang="bo-CN" sz="4000" b="1" dirty="0" smtClean="0"/>
              <a:t>༢  བསླབ་</a:t>
            </a:r>
            <a:r>
              <a:rPr lang="bo-CN" sz="4000" b="1" dirty="0"/>
              <a:t>བྱའི་</a:t>
            </a:r>
            <a:r>
              <a:rPr lang="en-US" sz="4000" b="1" dirty="0" err="1"/>
              <a:t>ཁྱད་ཆོས</a:t>
            </a:r>
            <a:r>
              <a:rPr lang="en-US" sz="4000" b="1" dirty="0"/>
              <a:t>།</a:t>
            </a:r>
            <a:endParaRPr lang="zh-CN" altLang="en-US" sz="4000" b="1" dirty="0"/>
          </a:p>
          <a:p>
            <a:pPr>
              <a:buNone/>
            </a:pPr>
            <a:r>
              <a:rPr lang="en-US" sz="4000" dirty="0"/>
              <a:t>ཀ </a:t>
            </a:r>
            <a:r>
              <a:rPr lang="bo-CN" sz="4000" dirty="0"/>
              <a:t> ལྷ་ཆོས་སྒྲུབ་</a:t>
            </a:r>
            <a:r>
              <a:rPr lang="en-US" sz="4000" dirty="0" err="1"/>
              <a:t>ཚུལ་ལ་སྦྱར་བའི་བརྗོད་བྱ</a:t>
            </a:r>
            <a:r>
              <a:rPr lang="en-US" sz="4000" dirty="0"/>
              <a:t>། </a:t>
            </a:r>
            <a:r>
              <a:rPr lang="bo-CN" sz="4000" dirty="0"/>
              <a:t> </a:t>
            </a:r>
            <a:r>
              <a:rPr lang="bo-CN" sz="4000" dirty="0" smtClean="0"/>
              <a:t>      </a:t>
            </a:r>
            <a:r>
              <a:rPr lang="en-US" sz="4000" dirty="0" smtClean="0"/>
              <a:t>ཁ </a:t>
            </a:r>
            <a:r>
              <a:rPr lang="bo-CN" sz="4000" dirty="0" smtClean="0"/>
              <a:t> </a:t>
            </a:r>
            <a:r>
              <a:rPr lang="bo-CN" sz="4000" dirty="0"/>
              <a:t>དམ་ལྷོད་</a:t>
            </a:r>
            <a:r>
              <a:rPr lang="bo-CN" sz="4000" dirty="0" smtClean="0"/>
              <a:t>རན་</a:t>
            </a:r>
            <a:r>
              <a:rPr lang="bo-CN" sz="4000" dirty="0"/>
              <a:t>པའི</a:t>
            </a:r>
            <a:r>
              <a:rPr lang="bo-CN" sz="4000" dirty="0" smtClean="0"/>
              <a:t>་</a:t>
            </a:r>
            <a:r>
              <a:rPr lang="en-US" sz="4000" dirty="0" err="1" smtClean="0"/>
              <a:t>རྩོམ་རྒྱ</a:t>
            </a:r>
            <a:r>
              <a:rPr lang="en-US" sz="4000" dirty="0" smtClean="0"/>
              <a:t>། </a:t>
            </a:r>
            <a:endParaRPr lang="zh-CN" altLang="en-US" sz="4000" dirty="0"/>
          </a:p>
          <a:p>
            <a:pPr>
              <a:buNone/>
            </a:pPr>
            <a:r>
              <a:rPr lang="en-US" sz="4000" dirty="0"/>
              <a:t>ག </a:t>
            </a:r>
            <a:r>
              <a:rPr lang="bo-CN" sz="4000" dirty="0" smtClean="0"/>
              <a:t> ཉམས་</a:t>
            </a:r>
            <a:r>
              <a:rPr lang="bo-CN" sz="4000" dirty="0"/>
              <a:t>འགྱུར</a:t>
            </a:r>
            <a:r>
              <a:rPr lang="bo-CN" sz="4000" dirty="0" smtClean="0"/>
              <a:t>་ལྡན་པའི་ཚིག་</a:t>
            </a:r>
            <a:r>
              <a:rPr lang="bo-CN" sz="4400" dirty="0"/>
              <a:t>སྦྱོར</a:t>
            </a:r>
            <a:r>
              <a:rPr lang="bo-CN" sz="4000" dirty="0" smtClean="0"/>
              <a:t>།</a:t>
            </a:r>
            <a:endParaRPr lang="zh-CN" altLang="en-US" sz="4000" dirty="0"/>
          </a:p>
        </p:txBody>
      </p:sp>
      <p:sp>
        <p:nvSpPr>
          <p:cNvPr id="5" name="Freeform 94"/>
          <p:cNvSpPr>
            <a:spLocks/>
          </p:cNvSpPr>
          <p:nvPr/>
        </p:nvSpPr>
        <p:spPr bwMode="auto">
          <a:xfrm>
            <a:off x="-13453" y="201816"/>
            <a:ext cx="8952397" cy="1008112"/>
          </a:xfrm>
          <a:custGeom>
            <a:avLst/>
            <a:gdLst>
              <a:gd name="T0" fmla="*/ 452 w 452"/>
              <a:gd name="T1" fmla="*/ 32 h 64"/>
              <a:gd name="T2" fmla="*/ 386 w 452"/>
              <a:gd name="T3" fmla="*/ 0 h 64"/>
              <a:gd name="T4" fmla="*/ 386 w 452"/>
              <a:gd name="T5" fmla="*/ 0 h 64"/>
              <a:gd name="T6" fmla="*/ 1 w 452"/>
              <a:gd name="T7" fmla="*/ 0 h 64"/>
              <a:gd name="T8" fmla="*/ 4 w 452"/>
              <a:gd name="T9" fmla="*/ 30 h 64"/>
              <a:gd name="T10" fmla="*/ 0 w 452"/>
              <a:gd name="T11" fmla="*/ 64 h 64"/>
              <a:gd name="T12" fmla="*/ 386 w 452"/>
              <a:gd name="T13" fmla="*/ 64 h 64"/>
              <a:gd name="T14" fmla="*/ 386 w 452"/>
              <a:gd name="T15" fmla="*/ 64 h 64"/>
              <a:gd name="T16" fmla="*/ 452 w 452"/>
              <a:gd name="T17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2" h="64">
                <a:moveTo>
                  <a:pt x="452" y="32"/>
                </a:moveTo>
                <a:cubicBezTo>
                  <a:pt x="386" y="0"/>
                  <a:pt x="386" y="0"/>
                  <a:pt x="386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1" y="0"/>
                  <a:pt x="1" y="0"/>
                  <a:pt x="1" y="0"/>
                </a:cubicBezTo>
                <a:cubicBezTo>
                  <a:pt x="3" y="9"/>
                  <a:pt x="4" y="20"/>
                  <a:pt x="4" y="30"/>
                </a:cubicBezTo>
                <a:cubicBezTo>
                  <a:pt x="4" y="42"/>
                  <a:pt x="3" y="53"/>
                  <a:pt x="0" y="64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86" y="64"/>
                  <a:pt x="386" y="64"/>
                  <a:pt x="386" y="64"/>
                </a:cubicBezTo>
                <a:lnTo>
                  <a:pt x="452" y="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9774" tIns="54887" rIns="109774" bIns="54887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en-US" sz="4800" dirty="0" smtClean="0">
                <a:solidFill>
                  <a:srgbClr val="FFFFFF"/>
                </a:solidFill>
                <a:latin typeface="Microsoft Himalaya" pitchFamily="2" charset="0"/>
                <a:ea typeface="宋体" charset="-122"/>
              </a:rPr>
              <a:t>  </a:t>
            </a:r>
            <a:r>
              <a:rPr lang="bo-CN" altLang="en-US" sz="5400" b="1" dirty="0" smtClean="0">
                <a:solidFill>
                  <a:srgbClr val="FFFFFF"/>
                </a:solidFill>
                <a:latin typeface="Microsoft Himalaya" pitchFamily="2" charset="0"/>
                <a:ea typeface="宋体" charset="-122"/>
              </a:rPr>
              <a:t>དང་པོ</a:t>
            </a:r>
            <a:r>
              <a:rPr lang="en-US" altLang="en-US" sz="5400" b="1" dirty="0" smtClean="0">
                <a:solidFill>
                  <a:srgbClr val="FFFFFF"/>
                </a:solidFill>
                <a:latin typeface="Microsoft Himalaya" pitchFamily="2" charset="0"/>
                <a:ea typeface="宋体" charset="-122"/>
              </a:rPr>
              <a:t>། </a:t>
            </a:r>
            <a:r>
              <a:rPr lang="bo-CN" altLang="en-US" sz="5400" b="1" dirty="0" smtClean="0">
                <a:solidFill>
                  <a:srgbClr val="FFFFFF"/>
                </a:solidFill>
                <a:latin typeface="Microsoft Himalaya" pitchFamily="2" charset="0"/>
                <a:ea typeface="宋体" charset="-122"/>
                <a:sym typeface="宋体" charset="-122"/>
              </a:rPr>
              <a:t>བསླབ་བྱ་</a:t>
            </a:r>
            <a:r>
              <a:rPr lang="en-US" altLang="zh-CN" sz="5400" b="1" dirty="0" err="1" smtClean="0">
                <a:solidFill>
                  <a:srgbClr val="FFFFFF"/>
                </a:solidFill>
                <a:latin typeface="Microsoft Himalaya" pitchFamily="2" charset="0"/>
                <a:sym typeface="宋体" charset="-122"/>
              </a:rPr>
              <a:t>དང་འབྲེལ་ཡོད་ཤེས་བྱ་མཚམས་སྦྱོར</a:t>
            </a:r>
            <a:r>
              <a:rPr lang="en-US" altLang="en-US" sz="5400" b="1" dirty="0" smtClean="0">
                <a:solidFill>
                  <a:srgbClr val="FFFFFF"/>
                </a:solidFill>
                <a:latin typeface="Microsoft Himalaya" pitchFamily="2" charset="0"/>
                <a:ea typeface="宋体" charset="-122"/>
              </a:rPr>
              <a:t>།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671" y="1256825"/>
            <a:ext cx="11904741" cy="4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གང་བཟང་གང་ཆེ་སྟེར་བ་ཕན་སེམས་མིན།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ཁ་ལན་སྐྱིད་པའི་ཕྱོགས་ལ་གཟབ་པར་འཚལ།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ཉམ་ཐག་སྐད་ངན་འདོན་ཀྱང་ངེས་པ་མེད།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འགོང་པོ་ལག་ཟེད་ཕྱོགས་ལ་གཟབ་པར་འཚལ།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4400" b="1" dirty="0" smtClean="0">
              <a:solidFill>
                <a:srgbClr val="FF0000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འདིར་རྒྱུ་ནོམ་སོགས་གཞན་གྱིས་བྱིན་ཚད་ལེན་པར་མི་བྱ་ཞིང་དོན་མེད་དུ་          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བརྩེ་བའི་སེམས་ཀྱིས་གཞན་ལ་སྦྱིན་པའི་ལས་ཀྱང་བྱ་མི་འོས་པ་བསྟན་ཡོད་།  </a:t>
            </a:r>
            <a:endParaRPr lang="bo-CN" altLang="zh-CN" sz="44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Freeform 558"/>
          <p:cNvSpPr>
            <a:spLocks/>
          </p:cNvSpPr>
          <p:nvPr/>
        </p:nvSpPr>
        <p:spPr bwMode="auto">
          <a:xfrm>
            <a:off x="38948" y="4299424"/>
            <a:ext cx="1951802" cy="2071702"/>
          </a:xfrm>
          <a:custGeom>
            <a:avLst/>
            <a:gdLst>
              <a:gd name="T0" fmla="*/ 213 w 240"/>
              <a:gd name="T1" fmla="*/ 74 h 200"/>
              <a:gd name="T2" fmla="*/ 239 w 240"/>
              <a:gd name="T3" fmla="*/ 58 h 200"/>
              <a:gd name="T4" fmla="*/ 210 w 240"/>
              <a:gd name="T5" fmla="*/ 61 h 200"/>
              <a:gd name="T6" fmla="*/ 209 w 240"/>
              <a:gd name="T7" fmla="*/ 56 h 200"/>
              <a:gd name="T8" fmla="*/ 158 w 240"/>
              <a:gd name="T9" fmla="*/ 16 h 200"/>
              <a:gd name="T10" fmla="*/ 164 w 240"/>
              <a:gd name="T11" fmla="*/ 14 h 200"/>
              <a:gd name="T12" fmla="*/ 179 w 240"/>
              <a:gd name="T13" fmla="*/ 5 h 200"/>
              <a:gd name="T14" fmla="*/ 155 w 240"/>
              <a:gd name="T15" fmla="*/ 10 h 200"/>
              <a:gd name="T16" fmla="*/ 168 w 240"/>
              <a:gd name="T17" fmla="*/ 0 h 200"/>
              <a:gd name="T18" fmla="*/ 149 w 240"/>
              <a:gd name="T19" fmla="*/ 9 h 200"/>
              <a:gd name="T20" fmla="*/ 153 w 240"/>
              <a:gd name="T21" fmla="*/ 2 h 200"/>
              <a:gd name="T22" fmla="*/ 115 w 240"/>
              <a:gd name="T23" fmla="*/ 60 h 200"/>
              <a:gd name="T24" fmla="*/ 97 w 240"/>
              <a:gd name="T25" fmla="*/ 45 h 200"/>
              <a:gd name="T26" fmla="*/ 35 w 240"/>
              <a:gd name="T27" fmla="*/ 18 h 200"/>
              <a:gd name="T28" fmla="*/ 56 w 240"/>
              <a:gd name="T29" fmla="*/ 48 h 200"/>
              <a:gd name="T30" fmla="*/ 41 w 240"/>
              <a:gd name="T31" fmla="*/ 50 h 200"/>
              <a:gd name="T32" fmla="*/ 68 w 240"/>
              <a:gd name="T33" fmla="*/ 74 h 200"/>
              <a:gd name="T34" fmla="*/ 52 w 240"/>
              <a:gd name="T35" fmla="*/ 80 h 200"/>
              <a:gd name="T36" fmla="*/ 81 w 240"/>
              <a:gd name="T37" fmla="*/ 95 h 200"/>
              <a:gd name="T38" fmla="*/ 89 w 240"/>
              <a:gd name="T39" fmla="*/ 115 h 200"/>
              <a:gd name="T40" fmla="*/ 0 w 240"/>
              <a:gd name="T41" fmla="*/ 118 h 200"/>
              <a:gd name="T42" fmla="*/ 211 w 240"/>
              <a:gd name="T43" fmla="*/ 87 h 200"/>
              <a:gd name="T44" fmla="*/ 240 w 240"/>
              <a:gd name="T45" fmla="*/ 76 h 200"/>
              <a:gd name="T46" fmla="*/ 213 w 240"/>
              <a:gd name="T47" fmla="*/ 7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40" h="200">
                <a:moveTo>
                  <a:pt x="213" y="74"/>
                </a:moveTo>
                <a:cubicBezTo>
                  <a:pt x="226" y="72"/>
                  <a:pt x="235" y="66"/>
                  <a:pt x="239" y="58"/>
                </a:cubicBezTo>
                <a:cubicBezTo>
                  <a:pt x="234" y="61"/>
                  <a:pt x="219" y="64"/>
                  <a:pt x="210" y="61"/>
                </a:cubicBezTo>
                <a:cubicBezTo>
                  <a:pt x="210" y="59"/>
                  <a:pt x="210" y="57"/>
                  <a:pt x="209" y="56"/>
                </a:cubicBezTo>
                <a:cubicBezTo>
                  <a:pt x="203" y="32"/>
                  <a:pt x="181" y="13"/>
                  <a:pt x="158" y="16"/>
                </a:cubicBezTo>
                <a:cubicBezTo>
                  <a:pt x="160" y="15"/>
                  <a:pt x="162" y="14"/>
                  <a:pt x="164" y="14"/>
                </a:cubicBezTo>
                <a:cubicBezTo>
                  <a:pt x="166" y="13"/>
                  <a:pt x="181" y="10"/>
                  <a:pt x="179" y="5"/>
                </a:cubicBezTo>
                <a:cubicBezTo>
                  <a:pt x="177" y="1"/>
                  <a:pt x="159" y="9"/>
                  <a:pt x="155" y="10"/>
                </a:cubicBezTo>
                <a:cubicBezTo>
                  <a:pt x="160" y="8"/>
                  <a:pt x="167" y="5"/>
                  <a:pt x="168" y="0"/>
                </a:cubicBezTo>
                <a:cubicBezTo>
                  <a:pt x="161" y="1"/>
                  <a:pt x="154" y="4"/>
                  <a:pt x="149" y="9"/>
                </a:cubicBezTo>
                <a:cubicBezTo>
                  <a:pt x="151" y="7"/>
                  <a:pt x="153" y="4"/>
                  <a:pt x="153" y="2"/>
                </a:cubicBezTo>
                <a:cubicBezTo>
                  <a:pt x="135" y="13"/>
                  <a:pt x="124" y="37"/>
                  <a:pt x="115" y="60"/>
                </a:cubicBezTo>
                <a:cubicBezTo>
                  <a:pt x="108" y="53"/>
                  <a:pt x="102" y="48"/>
                  <a:pt x="97" y="45"/>
                </a:cubicBezTo>
                <a:cubicBezTo>
                  <a:pt x="82" y="37"/>
                  <a:pt x="64" y="29"/>
                  <a:pt x="35" y="18"/>
                </a:cubicBezTo>
                <a:cubicBezTo>
                  <a:pt x="35" y="27"/>
                  <a:pt x="40" y="40"/>
                  <a:pt x="56" y="48"/>
                </a:cubicBezTo>
                <a:cubicBezTo>
                  <a:pt x="53" y="48"/>
                  <a:pt x="46" y="49"/>
                  <a:pt x="41" y="50"/>
                </a:cubicBezTo>
                <a:cubicBezTo>
                  <a:pt x="43" y="61"/>
                  <a:pt x="50" y="70"/>
                  <a:pt x="68" y="74"/>
                </a:cubicBezTo>
                <a:cubicBezTo>
                  <a:pt x="60" y="74"/>
                  <a:pt x="56" y="76"/>
                  <a:pt x="52" y="80"/>
                </a:cubicBezTo>
                <a:cubicBezTo>
                  <a:pt x="55" y="88"/>
                  <a:pt x="65" y="97"/>
                  <a:pt x="81" y="95"/>
                </a:cubicBezTo>
                <a:cubicBezTo>
                  <a:pt x="63" y="103"/>
                  <a:pt x="74" y="118"/>
                  <a:pt x="89" y="115"/>
                </a:cubicBezTo>
                <a:cubicBezTo>
                  <a:pt x="63" y="142"/>
                  <a:pt x="23" y="140"/>
                  <a:pt x="0" y="118"/>
                </a:cubicBezTo>
                <a:cubicBezTo>
                  <a:pt x="60" y="200"/>
                  <a:pt x="192" y="166"/>
                  <a:pt x="211" y="87"/>
                </a:cubicBezTo>
                <a:cubicBezTo>
                  <a:pt x="226" y="87"/>
                  <a:pt x="234" y="82"/>
                  <a:pt x="240" y="76"/>
                </a:cubicBezTo>
                <a:cubicBezTo>
                  <a:pt x="231" y="78"/>
                  <a:pt x="219" y="76"/>
                  <a:pt x="213" y="74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4400" b="1" dirty="0" smtClean="0">
              <a:solidFill>
                <a:srgbClr val="FF0000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976" y="342404"/>
            <a:ext cx="4725323" cy="696140"/>
            <a:chOff x="2672539" y="3260606"/>
            <a:chExt cx="7143159" cy="266576"/>
          </a:xfrm>
        </p:grpSpPr>
        <p:sp>
          <p:nvSpPr>
            <p:cNvPr id="9" name="圆角矩形 8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206096" y="387187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166" y="4939516"/>
            <a:ext cx="18573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b="1" dirty="0" smtClean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བསྟན་དོན། </a:t>
            </a:r>
            <a:endParaRPr lang="zh-CN" altLang="en-US" sz="4000" dirty="0" smtClean="0">
              <a:solidFill>
                <a:schemeClr val="bg1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90433" y="1093647"/>
            <a:ext cx="11999979" cy="4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མཐོ་ལ་ཕྲག་དོག་མི་བྱེད་སྤྱི་བོས་བཀུར།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དམན་ལ་ཁྱད་གསོད་མ་བྱེད་བྱམས་པས་སྐྱོངས།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མཉམ་ལ་གྲལ་རྩོད་མ་བྱེད་མཉམ་པར་འགྲོགས།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བསླབ་བྱ་བཤད་ན་སུས་ཀྱང་ཤེས་མོད་ཀྱང་།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དགོས་དོན་ལག་ལེན་བྱེད་པ་ཉིན་སྐར་ཙམ།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  འདིར་ཕྲག་དོག་དང་ཁྱད་གསོད་སོགས་ཀྱི་ལས་མི་བྱ་བར་ཀུན་དང་མཐུན་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  པར་འགྲོག་དགོས་པ་བསྟན་ཡོད།</a:t>
            </a:r>
            <a:endParaRPr lang="bo-CN" altLang="zh-CN" sz="44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2976" y="342404"/>
            <a:ext cx="4725323" cy="696140"/>
            <a:chOff x="2672539" y="3260606"/>
            <a:chExt cx="7143159" cy="266576"/>
          </a:xfrm>
        </p:grpSpPr>
        <p:sp>
          <p:nvSpPr>
            <p:cNvPr id="12" name="圆角矩形 11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206096" y="387187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  <p:sp>
        <p:nvSpPr>
          <p:cNvPr id="10241" name="PubBanner"/>
          <p:cNvSpPr>
            <a:spLocks noEditPoints="1" noChangeArrowheads="1"/>
          </p:cNvSpPr>
          <p:nvPr/>
        </p:nvSpPr>
        <p:spPr bwMode="auto">
          <a:xfrm>
            <a:off x="737356" y="4225136"/>
            <a:ext cx="2476500" cy="1943100"/>
          </a:xfrm>
          <a:custGeom>
            <a:avLst/>
            <a:gdLst>
              <a:gd name="T0" fmla="*/ 10800 w 21600"/>
              <a:gd name="T1" fmla="*/ 0 h 21600"/>
              <a:gd name="T2" fmla="*/ 684 w 21600"/>
              <a:gd name="T3" fmla="*/ 13728 h 21600"/>
              <a:gd name="T4" fmla="*/ 10800 w 21600"/>
              <a:gd name="T5" fmla="*/ 12549 h 21600"/>
              <a:gd name="T6" fmla="*/ 20928 w 21600"/>
              <a:gd name="T7" fmla="*/ 137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826 w 21600"/>
              <a:gd name="T13" fmla="*/ 4525 h 21600"/>
              <a:gd name="T14" fmla="*/ 18785 w 21600"/>
              <a:gd name="T15" fmla="*/ 12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785" y="4525"/>
                </a:moveTo>
                <a:cubicBezTo>
                  <a:pt x="18684" y="3891"/>
                  <a:pt x="18494" y="3359"/>
                  <a:pt x="18152" y="2776"/>
                </a:cubicBezTo>
                <a:cubicBezTo>
                  <a:pt x="17708" y="2243"/>
                  <a:pt x="17125" y="1749"/>
                  <a:pt x="16453" y="1318"/>
                </a:cubicBezTo>
                <a:cubicBezTo>
                  <a:pt x="15667" y="925"/>
                  <a:pt x="14792" y="583"/>
                  <a:pt x="13816" y="342"/>
                </a:cubicBezTo>
                <a:cubicBezTo>
                  <a:pt x="12840" y="152"/>
                  <a:pt x="11826" y="0"/>
                  <a:pt x="10800" y="0"/>
                </a:cubicBezTo>
                <a:cubicBezTo>
                  <a:pt x="9735" y="0"/>
                  <a:pt x="8708" y="152"/>
                  <a:pt x="7732" y="342"/>
                </a:cubicBezTo>
                <a:cubicBezTo>
                  <a:pt x="6807" y="583"/>
                  <a:pt x="5932" y="925"/>
                  <a:pt x="5159" y="1318"/>
                </a:cubicBezTo>
                <a:cubicBezTo>
                  <a:pt x="4474" y="1749"/>
                  <a:pt x="3891" y="2243"/>
                  <a:pt x="3409" y="2776"/>
                </a:cubicBezTo>
                <a:cubicBezTo>
                  <a:pt x="3118" y="3359"/>
                  <a:pt x="2864" y="3891"/>
                  <a:pt x="2826" y="4525"/>
                </a:cubicBezTo>
                <a:lnTo>
                  <a:pt x="2826" y="6084"/>
                </a:lnTo>
                <a:lnTo>
                  <a:pt x="0" y="9152"/>
                </a:lnTo>
                <a:lnTo>
                  <a:pt x="684" y="13728"/>
                </a:lnTo>
                <a:lnTo>
                  <a:pt x="0" y="21600"/>
                </a:lnTo>
                <a:lnTo>
                  <a:pt x="2826" y="18684"/>
                </a:lnTo>
                <a:lnTo>
                  <a:pt x="2826" y="17074"/>
                </a:lnTo>
                <a:cubicBezTo>
                  <a:pt x="2864" y="16491"/>
                  <a:pt x="3118" y="15908"/>
                  <a:pt x="3409" y="15325"/>
                </a:cubicBezTo>
                <a:cubicBezTo>
                  <a:pt x="3891" y="14792"/>
                  <a:pt x="4474" y="14311"/>
                  <a:pt x="5159" y="13867"/>
                </a:cubicBezTo>
                <a:cubicBezTo>
                  <a:pt x="5932" y="13474"/>
                  <a:pt x="6807" y="13145"/>
                  <a:pt x="7732" y="12891"/>
                </a:cubicBezTo>
                <a:cubicBezTo>
                  <a:pt x="8708" y="12701"/>
                  <a:pt x="9735" y="12600"/>
                  <a:pt x="10800" y="12549"/>
                </a:cubicBezTo>
                <a:cubicBezTo>
                  <a:pt x="11826" y="12600"/>
                  <a:pt x="12840" y="12701"/>
                  <a:pt x="13816" y="12891"/>
                </a:cubicBezTo>
                <a:cubicBezTo>
                  <a:pt x="14792" y="13145"/>
                  <a:pt x="15667" y="13474"/>
                  <a:pt x="16453" y="13867"/>
                </a:cubicBezTo>
                <a:cubicBezTo>
                  <a:pt x="17125" y="14311"/>
                  <a:pt x="17708" y="14792"/>
                  <a:pt x="18152" y="15325"/>
                </a:cubicBezTo>
                <a:cubicBezTo>
                  <a:pt x="18494" y="15908"/>
                  <a:pt x="18684" y="16491"/>
                  <a:pt x="18785" y="17074"/>
                </a:cubicBezTo>
                <a:lnTo>
                  <a:pt x="18785" y="18684"/>
                </a:lnTo>
                <a:lnTo>
                  <a:pt x="21600" y="21600"/>
                </a:lnTo>
                <a:lnTo>
                  <a:pt x="20928" y="13728"/>
                </a:lnTo>
                <a:lnTo>
                  <a:pt x="21600" y="9152"/>
                </a:lnTo>
                <a:lnTo>
                  <a:pt x="18785" y="6084"/>
                </a:lnTo>
                <a:lnTo>
                  <a:pt x="18785" y="4525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བསྟན་དོན། </a:t>
            </a:r>
            <a:endParaRPr lang="zh-CN" alt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94480" y="953629"/>
            <a:ext cx="10380929" cy="543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o-CN" sz="4400" b="1" dirty="0" smtClean="0"/>
              <a:t>    གཞན་</a:t>
            </a:r>
            <a:r>
              <a:rPr lang="bo-CN" sz="4400" b="1" dirty="0"/>
              <a:t>གྱི་གཡོ་སྒྱུས་མགོ་སྐོར་ཐུབ་ན་ཡང་། །</a:t>
            </a:r>
            <a:endParaRPr lang="zh-CN" altLang="en-US" sz="4400" b="1" dirty="0"/>
          </a:p>
          <a:p>
            <a:pPr algn="ctr"/>
            <a:r>
              <a:rPr lang="bo-CN" sz="4400" b="1" dirty="0" smtClean="0"/>
              <a:t>         ཉིན་</a:t>
            </a:r>
            <a:r>
              <a:rPr lang="bo-CN" sz="4400" b="1" dirty="0"/>
              <a:t>གཅིག་ལེ་ལན་རང་ལ་འཁོར་ནས་ཡོང་། །</a:t>
            </a:r>
            <a:endParaRPr lang="zh-CN" altLang="en-US" sz="4400" b="1" dirty="0"/>
          </a:p>
          <a:p>
            <a:pPr algn="ctr"/>
            <a:r>
              <a:rPr lang="bo-CN" sz="4400" b="1" dirty="0" smtClean="0"/>
              <a:t>   སྐྲག་</a:t>
            </a:r>
            <a:r>
              <a:rPr lang="bo-CN" sz="4400" b="1" dirty="0"/>
              <a:t>རྒྱུ་མེད་པ་དཔའ་བོ་ལོས་ཡིན་ཀྱང་། །</a:t>
            </a:r>
            <a:endParaRPr lang="zh-CN" altLang="en-US" sz="4400" b="1" dirty="0"/>
          </a:p>
          <a:p>
            <a:pPr algn="ctr"/>
            <a:r>
              <a:rPr lang="bo-CN" sz="4400" b="1" dirty="0"/>
              <a:t>ཚམ་ཚོམ་མེད་པ་ཕྱེ་ལེབ་མེ་ལྕེབ་འདྲ། </a:t>
            </a:r>
            <a:r>
              <a:rPr lang="bo-CN" sz="4400" b="1" dirty="0" smtClean="0"/>
              <a:t>།</a:t>
            </a:r>
            <a:endParaRPr lang="bo-CN" sz="3800" dirty="0" smtClean="0">
              <a:solidFill>
                <a:srgbClr val="FF0000"/>
              </a:solidFill>
            </a:endParaRPr>
          </a:p>
          <a:p>
            <a:r>
              <a:rPr lang="bo-CN" sz="4400" b="1" dirty="0" smtClean="0"/>
              <a:t>                        </a:t>
            </a:r>
          </a:p>
          <a:p>
            <a:r>
              <a:rPr lang="bo-CN" sz="4400" b="1" dirty="0"/>
              <a:t> </a:t>
            </a:r>
            <a:r>
              <a:rPr lang="bo-CN" sz="4400" b="1" dirty="0" smtClean="0"/>
              <a:t>                          འདིར་གཞན་</a:t>
            </a:r>
            <a:r>
              <a:rPr lang="bo-CN" sz="4400" b="1" dirty="0"/>
              <a:t>ལ་མགོ་སྐོར</a:t>
            </a:r>
            <a:r>
              <a:rPr lang="bo-CN" sz="4400" b="1" dirty="0" smtClean="0"/>
              <a:t>་གཏོང་མི་རུང་ཞིང་བྱ་</a:t>
            </a:r>
            <a:r>
              <a:rPr lang="bo-CN" sz="4400" b="1" dirty="0"/>
              <a:t>བ་ཅི་ཡིན་རུང</a:t>
            </a:r>
            <a:r>
              <a:rPr lang="bo-CN" sz="4400" b="1" dirty="0" smtClean="0"/>
              <a:t>་</a:t>
            </a:r>
          </a:p>
          <a:p>
            <a:r>
              <a:rPr lang="bo-CN" sz="4400" b="1" dirty="0" smtClean="0"/>
              <a:t>                     ཧོལ་རྒྱུགས་བྱ་མི་</a:t>
            </a:r>
            <a:r>
              <a:rPr lang="bo-CN" sz="4400" b="1" dirty="0"/>
              <a:t>རུང་བ་བསྟན་ཡོད།</a:t>
            </a:r>
            <a:endParaRPr lang="zh-CN" altLang="en-US" sz="4400" b="1" dirty="0"/>
          </a:p>
          <a:p>
            <a:pPr indent="335420" fontAlgn="base">
              <a:spcBef>
                <a:spcPct val="0"/>
              </a:spcBef>
              <a:spcAft>
                <a:spcPct val="0"/>
              </a:spcAft>
            </a:pPr>
            <a:endParaRPr lang="bo-CN" altLang="zh-CN" sz="38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2380430" y="4296574"/>
            <a:ext cx="3857652" cy="571504"/>
          </a:xfrm>
          <a:custGeom>
            <a:avLst/>
            <a:gdLst>
              <a:gd name="connsiteX0" fmla="*/ 0 w 1950720"/>
              <a:gd name="connsiteY0" fmla="*/ 320040 h 320040"/>
              <a:gd name="connsiteX1" fmla="*/ 320040 w 1950720"/>
              <a:gd name="connsiteY1" fmla="*/ 0 h 320040"/>
              <a:gd name="connsiteX2" fmla="*/ 1950720 w 1950720"/>
              <a:gd name="connsiteY2" fmla="*/ 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320040">
                <a:moveTo>
                  <a:pt x="0" y="320040"/>
                </a:moveTo>
                <a:lnTo>
                  <a:pt x="320040" y="0"/>
                </a:lnTo>
                <a:lnTo>
                  <a:pt x="1950720" y="0"/>
                </a:lnTo>
              </a:path>
            </a:pathLst>
          </a:custGeom>
          <a:ln>
            <a:headEnd type="oval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88982" y="4565674"/>
            <a:ext cx="2091448" cy="1731164"/>
          </a:xfrm>
          <a:custGeom>
            <a:avLst/>
            <a:gdLst>
              <a:gd name="T0" fmla="*/ 194 w 238"/>
              <a:gd name="T1" fmla="*/ 216 h 238"/>
              <a:gd name="T2" fmla="*/ 163 w 238"/>
              <a:gd name="T3" fmla="*/ 234 h 238"/>
              <a:gd name="T4" fmla="*/ 21 w 238"/>
              <a:gd name="T5" fmla="*/ 194 h 238"/>
              <a:gd name="T6" fmla="*/ 4 w 238"/>
              <a:gd name="T7" fmla="*/ 163 h 238"/>
              <a:gd name="T8" fmla="*/ 43 w 238"/>
              <a:gd name="T9" fmla="*/ 21 h 238"/>
              <a:gd name="T10" fmla="*/ 74 w 238"/>
              <a:gd name="T11" fmla="*/ 3 h 238"/>
              <a:gd name="T12" fmla="*/ 216 w 238"/>
              <a:gd name="T13" fmla="*/ 43 h 238"/>
              <a:gd name="T14" fmla="*/ 234 w 238"/>
              <a:gd name="T15" fmla="*/ 74 h 238"/>
              <a:gd name="T16" fmla="*/ 194 w 238"/>
              <a:gd name="T17" fmla="*/ 216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8" h="238">
                <a:moveTo>
                  <a:pt x="194" y="216"/>
                </a:moveTo>
                <a:cubicBezTo>
                  <a:pt x="191" y="230"/>
                  <a:pt x="177" y="238"/>
                  <a:pt x="163" y="234"/>
                </a:cubicBezTo>
                <a:cubicBezTo>
                  <a:pt x="21" y="194"/>
                  <a:pt x="21" y="194"/>
                  <a:pt x="21" y="194"/>
                </a:cubicBezTo>
                <a:cubicBezTo>
                  <a:pt x="8" y="191"/>
                  <a:pt x="0" y="177"/>
                  <a:pt x="4" y="163"/>
                </a:cubicBezTo>
                <a:cubicBezTo>
                  <a:pt x="43" y="21"/>
                  <a:pt x="43" y="21"/>
                  <a:pt x="43" y="21"/>
                </a:cubicBezTo>
                <a:cubicBezTo>
                  <a:pt x="47" y="8"/>
                  <a:pt x="61" y="0"/>
                  <a:pt x="74" y="3"/>
                </a:cubicBezTo>
                <a:cubicBezTo>
                  <a:pt x="216" y="43"/>
                  <a:pt x="216" y="43"/>
                  <a:pt x="216" y="43"/>
                </a:cubicBezTo>
                <a:cubicBezTo>
                  <a:pt x="230" y="47"/>
                  <a:pt x="238" y="61"/>
                  <a:pt x="234" y="74"/>
                </a:cubicBezTo>
                <a:lnTo>
                  <a:pt x="194" y="216"/>
                </a:ln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sz="4400" b="1" dirty="0" smtClean="0">
              <a:solidFill>
                <a:schemeClr val="bg1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sz="4400" b="1" dirty="0" smtClean="0">
                <a:solidFill>
                  <a:schemeClr val="bg1"/>
                </a:solidFill>
              </a:rPr>
              <a:t>  </a:t>
            </a:r>
            <a:r>
              <a:rPr lang="bo-CN" sz="4400" b="1" i="1" dirty="0" smtClean="0">
                <a:solidFill>
                  <a:schemeClr val="bg1"/>
                </a:solidFill>
              </a:rPr>
              <a:t>བསྟན་དོན། </a:t>
            </a:r>
            <a:endParaRPr lang="zh-CN" altLang="en-US" sz="4400" i="1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976" y="342404"/>
            <a:ext cx="4725323" cy="696140"/>
            <a:chOff x="2672539" y="3260606"/>
            <a:chExt cx="7143159" cy="266576"/>
          </a:xfrm>
        </p:grpSpPr>
        <p:sp>
          <p:nvSpPr>
            <p:cNvPr id="7" name="圆角矩形 6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206096" y="387187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761863" y="1134492"/>
            <a:ext cx="11428550" cy="466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གཞན་དོན་དཔྱད་ན་གསལ་བོ་ཡིན་ན་ཡང་།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མར་མེ་རང་རྩར་གསལ་བ་ཤིན་ཏུ་དཀའ།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རང་དོན་འཕྱུག་པ་མེད་པ་མཁས་པ་ཡིན།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ལེགས་ཉེས་དཔྱད་ནས་ཤེས་ན་མཁས་པ་ཡིན།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3800" dirty="0" smtClean="0">
              <a:solidFill>
                <a:srgbClr val="FF0000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3800" dirty="0">
              <a:solidFill>
                <a:srgbClr val="FF0000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</a:t>
            </a:r>
            <a:r>
              <a:rPr lang="bo-CN" altLang="zh-CN" sz="4400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འདིར་རང་སྐྱོན་རང་གིས་བརྟག་ཅིང་ཤེས་དགོས་པའི་གནས་ལུགས་བསྟན་ཡོད།</a:t>
            </a:r>
            <a:endParaRPr lang="bo-CN" altLang="zh-CN" sz="4400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51604" y="4510888"/>
            <a:ext cx="2000264" cy="1643074"/>
          </a:xfrm>
          <a:custGeom>
            <a:avLst/>
            <a:gdLst>
              <a:gd name="T0" fmla="*/ 247 w 988"/>
              <a:gd name="T1" fmla="*/ 847 h 847"/>
              <a:gd name="T2" fmla="*/ 0 w 988"/>
              <a:gd name="T3" fmla="*/ 424 h 847"/>
              <a:gd name="T4" fmla="*/ 247 w 988"/>
              <a:gd name="T5" fmla="*/ 0 h 847"/>
              <a:gd name="T6" fmla="*/ 742 w 988"/>
              <a:gd name="T7" fmla="*/ 0 h 847"/>
              <a:gd name="T8" fmla="*/ 988 w 988"/>
              <a:gd name="T9" fmla="*/ 424 h 847"/>
              <a:gd name="T10" fmla="*/ 742 w 988"/>
              <a:gd name="T11" fmla="*/ 847 h 847"/>
              <a:gd name="T12" fmla="*/ 247 w 988"/>
              <a:gd name="T13" fmla="*/ 847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8" h="847">
                <a:moveTo>
                  <a:pt x="247" y="847"/>
                </a:moveTo>
                <a:lnTo>
                  <a:pt x="0" y="424"/>
                </a:lnTo>
                <a:lnTo>
                  <a:pt x="247" y="0"/>
                </a:lnTo>
                <a:lnTo>
                  <a:pt x="742" y="0"/>
                </a:lnTo>
                <a:lnTo>
                  <a:pt x="988" y="424"/>
                </a:lnTo>
                <a:lnTo>
                  <a:pt x="742" y="847"/>
                </a:lnTo>
                <a:lnTo>
                  <a:pt x="247" y="847"/>
                </a:lnTo>
                <a:close/>
              </a:path>
            </a:pathLst>
          </a:cu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4400" dirty="0" smtClean="0">
              <a:solidFill>
                <a:schemeClr val="bg1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 smtClean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</a:t>
            </a:r>
            <a:r>
              <a:rPr lang="bo-CN" altLang="zh-CN" sz="4400" dirty="0" smtClean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བསྟན་དོན། 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976" y="342404"/>
            <a:ext cx="4725323" cy="696140"/>
            <a:chOff x="2672539" y="3260606"/>
            <a:chExt cx="7143159" cy="266576"/>
          </a:xfrm>
        </p:grpSpPr>
        <p:sp>
          <p:nvSpPr>
            <p:cNvPr id="6" name="圆角矩形 5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2206096" y="387187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85672" y="1478547"/>
            <a:ext cx="10857163" cy="417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ཕན་པར་སྨྲ་བ་བླ་མ་ཡིན་ཡང་དཀོན།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དེ་ལ་ཉན་པ་བུ་ཚ་ཡིན་ཡང་དཀོན།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ཚིག་གི་བཟང་ངན་ཙམ་གྱིས་ཕན་ཐོགས་མེད།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ཡུན་དུ་དཔྱད་ན་ཤིན་ཏུ་ཕན་པར་ཡོད།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4400" b="1" dirty="0" smtClean="0">
              <a:solidFill>
                <a:srgbClr val="FF0000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འདིར་ཕན་པའི་ཚིག་ལ་བློས་བརྟག་ཅིང་ཉན་དགོས་པ་བསྟན་ཡོད།</a:t>
            </a:r>
            <a:endParaRPr lang="bo-CN" altLang="zh-CN" sz="44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94480" y="4361824"/>
            <a:ext cx="1845150" cy="1434948"/>
            <a:chOff x="3059113" y="2200276"/>
            <a:chExt cx="1711325" cy="2119313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059113" y="2200276"/>
              <a:ext cx="1711325" cy="2119313"/>
            </a:xfrm>
            <a:custGeom>
              <a:avLst/>
              <a:gdLst>
                <a:gd name="T0" fmla="*/ 819 w 1151"/>
                <a:gd name="T1" fmla="*/ 0 h 1426"/>
                <a:gd name="T2" fmla="*/ 332 w 1151"/>
                <a:gd name="T3" fmla="*/ 0 h 1426"/>
                <a:gd name="T4" fmla="*/ 0 w 1151"/>
                <a:gd name="T5" fmla="*/ 331 h 1426"/>
                <a:gd name="T6" fmla="*/ 0 w 1151"/>
                <a:gd name="T7" fmla="*/ 818 h 1426"/>
                <a:gd name="T8" fmla="*/ 332 w 1151"/>
                <a:gd name="T9" fmla="*/ 1149 h 1426"/>
                <a:gd name="T10" fmla="*/ 529 w 1151"/>
                <a:gd name="T11" fmla="*/ 1149 h 1426"/>
                <a:gd name="T12" fmla="*/ 885 w 1151"/>
                <a:gd name="T13" fmla="*/ 1426 h 1426"/>
                <a:gd name="T14" fmla="*/ 885 w 1151"/>
                <a:gd name="T15" fmla="*/ 1143 h 1426"/>
                <a:gd name="T16" fmla="*/ 1151 w 1151"/>
                <a:gd name="T17" fmla="*/ 818 h 1426"/>
                <a:gd name="T18" fmla="*/ 1151 w 1151"/>
                <a:gd name="T19" fmla="*/ 331 h 1426"/>
                <a:gd name="T20" fmla="*/ 819 w 1151"/>
                <a:gd name="T21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1" h="1426">
                  <a:moveTo>
                    <a:pt x="819" y="0"/>
                  </a:move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0" y="1001"/>
                    <a:pt x="149" y="1149"/>
                    <a:pt x="332" y="1149"/>
                  </a:cubicBezTo>
                  <a:cubicBezTo>
                    <a:pt x="529" y="1149"/>
                    <a:pt x="529" y="1149"/>
                    <a:pt x="529" y="1149"/>
                  </a:cubicBezTo>
                  <a:cubicBezTo>
                    <a:pt x="885" y="1426"/>
                    <a:pt x="885" y="1426"/>
                    <a:pt x="885" y="1426"/>
                  </a:cubicBezTo>
                  <a:cubicBezTo>
                    <a:pt x="885" y="1143"/>
                    <a:pt x="885" y="1143"/>
                    <a:pt x="885" y="1143"/>
                  </a:cubicBezTo>
                  <a:cubicBezTo>
                    <a:pt x="1037" y="1112"/>
                    <a:pt x="1151" y="978"/>
                    <a:pt x="1151" y="818"/>
                  </a:cubicBez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059113" y="2200276"/>
              <a:ext cx="1711325" cy="1589088"/>
            </a:xfrm>
            <a:custGeom>
              <a:avLst/>
              <a:gdLst>
                <a:gd name="T0" fmla="*/ 117 w 1151"/>
                <a:gd name="T1" fmla="*/ 1070 h 1070"/>
                <a:gd name="T2" fmla="*/ 1035 w 1151"/>
                <a:gd name="T3" fmla="*/ 1070 h 1070"/>
                <a:gd name="T4" fmla="*/ 1151 w 1151"/>
                <a:gd name="T5" fmla="*/ 818 h 1070"/>
                <a:gd name="T6" fmla="*/ 1151 w 1151"/>
                <a:gd name="T7" fmla="*/ 331 h 1070"/>
                <a:gd name="T8" fmla="*/ 819 w 1151"/>
                <a:gd name="T9" fmla="*/ 0 h 1070"/>
                <a:gd name="T10" fmla="*/ 332 w 1151"/>
                <a:gd name="T11" fmla="*/ 0 h 1070"/>
                <a:gd name="T12" fmla="*/ 0 w 1151"/>
                <a:gd name="T13" fmla="*/ 331 h 1070"/>
                <a:gd name="T14" fmla="*/ 0 w 1151"/>
                <a:gd name="T15" fmla="*/ 818 h 1070"/>
                <a:gd name="T16" fmla="*/ 117 w 1151"/>
                <a:gd name="T17" fmla="*/ 107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1" h="1070">
                  <a:moveTo>
                    <a:pt x="117" y="1070"/>
                  </a:moveTo>
                  <a:cubicBezTo>
                    <a:pt x="1035" y="1070"/>
                    <a:pt x="1035" y="1070"/>
                    <a:pt x="1035" y="1070"/>
                  </a:cubicBezTo>
                  <a:cubicBezTo>
                    <a:pt x="1106" y="1009"/>
                    <a:pt x="1151" y="918"/>
                    <a:pt x="1151" y="818"/>
                  </a:cubicBez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0" y="919"/>
                    <a:pt x="46" y="1009"/>
                    <a:pt x="117" y="10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3059113" y="2200276"/>
              <a:ext cx="1711325" cy="1323975"/>
            </a:xfrm>
            <a:custGeom>
              <a:avLst/>
              <a:gdLst>
                <a:gd name="T0" fmla="*/ 1142 w 1151"/>
                <a:gd name="T1" fmla="*/ 891 h 891"/>
                <a:gd name="T2" fmla="*/ 1151 w 1151"/>
                <a:gd name="T3" fmla="*/ 818 h 891"/>
                <a:gd name="T4" fmla="*/ 1151 w 1151"/>
                <a:gd name="T5" fmla="*/ 331 h 891"/>
                <a:gd name="T6" fmla="*/ 819 w 1151"/>
                <a:gd name="T7" fmla="*/ 0 h 891"/>
                <a:gd name="T8" fmla="*/ 332 w 1151"/>
                <a:gd name="T9" fmla="*/ 0 h 891"/>
                <a:gd name="T10" fmla="*/ 0 w 1151"/>
                <a:gd name="T11" fmla="*/ 331 h 891"/>
                <a:gd name="T12" fmla="*/ 0 w 1151"/>
                <a:gd name="T13" fmla="*/ 818 h 891"/>
                <a:gd name="T14" fmla="*/ 9 w 1151"/>
                <a:gd name="T15" fmla="*/ 891 h 891"/>
                <a:gd name="T16" fmla="*/ 1142 w 1151"/>
                <a:gd name="T17" fmla="*/ 89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1" h="891">
                  <a:moveTo>
                    <a:pt x="1142" y="891"/>
                  </a:moveTo>
                  <a:cubicBezTo>
                    <a:pt x="1148" y="868"/>
                    <a:pt x="1151" y="843"/>
                    <a:pt x="1151" y="818"/>
                  </a:cubicBez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0" y="843"/>
                    <a:pt x="4" y="868"/>
                    <a:pt x="9" y="891"/>
                  </a:cubicBezTo>
                  <a:lnTo>
                    <a:pt x="1142" y="8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3059113" y="2200276"/>
              <a:ext cx="1711325" cy="528638"/>
            </a:xfrm>
            <a:custGeom>
              <a:avLst/>
              <a:gdLst>
                <a:gd name="T0" fmla="*/ 1151 w 1151"/>
                <a:gd name="T1" fmla="*/ 356 h 356"/>
                <a:gd name="T2" fmla="*/ 1151 w 1151"/>
                <a:gd name="T3" fmla="*/ 331 h 356"/>
                <a:gd name="T4" fmla="*/ 819 w 1151"/>
                <a:gd name="T5" fmla="*/ 0 h 356"/>
                <a:gd name="T6" fmla="*/ 332 w 1151"/>
                <a:gd name="T7" fmla="*/ 0 h 356"/>
                <a:gd name="T8" fmla="*/ 0 w 1151"/>
                <a:gd name="T9" fmla="*/ 331 h 356"/>
                <a:gd name="T10" fmla="*/ 0 w 1151"/>
                <a:gd name="T11" fmla="*/ 356 h 356"/>
                <a:gd name="T12" fmla="*/ 1151 w 1151"/>
                <a:gd name="T13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1" h="356">
                  <a:moveTo>
                    <a:pt x="1151" y="356"/>
                  </a:moveTo>
                  <a:cubicBezTo>
                    <a:pt x="1151" y="331"/>
                    <a:pt x="1151" y="331"/>
                    <a:pt x="1151" y="331"/>
                  </a:cubicBezTo>
                  <a:cubicBezTo>
                    <a:pt x="1151" y="148"/>
                    <a:pt x="1002" y="0"/>
                    <a:pt x="819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149" y="0"/>
                    <a:pt x="0" y="148"/>
                    <a:pt x="0" y="331"/>
                  </a:cubicBezTo>
                  <a:cubicBezTo>
                    <a:pt x="0" y="356"/>
                    <a:pt x="0" y="356"/>
                    <a:pt x="0" y="356"/>
                  </a:cubicBezTo>
                  <a:lnTo>
                    <a:pt x="1151" y="35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737356" y="4527265"/>
            <a:ext cx="15408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4400" b="1" dirty="0" smtClean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བསྟན་དོན།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2976" y="342404"/>
            <a:ext cx="4725323" cy="696140"/>
            <a:chOff x="2672539" y="3260606"/>
            <a:chExt cx="7143159" cy="266576"/>
          </a:xfrm>
        </p:grpSpPr>
        <p:sp>
          <p:nvSpPr>
            <p:cNvPr id="11" name="圆角矩形 10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2206096" y="387187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1439054"/>
            <a:ext cx="11665295" cy="4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ཆུང་ངུའི་དུས་ནས་ཚུལ་བཞིན་བསྟེན་པའི་བུ། ། ཕ་རྒན་སྙིང་གི་གཏམ་འདི་སེམས་ལ་ཆོངས། །</a:t>
            </a:r>
          </a:p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ཕྱིན་ཆད་འདིའང་རྣ་བས་ཚོར་རྒྱུ་མེད་། །     ཡོད་རུང་སྙིང་གཏམ་ཡིན་མིན་ཤེས་པ་དཀའ།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Calibri" pitchFamily="34" charset="0"/>
            </a:endParaRPr>
          </a:p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ཆ་རྒྱུས་ཡོད་མེད་གང་དུ་བསྡད་ཀྱང་རུང་། །</a:t>
            </a:r>
            <a:r>
              <a:rPr lang="bo-CN" altLang="zh-CN" sz="4400" b="1" dirty="0" smtClean="0">
                <a:latin typeface="Arial" pitchFamily="34" charset="0"/>
                <a:ea typeface="宋体" pitchFamily="2" charset="-122"/>
                <a:cs typeface="Calibri" pitchFamily="34" charset="0"/>
              </a:rPr>
              <a:t>       </a:t>
            </a: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གཏམ་འདི་སྙིང་ལ་ཆོངས་ཤིག་ཕ་ཡི་བུ། །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4400" dirty="0" smtClean="0">
              <a:solidFill>
                <a:srgbClr val="FF0000"/>
              </a:solidFill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     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         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འདིར་ཕན་པའི་བསླབ་བྱ་འདི་འདྲ་ཕྱིན་ཆད་ཐོས་དཀའ་བས་སེམས་ལ་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</a:t>
            </a:r>
            <a:r>
              <a:rPr lang="en-US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དམ་པོར་བཟུང་སྟེ་དུས་གཏན་དུ་བརྗེད་མི་རུང་བར་བསྟན་ཡོད།</a:t>
            </a:r>
            <a:endParaRPr lang="bo-CN" altLang="zh-CN" sz="44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80166" y="4518868"/>
            <a:ext cx="1796592" cy="1837537"/>
            <a:chOff x="4568826" y="2294562"/>
            <a:chExt cx="1011238" cy="1012825"/>
          </a:xfrm>
        </p:grpSpPr>
        <p:sp>
          <p:nvSpPr>
            <p:cNvPr id="8" name="Oval 14"/>
            <p:cNvSpPr>
              <a:spLocks noChangeArrowheads="1"/>
            </p:cNvSpPr>
            <p:nvPr/>
          </p:nvSpPr>
          <p:spPr bwMode="auto">
            <a:xfrm>
              <a:off x="4568826" y="2294562"/>
              <a:ext cx="1011238" cy="10128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文本框 139"/>
            <p:cNvSpPr txBox="1"/>
            <p:nvPr/>
          </p:nvSpPr>
          <p:spPr bwMode="auto">
            <a:xfrm>
              <a:off x="4727288" y="2499674"/>
              <a:ext cx="755621" cy="12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ts val="1200"/>
                </a:lnSpc>
                <a:defRPr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defTabSz="914400">
                <a:defRPr/>
              </a:pPr>
              <a:r>
                <a:rPr lang="en-US" altLang="zh-CN" sz="600" dirty="0" smtClean="0">
                  <a:solidFill>
                    <a:srgbClr val="FFFFFF"/>
                  </a:solidFill>
                </a:rPr>
                <a:t>. </a:t>
              </a:r>
              <a:endParaRPr lang="zh-CN" altLang="en-US" sz="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523042" y="5022924"/>
            <a:ext cx="1669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4400" b="1" dirty="0" smtClean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བསྟན་དོན། 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1914165" y="4653764"/>
            <a:ext cx="609141" cy="54689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2976" y="342404"/>
            <a:ext cx="4725323" cy="696140"/>
            <a:chOff x="2672539" y="3260606"/>
            <a:chExt cx="7143159" cy="266576"/>
          </a:xfrm>
        </p:grpSpPr>
        <p:sp>
          <p:nvSpPr>
            <p:cNvPr id="13" name="圆角矩形 12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206096" y="387187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23042" y="2510624"/>
            <a:ext cx="2214578" cy="1047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523042" y="2582062"/>
            <a:ext cx="2214578" cy="922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523042" y="3010690"/>
            <a:ext cx="2214579" cy="863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8" name="Freeform 17"/>
          <p:cNvSpPr>
            <a:spLocks/>
          </p:cNvSpPr>
          <p:nvPr/>
        </p:nvSpPr>
        <p:spPr bwMode="auto">
          <a:xfrm>
            <a:off x="4478253" y="1465226"/>
            <a:ext cx="1138274" cy="1446328"/>
          </a:xfrm>
          <a:custGeom>
            <a:avLst/>
            <a:gdLst>
              <a:gd name="T0" fmla="*/ 0 w 487"/>
              <a:gd name="T1" fmla="*/ 409 h 670"/>
              <a:gd name="T2" fmla="*/ 0 w 487"/>
              <a:gd name="T3" fmla="*/ 670 h 670"/>
              <a:gd name="T4" fmla="*/ 487 w 487"/>
              <a:gd name="T5" fmla="*/ 503 h 670"/>
              <a:gd name="T6" fmla="*/ 487 w 487"/>
              <a:gd name="T7" fmla="*/ 0 h 670"/>
              <a:gd name="T8" fmla="*/ 0 w 487"/>
              <a:gd name="T9" fmla="*/ 409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7" h="670">
                <a:moveTo>
                  <a:pt x="0" y="409"/>
                </a:moveTo>
                <a:lnTo>
                  <a:pt x="0" y="670"/>
                </a:lnTo>
                <a:lnTo>
                  <a:pt x="487" y="503"/>
                </a:lnTo>
                <a:lnTo>
                  <a:pt x="487" y="0"/>
                </a:lnTo>
                <a:lnTo>
                  <a:pt x="0" y="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reeform 18"/>
          <p:cNvSpPr>
            <a:spLocks/>
          </p:cNvSpPr>
          <p:nvPr/>
        </p:nvSpPr>
        <p:spPr bwMode="auto">
          <a:xfrm>
            <a:off x="4478253" y="2348082"/>
            <a:ext cx="1138274" cy="1068557"/>
          </a:xfrm>
          <a:custGeom>
            <a:avLst/>
            <a:gdLst>
              <a:gd name="T0" fmla="*/ 0 w 487"/>
              <a:gd name="T1" fmla="*/ 160 h 495"/>
              <a:gd name="T2" fmla="*/ 0 w 487"/>
              <a:gd name="T3" fmla="*/ 418 h 495"/>
              <a:gd name="T4" fmla="*/ 487 w 487"/>
              <a:gd name="T5" fmla="*/ 495 h 495"/>
              <a:gd name="T6" fmla="*/ 487 w 487"/>
              <a:gd name="T7" fmla="*/ 0 h 495"/>
              <a:gd name="T8" fmla="*/ 0 w 487"/>
              <a:gd name="T9" fmla="*/ 160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7" h="495">
                <a:moveTo>
                  <a:pt x="0" y="160"/>
                </a:moveTo>
                <a:lnTo>
                  <a:pt x="0" y="418"/>
                </a:lnTo>
                <a:lnTo>
                  <a:pt x="487" y="495"/>
                </a:lnTo>
                <a:lnTo>
                  <a:pt x="487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reeform 19"/>
          <p:cNvSpPr>
            <a:spLocks/>
          </p:cNvSpPr>
          <p:nvPr/>
        </p:nvSpPr>
        <p:spPr bwMode="auto">
          <a:xfrm>
            <a:off x="4478253" y="2909268"/>
            <a:ext cx="1138274" cy="1264997"/>
          </a:xfrm>
          <a:custGeom>
            <a:avLst/>
            <a:gdLst>
              <a:gd name="T0" fmla="*/ 0 w 487"/>
              <a:gd name="T1" fmla="*/ 0 h 586"/>
              <a:gd name="T2" fmla="*/ 0 w 487"/>
              <a:gd name="T3" fmla="*/ 256 h 586"/>
              <a:gd name="T4" fmla="*/ 487 w 487"/>
              <a:gd name="T5" fmla="*/ 586 h 586"/>
              <a:gd name="T6" fmla="*/ 487 w 487"/>
              <a:gd name="T7" fmla="*/ 81 h 586"/>
              <a:gd name="T8" fmla="*/ 0 w 487"/>
              <a:gd name="T9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7" h="586">
                <a:moveTo>
                  <a:pt x="0" y="0"/>
                </a:moveTo>
                <a:lnTo>
                  <a:pt x="0" y="256"/>
                </a:lnTo>
                <a:lnTo>
                  <a:pt x="487" y="586"/>
                </a:lnTo>
                <a:lnTo>
                  <a:pt x="487" y="8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1" name="Freeform 20"/>
          <p:cNvSpPr>
            <a:spLocks/>
          </p:cNvSpPr>
          <p:nvPr/>
        </p:nvSpPr>
        <p:spPr bwMode="auto">
          <a:xfrm>
            <a:off x="4478253" y="3125769"/>
            <a:ext cx="1138274" cy="1804672"/>
          </a:xfrm>
          <a:custGeom>
            <a:avLst/>
            <a:gdLst>
              <a:gd name="T0" fmla="*/ 0 w 487"/>
              <a:gd name="T1" fmla="*/ 0 h 836"/>
              <a:gd name="T2" fmla="*/ 0 w 487"/>
              <a:gd name="T3" fmla="*/ 264 h 836"/>
              <a:gd name="T4" fmla="*/ 487 w 487"/>
              <a:gd name="T5" fmla="*/ 836 h 836"/>
              <a:gd name="T6" fmla="*/ 487 w 487"/>
              <a:gd name="T7" fmla="*/ 332 h 836"/>
              <a:gd name="T8" fmla="*/ 0 w 487"/>
              <a:gd name="T9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7" h="836">
                <a:moveTo>
                  <a:pt x="0" y="0"/>
                </a:moveTo>
                <a:lnTo>
                  <a:pt x="0" y="264"/>
                </a:lnTo>
                <a:lnTo>
                  <a:pt x="487" y="836"/>
                </a:lnTo>
                <a:lnTo>
                  <a:pt x="487" y="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" name="Freeform 21"/>
          <p:cNvSpPr>
            <a:spLocks/>
          </p:cNvSpPr>
          <p:nvPr/>
        </p:nvSpPr>
        <p:spPr bwMode="auto">
          <a:xfrm>
            <a:off x="2742385" y="2217249"/>
            <a:ext cx="709615" cy="1259461"/>
          </a:xfrm>
          <a:custGeom>
            <a:avLst/>
            <a:gdLst>
              <a:gd name="T0" fmla="*/ 0 w 255"/>
              <a:gd name="T1" fmla="*/ 352 h 502"/>
              <a:gd name="T2" fmla="*/ 0 w 255"/>
              <a:gd name="T3" fmla="*/ 502 h 502"/>
              <a:gd name="T4" fmla="*/ 255 w 255"/>
              <a:gd name="T5" fmla="*/ 267 h 502"/>
              <a:gd name="T6" fmla="*/ 255 w 255"/>
              <a:gd name="T7" fmla="*/ 0 h 502"/>
              <a:gd name="T8" fmla="*/ 0 w 255"/>
              <a:gd name="T9" fmla="*/ 35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502">
                <a:moveTo>
                  <a:pt x="0" y="352"/>
                </a:moveTo>
                <a:lnTo>
                  <a:pt x="0" y="502"/>
                </a:lnTo>
                <a:lnTo>
                  <a:pt x="255" y="267"/>
                </a:lnTo>
                <a:lnTo>
                  <a:pt x="255" y="0"/>
                </a:lnTo>
                <a:lnTo>
                  <a:pt x="0" y="3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Freeform 22"/>
          <p:cNvSpPr>
            <a:spLocks/>
          </p:cNvSpPr>
          <p:nvPr/>
        </p:nvSpPr>
        <p:spPr bwMode="auto">
          <a:xfrm>
            <a:off x="2742385" y="2586032"/>
            <a:ext cx="709615" cy="1072705"/>
          </a:xfrm>
          <a:custGeom>
            <a:avLst/>
            <a:gdLst>
              <a:gd name="T0" fmla="*/ 0 w 255"/>
              <a:gd name="T1" fmla="*/ 235 h 384"/>
              <a:gd name="T2" fmla="*/ 0 w 255"/>
              <a:gd name="T3" fmla="*/ 384 h 384"/>
              <a:gd name="T4" fmla="*/ 255 w 255"/>
              <a:gd name="T5" fmla="*/ 256 h 384"/>
              <a:gd name="T6" fmla="*/ 255 w 255"/>
              <a:gd name="T7" fmla="*/ 0 h 384"/>
              <a:gd name="T8" fmla="*/ 0 w 255"/>
              <a:gd name="T9" fmla="*/ 23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384">
                <a:moveTo>
                  <a:pt x="0" y="235"/>
                </a:moveTo>
                <a:lnTo>
                  <a:pt x="0" y="384"/>
                </a:lnTo>
                <a:lnTo>
                  <a:pt x="255" y="256"/>
                </a:lnTo>
                <a:lnTo>
                  <a:pt x="255" y="0"/>
                </a:lnTo>
                <a:lnTo>
                  <a:pt x="0" y="23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4" name="Freeform 23"/>
          <p:cNvSpPr>
            <a:spLocks/>
          </p:cNvSpPr>
          <p:nvPr/>
        </p:nvSpPr>
        <p:spPr bwMode="auto">
          <a:xfrm>
            <a:off x="2742386" y="3074505"/>
            <a:ext cx="709614" cy="634949"/>
          </a:xfrm>
          <a:custGeom>
            <a:avLst/>
            <a:gdLst>
              <a:gd name="T0" fmla="*/ 0 w 255"/>
              <a:gd name="T1" fmla="*/ 128 h 271"/>
              <a:gd name="T2" fmla="*/ 0 w 255"/>
              <a:gd name="T3" fmla="*/ 271 h 271"/>
              <a:gd name="T4" fmla="*/ 255 w 255"/>
              <a:gd name="T5" fmla="*/ 260 h 271"/>
              <a:gd name="T6" fmla="*/ 255 w 255"/>
              <a:gd name="T7" fmla="*/ 0 h 271"/>
              <a:gd name="T8" fmla="*/ 0 w 255"/>
              <a:gd name="T9" fmla="*/ 128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271">
                <a:moveTo>
                  <a:pt x="0" y="128"/>
                </a:moveTo>
                <a:lnTo>
                  <a:pt x="0" y="271"/>
                </a:lnTo>
                <a:lnTo>
                  <a:pt x="255" y="260"/>
                </a:lnTo>
                <a:lnTo>
                  <a:pt x="255" y="0"/>
                </a:lnTo>
                <a:lnTo>
                  <a:pt x="0" y="12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24"/>
          <p:cNvSpPr>
            <a:spLocks/>
          </p:cNvSpPr>
          <p:nvPr/>
        </p:nvSpPr>
        <p:spPr bwMode="auto">
          <a:xfrm>
            <a:off x="2737620" y="3360258"/>
            <a:ext cx="714380" cy="428628"/>
          </a:xfrm>
          <a:custGeom>
            <a:avLst/>
            <a:gdLst>
              <a:gd name="T0" fmla="*/ 0 w 255"/>
              <a:gd name="T1" fmla="*/ 13 h 263"/>
              <a:gd name="T2" fmla="*/ 0 w 255"/>
              <a:gd name="T3" fmla="*/ 163 h 263"/>
              <a:gd name="T4" fmla="*/ 255 w 255"/>
              <a:gd name="T5" fmla="*/ 263 h 263"/>
              <a:gd name="T6" fmla="*/ 255 w 255"/>
              <a:gd name="T7" fmla="*/ 0 h 263"/>
              <a:gd name="T8" fmla="*/ 0 w 255"/>
              <a:gd name="T9" fmla="*/ 1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263">
                <a:moveTo>
                  <a:pt x="0" y="13"/>
                </a:moveTo>
                <a:lnTo>
                  <a:pt x="0" y="163"/>
                </a:lnTo>
                <a:lnTo>
                  <a:pt x="255" y="263"/>
                </a:lnTo>
                <a:lnTo>
                  <a:pt x="255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6" name="文本框 19"/>
          <p:cNvSpPr txBox="1"/>
          <p:nvPr/>
        </p:nvSpPr>
        <p:spPr>
          <a:xfrm>
            <a:off x="3452000" y="2153434"/>
            <a:ext cx="1027134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3600" b="1" dirty="0" smtClean="0">
              <a:ln w="38100">
                <a:noFill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3600" b="1" dirty="0">
              <a:ln w="38100">
                <a:noFill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20"/>
          <p:cNvSpPr txBox="1"/>
          <p:nvPr/>
        </p:nvSpPr>
        <p:spPr>
          <a:xfrm>
            <a:off x="3452000" y="2503001"/>
            <a:ext cx="1027134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000" b="1" dirty="0" smtClean="0">
                <a:ln w="38100">
                  <a:noFill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zh-CN" altLang="en-US" sz="4000" b="1" dirty="0">
              <a:ln w="38100">
                <a:noFill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21"/>
          <p:cNvSpPr txBox="1"/>
          <p:nvPr/>
        </p:nvSpPr>
        <p:spPr>
          <a:xfrm>
            <a:off x="3452000" y="2919487"/>
            <a:ext cx="1000132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b="1" dirty="0">
              <a:ln w="38100">
                <a:noFill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22"/>
          <p:cNvSpPr txBox="1"/>
          <p:nvPr/>
        </p:nvSpPr>
        <p:spPr>
          <a:xfrm>
            <a:off x="3452000" y="3288819"/>
            <a:ext cx="102713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b="1" dirty="0">
              <a:ln w="38100">
                <a:noFill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5166512" y="1224740"/>
            <a:ext cx="5572164" cy="1233020"/>
          </a:xfrm>
          <a:custGeom>
            <a:avLst/>
            <a:gdLst>
              <a:gd name="T0" fmla="*/ 2207 w 2384"/>
              <a:gd name="T1" fmla="*/ 505 h 505"/>
              <a:gd name="T2" fmla="*/ 0 w 2384"/>
              <a:gd name="T3" fmla="*/ 505 h 505"/>
              <a:gd name="T4" fmla="*/ 0 w 2384"/>
              <a:gd name="T5" fmla="*/ 0 h 505"/>
              <a:gd name="T6" fmla="*/ 2207 w 2384"/>
              <a:gd name="T7" fmla="*/ 0 h 505"/>
              <a:gd name="T8" fmla="*/ 2384 w 2384"/>
              <a:gd name="T9" fmla="*/ 256 h 505"/>
              <a:gd name="T10" fmla="*/ 2207 w 2384"/>
              <a:gd name="T11" fmla="*/ 50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84" h="505">
                <a:moveTo>
                  <a:pt x="2207" y="505"/>
                </a:moveTo>
                <a:lnTo>
                  <a:pt x="0" y="505"/>
                </a:lnTo>
                <a:lnTo>
                  <a:pt x="0" y="0"/>
                </a:lnTo>
                <a:lnTo>
                  <a:pt x="2207" y="0"/>
                </a:lnTo>
                <a:lnTo>
                  <a:pt x="2384" y="256"/>
                </a:lnTo>
                <a:lnTo>
                  <a:pt x="2207" y="50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o-CN" altLang="zh-CN" sz="4400" b="1" dirty="0" smtClean="0">
                <a:solidFill>
                  <a:schemeClr val="bg1"/>
                </a:solidFill>
                <a:latin typeface="Microsoft Himalaya" pitchFamily="2" charset="0"/>
              </a:rPr>
              <a:t>ཅི་ཞིག་ལ་བསླབ་བྱ་ཟེར</a:t>
            </a:r>
            <a:r>
              <a:rPr lang="bo-CN" altLang="zh-CN" sz="4400" dirty="0" smtClean="0">
                <a:solidFill>
                  <a:schemeClr val="bg1"/>
                </a:solidFill>
                <a:latin typeface="Microsoft Himalaya" pitchFamily="2" charset="0"/>
              </a:rPr>
              <a:t>། </a:t>
            </a:r>
            <a:endParaRPr lang="bo-CN" altLang="zh-CN" sz="4400" dirty="0">
              <a:solidFill>
                <a:schemeClr val="bg1"/>
              </a:solidFill>
              <a:latin typeface="Microsoft Himalaya" pitchFamily="2" charset="0"/>
            </a:endParaRPr>
          </a:p>
        </p:txBody>
      </p:sp>
      <p:sp>
        <p:nvSpPr>
          <p:cNvPr id="26" name="Freeform 8"/>
          <p:cNvSpPr>
            <a:spLocks/>
          </p:cNvSpPr>
          <p:nvPr/>
        </p:nvSpPr>
        <p:spPr bwMode="auto">
          <a:xfrm>
            <a:off x="5166512" y="2331630"/>
            <a:ext cx="5572164" cy="1096620"/>
          </a:xfrm>
          <a:custGeom>
            <a:avLst/>
            <a:gdLst>
              <a:gd name="T0" fmla="*/ 2207 w 2384"/>
              <a:gd name="T1" fmla="*/ 508 h 508"/>
              <a:gd name="T2" fmla="*/ 0 w 2384"/>
              <a:gd name="T3" fmla="*/ 508 h 508"/>
              <a:gd name="T4" fmla="*/ 0 w 2384"/>
              <a:gd name="T5" fmla="*/ 0 h 508"/>
              <a:gd name="T6" fmla="*/ 2207 w 2384"/>
              <a:gd name="T7" fmla="*/ 0 h 508"/>
              <a:gd name="T8" fmla="*/ 2384 w 2384"/>
              <a:gd name="T9" fmla="*/ 256 h 508"/>
              <a:gd name="T10" fmla="*/ 2207 w 2384"/>
              <a:gd name="T11" fmla="*/ 508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84" h="508">
                <a:moveTo>
                  <a:pt x="2207" y="508"/>
                </a:moveTo>
                <a:lnTo>
                  <a:pt x="0" y="508"/>
                </a:lnTo>
                <a:lnTo>
                  <a:pt x="0" y="0"/>
                </a:lnTo>
                <a:lnTo>
                  <a:pt x="2207" y="0"/>
                </a:lnTo>
                <a:lnTo>
                  <a:pt x="2384" y="256"/>
                </a:lnTo>
                <a:lnTo>
                  <a:pt x="2207" y="5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o-CN" sz="4400" b="1" dirty="0" smtClean="0">
                <a:solidFill>
                  <a:schemeClr val="bg1"/>
                </a:solidFill>
              </a:rPr>
              <a:t>སློབ་ཚན་འདིར་གཙོ་བོ་ཅི་ཞིག་བརྗོད་ཡོད།</a:t>
            </a:r>
            <a:endParaRPr lang="bo-CN" altLang="zh-CN" sz="4400" b="1" dirty="0" smtClean="0">
              <a:solidFill>
                <a:schemeClr val="bg1"/>
              </a:solidFill>
              <a:latin typeface="Microsoft Himalaya" pitchFamily="2" charset="0"/>
            </a:endParaRPr>
          </a:p>
        </p:txBody>
      </p:sp>
      <p:sp>
        <p:nvSpPr>
          <p:cNvPr id="31" name="Freeform 9"/>
          <p:cNvSpPr>
            <a:spLocks/>
          </p:cNvSpPr>
          <p:nvPr/>
        </p:nvSpPr>
        <p:spPr bwMode="auto">
          <a:xfrm>
            <a:off x="5166512" y="3089222"/>
            <a:ext cx="5572164" cy="1092302"/>
          </a:xfrm>
          <a:custGeom>
            <a:avLst/>
            <a:gdLst>
              <a:gd name="T0" fmla="*/ 2207 w 2384"/>
              <a:gd name="T1" fmla="*/ 506 h 506"/>
              <a:gd name="T2" fmla="*/ 0 w 2384"/>
              <a:gd name="T3" fmla="*/ 506 h 506"/>
              <a:gd name="T4" fmla="*/ 0 w 2384"/>
              <a:gd name="T5" fmla="*/ 0 h 506"/>
              <a:gd name="T6" fmla="*/ 2207 w 2384"/>
              <a:gd name="T7" fmla="*/ 0 h 506"/>
              <a:gd name="T8" fmla="*/ 2384 w 2384"/>
              <a:gd name="T9" fmla="*/ 256 h 506"/>
              <a:gd name="T10" fmla="*/ 2207 w 2384"/>
              <a:gd name="T11" fmla="*/ 50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84" h="506">
                <a:moveTo>
                  <a:pt x="2207" y="506"/>
                </a:moveTo>
                <a:lnTo>
                  <a:pt x="0" y="506"/>
                </a:lnTo>
                <a:lnTo>
                  <a:pt x="0" y="0"/>
                </a:lnTo>
                <a:lnTo>
                  <a:pt x="2207" y="0"/>
                </a:lnTo>
                <a:lnTo>
                  <a:pt x="2384" y="256"/>
                </a:lnTo>
                <a:lnTo>
                  <a:pt x="2207" y="50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o-CN" altLang="zh-CN" sz="4400" b="1" dirty="0" smtClean="0">
                <a:solidFill>
                  <a:schemeClr val="bg1"/>
                </a:solidFill>
                <a:latin typeface="Microsoft Himalaya" pitchFamily="2" charset="0"/>
              </a:rPr>
              <a:t>ཅི་ཞིག་ལ་བསླབ་བྱ་ཟེར</a:t>
            </a:r>
            <a:r>
              <a:rPr lang="bo-CN" altLang="zh-CN" sz="4400" dirty="0" smtClean="0">
                <a:solidFill>
                  <a:schemeClr val="bg1"/>
                </a:solidFill>
                <a:latin typeface="Microsoft Himalaya" pitchFamily="2" charset="0"/>
              </a:rPr>
              <a:t>། </a:t>
            </a:r>
            <a:endParaRPr lang="bo-CN" altLang="zh-CN" sz="4400" dirty="0">
              <a:solidFill>
                <a:schemeClr val="bg1"/>
              </a:solidFill>
              <a:latin typeface="Microsoft Himalaya" pitchFamily="2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166512" y="3918652"/>
            <a:ext cx="5572164" cy="1092302"/>
            <a:chOff x="4475163" y="3376613"/>
            <a:chExt cx="3784600" cy="803275"/>
          </a:xfrm>
        </p:grpSpPr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4475163" y="3376613"/>
              <a:ext cx="3784600" cy="803275"/>
            </a:xfrm>
            <a:custGeom>
              <a:avLst/>
              <a:gdLst>
                <a:gd name="T0" fmla="*/ 2207 w 2384"/>
                <a:gd name="T1" fmla="*/ 506 h 506"/>
                <a:gd name="T2" fmla="*/ 0 w 2384"/>
                <a:gd name="T3" fmla="*/ 506 h 506"/>
                <a:gd name="T4" fmla="*/ 0 w 2384"/>
                <a:gd name="T5" fmla="*/ 0 h 506"/>
                <a:gd name="T6" fmla="*/ 2207 w 2384"/>
                <a:gd name="T7" fmla="*/ 0 h 506"/>
                <a:gd name="T8" fmla="*/ 2384 w 2384"/>
                <a:gd name="T9" fmla="*/ 256 h 506"/>
                <a:gd name="T10" fmla="*/ 2207 w 2384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4" h="506">
                  <a:moveTo>
                    <a:pt x="2207" y="506"/>
                  </a:moveTo>
                  <a:lnTo>
                    <a:pt x="0" y="506"/>
                  </a:lnTo>
                  <a:lnTo>
                    <a:pt x="0" y="0"/>
                  </a:lnTo>
                  <a:lnTo>
                    <a:pt x="2207" y="0"/>
                  </a:lnTo>
                  <a:lnTo>
                    <a:pt x="2384" y="256"/>
                  </a:lnTo>
                  <a:lnTo>
                    <a:pt x="2207" y="5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文本框 41"/>
            <p:cNvSpPr txBox="1">
              <a:spLocks noChangeArrowheads="1"/>
            </p:cNvSpPr>
            <p:nvPr/>
          </p:nvSpPr>
          <p:spPr bwMode="auto">
            <a:xfrm>
              <a:off x="4569265" y="3663542"/>
              <a:ext cx="3459119" cy="22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fontAlgn="base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600" dirty="0" smtClea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. </a:t>
              </a:r>
              <a:endParaRPr lang="zh-CN" altLang="en-US" sz="6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523042" y="3582194"/>
            <a:ext cx="2214578" cy="5715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42" name="文本框 22"/>
          <p:cNvSpPr txBox="1"/>
          <p:nvPr/>
        </p:nvSpPr>
        <p:spPr>
          <a:xfrm>
            <a:off x="3452000" y="3633867"/>
            <a:ext cx="100013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b="1" dirty="0">
              <a:ln w="38100">
                <a:noFill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20"/>
          <p:cNvSpPr>
            <a:spLocks/>
          </p:cNvSpPr>
          <p:nvPr/>
        </p:nvSpPr>
        <p:spPr bwMode="auto">
          <a:xfrm>
            <a:off x="4452132" y="3367880"/>
            <a:ext cx="714380" cy="1623160"/>
          </a:xfrm>
          <a:custGeom>
            <a:avLst/>
            <a:gdLst>
              <a:gd name="T0" fmla="*/ 0 w 487"/>
              <a:gd name="T1" fmla="*/ 0 h 836"/>
              <a:gd name="T2" fmla="*/ 0 w 487"/>
              <a:gd name="T3" fmla="*/ 264 h 836"/>
              <a:gd name="T4" fmla="*/ 487 w 487"/>
              <a:gd name="T5" fmla="*/ 836 h 836"/>
              <a:gd name="T6" fmla="*/ 487 w 487"/>
              <a:gd name="T7" fmla="*/ 332 h 836"/>
              <a:gd name="T8" fmla="*/ 0 w 487"/>
              <a:gd name="T9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7" h="836">
                <a:moveTo>
                  <a:pt x="0" y="0"/>
                </a:moveTo>
                <a:lnTo>
                  <a:pt x="0" y="264"/>
                </a:lnTo>
                <a:lnTo>
                  <a:pt x="487" y="836"/>
                </a:lnTo>
                <a:lnTo>
                  <a:pt x="487" y="33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4" name="Freeform 10"/>
          <p:cNvSpPr>
            <a:spLocks/>
          </p:cNvSpPr>
          <p:nvPr/>
        </p:nvSpPr>
        <p:spPr bwMode="auto">
          <a:xfrm>
            <a:off x="5166512" y="4868078"/>
            <a:ext cx="5715040" cy="1214446"/>
          </a:xfrm>
          <a:custGeom>
            <a:avLst/>
            <a:gdLst>
              <a:gd name="T0" fmla="*/ 2207 w 2384"/>
              <a:gd name="T1" fmla="*/ 506 h 506"/>
              <a:gd name="T2" fmla="*/ 0 w 2384"/>
              <a:gd name="T3" fmla="*/ 506 h 506"/>
              <a:gd name="T4" fmla="*/ 0 w 2384"/>
              <a:gd name="T5" fmla="*/ 0 h 506"/>
              <a:gd name="T6" fmla="*/ 2207 w 2384"/>
              <a:gd name="T7" fmla="*/ 0 h 506"/>
              <a:gd name="T8" fmla="*/ 2384 w 2384"/>
              <a:gd name="T9" fmla="*/ 256 h 506"/>
              <a:gd name="T10" fmla="*/ 2207 w 2384"/>
              <a:gd name="T11" fmla="*/ 50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84" h="506">
                <a:moveTo>
                  <a:pt x="2207" y="506"/>
                </a:moveTo>
                <a:lnTo>
                  <a:pt x="0" y="506"/>
                </a:lnTo>
                <a:lnTo>
                  <a:pt x="0" y="0"/>
                </a:lnTo>
                <a:lnTo>
                  <a:pt x="2207" y="0"/>
                </a:lnTo>
                <a:lnTo>
                  <a:pt x="2384" y="256"/>
                </a:lnTo>
                <a:lnTo>
                  <a:pt x="2207" y="50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o-CN" sz="4000" b="1" dirty="0" smtClean="0">
                <a:solidFill>
                  <a:schemeClr val="bg1"/>
                </a:solidFill>
              </a:rPr>
              <a:t>མཐོང་ཚད་ལད་མོ་བྱས་ན་ཀླད་མེད་ཡིན་ཞེས་པའི་དོན་ཅི་ཡིན།</a:t>
            </a:r>
            <a:endParaRPr lang="zh-CN" altLang="en-US" sz="4000" dirty="0" smtClean="0">
              <a:solidFill>
                <a:schemeClr val="bg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15095" y="2867814"/>
            <a:ext cx="3122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o-CN" altLang="zh-CN" sz="4400" dirty="0" smtClean="0">
                <a:solidFill>
                  <a:schemeClr val="bg1"/>
                </a:solidFill>
              </a:rPr>
              <a:t>   </a:t>
            </a:r>
            <a:r>
              <a:rPr lang="bo-CN" altLang="zh-CN" sz="5400" dirty="0" smtClean="0">
                <a:solidFill>
                  <a:schemeClr val="bg1"/>
                </a:solidFill>
              </a:rPr>
              <a:t>དྲུག་པ། སྤྱི་སྡོམ།</a:t>
            </a:r>
            <a:endParaRPr lang="zh-CN" altLang="en-US" sz="4800" dirty="0"/>
          </a:p>
        </p:txBody>
      </p:sp>
      <p:sp>
        <p:nvSpPr>
          <p:cNvPr id="47" name="Freeform 24"/>
          <p:cNvSpPr>
            <a:spLocks/>
          </p:cNvSpPr>
          <p:nvPr/>
        </p:nvSpPr>
        <p:spPr bwMode="auto">
          <a:xfrm>
            <a:off x="2736808" y="3622683"/>
            <a:ext cx="710075" cy="386170"/>
          </a:xfrm>
          <a:custGeom>
            <a:avLst/>
            <a:gdLst>
              <a:gd name="T0" fmla="*/ 0 w 255"/>
              <a:gd name="T1" fmla="*/ 13 h 263"/>
              <a:gd name="T2" fmla="*/ 0 w 255"/>
              <a:gd name="T3" fmla="*/ 163 h 263"/>
              <a:gd name="T4" fmla="*/ 255 w 255"/>
              <a:gd name="T5" fmla="*/ 263 h 263"/>
              <a:gd name="T6" fmla="*/ 255 w 255"/>
              <a:gd name="T7" fmla="*/ 0 h 263"/>
              <a:gd name="T8" fmla="*/ 0 w 255"/>
              <a:gd name="T9" fmla="*/ 1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263">
                <a:moveTo>
                  <a:pt x="0" y="13"/>
                </a:moveTo>
                <a:lnTo>
                  <a:pt x="0" y="163"/>
                </a:lnTo>
                <a:lnTo>
                  <a:pt x="255" y="263"/>
                </a:lnTo>
                <a:lnTo>
                  <a:pt x="255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66314" y="194561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dirty="0" smtClean="0">
                <a:solidFill>
                  <a:schemeClr val="bg1"/>
                </a:solidFill>
              </a:rPr>
              <a:t>  ༡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37686" y="2296310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dirty="0" smtClean="0"/>
              <a:t>      </a:t>
            </a:r>
            <a:r>
              <a:rPr lang="bo-CN" altLang="zh-CN" sz="4000" dirty="0" smtClean="0">
                <a:solidFill>
                  <a:schemeClr val="bg1"/>
                </a:solidFill>
              </a:rPr>
              <a:t>༢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52000" y="2731432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dirty="0" smtClean="0">
                <a:solidFill>
                  <a:schemeClr val="bg1"/>
                </a:solidFill>
              </a:rPr>
              <a:t>    ༣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37752" y="3088622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dirty="0" smtClean="0">
                <a:solidFill>
                  <a:schemeClr val="bg1"/>
                </a:solidFill>
              </a:rPr>
              <a:t>༤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09190" y="343931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000" dirty="0" smtClean="0">
                <a:solidFill>
                  <a:schemeClr val="bg1"/>
                </a:solidFill>
              </a:rPr>
              <a:t>༥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166512" y="3939384"/>
            <a:ext cx="52774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solidFill>
                  <a:prstClr val="white"/>
                </a:solidFill>
              </a:rPr>
              <a:t>སློབ་ཚན་འདི་ཚུལ་ཅི་ལྟར་བརྩམས་པ་ཡིན།</a:t>
            </a:r>
            <a:endParaRPr lang="zh-CN" altLang="en-US" sz="44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6" grpId="0" animBg="1"/>
      <p:bldP spid="31" grpId="0" animBg="1"/>
      <p:bldP spid="40" grpId="0" animBg="1"/>
      <p:bldP spid="42" grpId="0" animBg="1"/>
      <p:bldP spid="43" grpId="0" animBg="1"/>
      <p:bldP spid="44" grpId="0" animBg="1"/>
      <p:bldP spid="45" grpId="0"/>
      <p:bldP spid="47" grpId="0" animBg="1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4"/>
          <p:cNvSpPr>
            <a:spLocks noGrp="1"/>
          </p:cNvSpPr>
          <p:nvPr>
            <p:ph type="title"/>
          </p:nvPr>
        </p:nvSpPr>
        <p:spPr bwMode="auto">
          <a:xfrm>
            <a:off x="0" y="367484"/>
            <a:ext cx="5380826" cy="857256"/>
          </a:xfrm>
          <a:custGeom>
            <a:avLst/>
            <a:gdLst>
              <a:gd name="T0" fmla="*/ 452 w 452"/>
              <a:gd name="T1" fmla="*/ 32 h 64"/>
              <a:gd name="T2" fmla="*/ 386 w 452"/>
              <a:gd name="T3" fmla="*/ 0 h 64"/>
              <a:gd name="T4" fmla="*/ 386 w 452"/>
              <a:gd name="T5" fmla="*/ 0 h 64"/>
              <a:gd name="T6" fmla="*/ 1 w 452"/>
              <a:gd name="T7" fmla="*/ 0 h 64"/>
              <a:gd name="T8" fmla="*/ 4 w 452"/>
              <a:gd name="T9" fmla="*/ 30 h 64"/>
              <a:gd name="T10" fmla="*/ 0 w 452"/>
              <a:gd name="T11" fmla="*/ 64 h 64"/>
              <a:gd name="T12" fmla="*/ 386 w 452"/>
              <a:gd name="T13" fmla="*/ 64 h 64"/>
              <a:gd name="T14" fmla="*/ 386 w 452"/>
              <a:gd name="T15" fmla="*/ 64 h 64"/>
              <a:gd name="T16" fmla="*/ 452 w 452"/>
              <a:gd name="T17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2" h="64">
                <a:moveTo>
                  <a:pt x="452" y="32"/>
                </a:moveTo>
                <a:cubicBezTo>
                  <a:pt x="386" y="0"/>
                  <a:pt x="386" y="0"/>
                  <a:pt x="386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1" y="0"/>
                  <a:pt x="1" y="0"/>
                  <a:pt x="1" y="0"/>
                </a:cubicBezTo>
                <a:cubicBezTo>
                  <a:pt x="3" y="9"/>
                  <a:pt x="4" y="20"/>
                  <a:pt x="4" y="30"/>
                </a:cubicBezTo>
                <a:cubicBezTo>
                  <a:pt x="4" y="42"/>
                  <a:pt x="3" y="53"/>
                  <a:pt x="0" y="64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86" y="64"/>
                  <a:pt x="386" y="64"/>
                  <a:pt x="386" y="64"/>
                </a:cubicBezTo>
                <a:lnTo>
                  <a:pt x="452" y="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9774" tIns="54887" rIns="109774" bIns="54887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bo-CN" altLang="zh-CN" sz="5400" dirty="0" smtClean="0">
                <a:solidFill>
                  <a:schemeClr val="bg1"/>
                </a:solidFill>
              </a:rPr>
              <a:t>བདུན་པ། ལས་བྱ་བཀོད་སྒྲིག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0" y="2724938"/>
            <a:ext cx="5809454" cy="2000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o-CN" sz="3600" dirty="0" smtClean="0"/>
              <a:t>༼༡༽</a:t>
            </a:r>
            <a:r>
              <a:rPr lang="bo-CN" sz="4400" dirty="0" smtClean="0"/>
              <a:t> </a:t>
            </a:r>
            <a:r>
              <a:rPr lang="bo-CN" sz="3600" dirty="0" smtClean="0"/>
              <a:t>སྐད་རིགས་ཐམས་ཅད་ཤེས་ན་བཟང་མོད་ཀྱང་།།</a:t>
            </a:r>
            <a:endParaRPr lang="zh-CN" altLang="en-US" sz="3600" dirty="0" smtClean="0"/>
          </a:p>
          <a:p>
            <a:pPr>
              <a:buNone/>
            </a:pPr>
            <a:r>
              <a:rPr lang="bo-CN" sz="3600" dirty="0" smtClean="0"/>
              <a:t>         རང་གི་ཕ་སྐད་བརྗེད་ན་ངོ་ཚ་ཡིན།།</a:t>
            </a:r>
            <a:endParaRPr lang="zh-CN" altLang="en-US" sz="3600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5880892" y="2724938"/>
            <a:ext cx="5857916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o-CN" sz="3600" dirty="0" smtClean="0"/>
              <a:t>༼༢༽  སེམས་ལ་དྲན་རྒྱུ་མང་བའི་བློ་མང་དེ། །</a:t>
            </a:r>
            <a:endParaRPr lang="zh-CN" altLang="en-US" sz="3600" dirty="0" smtClean="0"/>
          </a:p>
          <a:p>
            <a:pPr>
              <a:buNone/>
            </a:pPr>
            <a:r>
              <a:rPr lang="bo-CN" sz="3600" dirty="0" smtClean="0"/>
              <a:t>        འདུན་མ་གཅིག་ལ་མི་ཞོག་དཀྲུག་ཤིང་ཡིན། །</a:t>
            </a:r>
            <a:endParaRPr lang="zh-CN" altLang="en-US" sz="3600" dirty="0" smtClean="0"/>
          </a:p>
          <a:p>
            <a:pPr>
              <a:buNone/>
            </a:pPr>
            <a:r>
              <a:rPr lang="bo-CN" sz="3600" dirty="0" smtClean="0"/>
              <a:t>        ཉིན་པར་སེམས་འཁྲུག་མཚན་མོར་གཉིད་མི་ཡོང་། །</a:t>
            </a:r>
            <a:endParaRPr lang="zh-CN" altLang="en-US" sz="3600" dirty="0" smtClean="0"/>
          </a:p>
          <a:p>
            <a:pPr>
              <a:buNone/>
            </a:pPr>
            <a:r>
              <a:rPr lang="bo-CN" sz="3600" dirty="0" smtClean="0"/>
              <a:t>        དེ་ཕྱིར་བློ་སྣ་མང་པོ་རྦད་ཀྱིས་ཆོད། །</a:t>
            </a:r>
            <a:endParaRPr lang="zh-CN" altLang="en-US" sz="3600" dirty="0" smtClean="0"/>
          </a:p>
          <a:p>
            <a:endParaRPr lang="zh-CN" altLang="en-US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37290" y="1296178"/>
            <a:ext cx="1219041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o-CN" altLang="zh-C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༡  ཅི་ཞིག་ལ་བསླབ་བྱ་ཟེར། </a:t>
            </a:r>
            <a:endParaRPr kumimoji="0" lang="bo-CN" altLang="zh-CN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o-CN" altLang="zh-C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༢  ལེགས་བཤད་དང་བསླབ་བྱ་གཉིས་ཀྱི་ཁྱད་པར་ཅི།</a:t>
            </a:r>
            <a:endParaRPr kumimoji="0" lang="bo-CN" altLang="zh-CN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90" y="5374638"/>
            <a:ext cx="117388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o-CN" altLang="zh-C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 གོང་གི་ཚིག་རྐང་གཉིས་ལ་འཛིན་གྲྭའི་ནང་ཚོ་ཆུང་དགར་ནས་བགྲོ་གླེང་བྱེད་དགོས།</a:t>
            </a:r>
            <a:endParaRPr kumimoji="0" lang="bo-CN" altLang="zh-CN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1802" y="479664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b="1" dirty="0" smtClean="0"/>
              <a:t>ལྷ་མོ་གཡང་མཚོ།</a:t>
            </a:r>
            <a:endParaRPr lang="zh-CN" altLang="en-US" sz="2400" b="1" dirty="0"/>
          </a:p>
        </p:txBody>
      </p:sp>
      <p:pic>
        <p:nvPicPr>
          <p:cNvPr id="3" name="图片 2" descr="510996052035378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7488" y="1367616"/>
            <a:ext cx="2857520" cy="350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738280" y="1724806"/>
            <a:ext cx="26432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400" b="1" dirty="0" smtClean="0"/>
              <a:t>སློབ་མ། </a:t>
            </a:r>
          </a:p>
          <a:p>
            <a:r>
              <a:rPr lang="bo-CN" altLang="zh-CN" sz="2400" b="1" dirty="0" smtClean="0"/>
              <a:t>རྡོ་རྗེ་སྐྱབས།</a:t>
            </a:r>
            <a:r>
              <a:rPr lang="en-US" altLang="zh-CN" sz="2400" b="1" dirty="0" smtClean="0"/>
              <a:t>   </a:t>
            </a:r>
            <a:r>
              <a:rPr lang="bo-CN" altLang="zh-CN" sz="2400" b="1" dirty="0" smtClean="0"/>
              <a:t>མཁའ་མོ་ཚེ་རིང་།</a:t>
            </a:r>
          </a:p>
          <a:p>
            <a:r>
              <a:rPr lang="bo-CN" altLang="zh-CN" sz="2400" b="1" dirty="0" smtClean="0"/>
              <a:t>དགེ་རྒན།</a:t>
            </a:r>
          </a:p>
          <a:p>
            <a:r>
              <a:rPr lang="bo-CN" altLang="zh-CN" sz="2400" b="1" dirty="0" smtClean="0"/>
              <a:t>སྒོམ་པ་རྒྱལ། </a:t>
            </a:r>
            <a:r>
              <a:rPr lang="bo-CN" altLang="zh-CN" sz="1800" dirty="0" smtClean="0"/>
              <a:t>༼ རྩེ་ཁོག་རྫོང་མི་རིགས་སློབ་                        </a:t>
            </a:r>
          </a:p>
          <a:p>
            <a:r>
              <a:rPr lang="bo-CN" altLang="zh-CN" sz="1800" dirty="0" smtClean="0"/>
              <a:t>                       འབྲིང་དང་པོ། ༽</a:t>
            </a:r>
            <a:endParaRPr lang="bo-CN" altLang="zh-CN" sz="2400" dirty="0" smtClean="0"/>
          </a:p>
          <a:p>
            <a:r>
              <a:rPr lang="bo-CN" altLang="zh-CN" sz="2400" b="1" dirty="0" smtClean="0"/>
              <a:t>གཅོད་པ་རྒྱལ། </a:t>
            </a:r>
            <a:r>
              <a:rPr lang="bo-CN" altLang="zh-CN" sz="1800" dirty="0" smtClean="0"/>
              <a:t>༼  གསེར་ཆེན་རྫོང་མི་རིགས་    </a:t>
            </a:r>
          </a:p>
          <a:p>
            <a:r>
              <a:rPr lang="bo-CN" altLang="zh-CN" sz="1800" dirty="0" smtClean="0"/>
              <a:t>                           སློབ་འབྲིང་། ༽</a:t>
            </a:r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510492"/>
            <a:ext cx="11161239" cy="281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3800" dirty="0">
                <a:latin typeface="Microsoft Himalaya" pitchFamily="2" charset="0"/>
                <a:ea typeface="宋体" pitchFamily="2" charset="-122"/>
                <a:cs typeface="Calibri" pitchFamily="34" charset="0"/>
              </a:rPr>
              <a:t> </a:t>
            </a: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༣ </a:t>
            </a:r>
            <a:r>
              <a:rPr lang="en-US" altLang="zh-CN" sz="4400" b="1" dirty="0" err="1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ལེགས་བཤད་དང་བསླབ་བྱ་གཉིས་ཀྱི་ཁྱད་པར</a:t>
            </a:r>
            <a:r>
              <a:rPr lang="en-US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།</a:t>
            </a:r>
            <a:endParaRPr lang="bo-CN" altLang="zh-CN" sz="4400" b="1" dirty="0">
              <a:latin typeface="Arial" pitchFamily="34" charset="0"/>
              <a:ea typeface="宋体" pitchFamily="2" charset="-122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dirty="0" smtClean="0">
                <a:latin typeface="Arial" pitchFamily="34" charset="0"/>
                <a:ea typeface="宋体" pitchFamily="2" charset="-122"/>
                <a:cs typeface="Calibri" pitchFamily="34" charset="0"/>
              </a:rPr>
              <a:t>  </a:t>
            </a:r>
            <a:r>
              <a:rPr lang="en-US" altLang="zh-CN" sz="4400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</a:t>
            </a:r>
            <a:endParaRPr lang="bo-CN" altLang="zh-CN" sz="4400" dirty="0" smtClean="0">
              <a:latin typeface="Microsoft Himalaya" pitchFamily="2" charset="0"/>
              <a:ea typeface="宋体" pitchFamily="2" charset="-122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dirty="0">
                <a:latin typeface="Microsoft Himalaya" pitchFamily="2" charset="0"/>
                <a:ea typeface="宋体" pitchFamily="2" charset="-122"/>
                <a:cs typeface="Calibri" pitchFamily="34" charset="0"/>
              </a:rPr>
              <a:t> </a:t>
            </a:r>
            <a:r>
              <a:rPr lang="bo-CN" altLang="zh-CN" sz="4400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ལན། </a:t>
            </a:r>
            <a:r>
              <a:rPr lang="en-US" altLang="zh-CN" sz="4400" dirty="0" err="1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ལེགས་བཤད</a:t>
            </a:r>
            <a:r>
              <a:rPr lang="en-US" altLang="zh-CN" sz="4400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་</a:t>
            </a:r>
            <a:r>
              <a:rPr lang="bo-CN" altLang="zh-CN" sz="4400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དུ་</a:t>
            </a:r>
            <a:r>
              <a:rPr lang="en-US" altLang="zh-CN" sz="4400" dirty="0" err="1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འཇིག་རྟེན་མི་ཆོས</a:t>
            </a:r>
            <a:r>
              <a:rPr lang="en-US" altLang="zh-CN" sz="4400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་</a:t>
            </a:r>
            <a:r>
              <a:rPr lang="bo-CN" altLang="zh-CN" sz="4400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སྐྱོང་ལུགས་</a:t>
            </a:r>
            <a:r>
              <a:rPr lang="en-US" altLang="zh-CN" sz="4400" dirty="0" err="1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གཙོར་བཟུང་བ་དང་བསླབ་བྱ</a:t>
            </a:r>
            <a:r>
              <a:rPr lang="bo-CN" altLang="zh-CN" sz="4400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ར</a:t>
            </a:r>
            <a:r>
              <a:rPr lang="en-US" altLang="zh-CN" sz="4400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་</a:t>
            </a:r>
            <a:r>
              <a:rPr lang="en-US" altLang="zh-CN" sz="4400" dirty="0" err="1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དམ</a:t>
            </a:r>
            <a:r>
              <a:rPr lang="en-US" altLang="zh-CN" sz="4400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་</a:t>
            </a:r>
            <a:r>
              <a:rPr lang="bo-CN" altLang="zh-CN" sz="4400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</a:t>
            </a:r>
            <a:r>
              <a:rPr lang="en-US" altLang="zh-CN" sz="4400" dirty="0" err="1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པའི་ལྷ་ཆོས་</a:t>
            </a:r>
            <a:r>
              <a:rPr lang="en-US" altLang="zh-CN" sz="4400" dirty="0" err="1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སྒྲུབ་ཚུལ་གཙོར་བོར་བཟུང</a:t>
            </a:r>
            <a:r>
              <a:rPr lang="en-US" altLang="zh-CN" sz="4400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་</a:t>
            </a:r>
            <a:r>
              <a:rPr lang="bo-CN" altLang="zh-CN" sz="4400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ནས་བརྗོད་ཡོད</a:t>
            </a:r>
            <a:r>
              <a:rPr lang="en-US" altLang="zh-CN" sz="4400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།</a:t>
            </a:r>
            <a:endParaRPr lang="en-US" altLang="zh-CN" sz="44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1498" y="126380"/>
            <a:ext cx="9212262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 descr="ལ老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7869" y="3439318"/>
            <a:ext cx="2242544" cy="358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2557" y="1809240"/>
            <a:ext cx="10710399" cy="47978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   </a:t>
            </a:r>
            <a:r>
              <a:rPr lang="bo-CN" sz="2600" dirty="0" smtClean="0"/>
              <a:t>                 </a:t>
            </a:r>
            <a:r>
              <a:rPr lang="bo-CN" sz="4400" dirty="0" smtClean="0"/>
              <a:t>ཞང་</a:t>
            </a:r>
            <a:r>
              <a:rPr lang="bo-CN" sz="4400" dirty="0"/>
              <a:t>སྟོན་བསྟན་པ་རྒྱ་</a:t>
            </a:r>
            <a:r>
              <a:rPr lang="bo-CN" sz="4400" dirty="0" smtClean="0"/>
              <a:t>མཚོ་ནི།   མདོ་</a:t>
            </a:r>
            <a:r>
              <a:rPr lang="bo-CN" sz="4400" dirty="0"/>
              <a:t>སྨད་རྩེ་གཞུང་དུ</a:t>
            </a:r>
            <a:r>
              <a:rPr lang="bo-CN" sz="4400" dirty="0" smtClean="0"/>
              <a:t>་རབ་</a:t>
            </a:r>
            <a:r>
              <a:rPr lang="bo-CN" sz="4400" dirty="0"/>
              <a:t>བྱུང་བཅུ་བཞི</a:t>
            </a:r>
            <a:r>
              <a:rPr lang="bo-CN" sz="4400" dirty="0" smtClean="0"/>
              <a:t>་པའི་</a:t>
            </a:r>
            <a:r>
              <a:rPr lang="bo-CN" sz="4400" dirty="0"/>
              <a:t>ཤིང་</a:t>
            </a:r>
            <a:r>
              <a:rPr lang="bo-CN" sz="4400" dirty="0" smtClean="0"/>
              <a:t>བྱ</a:t>
            </a:r>
            <a:r>
              <a:rPr lang="zh-CN" altLang="en-US" sz="1800" dirty="0" smtClean="0"/>
              <a:t>（</a:t>
            </a:r>
            <a:r>
              <a:rPr lang="bo-CN" sz="4400" dirty="0" smtClean="0"/>
              <a:t>༡༨༢༥</a:t>
            </a:r>
            <a:r>
              <a:rPr lang="zh-CN" altLang="en-US" sz="1800" dirty="0" smtClean="0"/>
              <a:t>）</a:t>
            </a:r>
            <a:r>
              <a:rPr lang="bo-CN" sz="4400" dirty="0" smtClean="0"/>
              <a:t>ལོར་</a:t>
            </a:r>
            <a:r>
              <a:rPr lang="bo-CN" sz="4400" dirty="0"/>
              <a:t>སྐུ་</a:t>
            </a:r>
            <a:r>
              <a:rPr lang="bo-CN" sz="4400" dirty="0" smtClean="0"/>
              <a:t>འཁྲུངས། </a:t>
            </a:r>
            <a:r>
              <a:rPr lang="en-US" sz="4400" dirty="0" smtClean="0"/>
              <a:t> </a:t>
            </a:r>
            <a:r>
              <a:rPr lang="bo-CN" sz="4400" dirty="0" smtClean="0"/>
              <a:t>བྱང་</a:t>
            </a:r>
            <a:r>
              <a:rPr lang="bo-CN" sz="4400" dirty="0"/>
              <a:t>ཆུབ་ལམ་གྱི་རིམ་པའི་གདམས་པ་རང་རྒྱུད་གླང་སྨྱོན་འདུལ་བའི་ལྕགས་ཀྱུ་</a:t>
            </a:r>
            <a:r>
              <a:rPr lang="bo-CN" sz="4400" dirty="0" smtClean="0"/>
              <a:t>སོགས་གསུང་འབུམ་པོད་</a:t>
            </a:r>
            <a:r>
              <a:rPr lang="bo-CN" sz="4400" dirty="0"/>
              <a:t>བཞི་བཞུགས། </a:t>
            </a:r>
            <a:r>
              <a:rPr lang="bo-CN" sz="4400" dirty="0" smtClean="0"/>
              <a:t> ཐུའུ་</a:t>
            </a:r>
            <a:r>
              <a:rPr lang="bo-CN" sz="4400" dirty="0"/>
              <a:t>བཀྭན་བློ་བཟང་བཤད་སྒྲུབ་དབང་ཕྱུག</a:t>
            </a:r>
            <a:r>
              <a:rPr lang="bo-CN" sz="4400" dirty="0" smtClean="0"/>
              <a:t>་དང་</a:t>
            </a:r>
            <a:r>
              <a:rPr lang="bo-CN" sz="4400" dirty="0"/>
              <a:t>ཅོ་ནེ་བློ་བཟང་རྒྱ་མཚོ་སོགས</a:t>
            </a:r>
            <a:r>
              <a:rPr lang="bo-CN" sz="4400" dirty="0" smtClean="0"/>
              <a:t>་སློབ་</a:t>
            </a:r>
            <a:r>
              <a:rPr lang="bo-CN" sz="4400" dirty="0"/>
              <a:t>མ་མཁས་པ་བརྒྱ་ཕྲག་</a:t>
            </a:r>
            <a:r>
              <a:rPr lang="bo-CN" sz="4400" dirty="0" smtClean="0"/>
              <a:t>བསྐྱངས།</a:t>
            </a:r>
            <a:r>
              <a:rPr lang="bo-CN" sz="4400" dirty="0"/>
              <a:t> </a:t>
            </a:r>
            <a:r>
              <a:rPr lang="bo-CN" sz="4400" dirty="0" smtClean="0"/>
              <a:t>དགུང་</a:t>
            </a:r>
            <a:r>
              <a:rPr lang="bo-CN" sz="4400" dirty="0"/>
              <a:t>གྲངས་བདུན་ཅུ་དོན་གསུམ་པ་རབ་བྱུང་བཅོ་ལྔ</a:t>
            </a:r>
            <a:r>
              <a:rPr lang="bo-CN" sz="4400" dirty="0" smtClean="0"/>
              <a:t>་པའི་</a:t>
            </a:r>
            <a:r>
              <a:rPr lang="bo-CN" sz="4400" dirty="0"/>
              <a:t>མེ་</a:t>
            </a:r>
            <a:r>
              <a:rPr lang="bo-CN" sz="4400" dirty="0" smtClean="0"/>
              <a:t>བྱ</a:t>
            </a:r>
            <a:r>
              <a:rPr lang="zh-CN" altLang="en-US" sz="1800" dirty="0" smtClean="0"/>
              <a:t>（</a:t>
            </a:r>
            <a:r>
              <a:rPr lang="zh-CN" altLang="en-US" sz="4400" dirty="0" smtClean="0"/>
              <a:t> </a:t>
            </a:r>
            <a:r>
              <a:rPr lang="bo-CN" sz="4400" dirty="0" smtClean="0"/>
              <a:t>༡༨༩༧</a:t>
            </a:r>
            <a:r>
              <a:rPr lang="zh-CN" altLang="en-US" sz="4400" dirty="0"/>
              <a:t> </a:t>
            </a:r>
            <a:r>
              <a:rPr lang="zh-CN" altLang="en-US" sz="1800" dirty="0" smtClean="0"/>
              <a:t>）</a:t>
            </a:r>
            <a:r>
              <a:rPr lang="bo-CN" sz="4400" dirty="0" smtClean="0"/>
              <a:t>ལོར་</a:t>
            </a:r>
            <a:r>
              <a:rPr lang="bo-CN" sz="4400" dirty="0"/>
              <a:t>སྐུ་གཤེགས</a:t>
            </a:r>
            <a:r>
              <a:rPr lang="bo-CN" sz="4400" dirty="0" smtClean="0"/>
              <a:t>།</a:t>
            </a:r>
            <a:endParaRPr lang="zh-CN" altLang="en-US" sz="4400" dirty="0"/>
          </a:p>
        </p:txBody>
      </p:sp>
      <p:sp>
        <p:nvSpPr>
          <p:cNvPr id="4" name="Freeform 94"/>
          <p:cNvSpPr>
            <a:spLocks/>
          </p:cNvSpPr>
          <p:nvPr/>
        </p:nvSpPr>
        <p:spPr bwMode="auto">
          <a:xfrm>
            <a:off x="0" y="420444"/>
            <a:ext cx="6529614" cy="911693"/>
          </a:xfrm>
          <a:custGeom>
            <a:avLst/>
            <a:gdLst>
              <a:gd name="T0" fmla="*/ 452 w 452"/>
              <a:gd name="T1" fmla="*/ 32 h 64"/>
              <a:gd name="T2" fmla="*/ 386 w 452"/>
              <a:gd name="T3" fmla="*/ 0 h 64"/>
              <a:gd name="T4" fmla="*/ 386 w 452"/>
              <a:gd name="T5" fmla="*/ 0 h 64"/>
              <a:gd name="T6" fmla="*/ 1 w 452"/>
              <a:gd name="T7" fmla="*/ 0 h 64"/>
              <a:gd name="T8" fmla="*/ 4 w 452"/>
              <a:gd name="T9" fmla="*/ 30 h 64"/>
              <a:gd name="T10" fmla="*/ 0 w 452"/>
              <a:gd name="T11" fmla="*/ 64 h 64"/>
              <a:gd name="T12" fmla="*/ 386 w 452"/>
              <a:gd name="T13" fmla="*/ 64 h 64"/>
              <a:gd name="T14" fmla="*/ 386 w 452"/>
              <a:gd name="T15" fmla="*/ 64 h 64"/>
              <a:gd name="T16" fmla="*/ 452 w 452"/>
              <a:gd name="T17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2" h="64">
                <a:moveTo>
                  <a:pt x="452" y="32"/>
                </a:moveTo>
                <a:cubicBezTo>
                  <a:pt x="386" y="0"/>
                  <a:pt x="386" y="0"/>
                  <a:pt x="386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1" y="0"/>
                  <a:pt x="1" y="0"/>
                  <a:pt x="1" y="0"/>
                </a:cubicBezTo>
                <a:cubicBezTo>
                  <a:pt x="3" y="9"/>
                  <a:pt x="4" y="20"/>
                  <a:pt x="4" y="30"/>
                </a:cubicBezTo>
                <a:cubicBezTo>
                  <a:pt x="4" y="42"/>
                  <a:pt x="3" y="53"/>
                  <a:pt x="0" y="64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86" y="64"/>
                  <a:pt x="386" y="64"/>
                  <a:pt x="386" y="64"/>
                </a:cubicBezTo>
                <a:lnTo>
                  <a:pt x="452" y="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9774" tIns="54887" rIns="109774" bIns="54887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5400" dirty="0" smtClean="0">
                <a:solidFill>
                  <a:schemeClr val="bg1"/>
                </a:solidFill>
              </a:rPr>
              <a:t>   གཉིས་པ། མཛད་པ་པོ་མཚམས་སྦྱོར།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10" name="十字星 9"/>
          <p:cNvSpPr/>
          <p:nvPr/>
        </p:nvSpPr>
        <p:spPr>
          <a:xfrm>
            <a:off x="10595800" y="5511020"/>
            <a:ext cx="1357322" cy="1200152"/>
          </a:xfrm>
          <a:prstGeom prst="star4">
            <a:avLst>
              <a:gd name="adj" fmla="val 476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710556"/>
            <a:ext cx="11738808" cy="4896544"/>
          </a:xfrm>
          <a:ln>
            <a:noFill/>
            <a:prstDash val="sysDash"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o-CN" sz="4400" dirty="0" smtClean="0"/>
              <a:t>         </a:t>
            </a:r>
            <a:r>
              <a:rPr lang="bo-CN" sz="4400" dirty="0" smtClean="0"/>
              <a:t>  བསླབ་</a:t>
            </a:r>
            <a:r>
              <a:rPr lang="bo-CN" sz="4400" dirty="0"/>
              <a:t>བྱ་འདི་</a:t>
            </a:r>
            <a:r>
              <a:rPr lang="bo-CN" sz="4400" dirty="0" smtClean="0"/>
              <a:t>ནི་</a:t>
            </a:r>
            <a:r>
              <a:rPr lang="bo-CN" sz="4400" dirty="0" smtClean="0">
                <a:solidFill>
                  <a:srgbClr val="FF0000"/>
                </a:solidFill>
              </a:rPr>
              <a:t>འབྲོམ་སྟོན་པ་རྒྱལ་བའི་འབྱུང་གནས་ཀྱིས་ཚུལ་ཁྲིམས་རྒྱལ་བར་གདམས་པའི་མི་</a:t>
            </a:r>
            <a:r>
              <a:rPr lang="bo-CN" sz="4400" dirty="0">
                <a:solidFill>
                  <a:srgbClr val="FF0000"/>
                </a:solidFill>
              </a:rPr>
              <a:t>ཆོས་གནད་ཀྱི་ཕྲེང་བ་ཞེས་བྱ་བ་དེའི་དོན་འགྲེལ་གྱི་ཚུལ་དུ་མཛད་པ་</a:t>
            </a:r>
            <a:r>
              <a:rPr lang="bo-CN" sz="4400" dirty="0"/>
              <a:t>ཞིག་སྟེ། </a:t>
            </a:r>
            <a:r>
              <a:rPr lang="bo-CN" sz="4400" dirty="0" smtClean="0"/>
              <a:t>འདིའི་བརྗོད་</a:t>
            </a:r>
            <a:r>
              <a:rPr lang="bo-CN" sz="4400" dirty="0"/>
              <a:t>དོན་གཙོ་བོ་ནི། </a:t>
            </a:r>
            <a:r>
              <a:rPr lang="bo-CN" sz="4400" dirty="0" smtClean="0"/>
              <a:t> ཡུལ་</a:t>
            </a:r>
            <a:r>
              <a:rPr lang="bo-CN" sz="4400" dirty="0"/>
              <a:t>དུས་དང་བྱ་བའི་གནས་སྐབས་ཐམས་ཅད་དུ་རང་ཚུགས་མ་ཉམས་པར་གཞན་དང་བསྟུན་པ་མི་ཆོས་རྩ་བར་བཟུང་ནས་གཞན་ལ་ཁྱད་གསོད་མེད་པ། ནོར་ལ་ཆགས་ཞེན་ཆུང་བ། </a:t>
            </a:r>
            <a:r>
              <a:rPr lang="bo-CN" sz="4400" dirty="0" smtClean="0"/>
              <a:t>ང་</a:t>
            </a:r>
            <a:r>
              <a:rPr lang="bo-CN" sz="4400" dirty="0"/>
              <a:t>རྒྱལ་ཞི་</a:t>
            </a:r>
            <a:r>
              <a:rPr lang="bo-CN" sz="4400" dirty="0" smtClean="0"/>
              <a:t>བ། གྲོགས་</a:t>
            </a:r>
            <a:r>
              <a:rPr lang="bo-CN" sz="4400" dirty="0"/>
              <a:t>ངན་སྤངས་ཤིང་</a:t>
            </a:r>
            <a:r>
              <a:rPr lang="bo-CN" sz="4400" dirty="0" smtClean="0"/>
              <a:t>ཡུལ་</a:t>
            </a:r>
            <a:r>
              <a:rPr lang="bo-CN" sz="4400" dirty="0"/>
              <a:t>ངན་འདོར་བ། </a:t>
            </a:r>
            <a:r>
              <a:rPr lang="bo-CN" sz="4400" dirty="0" smtClean="0"/>
              <a:t>ཡུལ་</a:t>
            </a:r>
            <a:r>
              <a:rPr lang="bo-CN" sz="4400" dirty="0"/>
              <a:t>གྱི་ཁྱད་པར་ལྟར་གཟབ་གཟབ་བྱེད་</a:t>
            </a:r>
            <a:r>
              <a:rPr lang="bo-CN" sz="4400" dirty="0" smtClean="0"/>
              <a:t>པ</a:t>
            </a:r>
            <a:r>
              <a:rPr lang="bo-CN" sz="4400" dirty="0"/>
              <a:t>་</a:t>
            </a:r>
            <a:r>
              <a:rPr lang="bo-CN" sz="4400" dirty="0" smtClean="0"/>
              <a:t>སོགས་ཞིབ་</a:t>
            </a:r>
            <a:r>
              <a:rPr lang="bo-CN" sz="4400" dirty="0"/>
              <a:t>རྒྱས་སུ་གདམས་</a:t>
            </a:r>
            <a:r>
              <a:rPr lang="bo-CN" sz="4400" dirty="0" smtClean="0"/>
              <a:t>པའོ། །</a:t>
            </a:r>
            <a:endParaRPr lang="zh-CN" altLang="en-US" sz="4400" dirty="0"/>
          </a:p>
          <a:p>
            <a:endParaRPr lang="zh-CN" altLang="en-US" sz="4400" dirty="0"/>
          </a:p>
        </p:txBody>
      </p:sp>
      <p:sp>
        <p:nvSpPr>
          <p:cNvPr id="6" name="Freeform 94"/>
          <p:cNvSpPr>
            <a:spLocks/>
          </p:cNvSpPr>
          <p:nvPr/>
        </p:nvSpPr>
        <p:spPr bwMode="auto">
          <a:xfrm>
            <a:off x="0" y="365682"/>
            <a:ext cx="5523820" cy="912826"/>
          </a:xfrm>
          <a:custGeom>
            <a:avLst/>
            <a:gdLst>
              <a:gd name="T0" fmla="*/ 452 w 452"/>
              <a:gd name="T1" fmla="*/ 32 h 64"/>
              <a:gd name="T2" fmla="*/ 386 w 452"/>
              <a:gd name="T3" fmla="*/ 0 h 64"/>
              <a:gd name="T4" fmla="*/ 386 w 452"/>
              <a:gd name="T5" fmla="*/ 0 h 64"/>
              <a:gd name="T6" fmla="*/ 1 w 452"/>
              <a:gd name="T7" fmla="*/ 0 h 64"/>
              <a:gd name="T8" fmla="*/ 4 w 452"/>
              <a:gd name="T9" fmla="*/ 30 h 64"/>
              <a:gd name="T10" fmla="*/ 0 w 452"/>
              <a:gd name="T11" fmla="*/ 64 h 64"/>
              <a:gd name="T12" fmla="*/ 386 w 452"/>
              <a:gd name="T13" fmla="*/ 64 h 64"/>
              <a:gd name="T14" fmla="*/ 386 w 452"/>
              <a:gd name="T15" fmla="*/ 64 h 64"/>
              <a:gd name="T16" fmla="*/ 452 w 452"/>
              <a:gd name="T17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2" h="64">
                <a:moveTo>
                  <a:pt x="452" y="32"/>
                </a:moveTo>
                <a:cubicBezTo>
                  <a:pt x="386" y="0"/>
                  <a:pt x="386" y="0"/>
                  <a:pt x="386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1" y="0"/>
                  <a:pt x="1" y="0"/>
                  <a:pt x="1" y="0"/>
                </a:cubicBezTo>
                <a:cubicBezTo>
                  <a:pt x="3" y="9"/>
                  <a:pt x="4" y="20"/>
                  <a:pt x="4" y="30"/>
                </a:cubicBezTo>
                <a:cubicBezTo>
                  <a:pt x="4" y="42"/>
                  <a:pt x="3" y="53"/>
                  <a:pt x="0" y="64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86" y="64"/>
                  <a:pt x="386" y="64"/>
                  <a:pt x="386" y="64"/>
                </a:cubicBezTo>
                <a:lnTo>
                  <a:pt x="452" y="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9774" tIns="54887" rIns="109774" bIns="54887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sz="5400" dirty="0" smtClean="0">
                <a:solidFill>
                  <a:schemeClr val="bg1"/>
                </a:solidFill>
              </a:rPr>
              <a:t>གསུམ་པ། སློབ་ཚན་མཚམས་སྦྱོར།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4"/>
          <p:cNvSpPr>
            <a:spLocks noGrp="1"/>
          </p:cNvSpPr>
          <p:nvPr>
            <p:ph type="title"/>
          </p:nvPr>
        </p:nvSpPr>
        <p:spPr bwMode="auto">
          <a:xfrm>
            <a:off x="0" y="198388"/>
            <a:ext cx="5464773" cy="913960"/>
          </a:xfrm>
          <a:custGeom>
            <a:avLst/>
            <a:gdLst>
              <a:gd name="T0" fmla="*/ 452 w 452"/>
              <a:gd name="T1" fmla="*/ 32 h 64"/>
              <a:gd name="T2" fmla="*/ 386 w 452"/>
              <a:gd name="T3" fmla="*/ 0 h 64"/>
              <a:gd name="T4" fmla="*/ 386 w 452"/>
              <a:gd name="T5" fmla="*/ 0 h 64"/>
              <a:gd name="T6" fmla="*/ 1 w 452"/>
              <a:gd name="T7" fmla="*/ 0 h 64"/>
              <a:gd name="T8" fmla="*/ 4 w 452"/>
              <a:gd name="T9" fmla="*/ 30 h 64"/>
              <a:gd name="T10" fmla="*/ 0 w 452"/>
              <a:gd name="T11" fmla="*/ 64 h 64"/>
              <a:gd name="T12" fmla="*/ 386 w 452"/>
              <a:gd name="T13" fmla="*/ 64 h 64"/>
              <a:gd name="T14" fmla="*/ 386 w 452"/>
              <a:gd name="T15" fmla="*/ 64 h 64"/>
              <a:gd name="T16" fmla="*/ 452 w 452"/>
              <a:gd name="T17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2" h="64">
                <a:moveTo>
                  <a:pt x="452" y="32"/>
                </a:moveTo>
                <a:cubicBezTo>
                  <a:pt x="386" y="0"/>
                  <a:pt x="386" y="0"/>
                  <a:pt x="386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1" y="0"/>
                  <a:pt x="1" y="0"/>
                  <a:pt x="1" y="0"/>
                </a:cubicBezTo>
                <a:cubicBezTo>
                  <a:pt x="3" y="9"/>
                  <a:pt x="4" y="20"/>
                  <a:pt x="4" y="30"/>
                </a:cubicBezTo>
                <a:cubicBezTo>
                  <a:pt x="4" y="42"/>
                  <a:pt x="3" y="53"/>
                  <a:pt x="0" y="64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86" y="64"/>
                  <a:pt x="386" y="64"/>
                  <a:pt x="386" y="64"/>
                </a:cubicBezTo>
                <a:lnTo>
                  <a:pt x="452" y="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9774" tIns="54887" rIns="109774" bIns="54887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5400" dirty="0" err="1" smtClean="0">
                <a:solidFill>
                  <a:srgbClr val="FFFFFF"/>
                </a:solidFill>
                <a:latin typeface="Microsoft Himalaya" pitchFamily="2" charset="0"/>
                <a:ea typeface="宋体" pitchFamily="2" charset="-122"/>
              </a:rPr>
              <a:t>བཞི</a:t>
            </a:r>
            <a:r>
              <a:rPr lang="en-US" altLang="zh-CN" sz="5400" dirty="0" err="1" smtClean="0">
                <a:solidFill>
                  <a:srgbClr val="FFFFFF"/>
                </a:solidFill>
                <a:latin typeface="Microsoft Himalaya" pitchFamily="2" charset="0"/>
                <a:sym typeface="宋体" pitchFamily="2" charset="-122"/>
              </a:rPr>
              <a:t>་པ</a:t>
            </a:r>
            <a:r>
              <a:rPr lang="en-US" altLang="zh-CN" sz="5400" dirty="0" smtClean="0">
                <a:solidFill>
                  <a:srgbClr val="FFFFFF"/>
                </a:solidFill>
                <a:latin typeface="Microsoft Himalaya" pitchFamily="2" charset="0"/>
                <a:sym typeface="宋体" pitchFamily="2" charset="-122"/>
              </a:rPr>
              <a:t>། </a:t>
            </a:r>
            <a:r>
              <a:rPr lang="en-US" altLang="zh-CN" sz="5400" dirty="0" err="1" smtClean="0">
                <a:solidFill>
                  <a:srgbClr val="FFFFFF"/>
                </a:solidFill>
                <a:latin typeface="Microsoft Himalaya" pitchFamily="2" charset="0"/>
                <a:sym typeface="宋体" pitchFamily="2" charset="-122"/>
              </a:rPr>
              <a:t>ཐ་སྙད་མཆན་འགྲེལ</a:t>
            </a:r>
            <a:r>
              <a:rPr lang="en-US" altLang="zh-CN" sz="5400" dirty="0" smtClean="0">
                <a:solidFill>
                  <a:srgbClr val="FFFFFF"/>
                </a:solidFill>
                <a:latin typeface="Microsoft Himalaya" pitchFamily="2" charset="0"/>
                <a:sym typeface="宋体" pitchFamily="2" charset="-122"/>
              </a:rPr>
              <a:t>།</a:t>
            </a:r>
            <a:endParaRPr lang="zh-CN" altLang="en-US" sz="5400" dirty="0"/>
          </a:p>
        </p:txBody>
      </p:sp>
      <p:sp>
        <p:nvSpPr>
          <p:cNvPr id="5" name="矩形 4"/>
          <p:cNvSpPr/>
          <p:nvPr/>
        </p:nvSpPr>
        <p:spPr>
          <a:xfrm>
            <a:off x="2380430" y="6313627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bo-CN" sz="2400" dirty="0" smtClean="0">
                <a:solidFill>
                  <a:schemeClr val="bg1"/>
                </a:solidFill>
              </a:rPr>
              <a:t>།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51604" y="1296178"/>
            <a:ext cx="1714512" cy="9144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sz="4000" dirty="0" smtClean="0">
                <a:solidFill>
                  <a:schemeClr val="bg1"/>
                </a:solidFill>
              </a:rPr>
              <a:t>ཁྱད་གསོད། </a:t>
            </a:r>
            <a:endParaRPr lang="zh-CN" altLang="en-US" sz="4000" dirty="0"/>
          </a:p>
        </p:txBody>
      </p:sp>
      <p:sp>
        <p:nvSpPr>
          <p:cNvPr id="10" name="圆角矩形 9"/>
          <p:cNvSpPr/>
          <p:nvPr/>
        </p:nvSpPr>
        <p:spPr>
          <a:xfrm>
            <a:off x="2094678" y="1296178"/>
            <a:ext cx="7429552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bo-CN" sz="4000" dirty="0" smtClean="0">
                <a:solidFill>
                  <a:schemeClr val="bg1"/>
                </a:solidFill>
              </a:rPr>
              <a:t>   མཐོང་ཆུང་བྱས་ཏེ་དམའ་འབེབས་ཀྱི་སྐད་ཆ་བཤད་པའི་དོན།</a:t>
            </a:r>
            <a:endParaRPr lang="zh-CN" altLang="en-US" sz="4000" dirty="0" smtClean="0">
              <a:solidFill>
                <a:schemeClr val="bg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166116" y="3153566"/>
            <a:ext cx="735811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bo-CN" sz="4000" dirty="0" smtClean="0">
                <a:solidFill>
                  <a:schemeClr val="bg1"/>
                </a:solidFill>
              </a:rPr>
              <a:t>ཕན་པ་སྒྲུབ་པའི་གཉེན་ཉེ་དང་གྲོགས་པོ་སོགས་ཀྱི་མིང་།</a:t>
            </a:r>
            <a:endParaRPr lang="zh-CN" altLang="en-US" sz="4000" dirty="0" smtClean="0">
              <a:solidFill>
                <a:schemeClr val="bg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51604" y="3153566"/>
            <a:ext cx="1714512" cy="10001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sz="4000" dirty="0" smtClean="0">
                <a:solidFill>
                  <a:schemeClr val="bg1"/>
                </a:solidFill>
              </a:rPr>
              <a:t>བཤེས་གཉེན། </a:t>
            </a:r>
            <a:endParaRPr lang="zh-CN" altLang="en-US" sz="4000" dirty="0"/>
          </a:p>
        </p:txBody>
      </p:sp>
      <p:sp>
        <p:nvSpPr>
          <p:cNvPr id="13" name="圆角矩形 12"/>
          <p:cNvSpPr/>
          <p:nvPr/>
        </p:nvSpPr>
        <p:spPr>
          <a:xfrm>
            <a:off x="2094678" y="2224872"/>
            <a:ext cx="7429552" cy="914400"/>
          </a:xfrm>
          <a:prstGeom prst="roundRect">
            <a:avLst>
              <a:gd name="adj" fmla="val 11980"/>
            </a:avLst>
          </a:prstGeom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sz="4000" dirty="0" smtClean="0">
                <a:solidFill>
                  <a:schemeClr val="bg1"/>
                </a:solidFill>
              </a:rPr>
              <a:t>འདིར་ཤོག་ཅེས་པའི་བརྡ་གཏོང་བའི་ལག་བརྡ་ལྟ་བུའི་མིང་།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451604" y="2224872"/>
            <a:ext cx="164307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sz="4000" dirty="0" smtClean="0">
                <a:solidFill>
                  <a:schemeClr val="bg1"/>
                </a:solidFill>
              </a:rPr>
              <a:t>གཡབ་མོ། </a:t>
            </a:r>
            <a:endParaRPr lang="zh-CN" altLang="en-US" sz="4000" dirty="0"/>
          </a:p>
        </p:txBody>
      </p:sp>
      <p:sp>
        <p:nvSpPr>
          <p:cNvPr id="15" name="圆角矩形 14"/>
          <p:cNvSpPr/>
          <p:nvPr/>
        </p:nvSpPr>
        <p:spPr>
          <a:xfrm>
            <a:off x="451604" y="4082260"/>
            <a:ext cx="1785950" cy="107157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sz="4000" dirty="0" smtClean="0">
                <a:solidFill>
                  <a:schemeClr val="bg1"/>
                </a:solidFill>
              </a:rPr>
              <a:t>སྣ་འདྲེན། </a:t>
            </a:r>
            <a:endParaRPr lang="zh-CN" altLang="en-US" sz="4000" dirty="0"/>
          </a:p>
        </p:txBody>
      </p:sp>
      <p:sp>
        <p:nvSpPr>
          <p:cNvPr id="16" name="圆角矩形 15"/>
          <p:cNvSpPr/>
          <p:nvPr/>
        </p:nvSpPr>
        <p:spPr>
          <a:xfrm>
            <a:off x="2166116" y="4082260"/>
            <a:ext cx="7358114" cy="10001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o-CN" sz="4000" dirty="0" smtClean="0">
              <a:solidFill>
                <a:schemeClr val="bg1"/>
              </a:solidFill>
            </a:endParaRPr>
          </a:p>
          <a:p>
            <a:pPr algn="ctr"/>
            <a:r>
              <a:rPr lang="bo-CN" sz="4000" dirty="0" smtClean="0">
                <a:solidFill>
                  <a:schemeClr val="bg1"/>
                </a:solidFill>
              </a:rPr>
              <a:t>གཙོ་འགན་འཁུར་མཁན་ནམ་སྣ་འཁྲིད་མཁན་ལ་གོ</a:t>
            </a:r>
            <a:endParaRPr lang="zh-CN" alt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bo-CN" sz="4000" dirty="0" smtClean="0">
                <a:solidFill>
                  <a:schemeClr val="bg1"/>
                </a:solidFill>
              </a:rPr>
              <a:t> </a:t>
            </a:r>
            <a:endParaRPr lang="zh-CN" altLang="en-US" sz="4000" dirty="0"/>
          </a:p>
        </p:txBody>
      </p:sp>
      <p:sp>
        <p:nvSpPr>
          <p:cNvPr id="17" name="圆角矩形 16"/>
          <p:cNvSpPr/>
          <p:nvPr/>
        </p:nvSpPr>
        <p:spPr>
          <a:xfrm>
            <a:off x="2237554" y="5082392"/>
            <a:ext cx="7358114" cy="10001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4000" dirty="0" smtClean="0"/>
              <a:t>འབད་པའི་དོན།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451604" y="5082392"/>
            <a:ext cx="1785950" cy="100013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sz="4000" dirty="0" smtClean="0">
                <a:solidFill>
                  <a:schemeClr val="bg1"/>
                </a:solidFill>
              </a:rPr>
              <a:t>རེམ་པ། </a:t>
            </a:r>
            <a:endParaRPr lang="zh-CN" alt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422524"/>
            <a:ext cx="11580893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o-CN" sz="4400" b="1" dirty="0" smtClean="0"/>
              <a:t>                       ཀུན་</a:t>
            </a:r>
            <a:r>
              <a:rPr lang="bo-CN" sz="4400" b="1" dirty="0"/>
              <a:t>དང་མཐུན་པ་རྩ་བ་ཡིན་མོད་ཀྱང་། ། </a:t>
            </a:r>
            <a:endParaRPr lang="zh-CN" altLang="en-US" sz="4400" b="1" dirty="0"/>
          </a:p>
          <a:p>
            <a:pPr>
              <a:buNone/>
            </a:pPr>
            <a:r>
              <a:rPr lang="bo-CN" sz="4400" b="1" dirty="0" smtClean="0"/>
              <a:t>                       མཐོང་</a:t>
            </a:r>
            <a:r>
              <a:rPr lang="bo-CN" sz="4400" b="1" dirty="0"/>
              <a:t>ཚད་ལད་མོ་བྱས་ན་ཀླད་མེད་ཡིན། །</a:t>
            </a:r>
            <a:endParaRPr lang="zh-CN" altLang="en-US" sz="4400" b="1" dirty="0"/>
          </a:p>
          <a:p>
            <a:pPr>
              <a:buNone/>
            </a:pPr>
            <a:r>
              <a:rPr lang="bo-CN" sz="4400" b="1" dirty="0" smtClean="0"/>
              <a:t>                       སྐད་</a:t>
            </a:r>
            <a:r>
              <a:rPr lang="bo-CN" sz="4400" b="1" dirty="0"/>
              <a:t>རིགས་ཐམས་ཅད་ཤེས་ན་བཟང་མོད་ཀྱང་། །</a:t>
            </a:r>
            <a:endParaRPr lang="zh-CN" altLang="en-US" sz="4400" b="1" dirty="0"/>
          </a:p>
          <a:p>
            <a:pPr>
              <a:buNone/>
            </a:pPr>
            <a:r>
              <a:rPr lang="bo-CN" sz="4400" b="1" dirty="0" smtClean="0"/>
              <a:t>                       རང་</a:t>
            </a:r>
            <a:r>
              <a:rPr lang="bo-CN" sz="4400" b="1" dirty="0"/>
              <a:t>གི་ཕ་སྐད་བརྗེད་ན་ངོ་ཚ་ཡིན། ། </a:t>
            </a:r>
            <a:endParaRPr lang="zh-CN" altLang="en-US" sz="4400" b="1" dirty="0"/>
          </a:p>
          <a:p>
            <a:pPr>
              <a:buNone/>
            </a:pPr>
            <a:r>
              <a:rPr lang="bo-CN" sz="4400" b="1" dirty="0" smtClean="0"/>
              <a:t>                         </a:t>
            </a:r>
            <a:r>
              <a:rPr lang="bo-CN" sz="4400" b="1" dirty="0" smtClean="0">
                <a:solidFill>
                  <a:srgbClr val="FF0000"/>
                </a:solidFill>
              </a:rPr>
              <a:t>འདིར་</a:t>
            </a:r>
            <a:r>
              <a:rPr lang="bo-CN" sz="4400" b="1" dirty="0">
                <a:solidFill>
                  <a:srgbClr val="FF0000"/>
                </a:solidFill>
              </a:rPr>
              <a:t>མཐོང་ཚད་ལད་མོ་བྱེད་མི་རུང་བ་དང་ལྷག་པར</a:t>
            </a:r>
            <a:r>
              <a:rPr lang="bo-CN" sz="4400" b="1" dirty="0" smtClean="0">
                <a:solidFill>
                  <a:srgbClr val="FF0000"/>
                </a:solidFill>
              </a:rPr>
              <a:t>་དུ་རང་</a:t>
            </a:r>
            <a:r>
              <a:rPr lang="bo-CN" sz="4400" b="1" dirty="0">
                <a:solidFill>
                  <a:srgbClr val="FF0000"/>
                </a:solidFill>
              </a:rPr>
              <a:t>གི་ཕ་སྐད</a:t>
            </a:r>
            <a:r>
              <a:rPr lang="bo-CN" sz="4400" b="1" dirty="0" smtClean="0">
                <a:solidFill>
                  <a:srgbClr val="FF0000"/>
                </a:solidFill>
              </a:rPr>
              <a:t>་             </a:t>
            </a:r>
          </a:p>
          <a:p>
            <a:pPr>
              <a:buNone/>
            </a:pPr>
            <a:r>
              <a:rPr lang="bo-CN" sz="4400" b="1" dirty="0">
                <a:solidFill>
                  <a:srgbClr val="FF0000"/>
                </a:solidFill>
              </a:rPr>
              <a:t> </a:t>
            </a:r>
            <a:r>
              <a:rPr lang="bo-CN" sz="4400" b="1" dirty="0" smtClean="0">
                <a:solidFill>
                  <a:srgbClr val="FF0000"/>
                </a:solidFill>
              </a:rPr>
              <a:t>                        བརྗེད་</a:t>
            </a:r>
            <a:r>
              <a:rPr lang="bo-CN" sz="4400" b="1" dirty="0">
                <a:solidFill>
                  <a:srgbClr val="FF0000"/>
                </a:solidFill>
              </a:rPr>
              <a:t>མི་རུང</a:t>
            </a:r>
            <a:r>
              <a:rPr lang="bo-CN" sz="4400" b="1" dirty="0" smtClean="0">
                <a:solidFill>
                  <a:srgbClr val="FF0000"/>
                </a:solidFill>
              </a:rPr>
              <a:t>་བར་</a:t>
            </a:r>
            <a:r>
              <a:rPr lang="bo-CN" sz="4400" b="1" dirty="0">
                <a:solidFill>
                  <a:srgbClr val="FF0000"/>
                </a:solidFill>
              </a:rPr>
              <a:t>བསྟན་ཡོད།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Freeform 94"/>
          <p:cNvSpPr>
            <a:spLocks/>
          </p:cNvSpPr>
          <p:nvPr/>
        </p:nvSpPr>
        <p:spPr bwMode="auto">
          <a:xfrm>
            <a:off x="-402" y="198388"/>
            <a:ext cx="5333343" cy="694536"/>
          </a:xfrm>
          <a:custGeom>
            <a:avLst/>
            <a:gdLst>
              <a:gd name="T0" fmla="*/ 452 w 452"/>
              <a:gd name="T1" fmla="*/ 32 h 64"/>
              <a:gd name="T2" fmla="*/ 386 w 452"/>
              <a:gd name="T3" fmla="*/ 0 h 64"/>
              <a:gd name="T4" fmla="*/ 386 w 452"/>
              <a:gd name="T5" fmla="*/ 0 h 64"/>
              <a:gd name="T6" fmla="*/ 1 w 452"/>
              <a:gd name="T7" fmla="*/ 0 h 64"/>
              <a:gd name="T8" fmla="*/ 4 w 452"/>
              <a:gd name="T9" fmla="*/ 30 h 64"/>
              <a:gd name="T10" fmla="*/ 0 w 452"/>
              <a:gd name="T11" fmla="*/ 64 h 64"/>
              <a:gd name="T12" fmla="*/ 386 w 452"/>
              <a:gd name="T13" fmla="*/ 64 h 64"/>
              <a:gd name="T14" fmla="*/ 386 w 452"/>
              <a:gd name="T15" fmla="*/ 64 h 64"/>
              <a:gd name="T16" fmla="*/ 452 w 452"/>
              <a:gd name="T17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2" h="64">
                <a:moveTo>
                  <a:pt x="452" y="32"/>
                </a:moveTo>
                <a:cubicBezTo>
                  <a:pt x="386" y="0"/>
                  <a:pt x="386" y="0"/>
                  <a:pt x="386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1" y="0"/>
                  <a:pt x="1" y="0"/>
                  <a:pt x="1" y="0"/>
                </a:cubicBezTo>
                <a:cubicBezTo>
                  <a:pt x="3" y="9"/>
                  <a:pt x="4" y="20"/>
                  <a:pt x="4" y="30"/>
                </a:cubicBezTo>
                <a:cubicBezTo>
                  <a:pt x="4" y="42"/>
                  <a:pt x="3" y="53"/>
                  <a:pt x="0" y="64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86" y="64"/>
                  <a:pt x="386" y="64"/>
                  <a:pt x="386" y="64"/>
                </a:cubicBezTo>
                <a:lnTo>
                  <a:pt x="452" y="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9774" tIns="54887" rIns="109774" bIns="54887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-380197" y="-233660"/>
            <a:ext cx="6092931" cy="1494532"/>
          </a:xfrm>
        </p:spPr>
        <p:txBody>
          <a:bodyPr>
            <a:normAutofit/>
          </a:bodyPr>
          <a:lstStyle/>
          <a:p>
            <a:r>
              <a:rPr lang="bo-CN" altLang="zh-CN" sz="5400" dirty="0" smtClean="0">
                <a:solidFill>
                  <a:schemeClr val="bg1"/>
                </a:solidFill>
              </a:rPr>
              <a:t>ལྔ་པ། སློབ་ཚན་དབྱེ་ཞིབ།</a:t>
            </a:r>
            <a:endParaRPr lang="zh-CN" altLang="en-US" sz="5400" dirty="0">
              <a:solidFill>
                <a:schemeClr val="bg1"/>
              </a:solidFill>
            </a:endParaRPr>
          </a:p>
        </p:txBody>
      </p:sp>
      <p:sp>
        <p:nvSpPr>
          <p:cNvPr id="6" name="右箭头标注 5"/>
          <p:cNvSpPr/>
          <p:nvPr/>
        </p:nvSpPr>
        <p:spPr>
          <a:xfrm>
            <a:off x="308728" y="4510888"/>
            <a:ext cx="2000264" cy="1271590"/>
          </a:xfrm>
          <a:prstGeom prst="rightArrowCallout">
            <a:avLst>
              <a:gd name="adj1" fmla="val 41117"/>
              <a:gd name="adj2" fmla="val 35937"/>
              <a:gd name="adj3" fmla="val 18258"/>
              <a:gd name="adj4" fmla="val 7450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sz="4400" b="1" dirty="0" smtClean="0">
                <a:solidFill>
                  <a:schemeClr val="bg1"/>
                </a:solidFill>
              </a:rPr>
              <a:t>བསྟན་དོན། 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06574" y="1083970"/>
            <a:ext cx="10430798" cy="485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  <a:spAutoFit/>
          </a:bodyPr>
          <a:lstStyle/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གཞན་དོན་རེམ་པ་ཡ་རབས་ཡིན་མོད་ཀྱང་། ། </a:t>
            </a:r>
            <a:endParaRPr lang="bo-CN" altLang="zh-CN" sz="4400" b="1" dirty="0">
              <a:latin typeface="Arial" pitchFamily="34" charset="0"/>
              <a:ea typeface="宋体" pitchFamily="2" charset="-122"/>
              <a:cs typeface="Calibri" pitchFamily="34" charset="0"/>
            </a:endParaRPr>
          </a:p>
          <a:p>
            <a:pPr indent="335420" algn="ctr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རང་སྡུག་རང་གིས་ཉོས་ན་སྡུག་གྱོང་ཡིན། ། 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གཞན་ལ་ཁྱད་གསོད་མེད་ན་བཟང་མོད་ཀྱང་། །  </a:t>
            </a:r>
            <a:endParaRPr lang="bo-CN" altLang="zh-CN" sz="44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བཟང་ངན་གང་བྱས་ཁྱད་མེད་གླེན་པ་ཡིན། །</a:t>
            </a:r>
          </a:p>
          <a:p>
            <a:pPr indent="33542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44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 smtClean="0"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འདིར་རང་དོན་ལེགས་པར་བསྒྲུབ་དགོས་ཤིང་བྱ་བའི་བཟང་ངན་གྱི་</a:t>
            </a:r>
          </a:p>
          <a:p>
            <a:pPr indent="335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400" b="1" dirty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</a:t>
            </a:r>
            <a:r>
              <a:rPr lang="bo-CN" altLang="zh-CN" sz="4400" b="1" dirty="0" smtClean="0">
                <a:solidFill>
                  <a:srgbClr val="FF0000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            དབྱེ་བ་གསལ་བོར་འབྱེད་དགོས་པ་བསྟན་ཡོད།</a:t>
            </a:r>
            <a:endParaRPr lang="bo-CN" altLang="zh-CN" sz="4400" b="1" dirty="0" smtClean="0">
              <a:solidFill>
                <a:srgbClr val="FF0000"/>
              </a:solidFill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横卷形 6"/>
          <p:cNvSpPr/>
          <p:nvPr/>
        </p:nvSpPr>
        <p:spPr>
          <a:xfrm>
            <a:off x="594480" y="3725070"/>
            <a:ext cx="1785950" cy="11047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o-CN" altLang="zh-CN" sz="4400" b="1" dirty="0" smtClean="0">
                <a:solidFill>
                  <a:schemeClr val="bg1"/>
                </a:solidFill>
                <a:latin typeface="Microsoft Himalaya" pitchFamily="2" charset="0"/>
                <a:ea typeface="宋体" pitchFamily="2" charset="-122"/>
                <a:cs typeface="Calibri" pitchFamily="34" charset="0"/>
              </a:rPr>
              <a:t>བསྟན་དོན། 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Freeform 78"/>
          <p:cNvSpPr/>
          <p:nvPr/>
        </p:nvSpPr>
        <p:spPr bwMode="auto">
          <a:xfrm>
            <a:off x="2380430" y="4368012"/>
            <a:ext cx="5546725" cy="112712"/>
          </a:xfrm>
          <a:custGeom>
            <a:avLst/>
            <a:gdLst>
              <a:gd name="T0" fmla="*/ 1477 w 1477"/>
              <a:gd name="T1" fmla="*/ 0 h 29"/>
              <a:gd name="T2" fmla="*/ 11 w 1477"/>
              <a:gd name="T3" fmla="*/ 0 h 29"/>
              <a:gd name="T4" fmla="*/ 0 w 1477"/>
              <a:gd name="T5" fmla="*/ 14 h 29"/>
              <a:gd name="T6" fmla="*/ 11 w 1477"/>
              <a:gd name="T7" fmla="*/ 29 h 29"/>
              <a:gd name="T8" fmla="*/ 1477 w 1477"/>
              <a:gd name="T9" fmla="*/ 29 h 29"/>
              <a:gd name="T10" fmla="*/ 1477 w 1477"/>
              <a:gd name="T1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77" h="29">
                <a:moveTo>
                  <a:pt x="147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7"/>
                  <a:pt x="0" y="14"/>
                </a:cubicBezTo>
                <a:cubicBezTo>
                  <a:pt x="0" y="22"/>
                  <a:pt x="5" y="29"/>
                  <a:pt x="11" y="29"/>
                </a:cubicBezTo>
                <a:cubicBezTo>
                  <a:pt x="1477" y="29"/>
                  <a:pt x="1477" y="29"/>
                  <a:pt x="1477" y="29"/>
                </a:cubicBezTo>
                <a:cubicBezTo>
                  <a:pt x="1477" y="0"/>
                  <a:pt x="1477" y="0"/>
                  <a:pt x="1477" y="0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buFont typeface="Arial" charset="0"/>
              <a:buNone/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976" y="342404"/>
            <a:ext cx="4725323" cy="696140"/>
            <a:chOff x="2672539" y="3260606"/>
            <a:chExt cx="7143159" cy="266576"/>
          </a:xfrm>
        </p:grpSpPr>
        <p:sp>
          <p:nvSpPr>
            <p:cNvPr id="9" name="圆角矩形 8"/>
            <p:cNvSpPr/>
            <p:nvPr/>
          </p:nvSpPr>
          <p:spPr>
            <a:xfrm>
              <a:off x="4695905" y="3260606"/>
              <a:ext cx="5119793" cy="2665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2672539" y="3260606"/>
              <a:ext cx="3224462" cy="2665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206096" y="387187"/>
            <a:ext cx="2758229" cy="603289"/>
          </a:xfrm>
          <a:prstGeom prst="rect">
            <a:avLst/>
          </a:prstGeom>
        </p:spPr>
        <p:txBody>
          <a:bodyPr wrap="square" lIns="109774" tIns="54887" rIns="109774" bIns="54887">
            <a:spAutoFit/>
          </a:bodyPr>
          <a:lstStyle/>
          <a:p>
            <a:r>
              <a:rPr lang="bo-CN" altLang="zh-CN" sz="3200" dirty="0" smtClean="0">
                <a:latin typeface="珠穆朗玛—美术体" pitchFamily="2" charset="0"/>
                <a:ea typeface="珠穆朗玛—美术体" pitchFamily="2" charset="0"/>
                <a:cs typeface="+mj-cs"/>
              </a:rPr>
              <a:t>བསླབ་བྱ་ནོར་བུའི་ཕྲེང་བ།</a:t>
            </a:r>
            <a:endParaRPr lang="zh-CN" altLang="en-US" sz="3200" dirty="0">
              <a:latin typeface="珠穆朗玛—美术体" pitchFamily="2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3282</Words>
  <Application>Microsoft Office PowerPoint</Application>
  <PresentationFormat>自定义</PresentationFormat>
  <Paragraphs>343</Paragraphs>
  <Slides>39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Office 主题</vt:lpstr>
      <vt:lpstr>༄༅། །བསླབ་བྱ་ནོར་བུའི་ཕྲེང་བ།</vt:lpstr>
      <vt:lpstr>幻灯片 2</vt:lpstr>
      <vt:lpstr>幻灯片 3</vt:lpstr>
      <vt:lpstr>幻灯片 4</vt:lpstr>
      <vt:lpstr>幻灯片 5</vt:lpstr>
      <vt:lpstr>幻灯片 6</vt:lpstr>
      <vt:lpstr>བཞི་པ། ཐ་སྙད་མཆན་འགྲེལ།</vt:lpstr>
      <vt:lpstr>ལྔ་པ། སློབ་ཚན་དབྱེ་ཞིབ།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བདུན་པ། ལས་བྱ་བཀོད་སྒྲིག</vt:lpstr>
      <vt:lpstr>幻灯片 38</vt:lpstr>
      <vt:lpstr>幻灯片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བསླབ་བྱ་ནོར་བུའི་ཕྲེང་བ།</dc:title>
  <dc:creator>智酷数码</dc:creator>
  <cp:lastModifiedBy>智酷数码</cp:lastModifiedBy>
  <cp:revision>134</cp:revision>
  <dcterms:created xsi:type="dcterms:W3CDTF">2018-11-04T15:05:08Z</dcterms:created>
  <dcterms:modified xsi:type="dcterms:W3CDTF">2018-12-22T07:14:29Z</dcterms:modified>
</cp:coreProperties>
</file>